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4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41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36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23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593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45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6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31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2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2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7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3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89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11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48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9DA8-27C8-42C6-BCA4-3F9A12A7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274" y="447188"/>
            <a:ext cx="6799724" cy="970450"/>
          </a:xfrm>
        </p:spPr>
        <p:txBody>
          <a:bodyPr/>
          <a:lstStyle/>
          <a:p>
            <a:r>
              <a:rPr lang="en-IN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64B22-957B-4D71-969D-77D6137A5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0993"/>
            <a:ext cx="12192000" cy="494700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94917DBF-252E-489B-938F-95D6B032434C}"/>
              </a:ext>
            </a:extLst>
          </p:cNvPr>
          <p:cNvSpPr/>
          <p:nvPr/>
        </p:nvSpPr>
        <p:spPr>
          <a:xfrm>
            <a:off x="3712394" y="1998061"/>
            <a:ext cx="4767209" cy="79111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72B8163C-50FB-4247-9A05-10256249E6C4}"/>
              </a:ext>
            </a:extLst>
          </p:cNvPr>
          <p:cNvSpPr/>
          <p:nvPr/>
        </p:nvSpPr>
        <p:spPr>
          <a:xfrm>
            <a:off x="315930" y="4495914"/>
            <a:ext cx="2342507" cy="2393616"/>
          </a:xfrm>
          <a:prstGeom prst="donut">
            <a:avLst>
              <a:gd name="adj" fmla="val 6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1D3C81C6-15F1-448E-83C8-181A12B360A8}"/>
              </a:ext>
            </a:extLst>
          </p:cNvPr>
          <p:cNvSpPr/>
          <p:nvPr/>
        </p:nvSpPr>
        <p:spPr>
          <a:xfrm>
            <a:off x="3469239" y="4485509"/>
            <a:ext cx="2280863" cy="2393616"/>
          </a:xfrm>
          <a:prstGeom prst="donut">
            <a:avLst>
              <a:gd name="adj" fmla="val 6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D3B091-5D54-41CD-A66B-5D7A314C8E16}"/>
              </a:ext>
            </a:extLst>
          </p:cNvPr>
          <p:cNvSpPr/>
          <p:nvPr/>
        </p:nvSpPr>
        <p:spPr>
          <a:xfrm>
            <a:off x="6604571" y="4485509"/>
            <a:ext cx="2393878" cy="2393616"/>
          </a:xfrm>
          <a:prstGeom prst="donut">
            <a:avLst>
              <a:gd name="adj" fmla="val 6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16C03620-CC87-499A-ABD3-E77E3EEFC29A}"/>
              </a:ext>
            </a:extLst>
          </p:cNvPr>
          <p:cNvSpPr/>
          <p:nvPr/>
        </p:nvSpPr>
        <p:spPr>
          <a:xfrm>
            <a:off x="9714214" y="4464384"/>
            <a:ext cx="2280863" cy="2414741"/>
          </a:xfrm>
          <a:prstGeom prst="donut">
            <a:avLst>
              <a:gd name="adj" fmla="val 6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1A5409-1307-4564-AC0A-1E1320E5490E}"/>
              </a:ext>
            </a:extLst>
          </p:cNvPr>
          <p:cNvCxnSpPr>
            <a:cxnSpLocks/>
          </p:cNvCxnSpPr>
          <p:nvPr/>
        </p:nvCxnSpPr>
        <p:spPr>
          <a:xfrm flipH="1">
            <a:off x="2229492" y="2766305"/>
            <a:ext cx="3871429" cy="19906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BE4A30-DE3D-423B-B256-C28A7831013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198724" y="2789171"/>
            <a:ext cx="897275" cy="181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D05D5D-1E5A-4849-9BA1-95A80A43FCB4}"/>
              </a:ext>
            </a:extLst>
          </p:cNvPr>
          <p:cNvCxnSpPr>
            <a:cxnSpLocks/>
          </p:cNvCxnSpPr>
          <p:nvPr/>
        </p:nvCxnSpPr>
        <p:spPr>
          <a:xfrm>
            <a:off x="6100921" y="2761651"/>
            <a:ext cx="1182384" cy="173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3C0A95-535B-48F6-8EDB-FFDDA3EC133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95999" y="2789171"/>
            <a:ext cx="4758647" cy="167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0C2ABD-AA77-490F-AF4C-0C1944BF7130}"/>
              </a:ext>
            </a:extLst>
          </p:cNvPr>
          <p:cNvSpPr txBox="1"/>
          <p:nvPr/>
        </p:nvSpPr>
        <p:spPr>
          <a:xfrm>
            <a:off x="5198725" y="2181228"/>
            <a:ext cx="2414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User stories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F4CF97-D5A8-48A0-94AC-8FBC1869BFDF}"/>
              </a:ext>
            </a:extLst>
          </p:cNvPr>
          <p:cNvSpPr txBox="1"/>
          <p:nvPr/>
        </p:nvSpPr>
        <p:spPr>
          <a:xfrm>
            <a:off x="500863" y="5092557"/>
            <a:ext cx="1972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a job seeker I should be able to login into the online portal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48284-2AE3-417A-B395-77A2E0765777}"/>
              </a:ext>
            </a:extLst>
          </p:cNvPr>
          <p:cNvSpPr txBox="1"/>
          <p:nvPr/>
        </p:nvSpPr>
        <p:spPr>
          <a:xfrm>
            <a:off x="3999426" y="4684867"/>
            <a:ext cx="1516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a job seeker I should be able to upload my resume on portal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80F57-3EB3-44EA-BC84-ED96B2163C3D}"/>
              </a:ext>
            </a:extLst>
          </p:cNvPr>
          <p:cNvSpPr txBox="1"/>
          <p:nvPr/>
        </p:nvSpPr>
        <p:spPr>
          <a:xfrm>
            <a:off x="7179814" y="4753251"/>
            <a:ext cx="15336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As a job seeker I should be able to edit/ modify my already uploaded resume on portal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3DA3B6-70DF-4677-BF8D-AEE7156C0094}"/>
              </a:ext>
            </a:extLst>
          </p:cNvPr>
          <p:cNvSpPr txBox="1"/>
          <p:nvPr/>
        </p:nvSpPr>
        <p:spPr>
          <a:xfrm>
            <a:off x="10130319" y="4669477"/>
            <a:ext cx="15608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As a job seeker I should be able to enter &amp; update my personal details on the portal</a:t>
            </a:r>
          </a:p>
        </p:txBody>
      </p:sp>
    </p:spTree>
    <p:extLst>
      <p:ext uri="{BB962C8B-B14F-4D97-AF65-F5344CB8AC3E}">
        <p14:creationId xmlns:p14="http://schemas.microsoft.com/office/powerpoint/2010/main" val="3109536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36</TotalTime>
  <Words>69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Quotable</vt:lpstr>
      <vt:lpstr>USER 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</dc:title>
  <dc:creator>keerthivasan v</dc:creator>
  <cp:lastModifiedBy>keerthivasan v</cp:lastModifiedBy>
  <cp:revision>3</cp:revision>
  <dcterms:created xsi:type="dcterms:W3CDTF">2022-03-12T12:44:49Z</dcterms:created>
  <dcterms:modified xsi:type="dcterms:W3CDTF">2022-03-14T12:08:19Z</dcterms:modified>
</cp:coreProperties>
</file>