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57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21"/>
    <a:srgbClr val="83624D"/>
    <a:srgbClr val="CC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4B188-46B8-4376-A6B8-E0D0FAD9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4C94EA-726F-4630-BDCA-27C20B53C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723BA-2CC8-4E2A-B61B-034ABC74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9F094-B28D-4BAC-A268-4DEF6434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7FF81-5E3D-4AAB-B3B4-5C4313E1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76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4D3AB-4C53-4A7E-A081-34FD2BB5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C7412-1EA9-473B-AE86-DFCCC57AC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2A5C8-1ED0-4DDE-B6B1-154412FF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D7DCC-5305-4619-B1FD-DDEA0DBC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86E1A-2F97-4623-8627-0530A558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59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94296A-62E1-46E0-B515-457D7964A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BE4CF4-1AED-427C-AE0A-F373E20B3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71A92-6C3D-44A2-B637-67FE200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13C0B-F129-4F96-A103-A753070A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CB111-3DA9-4079-A762-DB73C976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81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E8FB-AD9F-42FF-80E8-6B8671A4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FE414-3ACD-4CE9-8234-730CEE8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E79CC-00B8-4048-9FB6-1DC8C63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0F67C-D504-4F61-AE73-3B05F13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92ADA-2144-4479-B491-F67F6D7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75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7E5DE-0429-49A0-BC95-E3032069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13C26-4492-4CCE-BE07-0A582BEC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D78E2D-528E-474D-AF0A-7BB5455C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A0586-0B13-47C4-9D14-1891B58D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98519-2196-4896-8C43-222AF5A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80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6DEB9-FD1D-4A60-A29C-9B92BC47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A62BB-E706-4E69-ADC3-CB1CD02F1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36847-A14C-497A-92C2-33170FEE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75A38D-8F1D-4765-9547-DE3A2393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FB56B-3826-4282-B370-7B2081DC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D6B8A9-291B-4E4C-84AF-43BF7B75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1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E8E54-7542-4AFE-8E80-B5D42E24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7277B-FC4B-42C7-B850-D28F9619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B82BD2-4D3C-4C44-B5C6-96E861AD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1C9EF-A349-4437-BC4A-F28E28D5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45F4C-5E6D-4FEC-856B-3FD368C07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9A6676-2B2D-46CB-86B2-75F63A3C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87EBD0-2C0C-4560-BF44-73419775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4A29FC-64CD-4068-9C36-7427353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24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D1F27-0BAC-4621-B3BC-249D4461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CAA55-875B-489D-B739-82E2FEB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16123D-E975-4CDF-8EE6-D18C4C72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6E7D6D-33A2-4FF8-9F94-064F1FB6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06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1152B8-3448-457A-ACC4-AD6BE199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380975-0522-4F39-BC6C-6C0F5B4D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54DE4D-A8DA-4252-9E8C-58A0011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29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8775A-0DA4-4D9D-A1FA-876BC76C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01699-8720-452B-BAB1-7FDFC71F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07E8C2-0ECF-4C4F-9EEF-9097545DA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93712-8FCD-4CFC-9E8A-CEF85379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13F43-46E0-45AE-BE10-68A8FF4C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7E9D0A-1DA3-4D1D-AA9B-04EDA3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34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88599-3DCF-4EF3-8AF2-0D07A9B3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D8E1EE-5B40-40EF-B18C-077D73544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8C48B3-F3C3-4B1B-86E3-B15AAB78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ED750F-1278-49D1-90D8-A2238F3A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AC267A-341F-476F-888E-640575D6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EB5E10-B67B-43CB-9833-A0434482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29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7BBAD-4C97-4F3B-AF8D-12E4D394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27F295-732B-4FC7-8513-2CFAD439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7B7D5-430B-46AE-89F3-21DC70F99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7960-8C67-4436-83EE-EA79109B134C}" type="datetimeFigureOut">
              <a:rPr lang="fr-BE" smtClean="0"/>
              <a:t>26-08-21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385FC-6EE7-435F-8ADF-DB19C6B5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625EF6-2540-4FAC-8143-92B491427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5811-0091-4356-A7B6-A5884D36AE2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1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71D483-BCB5-4AF8-94AA-6529C087DBC9}"/>
              </a:ext>
            </a:extLst>
          </p:cNvPr>
          <p:cNvSpPr txBox="1"/>
          <p:nvPr/>
        </p:nvSpPr>
        <p:spPr>
          <a:xfrm>
            <a:off x="2555052" y="1371600"/>
            <a:ext cx="723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212529"/>
                </a:solidFill>
                <a:latin typeface="Verdana" panose="020B0604030504040204" pitchFamily="34" charset="0"/>
              </a:rPr>
              <a:t>Un </a:t>
            </a:r>
            <a:r>
              <a:rPr lang="fr-BE" b="1" dirty="0">
                <a:solidFill>
                  <a:srgbClr val="212529"/>
                </a:solidFill>
                <a:latin typeface="Verdana" panose="020B0604030504040204" pitchFamily="34" charset="0"/>
              </a:rPr>
              <a:t>MCD</a:t>
            </a:r>
            <a:r>
              <a:rPr lang="fr-BE" dirty="0">
                <a:solidFill>
                  <a:srgbClr val="212529"/>
                </a:solidFill>
                <a:latin typeface="Verdana" panose="020B0604030504040204" pitchFamily="34" charset="0"/>
              </a:rPr>
              <a:t> est la r</a:t>
            </a:r>
            <a:r>
              <a:rPr lang="fr-BE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eprésentation graphique et structurée </a:t>
            </a:r>
          </a:p>
          <a:p>
            <a:pPr algn="ctr"/>
            <a:r>
              <a:rPr lang="fr-BE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</a:rPr>
              <a:t>des informations mémorisées par un système d’information.</a:t>
            </a:r>
            <a:endParaRPr lang="fr-B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4893943-8CE3-4BBD-A497-145156DB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05" y="2312375"/>
            <a:ext cx="10387695" cy="39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8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78910-0902-4EEF-821B-2081FD3AAE53}"/>
              </a:ext>
            </a:extLst>
          </p:cNvPr>
          <p:cNvSpPr txBox="1"/>
          <p:nvPr/>
        </p:nvSpPr>
        <p:spPr>
          <a:xfrm>
            <a:off x="928005" y="1294632"/>
            <a:ext cx="897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6"/>
                </a:solidFill>
              </a:rPr>
              <a:t>ENTITES</a:t>
            </a:r>
            <a:r>
              <a:rPr lang="fr-BE" sz="2000" b="1" dirty="0">
                <a:solidFill>
                  <a:schemeClr val="accent6"/>
                </a:solidFill>
              </a:rPr>
              <a:t> : Représentent les  « objets » (physique/ou non) qui seront informatisés.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C62BBA-3C87-44C7-86C5-2613F3EBBD27}"/>
              </a:ext>
            </a:extLst>
          </p:cNvPr>
          <p:cNvSpPr/>
          <p:nvPr/>
        </p:nvSpPr>
        <p:spPr>
          <a:xfrm>
            <a:off x="4115998" y="2325564"/>
            <a:ext cx="2144125" cy="240762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C179A-6194-481E-A4AF-BFFD7829559E}"/>
              </a:ext>
            </a:extLst>
          </p:cNvPr>
          <p:cNvSpPr/>
          <p:nvPr/>
        </p:nvSpPr>
        <p:spPr>
          <a:xfrm>
            <a:off x="9164514" y="2316772"/>
            <a:ext cx="2081895" cy="17188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AB06CC-0A60-466B-BC4D-A6FC52DD9820}"/>
              </a:ext>
            </a:extLst>
          </p:cNvPr>
          <p:cNvSpPr/>
          <p:nvPr/>
        </p:nvSpPr>
        <p:spPr>
          <a:xfrm>
            <a:off x="967157" y="4768359"/>
            <a:ext cx="2081894" cy="134522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EF0B9-BC56-427D-8F75-32F9B4A24D8A}"/>
              </a:ext>
            </a:extLst>
          </p:cNvPr>
          <p:cNvSpPr/>
          <p:nvPr/>
        </p:nvSpPr>
        <p:spPr>
          <a:xfrm>
            <a:off x="7212940" y="4785943"/>
            <a:ext cx="2081894" cy="126316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590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E8085-7DC0-4F4B-83CF-9F3410477608}"/>
              </a:ext>
            </a:extLst>
          </p:cNvPr>
          <p:cNvSpPr txBox="1"/>
          <p:nvPr/>
        </p:nvSpPr>
        <p:spPr>
          <a:xfrm>
            <a:off x="928005" y="1294632"/>
            <a:ext cx="898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1"/>
                </a:solidFill>
              </a:rPr>
              <a:t>ASSOCIATIONS : </a:t>
            </a:r>
            <a:r>
              <a:rPr lang="fr-BE" sz="2000" b="1" dirty="0">
                <a:solidFill>
                  <a:schemeClr val="accent1"/>
                </a:solidFill>
              </a:rPr>
              <a:t>Représentent les liens/relations entre les différents entités.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1D347CF-D7FE-43D0-8817-2A6063B71481}"/>
              </a:ext>
            </a:extLst>
          </p:cNvPr>
          <p:cNvSpPr/>
          <p:nvPr/>
        </p:nvSpPr>
        <p:spPr>
          <a:xfrm>
            <a:off x="892837" y="2699239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FA69257-799B-48CE-8143-F89935FA0D1A}"/>
              </a:ext>
            </a:extLst>
          </p:cNvPr>
          <p:cNvSpPr/>
          <p:nvPr/>
        </p:nvSpPr>
        <p:spPr>
          <a:xfrm>
            <a:off x="3886482" y="5066603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28CCFB5-E1F9-4CCA-96F1-4721CC137865}"/>
              </a:ext>
            </a:extLst>
          </p:cNvPr>
          <p:cNvSpPr/>
          <p:nvPr/>
        </p:nvSpPr>
        <p:spPr>
          <a:xfrm>
            <a:off x="6584390" y="2672863"/>
            <a:ext cx="2184472" cy="9935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94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E8085-7DC0-4F4B-83CF-9F3410477608}"/>
              </a:ext>
            </a:extLst>
          </p:cNvPr>
          <p:cNvSpPr txBox="1"/>
          <p:nvPr/>
        </p:nvSpPr>
        <p:spPr>
          <a:xfrm>
            <a:off x="928005" y="1294632"/>
            <a:ext cx="94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CARDINALITES : </a:t>
            </a:r>
            <a:r>
              <a:rPr lang="fr-BE" sz="2000" b="1" dirty="0">
                <a:solidFill>
                  <a:schemeClr val="accent4">
                    <a:lumMod val="75000"/>
                  </a:schemeClr>
                </a:solidFill>
              </a:rPr>
              <a:t>Traduisent de règles sur la nature des association, expriment donc des contraintes sur le modèle.</a:t>
            </a: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333CEE38-E593-40ED-A3DC-266352D43067}"/>
              </a:ext>
            </a:extLst>
          </p:cNvPr>
          <p:cNvSpPr/>
          <p:nvPr/>
        </p:nvSpPr>
        <p:spPr>
          <a:xfrm>
            <a:off x="3411415" y="2760785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FB004D52-84C5-46DA-B86E-4E0BFC0D81D5}"/>
              </a:ext>
            </a:extLst>
          </p:cNvPr>
          <p:cNvSpPr/>
          <p:nvPr/>
        </p:nvSpPr>
        <p:spPr>
          <a:xfrm>
            <a:off x="1814145" y="402980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FB90A329-8EBE-456C-B63C-DB7F5EBA2C3C}"/>
              </a:ext>
            </a:extLst>
          </p:cNvPr>
          <p:cNvSpPr/>
          <p:nvPr/>
        </p:nvSpPr>
        <p:spPr>
          <a:xfrm>
            <a:off x="6456484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AB2A564-043E-4BD9-824B-C7B6DE96DD22}"/>
              </a:ext>
            </a:extLst>
          </p:cNvPr>
          <p:cNvSpPr/>
          <p:nvPr/>
        </p:nvSpPr>
        <p:spPr>
          <a:xfrm>
            <a:off x="3250117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DF9C4633-1899-4247-8541-53FA69CC8C50}"/>
              </a:ext>
            </a:extLst>
          </p:cNvPr>
          <p:cNvSpPr/>
          <p:nvPr/>
        </p:nvSpPr>
        <p:spPr>
          <a:xfrm>
            <a:off x="6217766" y="284284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7AEF7774-F3F4-4C34-B3C7-74910E127809}"/>
              </a:ext>
            </a:extLst>
          </p:cNvPr>
          <p:cNvSpPr/>
          <p:nvPr/>
        </p:nvSpPr>
        <p:spPr>
          <a:xfrm>
            <a:off x="8781836" y="2734408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159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9B4B4052-322E-4E52-8C33-FCBFEB05B3E9}"/>
              </a:ext>
            </a:extLst>
          </p:cNvPr>
          <p:cNvSpPr txBox="1"/>
          <p:nvPr/>
        </p:nvSpPr>
        <p:spPr>
          <a:xfrm>
            <a:off x="3901135" y="604436"/>
            <a:ext cx="438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Conceptuel des 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C49BF98-1654-4BF2-AC4E-CAF8B560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5" y="2281604"/>
            <a:ext cx="10411520" cy="397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5E8085-7DC0-4F4B-83CF-9F3410477608}"/>
              </a:ext>
            </a:extLst>
          </p:cNvPr>
          <p:cNvSpPr txBox="1"/>
          <p:nvPr/>
        </p:nvSpPr>
        <p:spPr>
          <a:xfrm>
            <a:off x="928005" y="1294632"/>
            <a:ext cx="9446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CARDINALITES : </a:t>
            </a:r>
            <a:r>
              <a:rPr lang="fr-BE" sz="2000" b="1" dirty="0">
                <a:solidFill>
                  <a:schemeClr val="accent4">
                    <a:lumMod val="75000"/>
                  </a:schemeClr>
                </a:solidFill>
              </a:rPr>
              <a:t>Traduisent de règles sur la nature des association, expriment donc des contraintes sur le modèle.</a:t>
            </a:r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333CEE38-E593-40ED-A3DC-266352D43067}"/>
              </a:ext>
            </a:extLst>
          </p:cNvPr>
          <p:cNvSpPr/>
          <p:nvPr/>
        </p:nvSpPr>
        <p:spPr>
          <a:xfrm>
            <a:off x="3411415" y="2760785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FB004D52-84C5-46DA-B86E-4E0BFC0D81D5}"/>
              </a:ext>
            </a:extLst>
          </p:cNvPr>
          <p:cNvSpPr/>
          <p:nvPr/>
        </p:nvSpPr>
        <p:spPr>
          <a:xfrm>
            <a:off x="1814145" y="402980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FB90A329-8EBE-456C-B63C-DB7F5EBA2C3C}"/>
              </a:ext>
            </a:extLst>
          </p:cNvPr>
          <p:cNvSpPr/>
          <p:nvPr/>
        </p:nvSpPr>
        <p:spPr>
          <a:xfrm>
            <a:off x="6456484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6AB2A564-043E-4BD9-824B-C7B6DE96DD22}"/>
              </a:ext>
            </a:extLst>
          </p:cNvPr>
          <p:cNvSpPr/>
          <p:nvPr/>
        </p:nvSpPr>
        <p:spPr>
          <a:xfrm>
            <a:off x="3250117" y="5146430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DF9C4633-1899-4247-8541-53FA69CC8C50}"/>
              </a:ext>
            </a:extLst>
          </p:cNvPr>
          <p:cNvSpPr/>
          <p:nvPr/>
        </p:nvSpPr>
        <p:spPr>
          <a:xfrm>
            <a:off x="6217766" y="2842847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7AEF7774-F3F4-4C34-B3C7-74910E127809}"/>
              </a:ext>
            </a:extLst>
          </p:cNvPr>
          <p:cNvSpPr/>
          <p:nvPr/>
        </p:nvSpPr>
        <p:spPr>
          <a:xfrm>
            <a:off x="8781836" y="2734408"/>
            <a:ext cx="401797" cy="378069"/>
          </a:xfrm>
          <a:prstGeom prst="flowChartConnector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31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34885D-8C9B-46CB-B26A-75F3759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33" y="2024996"/>
            <a:ext cx="8020934" cy="43830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407D3C-3CE9-4D7C-863B-4151B21D2533}"/>
              </a:ext>
            </a:extLst>
          </p:cNvPr>
          <p:cNvSpPr txBox="1"/>
          <p:nvPr/>
        </p:nvSpPr>
        <p:spPr>
          <a:xfrm>
            <a:off x="3901135" y="604436"/>
            <a:ext cx="400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Relation des Données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C6C47-6BA1-4388-8D57-067A83F12BDD}"/>
              </a:ext>
            </a:extLst>
          </p:cNvPr>
          <p:cNvSpPr/>
          <p:nvPr/>
        </p:nvSpPr>
        <p:spPr>
          <a:xfrm>
            <a:off x="5196255" y="2092566"/>
            <a:ext cx="2198077" cy="1685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137EAA-AF82-45C7-A987-0652D26AB6F9}"/>
              </a:ext>
            </a:extLst>
          </p:cNvPr>
          <p:cNvSpPr txBox="1"/>
          <p:nvPr/>
        </p:nvSpPr>
        <p:spPr>
          <a:xfrm>
            <a:off x="1015928" y="1145438"/>
            <a:ext cx="9446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b="1" dirty="0">
                <a:solidFill>
                  <a:srgbClr val="7030A0"/>
                </a:solidFill>
              </a:rPr>
              <a:t>Toutes les entités deviennent des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b="1" dirty="0">
                <a:solidFill>
                  <a:srgbClr val="7030A0"/>
                </a:solidFill>
              </a:rPr>
              <a:t>Apparition d’une nouvelle table pour les relation N à N</a:t>
            </a:r>
            <a:endParaRPr lang="fr-BE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9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2F50C9D-22D7-47B7-95DD-94811167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07" y="699514"/>
            <a:ext cx="3238115" cy="20128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210F6A-31BD-4453-96F1-15F54EAB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03" y="712106"/>
            <a:ext cx="5952691" cy="13804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0AD62AE-1388-4A7F-94C5-CBEBC2096198}"/>
              </a:ext>
            </a:extLst>
          </p:cNvPr>
          <p:cNvSpPr txBox="1"/>
          <p:nvPr/>
        </p:nvSpPr>
        <p:spPr>
          <a:xfrm>
            <a:off x="3724237" y="4859730"/>
            <a:ext cx="3269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400" dirty="0">
                <a:solidFill>
                  <a:srgbClr val="FF9900"/>
                </a:solidFill>
                <a:latin typeface="Verdana" panose="020B0604030504040204" pitchFamily="34" charset="0"/>
              </a:rPr>
              <a:t>Représentation des </a:t>
            </a:r>
          </a:p>
          <a:p>
            <a:pPr algn="ctr"/>
            <a:r>
              <a:rPr lang="fr-BE" sz="2400" dirty="0">
                <a:solidFill>
                  <a:srgbClr val="FF9900"/>
                </a:solidFill>
                <a:latin typeface="Verdana" panose="020B0604030504040204" pitchFamily="34" charset="0"/>
              </a:rPr>
              <a:t>données dans la BD</a:t>
            </a:r>
            <a:endParaRPr lang="fr-BE" sz="2400" dirty="0">
              <a:solidFill>
                <a:srgbClr val="FF9900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FED1E69-9388-4002-8FC3-67A008E4B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86" y="1935692"/>
            <a:ext cx="3842488" cy="21397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D4379D-9913-4BE7-B2AB-6049F201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02" y="3618330"/>
            <a:ext cx="3433829" cy="21397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40F6328-E94A-4962-BD25-AA5FD137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694" y="2255871"/>
            <a:ext cx="2473571" cy="211582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E89E1EE-D41A-4F02-8C06-056436E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579" y="4180241"/>
            <a:ext cx="3064605" cy="241299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800B108-775C-4806-B6A6-D241F9B7D294}"/>
              </a:ext>
            </a:extLst>
          </p:cNvPr>
          <p:cNvSpPr txBox="1"/>
          <p:nvPr/>
        </p:nvSpPr>
        <p:spPr>
          <a:xfrm>
            <a:off x="8135857" y="3543329"/>
            <a:ext cx="391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2000" dirty="0">
                <a:solidFill>
                  <a:srgbClr val="CC3399"/>
                </a:solidFill>
                <a:latin typeface="Verdana" panose="020B0604030504040204" pitchFamily="34" charset="0"/>
              </a:rPr>
              <a:t>Représentation des données </a:t>
            </a:r>
          </a:p>
          <a:p>
            <a:pPr algn="ctr"/>
            <a:r>
              <a:rPr lang="fr-BE" sz="2000" dirty="0">
                <a:solidFill>
                  <a:srgbClr val="CC3399"/>
                </a:solidFill>
                <a:latin typeface="Verdana" panose="020B0604030504040204" pitchFamily="34" charset="0"/>
              </a:rPr>
              <a:t>dans le programme</a:t>
            </a:r>
            <a:endParaRPr lang="fr-BE" sz="2000" dirty="0">
              <a:solidFill>
                <a:srgbClr val="CC3399"/>
              </a:solidFill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5B08D2B4-ED09-4101-8B0A-A7A748D4AEB6}"/>
              </a:ext>
            </a:extLst>
          </p:cNvPr>
          <p:cNvSpPr/>
          <p:nvPr/>
        </p:nvSpPr>
        <p:spPr>
          <a:xfrm>
            <a:off x="87928" y="413238"/>
            <a:ext cx="10541977" cy="6005147"/>
          </a:xfrm>
          <a:custGeom>
            <a:avLst/>
            <a:gdLst>
              <a:gd name="connsiteX0" fmla="*/ 35169 w 10541977"/>
              <a:gd name="connsiteY0" fmla="*/ 0 h 6005147"/>
              <a:gd name="connsiteX1" fmla="*/ 0 w 10541977"/>
              <a:gd name="connsiteY1" fmla="*/ 5978770 h 6005147"/>
              <a:gd name="connsiteX2" fmla="*/ 7587761 w 10541977"/>
              <a:gd name="connsiteY2" fmla="*/ 6005147 h 6005147"/>
              <a:gd name="connsiteX3" fmla="*/ 7605346 w 10541977"/>
              <a:gd name="connsiteY3" fmla="*/ 2646485 h 6005147"/>
              <a:gd name="connsiteX4" fmla="*/ 10541977 w 10541977"/>
              <a:gd name="connsiteY4" fmla="*/ 2637693 h 6005147"/>
              <a:gd name="connsiteX5" fmla="*/ 10515600 w 10541977"/>
              <a:gd name="connsiteY5" fmla="*/ 8793 h 6005147"/>
              <a:gd name="connsiteX6" fmla="*/ 35169 w 10541977"/>
              <a:gd name="connsiteY6" fmla="*/ 0 h 600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41977" h="6005147">
                <a:moveTo>
                  <a:pt x="35169" y="0"/>
                </a:moveTo>
                <a:lnTo>
                  <a:pt x="0" y="5978770"/>
                </a:lnTo>
                <a:lnTo>
                  <a:pt x="7587761" y="6005147"/>
                </a:lnTo>
                <a:cubicBezTo>
                  <a:pt x="7593623" y="4885593"/>
                  <a:pt x="7599484" y="3766039"/>
                  <a:pt x="7605346" y="2646485"/>
                </a:cubicBezTo>
                <a:lnTo>
                  <a:pt x="10541977" y="2637693"/>
                </a:lnTo>
                <a:lnTo>
                  <a:pt x="10515600" y="8793"/>
                </a:lnTo>
                <a:lnTo>
                  <a:pt x="35169" y="0"/>
                </a:lnTo>
                <a:close/>
              </a:path>
            </a:pathLst>
          </a:cu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470F2-3E0F-4EFC-A5C0-4B6C4DAC7BC2}"/>
              </a:ext>
            </a:extLst>
          </p:cNvPr>
          <p:cNvSpPr/>
          <p:nvPr/>
        </p:nvSpPr>
        <p:spPr>
          <a:xfrm>
            <a:off x="8135857" y="3429000"/>
            <a:ext cx="3913379" cy="3171825"/>
          </a:xfrm>
          <a:prstGeom prst="rect">
            <a:avLst/>
          </a:prstGeom>
          <a:noFill/>
          <a:ln w="38100"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1D4BDD-BE52-43E9-A717-F94ECBE8976E}"/>
              </a:ext>
            </a:extLst>
          </p:cNvPr>
          <p:cNvSpPr/>
          <p:nvPr/>
        </p:nvSpPr>
        <p:spPr>
          <a:xfrm>
            <a:off x="483803" y="990600"/>
            <a:ext cx="1078292" cy="28481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C95F55-4192-4AE2-9418-33F4DBB1AE16}"/>
              </a:ext>
            </a:extLst>
          </p:cNvPr>
          <p:cNvSpPr/>
          <p:nvPr/>
        </p:nvSpPr>
        <p:spPr>
          <a:xfrm>
            <a:off x="2491945" y="2255870"/>
            <a:ext cx="1078292" cy="92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986CE6-081A-497A-A99E-9878ADD3E3CB}"/>
              </a:ext>
            </a:extLst>
          </p:cNvPr>
          <p:cNvSpPr/>
          <p:nvPr/>
        </p:nvSpPr>
        <p:spPr>
          <a:xfrm>
            <a:off x="7070257" y="975920"/>
            <a:ext cx="1168863" cy="2859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F446E-2244-435D-8D8A-508CCEFFAB7E}"/>
              </a:ext>
            </a:extLst>
          </p:cNvPr>
          <p:cNvSpPr/>
          <p:nvPr/>
        </p:nvSpPr>
        <p:spPr>
          <a:xfrm>
            <a:off x="1630476" y="1008474"/>
            <a:ext cx="1078293" cy="2533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C8F23-A0C4-4194-9AA3-E3ABEB7935A7}"/>
              </a:ext>
            </a:extLst>
          </p:cNvPr>
          <p:cNvSpPr/>
          <p:nvPr/>
        </p:nvSpPr>
        <p:spPr>
          <a:xfrm>
            <a:off x="3631349" y="2255870"/>
            <a:ext cx="1034622" cy="927218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65CF38-6108-47C2-A64F-F0B27D9798A2}"/>
              </a:ext>
            </a:extLst>
          </p:cNvPr>
          <p:cNvSpPr/>
          <p:nvPr/>
        </p:nvSpPr>
        <p:spPr>
          <a:xfrm>
            <a:off x="184723" y="3951413"/>
            <a:ext cx="1272601" cy="281396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297D32-8F06-4E72-84BA-0FE8D342BF81}"/>
              </a:ext>
            </a:extLst>
          </p:cNvPr>
          <p:cNvSpPr/>
          <p:nvPr/>
        </p:nvSpPr>
        <p:spPr>
          <a:xfrm>
            <a:off x="9211246" y="1008474"/>
            <a:ext cx="1116175" cy="253355"/>
          </a:xfrm>
          <a:prstGeom prst="rect">
            <a:avLst/>
          </a:prstGeom>
          <a:noFill/>
          <a:ln w="38100">
            <a:solidFill>
              <a:srgbClr val="836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1E5ECD-AEF0-4734-B0E0-FB186E65BE66}"/>
              </a:ext>
            </a:extLst>
          </p:cNvPr>
          <p:cNvSpPr/>
          <p:nvPr/>
        </p:nvSpPr>
        <p:spPr>
          <a:xfrm>
            <a:off x="5098562" y="2579428"/>
            <a:ext cx="1431153" cy="297404"/>
          </a:xfrm>
          <a:prstGeom prst="rect">
            <a:avLst/>
          </a:prstGeom>
          <a:noFill/>
          <a:ln w="38100">
            <a:solidFill>
              <a:srgbClr val="836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9513877-8762-4798-9052-4DDBB2C19010}"/>
              </a:ext>
            </a:extLst>
          </p:cNvPr>
          <p:cNvCxnSpPr>
            <a:stCxn id="32" idx="0"/>
            <a:endCxn id="32" idx="0"/>
          </p:cNvCxnSpPr>
          <p:nvPr/>
        </p:nvCxnSpPr>
        <p:spPr>
          <a:xfrm>
            <a:off x="2169623" y="1008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82EF6E6-0574-4E18-B2AC-29F79BEFBC0E}"/>
              </a:ext>
            </a:extLst>
          </p:cNvPr>
          <p:cNvCxnSpPr/>
          <p:nvPr/>
        </p:nvCxnSpPr>
        <p:spPr>
          <a:xfrm flipH="1" flipV="1">
            <a:off x="1562095" y="1275412"/>
            <a:ext cx="929850" cy="9804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9A62C18-20E7-4ED1-A1D4-DFD9550A6BA5}"/>
              </a:ext>
            </a:extLst>
          </p:cNvPr>
          <p:cNvCxnSpPr>
            <a:cxnSpLocks/>
          </p:cNvCxnSpPr>
          <p:nvPr/>
        </p:nvCxnSpPr>
        <p:spPr>
          <a:xfrm flipV="1">
            <a:off x="2675627" y="975920"/>
            <a:ext cx="4394630" cy="325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4DD2493-048B-4580-A774-812825A41564}"/>
              </a:ext>
            </a:extLst>
          </p:cNvPr>
          <p:cNvCxnSpPr>
            <a:cxnSpLocks/>
          </p:cNvCxnSpPr>
          <p:nvPr/>
        </p:nvCxnSpPr>
        <p:spPr>
          <a:xfrm flipH="1">
            <a:off x="1457324" y="2498998"/>
            <a:ext cx="2174026" cy="1452414"/>
          </a:xfrm>
          <a:prstGeom prst="straightConnector1">
            <a:avLst/>
          </a:prstGeom>
          <a:ln w="38100">
            <a:solidFill>
              <a:srgbClr val="CC042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4340051-E01D-44AD-8DDD-489948221352}"/>
              </a:ext>
            </a:extLst>
          </p:cNvPr>
          <p:cNvCxnSpPr>
            <a:cxnSpLocks/>
          </p:cNvCxnSpPr>
          <p:nvPr/>
        </p:nvCxnSpPr>
        <p:spPr>
          <a:xfrm flipH="1">
            <a:off x="6527637" y="1268621"/>
            <a:ext cx="2683609" cy="1310807"/>
          </a:xfrm>
          <a:prstGeom prst="straightConnector1">
            <a:avLst/>
          </a:prstGeom>
          <a:ln w="38100">
            <a:solidFill>
              <a:srgbClr val="83624D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C300846-86BF-428A-AE94-FB801A06FCF3}"/>
              </a:ext>
            </a:extLst>
          </p:cNvPr>
          <p:cNvSpPr/>
          <p:nvPr/>
        </p:nvSpPr>
        <p:spPr>
          <a:xfrm>
            <a:off x="188602" y="4439009"/>
            <a:ext cx="1272601" cy="238568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2903D7-129D-4FCC-9F63-028CA80B8187}"/>
              </a:ext>
            </a:extLst>
          </p:cNvPr>
          <p:cNvSpPr/>
          <p:nvPr/>
        </p:nvSpPr>
        <p:spPr>
          <a:xfrm>
            <a:off x="170371" y="4701354"/>
            <a:ext cx="1272601" cy="291805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4633D0-7B48-416D-B9F9-D2F84C501BAB}"/>
              </a:ext>
            </a:extLst>
          </p:cNvPr>
          <p:cNvSpPr/>
          <p:nvPr/>
        </p:nvSpPr>
        <p:spPr>
          <a:xfrm>
            <a:off x="194923" y="5168847"/>
            <a:ext cx="1272601" cy="299803"/>
          </a:xfrm>
          <a:prstGeom prst="rect">
            <a:avLst/>
          </a:prstGeom>
          <a:noFill/>
          <a:ln w="38100">
            <a:solidFill>
              <a:srgbClr val="CC04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6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135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Pacifique</dc:creator>
  <cp:lastModifiedBy>Pacifique</cp:lastModifiedBy>
  <cp:revision>1</cp:revision>
  <dcterms:created xsi:type="dcterms:W3CDTF">2021-08-26T12:34:24Z</dcterms:created>
  <dcterms:modified xsi:type="dcterms:W3CDTF">2021-08-26T18:32:38Z</dcterms:modified>
</cp:coreProperties>
</file>