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</p:sldMasterIdLst>
  <p:notesMasterIdLst>
    <p:notesMasterId r:id="rId3"/>
  </p:notesMasterIdLst>
  <p:handoutMasterIdLst>
    <p:handoutMasterId r:id="rId4"/>
  </p:handoutMasterIdLst>
  <p:sldIdLst>
    <p:sldId id="392" r:id="rId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" initials="M" lastIdx="7" clrIdx="0"/>
  <p:cmAuthor id="2" name="martin.queissner@outlook.com" initials="m" lastIdx="12" clrIdx="1"/>
  <p:cmAuthor id="3" name="Martin Queißner" initials="MQ" lastIdx="3" clrIdx="2">
    <p:extLst>
      <p:ext uri="{19B8F6BF-5375-455C-9EA6-DF929625EA0E}">
        <p15:presenceInfo xmlns:p15="http://schemas.microsoft.com/office/powerpoint/2012/main" userId="94fa7adbebce33ef" providerId="Windows Live"/>
      </p:ext>
    </p:extLst>
  </p:cmAuthor>
  <p:cmAuthor id="4" name="Marianne Saam" initials="MS" lastIdx="1" clrIdx="3">
    <p:extLst>
      <p:ext uri="{19B8F6BF-5375-455C-9EA6-DF929625EA0E}">
        <p15:presenceInfo xmlns:p15="http://schemas.microsoft.com/office/powerpoint/2012/main" userId="5b12f55e09e10f2d" providerId="Windows Live"/>
      </p:ext>
    </p:extLst>
  </p:cmAuthor>
  <p:cmAuthor id="5" name="David" initials="D" lastIdx="1" clrIdx="4">
    <p:extLst>
      <p:ext uri="{19B8F6BF-5375-455C-9EA6-DF929625EA0E}">
        <p15:presenceInfo xmlns:p15="http://schemas.microsoft.com/office/powerpoint/2012/main" userId="Dav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71011" autoAdjust="0"/>
  </p:normalViewPr>
  <p:slideViewPr>
    <p:cSldViewPr snapToGrid="0">
      <p:cViewPr varScale="1">
        <p:scale>
          <a:sx n="48" d="100"/>
          <a:sy n="48" d="100"/>
        </p:scale>
        <p:origin x="544" y="4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3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8549831-30CF-4149-AD11-6FEF8EC1638C}" type="datetimeFigureOut">
              <a:rPr lang="de-AT" smtClean="0"/>
              <a:t>17.04.2020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C5FDEF7-3D7A-4E92-B2C7-45FCEB6C8B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9595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39D2A2C-7580-417D-87E7-0FB9B014752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057F293-60BE-4F01-8213-36099F7E64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3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wrap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hope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, on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Shiny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web-</a:t>
            </a:r>
            <a:r>
              <a:rPr lang="de-DE" dirty="0" err="1"/>
              <a:t>scraping</a:t>
            </a:r>
            <a:r>
              <a:rPr lang="de-DE" dirty="0"/>
              <a:t>, text-mining, and API-integration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translation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automated</a:t>
            </a:r>
            <a:r>
              <a:rPr lang="de-DE" dirty="0"/>
              <a:t>.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-date </a:t>
            </a:r>
            <a:r>
              <a:rPr lang="de-DE" dirty="0" err="1"/>
              <a:t>databases</a:t>
            </a:r>
            <a:r>
              <a:rPr lang="de-DE" dirty="0"/>
              <a:t> and </a:t>
            </a:r>
            <a:r>
              <a:rPr lang="de-DE" dirty="0" err="1"/>
              <a:t>plots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in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just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in real time. </a:t>
            </a:r>
            <a:r>
              <a:rPr lang="de-DE" dirty="0" err="1"/>
              <a:t>Moreover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text-mining in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. Many </a:t>
            </a:r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and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time </a:t>
            </a:r>
            <a:r>
              <a:rPr lang="de-DE" dirty="0" err="1"/>
              <a:t>constraints</a:t>
            </a:r>
            <a:r>
              <a:rPr lang="de-DE" dirty="0"/>
              <a:t>, 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certainly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-alpha. But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hope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Shiny</a:t>
            </a:r>
            <a:r>
              <a:rPr lang="de-DE" dirty="0"/>
              <a:t> </a:t>
            </a:r>
            <a:r>
              <a:rPr lang="de-DE" dirty="0" err="1"/>
              <a:t>apps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potential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data-based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accessible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skills</a:t>
            </a:r>
            <a:r>
              <a:rPr lang="de-DE" dirty="0"/>
              <a:t>, and </a:t>
            </a:r>
            <a:r>
              <a:rPr lang="de-DE" dirty="0" err="1"/>
              <a:t>inspire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and </a:t>
            </a:r>
            <a:r>
              <a:rPr lang="de-DE" dirty="0" err="1"/>
              <a:t>collaboration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scientists</a:t>
            </a:r>
            <a:r>
              <a:rPr lang="de-DE" dirty="0"/>
              <a:t>, </a:t>
            </a:r>
            <a:r>
              <a:rPr lang="de-DE" dirty="0" err="1"/>
              <a:t>economists</a:t>
            </a:r>
            <a:r>
              <a:rPr lang="de-DE" dirty="0"/>
              <a:t> and </a:t>
            </a:r>
            <a:r>
              <a:rPr lang="de-DE" dirty="0" err="1"/>
              <a:t>researchers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disciplines</a:t>
            </a:r>
            <a:r>
              <a:rPr lang="de-DE" dirty="0"/>
              <a:t>. 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7F293-60BE-4F01-8213-36099F7E64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0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838200" y="1200375"/>
            <a:ext cx="10515600" cy="1325033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4" name="Picture 2" descr="Logo CEI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06" y="6372291"/>
            <a:ext cx="946484" cy="3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17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Winter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Chinese News -  Paffen, Beze, Schulze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7" name="Picture 2" descr="Logo CEI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06" y="6372291"/>
            <a:ext cx="946484" cy="3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90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Winter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Chinese News -  Paffen, Beze, Schulze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7" name="Picture 2" descr="Logo CEI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06" y="6372291"/>
            <a:ext cx="946484" cy="3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49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400" y="651700"/>
            <a:ext cx="10584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600" y="1741207"/>
            <a:ext cx="10584000" cy="4349749"/>
          </a:xfrm>
        </p:spPr>
        <p:txBody>
          <a:bodyPr/>
          <a:lstStyle/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777476" y="6349658"/>
            <a:ext cx="2944040" cy="372876"/>
          </a:xfrm>
        </p:spPr>
        <p:txBody>
          <a:bodyPr anchor="ctr">
            <a:noAutofit/>
          </a:bodyPr>
          <a:lstStyle>
            <a:lvl1pPr marL="0" indent="0" algn="l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Winter 2019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>
          <a:xfrm>
            <a:off x="1431599" y="6356350"/>
            <a:ext cx="4114800" cy="366183"/>
          </a:xfrm>
        </p:spPr>
        <p:txBody>
          <a:bodyPr/>
          <a:lstStyle/>
          <a:p>
            <a:r>
              <a:rPr lang="de-DE"/>
              <a:t>Chinese News -  Paffen, Beze, Schulze 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>
          <a:xfrm>
            <a:off x="729600" y="6349657"/>
            <a:ext cx="573505" cy="366183"/>
          </a:xfrm>
        </p:spPr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27" y="1363579"/>
            <a:ext cx="8121650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810" y="385010"/>
            <a:ext cx="1522412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Logo CEI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06" y="6372291"/>
            <a:ext cx="946484" cy="3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Logo von Partn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0015" y="442452"/>
            <a:ext cx="10584000" cy="1944000"/>
          </a:xfrm>
        </p:spPr>
        <p:txBody>
          <a:bodyPr anchor="b">
            <a:noAutofit/>
          </a:bodyPr>
          <a:lstStyle>
            <a:lvl1pPr algn="l">
              <a:defRPr sz="4000" b="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0015" y="4007602"/>
            <a:ext cx="1058400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37929" y="5436000"/>
            <a:ext cx="1846729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Space for a partner's logo</a:t>
            </a: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9484658" y="5436000"/>
            <a:ext cx="1846729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Space for a partner's logo</a:t>
            </a:r>
          </a:p>
        </p:txBody>
      </p:sp>
      <p:pic>
        <p:nvPicPr>
          <p:cNvPr id="8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15" y="2386452"/>
            <a:ext cx="1522412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Logo CEI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06" y="6372291"/>
            <a:ext cx="946484" cy="3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878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peration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4800" y="1936934"/>
            <a:ext cx="10584000" cy="47009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In </a:t>
            </a:r>
            <a:r>
              <a:rPr lang="de-DE" dirty="0" err="1"/>
              <a:t>cooperation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en-US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5136000" y="2672237"/>
            <a:ext cx="192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7257648" y="2672237"/>
            <a:ext cx="192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/>
              <a:t>Space for a partner's logo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9385989" y="2672237"/>
            <a:ext cx="192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en-US" dirty="0"/>
              <a:t>Space for a partner's logo</a:t>
            </a:r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875495" y="2672237"/>
            <a:ext cx="192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3029067" y="2671200"/>
            <a:ext cx="192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5136000" y="4272437"/>
            <a:ext cx="192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7257648" y="4272437"/>
            <a:ext cx="192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9385989" y="4272437"/>
            <a:ext cx="192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875495" y="4272437"/>
            <a:ext cx="192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3029067" y="4271400"/>
            <a:ext cx="192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pic>
        <p:nvPicPr>
          <p:cNvPr id="18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577" y="0"/>
            <a:ext cx="1522412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Logo CEI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06" y="6372291"/>
            <a:ext cx="946484" cy="3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title, </a:t>
            </a:r>
            <a:r>
              <a:rPr lang="de-DE" dirty="0" err="1"/>
              <a:t>graphs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Charts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2019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Chinese News -  Paffen, Beze, Schulze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6" name="Picture 2" descr="Logo CEI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06" y="6372291"/>
            <a:ext cx="946484" cy="3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455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4801" y="1180800"/>
            <a:ext cx="8327100" cy="2224800"/>
          </a:xfrm>
        </p:spPr>
        <p:txBody>
          <a:bodyPr anchor="b">
            <a:noAutofit/>
          </a:bodyPr>
          <a:lstStyle>
            <a:lvl1pPr algn="l">
              <a:defRPr sz="4500" b="1"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message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3999" y="4810654"/>
            <a:ext cx="832800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listing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en-US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9705473" y="5448536"/>
            <a:ext cx="2269957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1100" b="1" dirty="0">
                <a:solidFill>
                  <a:schemeClr val="accent2"/>
                </a:solidFill>
                <a:latin typeface="+mj-lt"/>
              </a:rPr>
              <a:t>Centrum für Entrepreneurship, Innovation und Transformation (CEIT)</a:t>
            </a:r>
          </a:p>
          <a:p>
            <a:pPr>
              <a:lnSpc>
                <a:spcPts val="1000"/>
              </a:lnSpc>
            </a:pPr>
            <a:r>
              <a:rPr lang="de-AT" sz="1100" b="1" dirty="0">
                <a:solidFill>
                  <a:schemeClr val="accent2"/>
                </a:solidFill>
                <a:latin typeface="+mj-lt"/>
              </a:rPr>
              <a:t>Ruhr-Universität Bochum</a:t>
            </a:r>
          </a:p>
          <a:p>
            <a:pPr>
              <a:lnSpc>
                <a:spcPts val="1000"/>
              </a:lnSpc>
            </a:pPr>
            <a:r>
              <a:rPr lang="de-AT" sz="1100" b="1" dirty="0" err="1">
                <a:solidFill>
                  <a:schemeClr val="accent2"/>
                </a:solidFill>
                <a:latin typeface="+mj-lt"/>
              </a:rPr>
              <a:t>Overbergstr</a:t>
            </a:r>
            <a:r>
              <a:rPr lang="de-AT" sz="1100" b="1" dirty="0">
                <a:solidFill>
                  <a:schemeClr val="accent2"/>
                </a:solidFill>
                <a:latin typeface="+mj-lt"/>
              </a:rPr>
              <a:t>. 17</a:t>
            </a:r>
          </a:p>
          <a:p>
            <a:pPr>
              <a:lnSpc>
                <a:spcPts val="1000"/>
              </a:lnSpc>
            </a:pPr>
            <a:r>
              <a:rPr lang="de-AT" sz="1100" b="1" dirty="0">
                <a:solidFill>
                  <a:schemeClr val="accent2"/>
                </a:solidFill>
                <a:latin typeface="+mj-lt"/>
              </a:rPr>
              <a:t>D- 44801 Bochum</a:t>
            </a:r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473" y="360947"/>
            <a:ext cx="1522412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Logo CEI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06" y="6372291"/>
            <a:ext cx="946484" cy="3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82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0015" y="442452"/>
            <a:ext cx="10584000" cy="1944000"/>
          </a:xfrm>
        </p:spPr>
        <p:txBody>
          <a:bodyPr anchor="b">
            <a:noAutofit/>
          </a:bodyPr>
          <a:lstStyle>
            <a:lvl1pPr algn="l">
              <a:defRPr sz="4000" b="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0015" y="4007602"/>
            <a:ext cx="1058400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.</a:t>
            </a:r>
            <a:endParaRPr lang="en-US" dirty="0"/>
          </a:p>
        </p:txBody>
      </p:sp>
      <p:pic>
        <p:nvPicPr>
          <p:cNvPr id="8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15" y="2386452"/>
            <a:ext cx="1612132" cy="161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Logo CEI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06" y="6372291"/>
            <a:ext cx="946484" cy="3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2019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Chinese News -  Paffen, Beze, Schulze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838201" y="1691218"/>
            <a:ext cx="46061" cy="4500687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886326" y="1825625"/>
            <a:ext cx="5181600" cy="4351339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389" indent="-457200">
              <a:buFont typeface="+mj-lt"/>
              <a:buAutoNum type="arabicPeriod"/>
              <a:defRPr/>
            </a:lvl2pPr>
            <a:lvl3pPr marL="1371577" indent="-457200">
              <a:buFont typeface="+mj-lt"/>
              <a:buAutoNum type="arabicPeriod"/>
              <a:defRPr/>
            </a:lvl3pPr>
            <a:lvl4pPr marL="1714466" indent="-342900">
              <a:buFont typeface="+mj-lt"/>
              <a:buAutoNum type="arabicPeriod"/>
              <a:defRPr/>
            </a:lvl4pPr>
            <a:lvl5pPr marL="2171655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8" name="Picture 2" descr="Logo CEI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06" y="6372291"/>
            <a:ext cx="946484" cy="3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89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674894" y="6356350"/>
            <a:ext cx="1006642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/>
              <a:t>Winter 2019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3838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Chinese News -  Paffen, Beze, Schulze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206" y="6356351"/>
            <a:ext cx="573505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21205"/>
            <a:ext cx="105156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Mastertitelformat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endParaRPr lang="en-US" altLang="de-DE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9"/>
          </a:xfrm>
        </p:spPr>
        <p:txBody>
          <a:bodyPr/>
          <a:lstStyle/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pic>
        <p:nvPicPr>
          <p:cNvPr id="9" name="Picture 2" descr="Logo CEI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06" y="6372291"/>
            <a:ext cx="946484" cy="3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43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Winter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3838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Chinese News -  Paffen, Beze, Schulze </a:t>
            </a:r>
            <a:endParaRPr lang="en-US" dirty="0"/>
          </a:p>
        </p:txBody>
      </p:sp>
      <p:pic>
        <p:nvPicPr>
          <p:cNvPr id="8" name="Picture 2" descr="Logo CEI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06" y="6372291"/>
            <a:ext cx="946484" cy="3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67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Winter 2019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Chinese News -  Paffen, Beze, Schulze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Picture 2" descr="Logo CEI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06" y="6372291"/>
            <a:ext cx="946484" cy="3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34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Winter 2019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Chinese News -  Paffen, Beze, Schulze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" name="Picture 2" descr="Logo CEI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06" y="6372291"/>
            <a:ext cx="946484" cy="3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8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Winter 2019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Chinese News -  Paffen, Beze, Schulze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Picture 2" descr="Logo CEI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06" y="6372291"/>
            <a:ext cx="946484" cy="3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82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Winter 2019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Chinese News -  Paffen, Beze, Schulze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Picture 2" descr="Logo CEI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06" y="6372291"/>
            <a:ext cx="946484" cy="3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89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Mastertitelformat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endParaRPr lang="en-US" altLang="de-DE" noProof="0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6684"/>
            <a:ext cx="10515600" cy="434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Mastertextformat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endParaRPr lang="en-US" altLang="de-DE" noProof="0" dirty="0"/>
          </a:p>
          <a:p>
            <a:pPr lvl="1"/>
            <a:r>
              <a:rPr lang="en-US" altLang="de-DE" noProof="0" dirty="0" err="1"/>
              <a:t>Zweite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2"/>
            <a:r>
              <a:rPr lang="en-US" altLang="de-DE" noProof="0" dirty="0" err="1"/>
              <a:t>Dritte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3"/>
            <a:r>
              <a:rPr lang="en-US" altLang="de-DE" noProof="0" dirty="0" err="1"/>
              <a:t>Vierte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4"/>
            <a:r>
              <a:rPr lang="en-US" altLang="de-DE" noProof="0" dirty="0" err="1"/>
              <a:t>Fünfte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74894" y="6356350"/>
            <a:ext cx="1006642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/>
              <a:t>Winter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3838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Chinese News -  Paffen, Beze, Schulze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206" y="6356351"/>
            <a:ext cx="573505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Gerade Verbindung 6"/>
          <p:cNvCxnSpPr/>
          <p:nvPr userDrawn="1"/>
        </p:nvCxnSpPr>
        <p:spPr>
          <a:xfrm flipV="1">
            <a:off x="0" y="6264442"/>
            <a:ext cx="12192000" cy="1254"/>
          </a:xfrm>
          <a:prstGeom prst="line">
            <a:avLst/>
          </a:prstGeom>
          <a:ln w="19050">
            <a:solidFill>
              <a:srgbClr val="8DAE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d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729" y="6395772"/>
            <a:ext cx="15049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0" y="0"/>
            <a:ext cx="12192000" cy="36618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21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668" r:id="rId2"/>
    <p:sldLayoutId id="2147483745" r:id="rId3"/>
    <p:sldLayoutId id="2147483732" r:id="rId4"/>
    <p:sldLayoutId id="2147483733" r:id="rId5"/>
    <p:sldLayoutId id="2147483734" r:id="rId6"/>
    <p:sldLayoutId id="2147483735" r:id="rId7"/>
    <p:sldLayoutId id="2147483738" r:id="rId8"/>
    <p:sldLayoutId id="2147483739" r:id="rId9"/>
    <p:sldLayoutId id="2147483740" r:id="rId10"/>
    <p:sldLayoutId id="2147483741" r:id="rId11"/>
    <p:sldLayoutId id="2147483662" r:id="rId12"/>
    <p:sldLayoutId id="2147483667" r:id="rId13"/>
    <p:sldLayoutId id="2147483746" r:id="rId14"/>
    <p:sldLayoutId id="2147483669" r:id="rId15"/>
    <p:sldLayoutId id="2147483678" r:id="rId16"/>
    <p:sldLayoutId id="2147483676" r:id="rId17"/>
  </p:sldLayoutIdLst>
  <p:hf hdr="0"/>
  <p:txStyles>
    <p:titleStyle>
      <a:lvl1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accent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609585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1219170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828754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2438339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594" indent="-228594" algn="l" defTabSz="914377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5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hyperlink" Target="http://artartzy.tumblr.com/" TargetMode="Externa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7E44F8-8164-455E-A0A8-B5C4F400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2019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081FF7-CF98-4CBF-AFA2-37F5EF97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Chinese News -  Paffen, Beze, Schulze 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B2E79C-E75D-44A6-AFAA-E5971E6E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app_demo">
            <a:hlinkClick r:id="" action="ppaction://media"/>
            <a:extLst>
              <a:ext uri="{FF2B5EF4-FFF2-40B4-BE49-F238E27FC236}">
                <a16:creationId xmlns:a16="http://schemas.microsoft.com/office/drawing/2014/main" id="{6A03CCDC-678D-401B-8CD9-54A1E90ED71A}"/>
              </a:ext>
            </a:extLst>
          </p:cNvPr>
          <p:cNvPicPr>
            <a:picLocks noGrp="1" noChangeAspect="1"/>
          </p:cNvPicPr>
          <p:nvPr>
            <p:ph sz="half"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16373" end="3712"/>
                </p14:media>
              </p:ext>
            </p:extLst>
          </p:nvPr>
        </p:nvPicPr>
        <p:blipFill rotWithShape="1">
          <a:blip r:embed="rId5"/>
          <a:srcRect l="2832" t="2953" r="400" b="2901"/>
          <a:stretch/>
        </p:blipFill>
        <p:spPr>
          <a:xfrm>
            <a:off x="2071616" y="1403764"/>
            <a:ext cx="7721739" cy="4752000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7B148F82-E17E-41B6-B99A-3C46B091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</a:t>
            </a:r>
            <a:r>
              <a:rPr lang="de-DE" spc="-1" dirty="0" err="1">
                <a:solidFill>
                  <a:srgbClr val="003560"/>
                </a:solidFill>
                <a:latin typeface="Arial"/>
              </a:rPr>
              <a:t>Conclusion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BF97C9-9CB9-41DA-8AC4-7EC97647A36B}"/>
              </a:ext>
            </a:extLst>
          </p:cNvPr>
          <p:cNvSpPr txBox="1"/>
          <p:nvPr/>
        </p:nvSpPr>
        <p:spPr>
          <a:xfrm>
            <a:off x="5932485" y="814940"/>
            <a:ext cx="563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1" dirty="0" err="1">
                <a:solidFill>
                  <a:schemeClr val="accent4"/>
                </a:solidFill>
              </a:rPr>
              <a:t>Thank</a:t>
            </a:r>
            <a:r>
              <a:rPr lang="de-DE" sz="3200" b="1" i="1" dirty="0">
                <a:solidFill>
                  <a:schemeClr val="accent4"/>
                </a:solidFill>
              </a:rPr>
              <a:t> </a:t>
            </a:r>
            <a:r>
              <a:rPr lang="de-DE" sz="3200" b="1" i="1" dirty="0" err="1">
                <a:solidFill>
                  <a:schemeClr val="accent4"/>
                </a:solidFill>
              </a:rPr>
              <a:t>you</a:t>
            </a:r>
            <a:r>
              <a:rPr lang="de-DE" sz="3200" b="1" i="1" dirty="0">
                <a:solidFill>
                  <a:schemeClr val="accent4"/>
                </a:solidFill>
              </a:rPr>
              <a:t> </a:t>
            </a:r>
            <a:r>
              <a:rPr lang="de-DE" sz="3200" b="1" i="1" dirty="0" err="1">
                <a:solidFill>
                  <a:schemeClr val="accent4"/>
                </a:solidFill>
              </a:rPr>
              <a:t>for</a:t>
            </a:r>
            <a:r>
              <a:rPr lang="de-DE" sz="3200" b="1" i="1" dirty="0">
                <a:solidFill>
                  <a:schemeClr val="accent4"/>
                </a:solidFill>
              </a:rPr>
              <a:t> </a:t>
            </a:r>
            <a:r>
              <a:rPr lang="de-DE" sz="3200" b="1" i="1" dirty="0" err="1">
                <a:solidFill>
                  <a:schemeClr val="accent4"/>
                </a:solidFill>
              </a:rPr>
              <a:t>your</a:t>
            </a:r>
            <a:r>
              <a:rPr lang="de-DE" sz="3200" b="1" i="1" dirty="0">
                <a:solidFill>
                  <a:schemeClr val="accent4"/>
                </a:solidFill>
              </a:rPr>
              <a:t> </a:t>
            </a:r>
            <a:r>
              <a:rPr lang="de-DE" sz="3200" b="1" i="1" dirty="0" err="1">
                <a:solidFill>
                  <a:schemeClr val="accent4"/>
                </a:solidFill>
              </a:rPr>
              <a:t>attention</a:t>
            </a:r>
            <a:r>
              <a:rPr lang="de-DE" sz="3200" b="1" i="1" dirty="0">
                <a:solidFill>
                  <a:schemeClr val="accent4"/>
                </a:solidFill>
              </a:rPr>
              <a:t>!</a:t>
            </a:r>
            <a:endParaRPr lang="en-US" sz="3200" b="1" i="1" dirty="0">
              <a:solidFill>
                <a:schemeClr val="accent4"/>
              </a:solidFill>
            </a:endParaRP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A98E11F-D886-4107-953A-60125EA7F9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084337" y="366185"/>
            <a:ext cx="1107663" cy="110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1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74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3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Design1">
  <a:themeElements>
    <a:clrScheme name="Ru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7E7E7"/>
      </a:accent1>
      <a:accent2>
        <a:srgbClr val="003560"/>
      </a:accent2>
      <a:accent3>
        <a:srgbClr val="8DAE10"/>
      </a:accent3>
      <a:accent4>
        <a:srgbClr val="FFC000"/>
      </a:accent4>
      <a:accent5>
        <a:srgbClr val="4472C4"/>
      </a:accent5>
      <a:accent6>
        <a:srgbClr val="E54000"/>
      </a:accent6>
      <a:hlink>
        <a:srgbClr val="003560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EE784B5B-EB4B-4044-A3C0-7CBAA36FC1C6}" vid="{20A13BF1-CACC-46E5-A47F-F954F436E7C5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169</Words>
  <Application>Microsoft Office PowerPoint</Application>
  <PresentationFormat>Breitbild</PresentationFormat>
  <Paragraphs>7</Paragraphs>
  <Slides>1</Slides>
  <Notes>1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Design1</vt:lpstr>
      <vt:lpstr>5.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David</cp:lastModifiedBy>
  <cp:revision>331</cp:revision>
  <cp:lastPrinted>2016-01-12T21:52:53Z</cp:lastPrinted>
  <dcterms:created xsi:type="dcterms:W3CDTF">2018-02-02T12:42:55Z</dcterms:created>
  <dcterms:modified xsi:type="dcterms:W3CDTF">2020-04-17T18:12:36Z</dcterms:modified>
  <cp:contentStatus/>
</cp:coreProperties>
</file>