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media/image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31"/>
  </p:notesMasterIdLst>
  <p:sldIdLst>
    <p:sldId id="256" r:id="rId2"/>
    <p:sldId id="258" r:id="rId3"/>
    <p:sldId id="587" r:id="rId4"/>
    <p:sldId id="607" r:id="rId5"/>
    <p:sldId id="606" r:id="rId6"/>
    <p:sldId id="268" r:id="rId7"/>
    <p:sldId id="633" r:id="rId8"/>
    <p:sldId id="634" r:id="rId9"/>
    <p:sldId id="635" r:id="rId10"/>
    <p:sldId id="636" r:id="rId11"/>
    <p:sldId id="637" r:id="rId12"/>
    <p:sldId id="638" r:id="rId13"/>
    <p:sldId id="639" r:id="rId14"/>
    <p:sldId id="640" r:id="rId15"/>
    <p:sldId id="641" r:id="rId16"/>
    <p:sldId id="642" r:id="rId17"/>
    <p:sldId id="643" r:id="rId18"/>
    <p:sldId id="644" r:id="rId19"/>
    <p:sldId id="645" r:id="rId20"/>
    <p:sldId id="646" r:id="rId21"/>
    <p:sldId id="647" r:id="rId22"/>
    <p:sldId id="648" r:id="rId23"/>
    <p:sldId id="649" r:id="rId24"/>
    <p:sldId id="264" r:id="rId25"/>
    <p:sldId id="650" r:id="rId26"/>
    <p:sldId id="651" r:id="rId27"/>
    <p:sldId id="652" r:id="rId28"/>
    <p:sldId id="653" r:id="rId29"/>
    <p:sldId id="347" r:id="rId30"/>
  </p:sldIdLst>
  <p:sldSz cx="9144000" cy="5143500" type="screen16x9"/>
  <p:notesSz cx="6858000" cy="9144000"/>
  <p:embeddedFontLst>
    <p:embeddedFont>
      <p:font typeface="Heebo Black" pitchFamily="2" charset="-79"/>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A2AEE4-0366-4B2D-B11F-3704FB212822}">
  <a:tblStyle styleId="{DCA2AEE4-0366-4B2D-B11F-3704FB2128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9" autoAdjust="0"/>
    <p:restoredTop sz="94660"/>
  </p:normalViewPr>
  <p:slideViewPr>
    <p:cSldViewPr snapToGrid="0">
      <p:cViewPr varScale="1">
        <p:scale>
          <a:sx n="100" d="100"/>
          <a:sy n="100" d="100"/>
        </p:scale>
        <p:origin x="13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3#1">
  <dgm:title val=""/>
  <dgm:desc val=""/>
  <dgm:catLst>
    <dgm:cat type="accent1" pri="11300"/>
  </dgm:catLst>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0">
    <dgm:fillClrLst meth="repeat">
      <a:schemeClr val="accent1">
        <a:shade val="80000"/>
      </a:schemeClr>
    </dgm:fillClrLst>
    <dgm:linClrLst meth="repeat">
      <a:schemeClr val="lt1"/>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1463AF-880E-418A-9B97-77EBA809683A}" type="doc">
      <dgm:prSet loTypeId="urn:microsoft.com/office/officeart/2005/8/layout/hierarchy3#1" loCatId="list" qsTypeId="urn:microsoft.com/office/officeart/2005/8/quickstyle/simple1#1" qsCatId="simple" csTypeId="urn:microsoft.com/office/officeart/2005/8/colors/accent1_3#1" csCatId="accent1" phldr="1"/>
      <dgm:spPr/>
      <dgm:t>
        <a:bodyPr/>
        <a:lstStyle/>
        <a:p>
          <a:endParaRPr lang="en-US"/>
        </a:p>
      </dgm:t>
    </dgm:pt>
    <dgm:pt modelId="{649A278B-2180-445B-9665-E33F52D5CB4B}">
      <dgm:prSet phldrT="[Text]" custT="1"/>
      <dgm:spPr/>
      <dgm:t>
        <a:bodyPr/>
        <a:lstStyle/>
        <a:p>
          <a:r>
            <a:rPr lang="en-US" sz="2000" b="1" dirty="0">
              <a:solidFill>
                <a:srgbClr val="FF0000"/>
              </a:solidFill>
              <a:latin typeface="Arial" panose="020B0604020202020204" pitchFamily="34" charset="0"/>
              <a:cs typeface="Arial" panose="020B0604020202020204" pitchFamily="34" charset="0"/>
            </a:rPr>
            <a:t>1.1. KHÁI NIỆM LUẬT TTDS</a:t>
          </a:r>
        </a:p>
      </dgm:t>
    </dgm:pt>
    <dgm:pt modelId="{0C0F8DEC-485A-4D2C-B7B4-2181763D84E8}" type="parTrans" cxnId="{84E52894-AFE7-47B4-A613-E34E09955CDF}">
      <dgm:prSet/>
      <dgm:spPr/>
      <dgm:t>
        <a:bodyPr/>
        <a:lstStyle/>
        <a:p>
          <a:endParaRPr lang="en-US"/>
        </a:p>
      </dgm:t>
    </dgm:pt>
    <dgm:pt modelId="{37401FD4-DF9D-4213-94FA-F071C62233B6}" type="sibTrans" cxnId="{84E52894-AFE7-47B4-A613-E34E09955CDF}">
      <dgm:prSet/>
      <dgm:spPr/>
      <dgm:t>
        <a:bodyPr/>
        <a:lstStyle/>
        <a:p>
          <a:endParaRPr lang="en-US"/>
        </a:p>
      </dgm:t>
    </dgm:pt>
    <dgm:pt modelId="{29539ACE-3E0A-416B-A355-45ABA0080EB9}">
      <dgm:prSet phldrT="[Text]" custT="1"/>
      <dgm:spPr>
        <a:solidFill>
          <a:schemeClr val="accent3">
            <a:lumMod val="50000"/>
            <a:alpha val="90000"/>
          </a:schemeClr>
        </a:solidFill>
        <a:ln>
          <a:noFill/>
        </a:ln>
      </dgm:spPr>
      <dgm:t>
        <a:bodyPr/>
        <a:lstStyle/>
        <a:p>
          <a:r>
            <a:rPr lang="en-US" sz="1800" dirty="0" err="1">
              <a:solidFill>
                <a:schemeClr val="bg1"/>
              </a:solidFill>
            </a:rPr>
            <a:t>một</a:t>
          </a:r>
          <a:r>
            <a:rPr lang="en-US" sz="1800" dirty="0">
              <a:solidFill>
                <a:schemeClr val="bg1"/>
              </a:solidFill>
            </a:rPr>
            <a:t> </a:t>
          </a:r>
          <a:r>
            <a:rPr lang="en-US" sz="1800" dirty="0" err="1">
              <a:solidFill>
                <a:schemeClr val="bg1"/>
              </a:solidFill>
            </a:rPr>
            <a:t>ngành</a:t>
          </a:r>
          <a:r>
            <a:rPr lang="en-US" sz="1800" dirty="0">
              <a:solidFill>
                <a:schemeClr val="bg1"/>
              </a:solidFill>
            </a:rPr>
            <a:t> </a:t>
          </a:r>
          <a:r>
            <a:rPr lang="en-US" sz="1800" dirty="0" err="1">
              <a:solidFill>
                <a:schemeClr val="bg1"/>
              </a:solidFill>
            </a:rPr>
            <a:t>luật</a:t>
          </a:r>
          <a:r>
            <a:rPr lang="en-US" sz="1800" dirty="0">
              <a:solidFill>
                <a:schemeClr val="bg1"/>
              </a:solidFill>
            </a:rPr>
            <a:t> </a:t>
          </a:r>
          <a:r>
            <a:rPr lang="en-US" sz="1800" dirty="0" err="1">
              <a:solidFill>
                <a:schemeClr val="bg1"/>
              </a:solidFill>
            </a:rPr>
            <a:t>độc</a:t>
          </a:r>
          <a:r>
            <a:rPr lang="en-US" sz="1800" dirty="0">
              <a:solidFill>
                <a:schemeClr val="bg1"/>
              </a:solidFill>
            </a:rPr>
            <a:t> </a:t>
          </a:r>
          <a:r>
            <a:rPr lang="en-US" sz="1800" dirty="0" err="1">
              <a:solidFill>
                <a:schemeClr val="bg1"/>
              </a:solidFill>
            </a:rPr>
            <a:t>lập</a:t>
          </a:r>
          <a:r>
            <a:rPr lang="en-US" sz="1800" dirty="0">
              <a:solidFill>
                <a:schemeClr val="bg1"/>
              </a:solidFill>
            </a:rPr>
            <a:t> </a:t>
          </a:r>
          <a:r>
            <a:rPr lang="en-US" sz="1800" dirty="0" err="1">
              <a:solidFill>
                <a:schemeClr val="bg1"/>
              </a:solidFill>
            </a:rPr>
            <a:t>trong</a:t>
          </a:r>
          <a:r>
            <a:rPr lang="en-US" sz="1800" dirty="0">
              <a:solidFill>
                <a:schemeClr val="bg1"/>
              </a:solidFill>
            </a:rPr>
            <a:t> </a:t>
          </a:r>
          <a:r>
            <a:rPr lang="en-US" sz="1800" dirty="0" err="1">
              <a:solidFill>
                <a:schemeClr val="bg1"/>
              </a:solidFill>
            </a:rPr>
            <a:t>hệ</a:t>
          </a:r>
          <a:r>
            <a:rPr lang="en-US" sz="1800" dirty="0">
              <a:solidFill>
                <a:schemeClr val="bg1"/>
              </a:solidFill>
            </a:rPr>
            <a:t> </a:t>
          </a:r>
          <a:r>
            <a:rPr lang="en-US" sz="1800" dirty="0" err="1">
              <a:solidFill>
                <a:schemeClr val="bg1"/>
              </a:solidFill>
            </a:rPr>
            <a:t>thống</a:t>
          </a:r>
          <a:r>
            <a:rPr lang="en-US" sz="1800" dirty="0">
              <a:solidFill>
                <a:schemeClr val="bg1"/>
              </a:solidFill>
            </a:rPr>
            <a:t> </a:t>
          </a:r>
          <a:r>
            <a:rPr lang="en-US" sz="1800" dirty="0" err="1">
              <a:solidFill>
                <a:schemeClr val="bg1"/>
              </a:solidFill>
            </a:rPr>
            <a:t>pháp</a:t>
          </a:r>
          <a:r>
            <a:rPr lang="en-US" sz="1800" dirty="0">
              <a:solidFill>
                <a:schemeClr val="bg1"/>
              </a:solidFill>
            </a:rPr>
            <a:t> </a:t>
          </a:r>
          <a:r>
            <a:rPr lang="en-US" sz="1800" dirty="0" err="1">
              <a:solidFill>
                <a:schemeClr val="bg1"/>
              </a:solidFill>
            </a:rPr>
            <a:t>luật</a:t>
          </a:r>
          <a:r>
            <a:rPr lang="en-US" sz="1800" dirty="0">
              <a:solidFill>
                <a:schemeClr val="bg1"/>
              </a:solidFill>
            </a:rPr>
            <a:t> </a:t>
          </a:r>
        </a:p>
      </dgm:t>
    </dgm:pt>
    <dgm:pt modelId="{1ECA8D34-9551-4201-997A-2C8D0F7683EC}" type="parTrans" cxnId="{4058D847-68A0-4186-B4F8-B03FCB55A8ED}">
      <dgm:prSet/>
      <dgm:spPr/>
      <dgm:t>
        <a:bodyPr/>
        <a:lstStyle/>
        <a:p>
          <a:endParaRPr lang="en-US"/>
        </a:p>
      </dgm:t>
    </dgm:pt>
    <dgm:pt modelId="{F7ACF730-0C43-4483-9DF9-46DEC6D42E72}" type="sibTrans" cxnId="{4058D847-68A0-4186-B4F8-B03FCB55A8ED}">
      <dgm:prSet/>
      <dgm:spPr/>
      <dgm:t>
        <a:bodyPr/>
        <a:lstStyle/>
        <a:p>
          <a:endParaRPr lang="en-US"/>
        </a:p>
      </dgm:t>
    </dgm:pt>
    <dgm:pt modelId="{EC336FF2-E733-48AB-B3A9-8ABB9799842D}">
      <dgm:prSet phldrT="[Text]" custT="1"/>
      <dgm:spPr>
        <a:solidFill>
          <a:schemeClr val="accent6">
            <a:lumMod val="75000"/>
            <a:alpha val="90000"/>
          </a:schemeClr>
        </a:solidFill>
        <a:ln>
          <a:noFill/>
        </a:ln>
      </dgm:spPr>
      <dgm:t>
        <a:bodyPr/>
        <a:lstStyle/>
        <a:p>
          <a:pPr algn="just"/>
          <a:r>
            <a:rPr lang="en-US" sz="1800" dirty="0" err="1">
              <a:solidFill>
                <a:schemeClr val="bg1"/>
              </a:solidFill>
              <a:latin typeface="+mn-lt"/>
            </a:rPr>
            <a:t>hệ</a:t>
          </a:r>
          <a:r>
            <a:rPr lang="en-US" sz="1800" dirty="0">
              <a:solidFill>
                <a:schemeClr val="bg1"/>
              </a:solidFill>
              <a:latin typeface="+mn-lt"/>
            </a:rPr>
            <a:t> </a:t>
          </a:r>
          <a:r>
            <a:rPr lang="en-US" sz="1800" dirty="0" err="1">
              <a:solidFill>
                <a:schemeClr val="bg1"/>
              </a:solidFill>
              <a:latin typeface="+mn-lt"/>
            </a:rPr>
            <a:t>thống</a:t>
          </a:r>
          <a:r>
            <a:rPr lang="en-US" sz="1800" dirty="0">
              <a:solidFill>
                <a:schemeClr val="bg1"/>
              </a:solidFill>
              <a:latin typeface="+mn-lt"/>
            </a:rPr>
            <a:t> </a:t>
          </a:r>
          <a:r>
            <a:rPr lang="en-US" sz="1800" dirty="0" err="1">
              <a:solidFill>
                <a:schemeClr val="bg1"/>
              </a:solidFill>
              <a:latin typeface="+mn-lt"/>
            </a:rPr>
            <a:t>các</a:t>
          </a:r>
          <a:r>
            <a:rPr lang="en-US" sz="1800" dirty="0">
              <a:solidFill>
                <a:schemeClr val="bg1"/>
              </a:solidFill>
              <a:latin typeface="+mn-lt"/>
            </a:rPr>
            <a:t> </a:t>
          </a:r>
          <a:r>
            <a:rPr lang="en-US" sz="1800" dirty="0" err="1">
              <a:solidFill>
                <a:schemeClr val="bg1"/>
              </a:solidFill>
              <a:latin typeface="+mn-lt"/>
            </a:rPr>
            <a:t>quy</a:t>
          </a:r>
          <a:r>
            <a:rPr lang="en-US" sz="1800" dirty="0">
              <a:solidFill>
                <a:schemeClr val="bg1"/>
              </a:solidFill>
              <a:latin typeface="+mn-lt"/>
            </a:rPr>
            <a:t> </a:t>
          </a:r>
          <a:r>
            <a:rPr lang="en-US" sz="1800" dirty="0" err="1">
              <a:solidFill>
                <a:schemeClr val="bg1"/>
              </a:solidFill>
              <a:latin typeface="+mn-lt"/>
            </a:rPr>
            <a:t>phạm</a:t>
          </a:r>
          <a:r>
            <a:rPr lang="en-US" sz="1800" dirty="0">
              <a:solidFill>
                <a:schemeClr val="bg1"/>
              </a:solidFill>
              <a:latin typeface="+mn-lt"/>
            </a:rPr>
            <a:t> </a:t>
          </a:r>
          <a:r>
            <a:rPr lang="en-US" sz="1800" dirty="0" err="1">
              <a:solidFill>
                <a:schemeClr val="bg1"/>
              </a:solidFill>
              <a:latin typeface="+mn-lt"/>
            </a:rPr>
            <a:t>pháp</a:t>
          </a:r>
          <a:r>
            <a:rPr lang="en-US" sz="1800" dirty="0">
              <a:solidFill>
                <a:schemeClr val="bg1"/>
              </a:solidFill>
              <a:latin typeface="+mn-lt"/>
            </a:rPr>
            <a:t> </a:t>
          </a:r>
          <a:r>
            <a:rPr lang="en-US" sz="1800" dirty="0" err="1">
              <a:solidFill>
                <a:schemeClr val="bg1"/>
              </a:solidFill>
              <a:latin typeface="+mn-lt"/>
            </a:rPr>
            <a:t>luật</a:t>
          </a:r>
          <a:r>
            <a:rPr lang="en-US" sz="1800" dirty="0">
              <a:solidFill>
                <a:schemeClr val="bg1"/>
              </a:solidFill>
              <a:latin typeface="+mn-lt"/>
            </a:rPr>
            <a:t> </a:t>
          </a:r>
          <a:r>
            <a:rPr lang="en-US" sz="1800" dirty="0" err="1">
              <a:solidFill>
                <a:schemeClr val="bg1"/>
              </a:solidFill>
              <a:latin typeface="+mn-lt"/>
            </a:rPr>
            <a:t>điều</a:t>
          </a:r>
          <a:r>
            <a:rPr lang="en-US" sz="1800" dirty="0">
              <a:solidFill>
                <a:schemeClr val="bg1"/>
              </a:solidFill>
              <a:latin typeface="+mn-lt"/>
            </a:rPr>
            <a:t> </a:t>
          </a:r>
          <a:r>
            <a:rPr lang="en-US" sz="1800" dirty="0" err="1">
              <a:solidFill>
                <a:schemeClr val="bg1"/>
              </a:solidFill>
              <a:latin typeface="+mn-lt"/>
            </a:rPr>
            <a:t>chỉnh</a:t>
          </a:r>
          <a:r>
            <a:rPr lang="en-US" sz="1800" dirty="0">
              <a:solidFill>
                <a:schemeClr val="bg1"/>
              </a:solidFill>
              <a:latin typeface="+mn-lt"/>
            </a:rPr>
            <a:t> </a:t>
          </a:r>
          <a:r>
            <a:rPr lang="en-US" sz="1800" dirty="0" err="1">
              <a:solidFill>
                <a:schemeClr val="bg1"/>
              </a:solidFill>
              <a:latin typeface="+mn-lt"/>
            </a:rPr>
            <a:t>các</a:t>
          </a:r>
          <a:r>
            <a:rPr lang="en-US" sz="1800" dirty="0">
              <a:solidFill>
                <a:schemeClr val="bg1"/>
              </a:solidFill>
              <a:latin typeface="+mn-lt"/>
            </a:rPr>
            <a:t> </a:t>
          </a:r>
          <a:r>
            <a:rPr lang="en-US" sz="1800" dirty="0" err="1">
              <a:solidFill>
                <a:schemeClr val="bg1"/>
              </a:solidFill>
              <a:latin typeface="+mn-lt"/>
            </a:rPr>
            <a:t>quan</a:t>
          </a:r>
          <a:r>
            <a:rPr lang="en-US" sz="1800" dirty="0">
              <a:solidFill>
                <a:schemeClr val="bg1"/>
              </a:solidFill>
              <a:latin typeface="+mn-lt"/>
            </a:rPr>
            <a:t> </a:t>
          </a:r>
          <a:r>
            <a:rPr lang="en-US" sz="1800" dirty="0" err="1">
              <a:solidFill>
                <a:schemeClr val="bg1"/>
              </a:solidFill>
              <a:latin typeface="+mn-lt"/>
            </a:rPr>
            <a:t>hệ</a:t>
          </a:r>
          <a:r>
            <a:rPr lang="en-US" sz="1800" dirty="0">
              <a:solidFill>
                <a:schemeClr val="bg1"/>
              </a:solidFill>
              <a:latin typeface="+mn-lt"/>
            </a:rPr>
            <a:t> </a:t>
          </a:r>
          <a:r>
            <a:rPr lang="en-US" sz="1800" dirty="0" err="1">
              <a:solidFill>
                <a:schemeClr val="bg1"/>
              </a:solidFill>
              <a:latin typeface="+mn-lt"/>
            </a:rPr>
            <a:t>phát</a:t>
          </a:r>
          <a:r>
            <a:rPr lang="en-US" sz="1800" dirty="0">
              <a:solidFill>
                <a:schemeClr val="bg1"/>
              </a:solidFill>
              <a:latin typeface="+mn-lt"/>
            </a:rPr>
            <a:t> </a:t>
          </a:r>
          <a:r>
            <a:rPr lang="en-US" sz="1800" dirty="0" err="1">
              <a:solidFill>
                <a:schemeClr val="bg1"/>
              </a:solidFill>
              <a:latin typeface="+mn-lt"/>
            </a:rPr>
            <a:t>sinh</a:t>
          </a:r>
          <a:r>
            <a:rPr lang="en-US" sz="1800" dirty="0">
              <a:solidFill>
                <a:schemeClr val="bg1"/>
              </a:solidFill>
              <a:latin typeface="+mn-lt"/>
            </a:rPr>
            <a:t> </a:t>
          </a:r>
          <a:r>
            <a:rPr lang="en-US" sz="1800" dirty="0" err="1">
              <a:solidFill>
                <a:schemeClr val="bg1"/>
              </a:solidFill>
              <a:latin typeface="+mn-lt"/>
            </a:rPr>
            <a:t>trong</a:t>
          </a:r>
          <a:r>
            <a:rPr lang="en-US" sz="1800" dirty="0">
              <a:solidFill>
                <a:schemeClr val="bg1"/>
              </a:solidFill>
              <a:latin typeface="+mn-lt"/>
            </a:rPr>
            <a:t> </a:t>
          </a:r>
          <a:r>
            <a:rPr lang="en-US" sz="1800" dirty="0" err="1">
              <a:solidFill>
                <a:schemeClr val="bg1"/>
              </a:solidFill>
              <a:latin typeface="+mn-lt"/>
            </a:rPr>
            <a:t>tố</a:t>
          </a:r>
          <a:r>
            <a:rPr lang="en-US" sz="1800" dirty="0">
              <a:solidFill>
                <a:schemeClr val="bg1"/>
              </a:solidFill>
              <a:latin typeface="+mn-lt"/>
            </a:rPr>
            <a:t> </a:t>
          </a:r>
          <a:r>
            <a:rPr lang="en-US" sz="1800" dirty="0" err="1">
              <a:solidFill>
                <a:schemeClr val="bg1"/>
              </a:solidFill>
              <a:latin typeface="+mn-lt"/>
            </a:rPr>
            <a:t>tụng</a:t>
          </a:r>
          <a:r>
            <a:rPr lang="en-US" sz="1800" dirty="0">
              <a:solidFill>
                <a:schemeClr val="bg1"/>
              </a:solidFill>
              <a:latin typeface="+mn-lt"/>
            </a:rPr>
            <a:t> </a:t>
          </a:r>
          <a:r>
            <a:rPr lang="en-US" sz="1800" dirty="0" err="1">
              <a:solidFill>
                <a:schemeClr val="bg1"/>
              </a:solidFill>
              <a:latin typeface="+mn-lt"/>
            </a:rPr>
            <a:t>dân</a:t>
          </a:r>
          <a:r>
            <a:rPr lang="en-US" sz="1800" dirty="0">
              <a:solidFill>
                <a:schemeClr val="bg1"/>
              </a:solidFill>
              <a:latin typeface="+mn-lt"/>
            </a:rPr>
            <a:t> </a:t>
          </a:r>
          <a:r>
            <a:rPr lang="en-US" sz="1800" dirty="0" err="1">
              <a:solidFill>
                <a:schemeClr val="bg1"/>
              </a:solidFill>
              <a:latin typeface="+mn-lt"/>
            </a:rPr>
            <a:t>sự</a:t>
          </a:r>
          <a:r>
            <a:rPr lang="en-US" sz="1800" dirty="0">
              <a:solidFill>
                <a:schemeClr val="bg1"/>
              </a:solidFill>
              <a:latin typeface="+mn-lt"/>
            </a:rPr>
            <a:t> </a:t>
          </a:r>
          <a:r>
            <a:rPr lang="en-US" sz="1800" dirty="0" err="1">
              <a:solidFill>
                <a:schemeClr val="bg1"/>
              </a:solidFill>
              <a:latin typeface="+mn-lt"/>
            </a:rPr>
            <a:t>để</a:t>
          </a:r>
          <a:r>
            <a:rPr lang="en-US" sz="1800" dirty="0">
              <a:solidFill>
                <a:schemeClr val="bg1"/>
              </a:solidFill>
              <a:latin typeface="+mn-lt"/>
            </a:rPr>
            <a:t> </a:t>
          </a:r>
          <a:r>
            <a:rPr lang="en-US" sz="1800" dirty="0" err="1">
              <a:solidFill>
                <a:schemeClr val="bg1"/>
              </a:solidFill>
              <a:latin typeface="+mn-lt"/>
            </a:rPr>
            <a:t>đảm</a:t>
          </a:r>
          <a:r>
            <a:rPr lang="en-US" sz="1800" dirty="0">
              <a:solidFill>
                <a:schemeClr val="bg1"/>
              </a:solidFill>
              <a:latin typeface="+mn-lt"/>
            </a:rPr>
            <a:t> </a:t>
          </a:r>
          <a:r>
            <a:rPr lang="en-US" sz="1800" dirty="0" err="1">
              <a:solidFill>
                <a:schemeClr val="bg1"/>
              </a:solidFill>
              <a:latin typeface="+mn-lt"/>
            </a:rPr>
            <a:t>bảo</a:t>
          </a:r>
          <a:r>
            <a:rPr lang="en-US" sz="1800" dirty="0">
              <a:solidFill>
                <a:schemeClr val="bg1"/>
              </a:solidFill>
              <a:latin typeface="+mn-lt"/>
            </a:rPr>
            <a:t> </a:t>
          </a:r>
          <a:r>
            <a:rPr lang="en-US" sz="1800" dirty="0" err="1">
              <a:solidFill>
                <a:schemeClr val="bg1"/>
              </a:solidFill>
              <a:latin typeface="+mn-lt"/>
            </a:rPr>
            <a:t>việc</a:t>
          </a:r>
          <a:r>
            <a:rPr lang="en-US" sz="1800" dirty="0">
              <a:solidFill>
                <a:schemeClr val="bg1"/>
              </a:solidFill>
              <a:latin typeface="+mn-lt"/>
            </a:rPr>
            <a:t> </a:t>
          </a:r>
          <a:r>
            <a:rPr lang="en-US" sz="1800" dirty="0" err="1">
              <a:solidFill>
                <a:schemeClr val="bg1"/>
              </a:solidFill>
              <a:latin typeface="+mn-lt"/>
            </a:rPr>
            <a:t>giải</a:t>
          </a:r>
          <a:r>
            <a:rPr lang="en-US" sz="1800" dirty="0">
              <a:solidFill>
                <a:schemeClr val="bg1"/>
              </a:solidFill>
              <a:latin typeface="+mn-lt"/>
            </a:rPr>
            <a:t> </a:t>
          </a:r>
          <a:r>
            <a:rPr lang="en-US" sz="1800" dirty="0" err="1">
              <a:solidFill>
                <a:schemeClr val="bg1"/>
              </a:solidFill>
              <a:latin typeface="+mn-lt"/>
            </a:rPr>
            <a:t>quyết</a:t>
          </a:r>
          <a:r>
            <a:rPr lang="en-US" sz="1800" dirty="0">
              <a:solidFill>
                <a:schemeClr val="bg1"/>
              </a:solidFill>
              <a:latin typeface="+mn-lt"/>
            </a:rPr>
            <a:t> </a:t>
          </a:r>
          <a:r>
            <a:rPr lang="en-US" sz="1800" dirty="0" err="1">
              <a:solidFill>
                <a:schemeClr val="bg1"/>
              </a:solidFill>
              <a:latin typeface="+mn-lt"/>
            </a:rPr>
            <a:t>vụ</a:t>
          </a:r>
          <a:r>
            <a:rPr lang="en-US" sz="1800" dirty="0">
              <a:solidFill>
                <a:schemeClr val="bg1"/>
              </a:solidFill>
              <a:latin typeface="+mn-lt"/>
            </a:rPr>
            <a:t> </a:t>
          </a:r>
          <a:r>
            <a:rPr lang="en-US" sz="1800" dirty="0" err="1">
              <a:solidFill>
                <a:schemeClr val="bg1"/>
              </a:solidFill>
              <a:latin typeface="+mn-lt"/>
            </a:rPr>
            <a:t>việc</a:t>
          </a:r>
          <a:r>
            <a:rPr lang="en-US" sz="1800" dirty="0">
              <a:solidFill>
                <a:schemeClr val="bg1"/>
              </a:solidFill>
              <a:latin typeface="+mn-lt"/>
            </a:rPr>
            <a:t> </a:t>
          </a:r>
          <a:r>
            <a:rPr lang="en-US" sz="1800" dirty="0" err="1">
              <a:solidFill>
                <a:schemeClr val="bg1"/>
              </a:solidFill>
              <a:latin typeface="+mn-lt"/>
            </a:rPr>
            <a:t>dân</a:t>
          </a:r>
          <a:r>
            <a:rPr lang="en-US" sz="1800" dirty="0">
              <a:solidFill>
                <a:schemeClr val="bg1"/>
              </a:solidFill>
              <a:latin typeface="+mn-lt"/>
            </a:rPr>
            <a:t> </a:t>
          </a:r>
          <a:r>
            <a:rPr lang="en-US" sz="1800" dirty="0" err="1">
              <a:solidFill>
                <a:schemeClr val="bg1"/>
              </a:solidFill>
              <a:latin typeface="+mn-lt"/>
            </a:rPr>
            <a:t>sự</a:t>
          </a:r>
          <a:r>
            <a:rPr lang="en-US" sz="1800" dirty="0">
              <a:solidFill>
                <a:schemeClr val="bg1"/>
              </a:solidFill>
              <a:latin typeface="+mn-lt"/>
            </a:rPr>
            <a:t> </a:t>
          </a:r>
          <a:r>
            <a:rPr lang="en-US" sz="1800" dirty="0" err="1">
              <a:solidFill>
                <a:schemeClr val="bg1"/>
              </a:solidFill>
              <a:latin typeface="+mn-lt"/>
            </a:rPr>
            <a:t>và</a:t>
          </a:r>
          <a:r>
            <a:rPr lang="en-US" sz="1800" dirty="0">
              <a:solidFill>
                <a:schemeClr val="bg1"/>
              </a:solidFill>
              <a:latin typeface="+mn-lt"/>
            </a:rPr>
            <a:t> </a:t>
          </a:r>
          <a:r>
            <a:rPr lang="en-US" sz="1800" dirty="0" err="1">
              <a:solidFill>
                <a:schemeClr val="bg1"/>
              </a:solidFill>
              <a:latin typeface="+mn-lt"/>
            </a:rPr>
            <a:t>thi</a:t>
          </a:r>
          <a:r>
            <a:rPr lang="en-US" sz="1800" dirty="0">
              <a:solidFill>
                <a:schemeClr val="bg1"/>
              </a:solidFill>
              <a:latin typeface="+mn-lt"/>
            </a:rPr>
            <a:t> </a:t>
          </a:r>
          <a:r>
            <a:rPr lang="en-US" sz="1800" dirty="0" err="1">
              <a:solidFill>
                <a:schemeClr val="bg1"/>
              </a:solidFill>
              <a:latin typeface="+mn-lt"/>
            </a:rPr>
            <a:t>hành</a:t>
          </a:r>
          <a:r>
            <a:rPr lang="en-US" sz="1800" dirty="0">
              <a:solidFill>
                <a:schemeClr val="bg1"/>
              </a:solidFill>
              <a:latin typeface="+mn-lt"/>
            </a:rPr>
            <a:t> </a:t>
          </a:r>
          <a:r>
            <a:rPr lang="en-US" sz="1800" dirty="0" err="1">
              <a:solidFill>
                <a:schemeClr val="bg1"/>
              </a:solidFill>
              <a:latin typeface="+mn-lt"/>
            </a:rPr>
            <a:t>án</a:t>
          </a:r>
          <a:r>
            <a:rPr lang="en-US" sz="1800" dirty="0">
              <a:solidFill>
                <a:schemeClr val="bg1"/>
              </a:solidFill>
              <a:latin typeface="+mn-lt"/>
            </a:rPr>
            <a:t> </a:t>
          </a:r>
          <a:r>
            <a:rPr lang="en-US" sz="1800" dirty="0" err="1">
              <a:solidFill>
                <a:schemeClr val="bg1"/>
              </a:solidFill>
              <a:latin typeface="+mn-lt"/>
            </a:rPr>
            <a:t>dân</a:t>
          </a:r>
          <a:r>
            <a:rPr lang="en-US" sz="1800" dirty="0">
              <a:solidFill>
                <a:schemeClr val="bg1"/>
              </a:solidFill>
              <a:latin typeface="+mn-lt"/>
            </a:rPr>
            <a:t> </a:t>
          </a:r>
          <a:r>
            <a:rPr lang="en-US" sz="1800" dirty="0" err="1">
              <a:solidFill>
                <a:schemeClr val="bg1"/>
              </a:solidFill>
              <a:latin typeface="+mn-lt"/>
            </a:rPr>
            <a:t>sự</a:t>
          </a:r>
          <a:r>
            <a:rPr lang="en-US" sz="1800" dirty="0">
              <a:solidFill>
                <a:schemeClr val="bg1"/>
              </a:solidFill>
              <a:latin typeface="+mn-lt"/>
            </a:rPr>
            <a:t> </a:t>
          </a:r>
          <a:r>
            <a:rPr lang="en-US" sz="1800" dirty="0" err="1">
              <a:solidFill>
                <a:schemeClr val="bg1"/>
              </a:solidFill>
              <a:latin typeface="+mn-lt"/>
            </a:rPr>
            <a:t>một</a:t>
          </a:r>
          <a:r>
            <a:rPr lang="en-US" sz="1800" dirty="0">
              <a:solidFill>
                <a:schemeClr val="bg1"/>
              </a:solidFill>
              <a:latin typeface="+mn-lt"/>
            </a:rPr>
            <a:t> </a:t>
          </a:r>
          <a:r>
            <a:rPr lang="en-US" sz="1800" dirty="0" err="1">
              <a:solidFill>
                <a:schemeClr val="bg1"/>
              </a:solidFill>
              <a:latin typeface="+mn-lt"/>
            </a:rPr>
            <a:t>cách</a:t>
          </a:r>
          <a:r>
            <a:rPr lang="en-US" sz="1800" dirty="0">
              <a:solidFill>
                <a:schemeClr val="bg1"/>
              </a:solidFill>
              <a:latin typeface="+mn-lt"/>
            </a:rPr>
            <a:t> </a:t>
          </a:r>
          <a:r>
            <a:rPr lang="en-US" sz="1800" dirty="0" err="1">
              <a:solidFill>
                <a:schemeClr val="bg1"/>
              </a:solidFill>
              <a:latin typeface="+mn-lt"/>
            </a:rPr>
            <a:t>nhanh</a:t>
          </a:r>
          <a:r>
            <a:rPr lang="en-US" sz="1800" dirty="0">
              <a:solidFill>
                <a:schemeClr val="bg1"/>
              </a:solidFill>
              <a:latin typeface="+mn-lt"/>
            </a:rPr>
            <a:t> </a:t>
          </a:r>
          <a:r>
            <a:rPr lang="en-US" sz="1800" dirty="0" err="1">
              <a:solidFill>
                <a:schemeClr val="bg1"/>
              </a:solidFill>
              <a:latin typeface="+mn-lt"/>
            </a:rPr>
            <a:t>chóng</a:t>
          </a:r>
          <a:r>
            <a:rPr lang="en-US" sz="1800" dirty="0">
              <a:solidFill>
                <a:schemeClr val="bg1"/>
              </a:solidFill>
              <a:latin typeface="+mn-lt"/>
            </a:rPr>
            <a:t>, </a:t>
          </a:r>
          <a:r>
            <a:rPr lang="en-US" sz="1800" dirty="0" err="1">
              <a:solidFill>
                <a:schemeClr val="bg1"/>
              </a:solidFill>
              <a:latin typeface="+mn-lt"/>
            </a:rPr>
            <a:t>đúng</a:t>
          </a:r>
          <a:r>
            <a:rPr lang="en-US" sz="1800" dirty="0">
              <a:solidFill>
                <a:schemeClr val="bg1"/>
              </a:solidFill>
              <a:latin typeface="+mn-lt"/>
            </a:rPr>
            <a:t> </a:t>
          </a:r>
          <a:r>
            <a:rPr lang="en-US" sz="1800" dirty="0" err="1">
              <a:solidFill>
                <a:schemeClr val="bg1"/>
              </a:solidFill>
              <a:latin typeface="+mn-lt"/>
            </a:rPr>
            <a:t>đắn</a:t>
          </a:r>
          <a:r>
            <a:rPr lang="en-US" sz="1800" dirty="0">
              <a:solidFill>
                <a:schemeClr val="bg1"/>
              </a:solidFill>
              <a:latin typeface="+mn-lt"/>
            </a:rPr>
            <a:t> </a:t>
          </a:r>
          <a:r>
            <a:rPr lang="en-US" sz="1800" dirty="0" err="1">
              <a:solidFill>
                <a:schemeClr val="bg1"/>
              </a:solidFill>
              <a:latin typeface="+mn-lt"/>
            </a:rPr>
            <a:t>bảo</a:t>
          </a:r>
          <a:r>
            <a:rPr lang="en-US" sz="1800" dirty="0">
              <a:solidFill>
                <a:schemeClr val="bg1"/>
              </a:solidFill>
              <a:latin typeface="+mn-lt"/>
            </a:rPr>
            <a:t> </a:t>
          </a:r>
          <a:r>
            <a:rPr lang="en-US" sz="1800" dirty="0" err="1">
              <a:solidFill>
                <a:schemeClr val="bg1"/>
              </a:solidFill>
              <a:latin typeface="+mn-lt"/>
            </a:rPr>
            <a:t>vệ</a:t>
          </a:r>
          <a:r>
            <a:rPr lang="en-US" sz="1800" dirty="0">
              <a:solidFill>
                <a:schemeClr val="bg1"/>
              </a:solidFill>
              <a:latin typeface="+mn-lt"/>
            </a:rPr>
            <a:t> </a:t>
          </a:r>
          <a:r>
            <a:rPr lang="en-US" sz="1800" dirty="0" err="1">
              <a:solidFill>
                <a:schemeClr val="bg1"/>
              </a:solidFill>
              <a:latin typeface="+mn-lt"/>
            </a:rPr>
            <a:t>quyền</a:t>
          </a:r>
          <a:r>
            <a:rPr lang="en-US" sz="1800" dirty="0">
              <a:solidFill>
                <a:schemeClr val="bg1"/>
              </a:solidFill>
              <a:latin typeface="+mn-lt"/>
            </a:rPr>
            <a:t>, </a:t>
          </a:r>
          <a:r>
            <a:rPr lang="en-US" sz="1800" dirty="0" err="1">
              <a:solidFill>
                <a:schemeClr val="bg1"/>
              </a:solidFill>
              <a:latin typeface="+mn-lt"/>
            </a:rPr>
            <a:t>lợi</a:t>
          </a:r>
          <a:r>
            <a:rPr lang="en-US" sz="1800" dirty="0">
              <a:solidFill>
                <a:schemeClr val="bg1"/>
              </a:solidFill>
              <a:latin typeface="+mn-lt"/>
            </a:rPr>
            <a:t> </a:t>
          </a:r>
          <a:r>
            <a:rPr lang="en-US" sz="1800" dirty="0" err="1">
              <a:solidFill>
                <a:schemeClr val="bg1"/>
              </a:solidFill>
              <a:latin typeface="+mn-lt"/>
            </a:rPr>
            <a:t>ích</a:t>
          </a:r>
          <a:r>
            <a:rPr lang="en-US" sz="1800" dirty="0">
              <a:solidFill>
                <a:schemeClr val="bg1"/>
              </a:solidFill>
              <a:latin typeface="+mn-lt"/>
            </a:rPr>
            <a:t> </a:t>
          </a:r>
          <a:r>
            <a:rPr lang="en-US" sz="1800" dirty="0" err="1">
              <a:solidFill>
                <a:schemeClr val="bg1"/>
              </a:solidFill>
              <a:latin typeface="+mn-lt"/>
            </a:rPr>
            <a:t>hợp</a:t>
          </a:r>
          <a:r>
            <a:rPr lang="en-US" sz="1800" dirty="0">
              <a:solidFill>
                <a:schemeClr val="bg1"/>
              </a:solidFill>
              <a:latin typeface="+mn-lt"/>
            </a:rPr>
            <a:t> </a:t>
          </a:r>
          <a:r>
            <a:rPr lang="en-US" sz="1800" dirty="0" err="1">
              <a:solidFill>
                <a:schemeClr val="bg1"/>
              </a:solidFill>
              <a:latin typeface="+mn-lt"/>
            </a:rPr>
            <a:t>pháp</a:t>
          </a:r>
          <a:r>
            <a:rPr lang="en-US" sz="1800" dirty="0">
              <a:solidFill>
                <a:schemeClr val="bg1"/>
              </a:solidFill>
              <a:latin typeface="+mn-lt"/>
            </a:rPr>
            <a:t> </a:t>
          </a:r>
          <a:r>
            <a:rPr lang="en-US" sz="1800" dirty="0" err="1">
              <a:solidFill>
                <a:schemeClr val="bg1"/>
              </a:solidFill>
              <a:latin typeface="+mn-lt"/>
            </a:rPr>
            <a:t>của</a:t>
          </a:r>
          <a:r>
            <a:rPr lang="en-US" sz="1800" dirty="0">
              <a:solidFill>
                <a:schemeClr val="bg1"/>
              </a:solidFill>
              <a:latin typeface="+mn-lt"/>
            </a:rPr>
            <a:t> </a:t>
          </a:r>
          <a:r>
            <a:rPr lang="en-US" sz="1800" dirty="0" err="1">
              <a:solidFill>
                <a:schemeClr val="bg1"/>
              </a:solidFill>
              <a:latin typeface="+mn-lt"/>
            </a:rPr>
            <a:t>các</a:t>
          </a:r>
          <a:r>
            <a:rPr lang="en-US" sz="1800" dirty="0">
              <a:solidFill>
                <a:schemeClr val="bg1"/>
              </a:solidFill>
              <a:latin typeface="+mn-lt"/>
            </a:rPr>
            <a:t> </a:t>
          </a:r>
          <a:r>
            <a:rPr lang="en-US" sz="1800" dirty="0" err="1">
              <a:solidFill>
                <a:schemeClr val="bg1"/>
              </a:solidFill>
              <a:latin typeface="+mn-lt"/>
            </a:rPr>
            <a:t>cá</a:t>
          </a:r>
          <a:r>
            <a:rPr lang="en-US" sz="1800" dirty="0">
              <a:solidFill>
                <a:schemeClr val="bg1"/>
              </a:solidFill>
              <a:latin typeface="+mn-lt"/>
            </a:rPr>
            <a:t> </a:t>
          </a:r>
          <a:r>
            <a:rPr lang="en-US" sz="1800" dirty="0" err="1">
              <a:solidFill>
                <a:schemeClr val="bg1"/>
              </a:solidFill>
              <a:latin typeface="+mn-lt"/>
            </a:rPr>
            <a:t>nhân</a:t>
          </a:r>
          <a:r>
            <a:rPr lang="en-US" sz="1800" dirty="0">
              <a:solidFill>
                <a:schemeClr val="bg1"/>
              </a:solidFill>
              <a:latin typeface="+mn-lt"/>
            </a:rPr>
            <a:t>, </a:t>
          </a:r>
          <a:r>
            <a:rPr lang="en-US" sz="1800" dirty="0" err="1">
              <a:solidFill>
                <a:schemeClr val="bg1"/>
              </a:solidFill>
              <a:latin typeface="+mn-lt"/>
            </a:rPr>
            <a:t>cơ</a:t>
          </a:r>
          <a:r>
            <a:rPr lang="en-US" sz="1800" dirty="0">
              <a:solidFill>
                <a:schemeClr val="bg1"/>
              </a:solidFill>
              <a:latin typeface="+mn-lt"/>
            </a:rPr>
            <a:t> </a:t>
          </a:r>
          <a:r>
            <a:rPr lang="en-US" sz="1800" dirty="0" err="1">
              <a:solidFill>
                <a:schemeClr val="bg1"/>
              </a:solidFill>
              <a:latin typeface="+mn-lt"/>
            </a:rPr>
            <a:t>quan</a:t>
          </a:r>
          <a:r>
            <a:rPr lang="en-US" sz="1800" dirty="0">
              <a:solidFill>
                <a:schemeClr val="bg1"/>
              </a:solidFill>
              <a:latin typeface="+mn-lt"/>
            </a:rPr>
            <a:t>, </a:t>
          </a:r>
          <a:r>
            <a:rPr lang="en-US" sz="1800" dirty="0" err="1">
              <a:solidFill>
                <a:schemeClr val="bg1"/>
              </a:solidFill>
              <a:latin typeface="+mn-lt"/>
            </a:rPr>
            <a:t>tổ</a:t>
          </a:r>
          <a:r>
            <a:rPr lang="en-US" sz="1800" dirty="0">
              <a:solidFill>
                <a:schemeClr val="bg1"/>
              </a:solidFill>
              <a:latin typeface="+mn-lt"/>
            </a:rPr>
            <a:t> </a:t>
          </a:r>
          <a:r>
            <a:rPr lang="en-US" sz="1800" dirty="0" err="1">
              <a:solidFill>
                <a:schemeClr val="bg1"/>
              </a:solidFill>
              <a:latin typeface="+mn-lt"/>
            </a:rPr>
            <a:t>chức</a:t>
          </a:r>
          <a:r>
            <a:rPr lang="en-US" sz="1800" dirty="0">
              <a:solidFill>
                <a:schemeClr val="bg1"/>
              </a:solidFill>
              <a:latin typeface="+mn-lt"/>
            </a:rPr>
            <a:t> </a:t>
          </a:r>
          <a:r>
            <a:rPr lang="en-US" sz="1800" dirty="0" err="1">
              <a:solidFill>
                <a:schemeClr val="bg1"/>
              </a:solidFill>
              <a:latin typeface="+mn-lt"/>
            </a:rPr>
            <a:t>và</a:t>
          </a:r>
          <a:r>
            <a:rPr lang="en-US" sz="1800" dirty="0">
              <a:solidFill>
                <a:schemeClr val="bg1"/>
              </a:solidFill>
              <a:latin typeface="+mn-lt"/>
            </a:rPr>
            <a:t> </a:t>
          </a:r>
          <a:r>
            <a:rPr lang="en-US" sz="1800" dirty="0" err="1">
              <a:solidFill>
                <a:schemeClr val="bg1"/>
              </a:solidFill>
              <a:latin typeface="+mn-lt"/>
            </a:rPr>
            <a:t>lợi</a:t>
          </a:r>
          <a:r>
            <a:rPr lang="en-US" sz="1800" dirty="0">
              <a:solidFill>
                <a:schemeClr val="bg1"/>
              </a:solidFill>
              <a:latin typeface="+mn-lt"/>
            </a:rPr>
            <a:t> </a:t>
          </a:r>
          <a:r>
            <a:rPr lang="en-US" sz="1800" dirty="0" err="1">
              <a:solidFill>
                <a:schemeClr val="bg1"/>
              </a:solidFill>
              <a:latin typeface="+mn-lt"/>
            </a:rPr>
            <a:t>ích</a:t>
          </a:r>
          <a:r>
            <a:rPr lang="en-US" sz="1800" dirty="0">
              <a:solidFill>
                <a:schemeClr val="bg1"/>
              </a:solidFill>
              <a:latin typeface="+mn-lt"/>
            </a:rPr>
            <a:t> </a:t>
          </a:r>
          <a:r>
            <a:rPr lang="en-US" sz="1800" dirty="0" err="1">
              <a:solidFill>
                <a:schemeClr val="bg1"/>
              </a:solidFill>
              <a:latin typeface="+mn-lt"/>
            </a:rPr>
            <a:t>của</a:t>
          </a:r>
          <a:r>
            <a:rPr lang="en-US" sz="1800" dirty="0">
              <a:solidFill>
                <a:schemeClr val="bg1"/>
              </a:solidFill>
              <a:latin typeface="+mn-lt"/>
            </a:rPr>
            <a:t> </a:t>
          </a:r>
          <a:r>
            <a:rPr lang="en-US" sz="1800" dirty="0" err="1">
              <a:solidFill>
                <a:schemeClr val="bg1"/>
              </a:solidFill>
              <a:latin typeface="+mn-lt"/>
            </a:rPr>
            <a:t>Nhà</a:t>
          </a:r>
          <a:r>
            <a:rPr lang="en-US" sz="1800" dirty="0">
              <a:solidFill>
                <a:schemeClr val="bg1"/>
              </a:solidFill>
              <a:latin typeface="+mn-lt"/>
            </a:rPr>
            <a:t> </a:t>
          </a:r>
          <a:r>
            <a:rPr lang="en-US" sz="1800" dirty="0" err="1">
              <a:solidFill>
                <a:schemeClr val="bg1"/>
              </a:solidFill>
              <a:latin typeface="+mn-lt"/>
            </a:rPr>
            <a:t>nước</a:t>
          </a:r>
          <a:r>
            <a:rPr lang="en-US" sz="1800" dirty="0">
              <a:solidFill>
                <a:schemeClr val="bg1"/>
              </a:solidFill>
              <a:latin typeface="+mn-lt"/>
            </a:rPr>
            <a:t>.</a:t>
          </a:r>
          <a:endParaRPr lang="en-US" sz="1800" b="1" dirty="0">
            <a:solidFill>
              <a:schemeClr val="bg1"/>
            </a:solidFill>
            <a:latin typeface="+mn-lt"/>
          </a:endParaRPr>
        </a:p>
      </dgm:t>
    </dgm:pt>
    <dgm:pt modelId="{43168786-B1E9-4C41-BC23-2D133C4B43A6}" type="parTrans" cxnId="{F2244E7E-9B67-4D40-91D6-810FF669F5A4}">
      <dgm:prSet/>
      <dgm:spPr/>
      <dgm:t>
        <a:bodyPr/>
        <a:lstStyle/>
        <a:p>
          <a:endParaRPr lang="en-US"/>
        </a:p>
      </dgm:t>
    </dgm:pt>
    <dgm:pt modelId="{2805C426-69B1-401D-9D71-F7AF91F440CE}" type="sibTrans" cxnId="{F2244E7E-9B67-4D40-91D6-810FF669F5A4}">
      <dgm:prSet/>
      <dgm:spPr/>
      <dgm:t>
        <a:bodyPr/>
        <a:lstStyle/>
        <a:p>
          <a:endParaRPr lang="en-US"/>
        </a:p>
      </dgm:t>
    </dgm:pt>
    <dgm:pt modelId="{457AA677-B1E4-4CDB-A62F-264268F6803F}" type="pres">
      <dgm:prSet presAssocID="{931463AF-880E-418A-9B97-77EBA809683A}" presName="diagram" presStyleCnt="0">
        <dgm:presLayoutVars>
          <dgm:chPref val="1"/>
          <dgm:dir/>
          <dgm:animOne val="branch"/>
          <dgm:animLvl val="lvl"/>
          <dgm:resizeHandles/>
        </dgm:presLayoutVars>
      </dgm:prSet>
      <dgm:spPr/>
    </dgm:pt>
    <dgm:pt modelId="{40BDEBF8-4679-4760-BF00-4DC6385412DB}" type="pres">
      <dgm:prSet presAssocID="{649A278B-2180-445B-9665-E33F52D5CB4B}" presName="root" presStyleCnt="0"/>
      <dgm:spPr/>
    </dgm:pt>
    <dgm:pt modelId="{32002CDB-1238-4316-BB51-E1123537C519}" type="pres">
      <dgm:prSet presAssocID="{649A278B-2180-445B-9665-E33F52D5CB4B}" presName="rootComposite" presStyleCnt="0"/>
      <dgm:spPr/>
    </dgm:pt>
    <dgm:pt modelId="{EEE6F197-1BC8-4D27-BA80-F09A5EC12036}" type="pres">
      <dgm:prSet presAssocID="{649A278B-2180-445B-9665-E33F52D5CB4B}" presName="rootText" presStyleLbl="node1" presStyleIdx="0" presStyleCnt="1" custScaleX="212615" custScaleY="71334" custLinFactNeighborX="-65" custLinFactNeighborY="-55615"/>
      <dgm:spPr/>
    </dgm:pt>
    <dgm:pt modelId="{4685D2F0-4D60-4E82-824C-2268C7C6C0FB}" type="pres">
      <dgm:prSet presAssocID="{649A278B-2180-445B-9665-E33F52D5CB4B}" presName="rootConnector" presStyleLbl="node1" presStyleIdx="0" presStyleCnt="1"/>
      <dgm:spPr/>
    </dgm:pt>
    <dgm:pt modelId="{CFC5AA7C-3C8B-407B-9996-707C4BDCF4A6}" type="pres">
      <dgm:prSet presAssocID="{649A278B-2180-445B-9665-E33F52D5CB4B}" presName="childShape" presStyleCnt="0"/>
      <dgm:spPr/>
    </dgm:pt>
    <dgm:pt modelId="{3ECB8629-9E5E-49B8-8375-4CD45C029B28}" type="pres">
      <dgm:prSet presAssocID="{1ECA8D34-9551-4201-997A-2C8D0F7683EC}" presName="Name13" presStyleLbl="parChTrans1D2" presStyleIdx="0" presStyleCnt="2"/>
      <dgm:spPr/>
    </dgm:pt>
    <dgm:pt modelId="{6E0987A7-25B3-44E6-8E2B-8CED50E3335B}" type="pres">
      <dgm:prSet presAssocID="{29539ACE-3E0A-416B-A355-45ABA0080EB9}" presName="childText" presStyleLbl="bgAcc1" presStyleIdx="0" presStyleCnt="2" custScaleX="291739" custScaleY="59695" custLinFactNeighborX="-8274" custLinFactNeighborY="-10776">
        <dgm:presLayoutVars>
          <dgm:bulletEnabled val="1"/>
        </dgm:presLayoutVars>
      </dgm:prSet>
      <dgm:spPr/>
    </dgm:pt>
    <dgm:pt modelId="{6DC3D6D7-840F-4967-B281-B156CDEC350D}" type="pres">
      <dgm:prSet presAssocID="{43168786-B1E9-4C41-BC23-2D133C4B43A6}" presName="Name13" presStyleLbl="parChTrans1D2" presStyleIdx="1" presStyleCnt="2"/>
      <dgm:spPr/>
    </dgm:pt>
    <dgm:pt modelId="{AB9C0E8A-3108-4774-A848-6E8ED6754EF7}" type="pres">
      <dgm:prSet presAssocID="{EC336FF2-E733-48AB-B3A9-8ABB9799842D}" presName="childText" presStyleLbl="bgAcc1" presStyleIdx="1" presStyleCnt="2" custScaleX="367918" custScaleY="169948" custLinFactNeighborX="-11225" custLinFactNeighborY="1133">
        <dgm:presLayoutVars>
          <dgm:bulletEnabled val="1"/>
        </dgm:presLayoutVars>
      </dgm:prSet>
      <dgm:spPr/>
    </dgm:pt>
  </dgm:ptLst>
  <dgm:cxnLst>
    <dgm:cxn modelId="{D874350B-BD8C-4680-B552-9FADFC05EA0E}" type="presOf" srcId="{649A278B-2180-445B-9665-E33F52D5CB4B}" destId="{EEE6F197-1BC8-4D27-BA80-F09A5EC12036}" srcOrd="0" destOrd="0" presId="urn:microsoft.com/office/officeart/2005/8/layout/hierarchy3#1"/>
    <dgm:cxn modelId="{20CAFD37-8A9D-462A-8654-3E208BE53315}" type="presOf" srcId="{43168786-B1E9-4C41-BC23-2D133C4B43A6}" destId="{6DC3D6D7-840F-4967-B281-B156CDEC350D}" srcOrd="0" destOrd="0" presId="urn:microsoft.com/office/officeart/2005/8/layout/hierarchy3#1"/>
    <dgm:cxn modelId="{0E163C5D-A226-4240-AD6D-D6810E53FA0F}" type="presOf" srcId="{649A278B-2180-445B-9665-E33F52D5CB4B}" destId="{4685D2F0-4D60-4E82-824C-2268C7C6C0FB}" srcOrd="1" destOrd="0" presId="urn:microsoft.com/office/officeart/2005/8/layout/hierarchy3#1"/>
    <dgm:cxn modelId="{E5EB115F-8EC0-41BA-9CC3-9CA14276786C}" type="presOf" srcId="{1ECA8D34-9551-4201-997A-2C8D0F7683EC}" destId="{3ECB8629-9E5E-49B8-8375-4CD45C029B28}" srcOrd="0" destOrd="0" presId="urn:microsoft.com/office/officeart/2005/8/layout/hierarchy3#1"/>
    <dgm:cxn modelId="{4058D847-68A0-4186-B4F8-B03FCB55A8ED}" srcId="{649A278B-2180-445B-9665-E33F52D5CB4B}" destId="{29539ACE-3E0A-416B-A355-45ABA0080EB9}" srcOrd="0" destOrd="0" parTransId="{1ECA8D34-9551-4201-997A-2C8D0F7683EC}" sibTransId="{F7ACF730-0C43-4483-9DF9-46DEC6D42E72}"/>
    <dgm:cxn modelId="{578D6353-2F77-4C38-B373-82DB65396104}" type="presOf" srcId="{EC336FF2-E733-48AB-B3A9-8ABB9799842D}" destId="{AB9C0E8A-3108-4774-A848-6E8ED6754EF7}" srcOrd="0" destOrd="0" presId="urn:microsoft.com/office/officeart/2005/8/layout/hierarchy3#1"/>
    <dgm:cxn modelId="{FB3C6077-9877-443B-8E81-1DDE14773CD8}" type="presOf" srcId="{931463AF-880E-418A-9B97-77EBA809683A}" destId="{457AA677-B1E4-4CDB-A62F-264268F6803F}" srcOrd="0" destOrd="0" presId="urn:microsoft.com/office/officeart/2005/8/layout/hierarchy3#1"/>
    <dgm:cxn modelId="{F2244E7E-9B67-4D40-91D6-810FF669F5A4}" srcId="{649A278B-2180-445B-9665-E33F52D5CB4B}" destId="{EC336FF2-E733-48AB-B3A9-8ABB9799842D}" srcOrd="1" destOrd="0" parTransId="{43168786-B1E9-4C41-BC23-2D133C4B43A6}" sibTransId="{2805C426-69B1-401D-9D71-F7AF91F440CE}"/>
    <dgm:cxn modelId="{84E52894-AFE7-47B4-A613-E34E09955CDF}" srcId="{931463AF-880E-418A-9B97-77EBA809683A}" destId="{649A278B-2180-445B-9665-E33F52D5CB4B}" srcOrd="0" destOrd="0" parTransId="{0C0F8DEC-485A-4D2C-B7B4-2181763D84E8}" sibTransId="{37401FD4-DF9D-4213-94FA-F071C62233B6}"/>
    <dgm:cxn modelId="{4199B8F4-AAAF-4CD3-86BF-2A38038A3268}" type="presOf" srcId="{29539ACE-3E0A-416B-A355-45ABA0080EB9}" destId="{6E0987A7-25B3-44E6-8E2B-8CED50E3335B}" srcOrd="0" destOrd="0" presId="urn:microsoft.com/office/officeart/2005/8/layout/hierarchy3#1"/>
    <dgm:cxn modelId="{4FA0AF60-00C4-40EC-8A9E-3A43F05B4BE7}" type="presParOf" srcId="{457AA677-B1E4-4CDB-A62F-264268F6803F}" destId="{40BDEBF8-4679-4760-BF00-4DC6385412DB}" srcOrd="0" destOrd="0" presId="urn:microsoft.com/office/officeart/2005/8/layout/hierarchy3#1"/>
    <dgm:cxn modelId="{0E0B2A8E-1947-4C27-A577-6B60EBAD25C0}" type="presParOf" srcId="{40BDEBF8-4679-4760-BF00-4DC6385412DB}" destId="{32002CDB-1238-4316-BB51-E1123537C519}" srcOrd="0" destOrd="0" presId="urn:microsoft.com/office/officeart/2005/8/layout/hierarchy3#1"/>
    <dgm:cxn modelId="{E6B57C42-D00E-4F30-8122-6F5E2AF49995}" type="presParOf" srcId="{32002CDB-1238-4316-BB51-E1123537C519}" destId="{EEE6F197-1BC8-4D27-BA80-F09A5EC12036}" srcOrd="0" destOrd="0" presId="urn:microsoft.com/office/officeart/2005/8/layout/hierarchy3#1"/>
    <dgm:cxn modelId="{D182421C-ACA0-4774-8760-96ECB9F495BE}" type="presParOf" srcId="{32002CDB-1238-4316-BB51-E1123537C519}" destId="{4685D2F0-4D60-4E82-824C-2268C7C6C0FB}" srcOrd="1" destOrd="0" presId="urn:microsoft.com/office/officeart/2005/8/layout/hierarchy3#1"/>
    <dgm:cxn modelId="{0D503855-58FD-4CA9-9EFF-7AAC62413B71}" type="presParOf" srcId="{40BDEBF8-4679-4760-BF00-4DC6385412DB}" destId="{CFC5AA7C-3C8B-407B-9996-707C4BDCF4A6}" srcOrd="1" destOrd="0" presId="urn:microsoft.com/office/officeart/2005/8/layout/hierarchy3#1"/>
    <dgm:cxn modelId="{66116EFC-E8D3-4359-89B8-4E23D3F734CF}" type="presParOf" srcId="{CFC5AA7C-3C8B-407B-9996-707C4BDCF4A6}" destId="{3ECB8629-9E5E-49B8-8375-4CD45C029B28}" srcOrd="0" destOrd="0" presId="urn:microsoft.com/office/officeart/2005/8/layout/hierarchy3#1"/>
    <dgm:cxn modelId="{38BBE39D-4626-4ECB-8F22-DB704B755E16}" type="presParOf" srcId="{CFC5AA7C-3C8B-407B-9996-707C4BDCF4A6}" destId="{6E0987A7-25B3-44E6-8E2B-8CED50E3335B}" srcOrd="1" destOrd="0" presId="urn:microsoft.com/office/officeart/2005/8/layout/hierarchy3#1"/>
    <dgm:cxn modelId="{B3CF947B-DF3F-4848-AE64-3E2A59A2692E}" type="presParOf" srcId="{CFC5AA7C-3C8B-407B-9996-707C4BDCF4A6}" destId="{6DC3D6D7-840F-4967-B281-B156CDEC350D}" srcOrd="2" destOrd="0" presId="urn:microsoft.com/office/officeart/2005/8/layout/hierarchy3#1"/>
    <dgm:cxn modelId="{D2DCCB4B-6F85-4EC4-83CB-E5A40DFBF632}" type="presParOf" srcId="{CFC5AA7C-3C8B-407B-9996-707C4BDCF4A6}" destId="{AB9C0E8A-3108-4774-A848-6E8ED6754EF7}" srcOrd="3" destOrd="0" presId="urn:microsoft.com/office/officeart/2005/8/layout/hierarchy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3F8E3D-ADF9-4E4D-ACFF-E645072C182D}"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US"/>
        </a:p>
      </dgm:t>
    </dgm:pt>
    <dgm:pt modelId="{7597C0CF-75A1-424C-9DFB-861C490CF27A}">
      <dgm:prSet phldrT="[Text]" custT="1"/>
      <dgm:spPr/>
      <dgm:t>
        <a:bodyPr/>
        <a:lstStyle/>
        <a:p>
          <a:pPr algn="l"/>
          <a:r>
            <a:rPr lang="en-US" sz="2000" b="1" dirty="0" err="1"/>
            <a:t>Tòa</a:t>
          </a:r>
          <a:r>
            <a:rPr lang="en-US" sz="2000" b="1" dirty="0"/>
            <a:t> </a:t>
          </a:r>
          <a:r>
            <a:rPr lang="en-US" sz="2000" b="1" dirty="0" err="1"/>
            <a:t>án</a:t>
          </a:r>
          <a:endParaRPr lang="en-US" sz="2000" b="1" dirty="0"/>
        </a:p>
      </dgm:t>
    </dgm:pt>
    <dgm:pt modelId="{1C261A6C-1BA7-4B53-B690-806EB02FC7F0}" type="parTrans" cxnId="{36884DDE-51FE-44C8-A1F0-B12EA3A41234}">
      <dgm:prSet/>
      <dgm:spPr/>
      <dgm:t>
        <a:bodyPr/>
        <a:lstStyle/>
        <a:p>
          <a:endParaRPr lang="en-US"/>
        </a:p>
      </dgm:t>
    </dgm:pt>
    <dgm:pt modelId="{742CAB18-0588-454D-A7B1-063F3E4D081D}" type="sibTrans" cxnId="{36884DDE-51FE-44C8-A1F0-B12EA3A41234}">
      <dgm:prSet/>
      <dgm:spPr/>
      <dgm:t>
        <a:bodyPr/>
        <a:lstStyle/>
        <a:p>
          <a:endParaRPr lang="en-US"/>
        </a:p>
      </dgm:t>
    </dgm:pt>
    <dgm:pt modelId="{1E9C8A03-56B5-46C1-92D7-CFDB54C69FC8}">
      <dgm:prSet phldrT="[Text]"/>
      <dgm:spPr/>
      <dgm:t>
        <a:bodyPr/>
        <a:lstStyle/>
        <a:p>
          <a:endParaRPr lang="en-US" dirty="0"/>
        </a:p>
      </dgm:t>
    </dgm:pt>
    <dgm:pt modelId="{5787658F-7A22-4547-8A39-95065704AE9C}" type="parTrans" cxnId="{59252DA7-1BC4-4613-B2F9-F3C67F3E2E4C}">
      <dgm:prSet/>
      <dgm:spPr/>
      <dgm:t>
        <a:bodyPr/>
        <a:lstStyle/>
        <a:p>
          <a:endParaRPr lang="en-US"/>
        </a:p>
      </dgm:t>
    </dgm:pt>
    <dgm:pt modelId="{32CCCE84-ABE8-4651-9144-B1C154FDFB64}" type="sibTrans" cxnId="{59252DA7-1BC4-4613-B2F9-F3C67F3E2E4C}">
      <dgm:prSet/>
      <dgm:spPr/>
      <dgm:t>
        <a:bodyPr/>
        <a:lstStyle/>
        <a:p>
          <a:endParaRPr lang="en-US"/>
        </a:p>
      </dgm:t>
    </dgm:pt>
    <dgm:pt modelId="{E5897839-4915-453A-992C-91BED6F56606}">
      <dgm:prSet phldrT="[Text]" custT="1"/>
      <dgm:spPr/>
      <dgm:t>
        <a:bodyPr/>
        <a:lstStyle/>
        <a:p>
          <a:r>
            <a:rPr lang="en-US" sz="1800" dirty="0" err="1"/>
            <a:t>Thẩm</a:t>
          </a:r>
          <a:r>
            <a:rPr lang="en-US" sz="1800" dirty="0"/>
            <a:t> </a:t>
          </a:r>
          <a:r>
            <a:rPr lang="en-US" sz="1800" dirty="0" err="1"/>
            <a:t>phán</a:t>
          </a:r>
          <a:endParaRPr lang="en-US" sz="1800" dirty="0"/>
        </a:p>
      </dgm:t>
    </dgm:pt>
    <dgm:pt modelId="{B3B9597D-73C2-4165-A319-47895C0C1FD7}" type="parTrans" cxnId="{5A25F229-F49B-4D13-8446-E3CF25E613AD}">
      <dgm:prSet/>
      <dgm:spPr/>
      <dgm:t>
        <a:bodyPr/>
        <a:lstStyle/>
        <a:p>
          <a:endParaRPr lang="en-US"/>
        </a:p>
      </dgm:t>
    </dgm:pt>
    <dgm:pt modelId="{0A2AE18D-C03B-452D-ABD0-1B04AC161385}" type="sibTrans" cxnId="{5A25F229-F49B-4D13-8446-E3CF25E613AD}">
      <dgm:prSet/>
      <dgm:spPr/>
      <dgm:t>
        <a:bodyPr/>
        <a:lstStyle/>
        <a:p>
          <a:endParaRPr lang="en-US"/>
        </a:p>
      </dgm:t>
    </dgm:pt>
    <dgm:pt modelId="{D37DDF6A-62AB-4EE5-9C12-0B7EE1C7F84D}">
      <dgm:prSet phldrT="[Text]" custT="1"/>
      <dgm:spPr/>
      <dgm:t>
        <a:bodyPr/>
        <a:lstStyle/>
        <a:p>
          <a:pPr algn="l"/>
          <a:r>
            <a:rPr lang="en-US" sz="2000" b="1" dirty="0" err="1"/>
            <a:t>Viện</a:t>
          </a:r>
          <a:r>
            <a:rPr lang="en-US" sz="2000" b="1" dirty="0"/>
            <a:t> </a:t>
          </a:r>
          <a:r>
            <a:rPr lang="en-US" sz="2000" b="1" dirty="0" err="1"/>
            <a:t>kiểm</a:t>
          </a:r>
          <a:r>
            <a:rPr lang="en-US" sz="2000" b="1" dirty="0"/>
            <a:t> </a:t>
          </a:r>
          <a:r>
            <a:rPr lang="en-US" sz="2000" b="1" dirty="0" err="1"/>
            <a:t>sát</a:t>
          </a:r>
          <a:endParaRPr lang="en-US" sz="2000" b="1" dirty="0"/>
        </a:p>
      </dgm:t>
    </dgm:pt>
    <dgm:pt modelId="{ED4066E2-6E4D-407E-BB4E-597CB45E7BB5}" type="parTrans" cxnId="{66C59549-2669-4A18-B854-5D56DA85E6E6}">
      <dgm:prSet/>
      <dgm:spPr/>
      <dgm:t>
        <a:bodyPr/>
        <a:lstStyle/>
        <a:p>
          <a:endParaRPr lang="en-US"/>
        </a:p>
      </dgm:t>
    </dgm:pt>
    <dgm:pt modelId="{16A2B4B8-2E4B-43A2-9E5B-77481501B605}" type="sibTrans" cxnId="{66C59549-2669-4A18-B854-5D56DA85E6E6}">
      <dgm:prSet/>
      <dgm:spPr/>
      <dgm:t>
        <a:bodyPr/>
        <a:lstStyle/>
        <a:p>
          <a:endParaRPr lang="en-US"/>
        </a:p>
      </dgm:t>
    </dgm:pt>
    <dgm:pt modelId="{13C86822-6604-444D-BEE3-DEBD9C247BC5}">
      <dgm:prSet phldrT="[Text]"/>
      <dgm:spPr/>
      <dgm:t>
        <a:bodyPr/>
        <a:lstStyle/>
        <a:p>
          <a:endParaRPr lang="en-US" dirty="0"/>
        </a:p>
      </dgm:t>
    </dgm:pt>
    <dgm:pt modelId="{A6223FE3-22AF-427A-8396-42E0FE8F8CDD}" type="parTrans" cxnId="{637DC20E-3AD1-400A-876B-59F7535B1A74}">
      <dgm:prSet/>
      <dgm:spPr/>
      <dgm:t>
        <a:bodyPr/>
        <a:lstStyle/>
        <a:p>
          <a:endParaRPr lang="en-US"/>
        </a:p>
      </dgm:t>
    </dgm:pt>
    <dgm:pt modelId="{28E7E1BF-3306-4DAE-A3D9-131369D36993}" type="sibTrans" cxnId="{637DC20E-3AD1-400A-876B-59F7535B1A74}">
      <dgm:prSet/>
      <dgm:spPr/>
      <dgm:t>
        <a:bodyPr/>
        <a:lstStyle/>
        <a:p>
          <a:endParaRPr lang="en-US"/>
        </a:p>
      </dgm:t>
    </dgm:pt>
    <dgm:pt modelId="{DD9A2AA9-44D8-4A8D-B3F6-7F5B405410C8}">
      <dgm:prSet phldrT="[Text]" custT="1"/>
      <dgm:spPr/>
      <dgm:t>
        <a:bodyPr/>
        <a:lstStyle/>
        <a:p>
          <a:r>
            <a:rPr lang="en-US" sz="1800" dirty="0" err="1"/>
            <a:t>Kiểm</a:t>
          </a:r>
          <a:r>
            <a:rPr lang="en-US" sz="1800" dirty="0"/>
            <a:t> </a:t>
          </a:r>
          <a:r>
            <a:rPr lang="en-US" sz="1800" dirty="0" err="1"/>
            <a:t>sát</a:t>
          </a:r>
          <a:r>
            <a:rPr lang="en-US" sz="1800" dirty="0"/>
            <a:t> </a:t>
          </a:r>
          <a:r>
            <a:rPr lang="en-US" sz="1800" dirty="0" err="1"/>
            <a:t>viên</a:t>
          </a:r>
          <a:endParaRPr lang="en-US" sz="1800" dirty="0"/>
        </a:p>
      </dgm:t>
    </dgm:pt>
    <dgm:pt modelId="{7A353FF8-0717-459C-8517-F5969E1E2AB6}" type="parTrans" cxnId="{C85F2581-631E-4F0C-8804-1EE7F7F4AFD6}">
      <dgm:prSet/>
      <dgm:spPr/>
      <dgm:t>
        <a:bodyPr/>
        <a:lstStyle/>
        <a:p>
          <a:endParaRPr lang="en-US"/>
        </a:p>
      </dgm:t>
    </dgm:pt>
    <dgm:pt modelId="{C10DA16B-19A6-42D7-A494-F69B53DAF958}" type="sibTrans" cxnId="{C85F2581-631E-4F0C-8804-1EE7F7F4AFD6}">
      <dgm:prSet/>
      <dgm:spPr/>
      <dgm:t>
        <a:bodyPr/>
        <a:lstStyle/>
        <a:p>
          <a:endParaRPr lang="en-US"/>
        </a:p>
      </dgm:t>
    </dgm:pt>
    <dgm:pt modelId="{ED7F425A-5213-4CCE-AAB9-986F9B1B0545}">
      <dgm:prSet phldrT="[Text]" custT="1"/>
      <dgm:spPr/>
      <dgm:t>
        <a:bodyPr/>
        <a:lstStyle/>
        <a:p>
          <a:r>
            <a:rPr lang="en-US" sz="1800" dirty="0" err="1"/>
            <a:t>Hội</a:t>
          </a:r>
          <a:r>
            <a:rPr lang="en-US" sz="1800" dirty="0"/>
            <a:t> </a:t>
          </a:r>
          <a:r>
            <a:rPr lang="en-US" sz="1800" dirty="0" err="1"/>
            <a:t>thẩm</a:t>
          </a:r>
          <a:endParaRPr lang="en-US" sz="1800" dirty="0"/>
        </a:p>
      </dgm:t>
    </dgm:pt>
    <dgm:pt modelId="{ECF45F48-DF75-4A47-A437-651CE0B5EDF3}" type="parTrans" cxnId="{89B0B9BB-229E-47E2-8FE3-3B1CC6182E5D}">
      <dgm:prSet/>
      <dgm:spPr/>
      <dgm:t>
        <a:bodyPr/>
        <a:lstStyle/>
        <a:p>
          <a:endParaRPr lang="en-US"/>
        </a:p>
      </dgm:t>
    </dgm:pt>
    <dgm:pt modelId="{0B4DA265-050C-41E0-B328-A03235D50EA6}" type="sibTrans" cxnId="{89B0B9BB-229E-47E2-8FE3-3B1CC6182E5D}">
      <dgm:prSet/>
      <dgm:spPr/>
      <dgm:t>
        <a:bodyPr/>
        <a:lstStyle/>
        <a:p>
          <a:endParaRPr lang="en-US"/>
        </a:p>
      </dgm:t>
    </dgm:pt>
    <dgm:pt modelId="{23701F01-DF64-411E-8650-8020AA067DC3}">
      <dgm:prSet phldrT="[Text]" custT="1"/>
      <dgm:spPr/>
      <dgm:t>
        <a:bodyPr/>
        <a:lstStyle/>
        <a:p>
          <a:r>
            <a:rPr lang="en-US" sz="1800" dirty="0" err="1"/>
            <a:t>Thẩm</a:t>
          </a:r>
          <a:r>
            <a:rPr lang="en-US" sz="1800" dirty="0"/>
            <a:t> </a:t>
          </a:r>
          <a:r>
            <a:rPr lang="en-US" sz="1800" dirty="0" err="1"/>
            <a:t>tra</a:t>
          </a:r>
          <a:r>
            <a:rPr lang="en-US" sz="1800" dirty="0"/>
            <a:t> </a:t>
          </a:r>
          <a:r>
            <a:rPr lang="en-US" sz="1800" dirty="0" err="1"/>
            <a:t>viên</a:t>
          </a:r>
          <a:endParaRPr lang="en-US" sz="1800" dirty="0"/>
        </a:p>
      </dgm:t>
    </dgm:pt>
    <dgm:pt modelId="{0B51E953-7063-4CA0-B4D7-DCB30E08EB26}" type="parTrans" cxnId="{B805C216-934B-458C-8296-6775310B628A}">
      <dgm:prSet/>
      <dgm:spPr/>
      <dgm:t>
        <a:bodyPr/>
        <a:lstStyle/>
        <a:p>
          <a:endParaRPr lang="en-US"/>
        </a:p>
      </dgm:t>
    </dgm:pt>
    <dgm:pt modelId="{60E68F3F-FDCB-4513-AEA8-0F1F5EB4EE95}" type="sibTrans" cxnId="{B805C216-934B-458C-8296-6775310B628A}">
      <dgm:prSet/>
      <dgm:spPr/>
      <dgm:t>
        <a:bodyPr/>
        <a:lstStyle/>
        <a:p>
          <a:endParaRPr lang="en-US"/>
        </a:p>
      </dgm:t>
    </dgm:pt>
    <dgm:pt modelId="{B58AFF9C-6CAA-47E5-BD4A-2E9F481316E6}">
      <dgm:prSet phldrT="[Text]" custT="1"/>
      <dgm:spPr/>
      <dgm:t>
        <a:bodyPr/>
        <a:lstStyle/>
        <a:p>
          <a:r>
            <a:rPr lang="en-US" sz="1800" dirty="0" err="1"/>
            <a:t>Thư</a:t>
          </a:r>
          <a:r>
            <a:rPr lang="en-US" sz="1800" dirty="0"/>
            <a:t> </a:t>
          </a:r>
          <a:r>
            <a:rPr lang="en-US" sz="1800" dirty="0" err="1"/>
            <a:t>ký</a:t>
          </a:r>
          <a:endParaRPr lang="en-US" sz="1800" dirty="0"/>
        </a:p>
      </dgm:t>
    </dgm:pt>
    <dgm:pt modelId="{60BD3D98-48CB-4A40-8980-B5D707A626E0}" type="parTrans" cxnId="{F443D4C0-1C73-47EA-8E7E-86C695D02459}">
      <dgm:prSet/>
      <dgm:spPr/>
      <dgm:t>
        <a:bodyPr/>
        <a:lstStyle/>
        <a:p>
          <a:endParaRPr lang="en-US"/>
        </a:p>
      </dgm:t>
    </dgm:pt>
    <dgm:pt modelId="{E5109A74-4391-45FC-84D7-1D764927AA44}" type="sibTrans" cxnId="{F443D4C0-1C73-47EA-8E7E-86C695D02459}">
      <dgm:prSet/>
      <dgm:spPr/>
      <dgm:t>
        <a:bodyPr/>
        <a:lstStyle/>
        <a:p>
          <a:endParaRPr lang="en-US"/>
        </a:p>
      </dgm:t>
    </dgm:pt>
    <dgm:pt modelId="{0604587B-68F5-4D1A-940E-6FDFD6D9ABB1}">
      <dgm:prSet phldrT="[Text]" custT="1"/>
      <dgm:spPr/>
      <dgm:t>
        <a:bodyPr/>
        <a:lstStyle/>
        <a:p>
          <a:r>
            <a:rPr lang="en-US" sz="1800" dirty="0" err="1"/>
            <a:t>Kiểm</a:t>
          </a:r>
          <a:r>
            <a:rPr lang="en-US" sz="1800" dirty="0"/>
            <a:t> </a:t>
          </a:r>
          <a:r>
            <a:rPr lang="en-US" sz="1800" dirty="0" err="1"/>
            <a:t>tra</a:t>
          </a:r>
          <a:r>
            <a:rPr lang="en-US" sz="1800" dirty="0"/>
            <a:t> </a:t>
          </a:r>
          <a:r>
            <a:rPr lang="en-US" sz="1800" dirty="0" err="1"/>
            <a:t>viên</a:t>
          </a:r>
          <a:endParaRPr lang="en-US" sz="1800" dirty="0"/>
        </a:p>
      </dgm:t>
    </dgm:pt>
    <dgm:pt modelId="{D8BAE7CA-AFA4-4562-AEE7-9AE066AA1081}" type="parTrans" cxnId="{48BA9BC9-E1F4-48EC-96F6-F5C03103AE8E}">
      <dgm:prSet/>
      <dgm:spPr/>
      <dgm:t>
        <a:bodyPr/>
        <a:lstStyle/>
        <a:p>
          <a:endParaRPr lang="en-US"/>
        </a:p>
      </dgm:t>
    </dgm:pt>
    <dgm:pt modelId="{AB0571FD-0D60-46CA-AB98-76FD74874873}" type="sibTrans" cxnId="{48BA9BC9-E1F4-48EC-96F6-F5C03103AE8E}">
      <dgm:prSet/>
      <dgm:spPr/>
      <dgm:t>
        <a:bodyPr/>
        <a:lstStyle/>
        <a:p>
          <a:endParaRPr lang="en-US"/>
        </a:p>
      </dgm:t>
    </dgm:pt>
    <dgm:pt modelId="{4AB1581F-2C60-45AD-94BE-4CD817BFB898}">
      <dgm:prSet phldrT="[Text]" custT="1"/>
      <dgm:spPr/>
      <dgm:t>
        <a:bodyPr/>
        <a:lstStyle/>
        <a:p>
          <a:r>
            <a:rPr lang="en-US" sz="1800" dirty="0"/>
            <a:t>Chánh </a:t>
          </a:r>
          <a:r>
            <a:rPr lang="en-US" sz="1800" dirty="0" err="1"/>
            <a:t>án</a:t>
          </a:r>
          <a:endParaRPr lang="en-US" sz="1800" dirty="0"/>
        </a:p>
      </dgm:t>
    </dgm:pt>
    <dgm:pt modelId="{08E482CB-C50C-4993-9537-176B0FFCBDDD}" type="parTrans" cxnId="{8889E72E-DC06-482B-B362-D6162B91B5C3}">
      <dgm:prSet/>
      <dgm:spPr/>
      <dgm:t>
        <a:bodyPr/>
        <a:lstStyle/>
        <a:p>
          <a:endParaRPr lang="en-US"/>
        </a:p>
      </dgm:t>
    </dgm:pt>
    <dgm:pt modelId="{C6B8AE73-9108-4B9E-B31A-B1E71203D44D}" type="sibTrans" cxnId="{8889E72E-DC06-482B-B362-D6162B91B5C3}">
      <dgm:prSet/>
      <dgm:spPr/>
      <dgm:t>
        <a:bodyPr/>
        <a:lstStyle/>
        <a:p>
          <a:endParaRPr lang="en-US"/>
        </a:p>
      </dgm:t>
    </dgm:pt>
    <dgm:pt modelId="{5B96CC71-F185-4E8D-B1BB-A8263FBAE417}">
      <dgm:prSet phldrT="[Text]" custT="1"/>
      <dgm:spPr/>
      <dgm:t>
        <a:bodyPr/>
        <a:lstStyle/>
        <a:p>
          <a:r>
            <a:rPr lang="en-US" sz="1800" dirty="0" err="1"/>
            <a:t>Viện</a:t>
          </a:r>
          <a:r>
            <a:rPr lang="en-US" sz="1800" dirty="0"/>
            <a:t> </a:t>
          </a:r>
          <a:r>
            <a:rPr lang="en-US" sz="1800" dirty="0" err="1"/>
            <a:t>trưởng</a:t>
          </a:r>
          <a:endParaRPr lang="en-US" sz="1800" dirty="0"/>
        </a:p>
      </dgm:t>
    </dgm:pt>
    <dgm:pt modelId="{A1462E60-7B6E-4AB1-9232-8369909108E5}" type="parTrans" cxnId="{AC499163-53BE-41D5-BBAA-734ABBF7F3A4}">
      <dgm:prSet/>
      <dgm:spPr/>
      <dgm:t>
        <a:bodyPr/>
        <a:lstStyle/>
        <a:p>
          <a:endParaRPr lang="en-US"/>
        </a:p>
      </dgm:t>
    </dgm:pt>
    <dgm:pt modelId="{3B400471-9176-4B21-B989-17E725C4B9AF}" type="sibTrans" cxnId="{AC499163-53BE-41D5-BBAA-734ABBF7F3A4}">
      <dgm:prSet/>
      <dgm:spPr/>
      <dgm:t>
        <a:bodyPr/>
        <a:lstStyle/>
        <a:p>
          <a:endParaRPr lang="en-US"/>
        </a:p>
      </dgm:t>
    </dgm:pt>
    <dgm:pt modelId="{34EC5C9D-687A-4D97-8FD2-5D351F84A5D5}" type="pres">
      <dgm:prSet presAssocID="{613F8E3D-ADF9-4E4D-ACFF-E645072C182D}" presName="Name0" presStyleCnt="0">
        <dgm:presLayoutVars>
          <dgm:chMax/>
          <dgm:chPref val="3"/>
          <dgm:dir/>
          <dgm:animOne val="branch"/>
          <dgm:animLvl val="lvl"/>
        </dgm:presLayoutVars>
      </dgm:prSet>
      <dgm:spPr/>
    </dgm:pt>
    <dgm:pt modelId="{F4295A72-8D3C-4647-9EAD-B146904EBD02}" type="pres">
      <dgm:prSet presAssocID="{7597C0CF-75A1-424C-9DFB-861C490CF27A}" presName="composite" presStyleCnt="0"/>
      <dgm:spPr/>
    </dgm:pt>
    <dgm:pt modelId="{BE1E9D67-11E4-4CB0-877D-BBBB2B04FF56}" type="pres">
      <dgm:prSet presAssocID="{7597C0CF-75A1-424C-9DFB-861C490CF27A}" presName="FirstChild" presStyleLbl="revTx" presStyleIdx="0" presStyleCnt="4">
        <dgm:presLayoutVars>
          <dgm:chMax val="0"/>
          <dgm:chPref val="0"/>
          <dgm:bulletEnabled val="1"/>
        </dgm:presLayoutVars>
      </dgm:prSet>
      <dgm:spPr/>
    </dgm:pt>
    <dgm:pt modelId="{02B66942-6939-461C-964F-0D2BB8B9D833}" type="pres">
      <dgm:prSet presAssocID="{7597C0CF-75A1-424C-9DFB-861C490CF27A}" presName="Parent" presStyleLbl="alignNode1" presStyleIdx="0" presStyleCnt="2" custScaleY="66858">
        <dgm:presLayoutVars>
          <dgm:chMax val="3"/>
          <dgm:chPref val="3"/>
          <dgm:bulletEnabled val="1"/>
        </dgm:presLayoutVars>
      </dgm:prSet>
      <dgm:spPr/>
    </dgm:pt>
    <dgm:pt modelId="{AD223453-01B2-40C8-A121-76B6BA0F6B94}" type="pres">
      <dgm:prSet presAssocID="{7597C0CF-75A1-424C-9DFB-861C490CF27A}" presName="Accent" presStyleLbl="parChTrans1D1" presStyleIdx="0" presStyleCnt="2" custLinFactY="-100000" custLinFactNeighborX="-2795" custLinFactNeighborY="-172142"/>
      <dgm:spPr/>
    </dgm:pt>
    <dgm:pt modelId="{7C323971-80C2-41A7-9D72-F88BCE95EE37}" type="pres">
      <dgm:prSet presAssocID="{7597C0CF-75A1-424C-9DFB-861C490CF27A}" presName="Child" presStyleLbl="revTx" presStyleIdx="1" presStyleCnt="4" custScaleY="112470">
        <dgm:presLayoutVars>
          <dgm:chMax val="0"/>
          <dgm:chPref val="0"/>
          <dgm:bulletEnabled val="1"/>
        </dgm:presLayoutVars>
      </dgm:prSet>
      <dgm:spPr/>
    </dgm:pt>
    <dgm:pt modelId="{430E90CF-4BC5-4FED-B20B-B8DEF22AFA3D}" type="pres">
      <dgm:prSet presAssocID="{742CAB18-0588-454D-A7B1-063F3E4D081D}" presName="sibTrans" presStyleCnt="0"/>
      <dgm:spPr/>
    </dgm:pt>
    <dgm:pt modelId="{F666D7AD-222B-46E4-8060-8F8F7CB62B25}" type="pres">
      <dgm:prSet presAssocID="{D37DDF6A-62AB-4EE5-9C12-0B7EE1C7F84D}" presName="composite" presStyleCnt="0"/>
      <dgm:spPr/>
    </dgm:pt>
    <dgm:pt modelId="{AE949E78-5A77-4AD3-9CA0-66562D94C2E8}" type="pres">
      <dgm:prSet presAssocID="{D37DDF6A-62AB-4EE5-9C12-0B7EE1C7F84D}" presName="FirstChild" presStyleLbl="revTx" presStyleIdx="2" presStyleCnt="4">
        <dgm:presLayoutVars>
          <dgm:chMax val="0"/>
          <dgm:chPref val="0"/>
          <dgm:bulletEnabled val="1"/>
        </dgm:presLayoutVars>
      </dgm:prSet>
      <dgm:spPr/>
    </dgm:pt>
    <dgm:pt modelId="{4582CA94-7D9F-4550-8B36-891834DC07CD}" type="pres">
      <dgm:prSet presAssocID="{D37DDF6A-62AB-4EE5-9C12-0B7EE1C7F84D}" presName="Parent" presStyleLbl="alignNode1" presStyleIdx="1" presStyleCnt="2" custScaleY="70729">
        <dgm:presLayoutVars>
          <dgm:chMax val="3"/>
          <dgm:chPref val="3"/>
          <dgm:bulletEnabled val="1"/>
        </dgm:presLayoutVars>
      </dgm:prSet>
      <dgm:spPr/>
    </dgm:pt>
    <dgm:pt modelId="{C21BB286-A5E0-4B92-BB2F-F1D67F6BC011}" type="pres">
      <dgm:prSet presAssocID="{D37DDF6A-62AB-4EE5-9C12-0B7EE1C7F84D}" presName="Accent" presStyleLbl="parChTrans1D1" presStyleIdx="1" presStyleCnt="2" custLinFactY="-100000" custLinFactNeighborY="-135858"/>
      <dgm:spPr/>
    </dgm:pt>
    <dgm:pt modelId="{19EF0239-165B-4E17-8B78-15B4F87CB06E}" type="pres">
      <dgm:prSet presAssocID="{D37DDF6A-62AB-4EE5-9C12-0B7EE1C7F84D}" presName="Child" presStyleLbl="revTx" presStyleIdx="3" presStyleCnt="4">
        <dgm:presLayoutVars>
          <dgm:chMax val="0"/>
          <dgm:chPref val="0"/>
          <dgm:bulletEnabled val="1"/>
        </dgm:presLayoutVars>
      </dgm:prSet>
      <dgm:spPr/>
    </dgm:pt>
  </dgm:ptLst>
  <dgm:cxnLst>
    <dgm:cxn modelId="{637DC20E-3AD1-400A-876B-59F7535B1A74}" srcId="{D37DDF6A-62AB-4EE5-9C12-0B7EE1C7F84D}" destId="{13C86822-6604-444D-BEE3-DEBD9C247BC5}" srcOrd="0" destOrd="0" parTransId="{A6223FE3-22AF-427A-8396-42E0FE8F8CDD}" sibTransId="{28E7E1BF-3306-4DAE-A3D9-131369D36993}"/>
    <dgm:cxn modelId="{B805C216-934B-458C-8296-6775310B628A}" srcId="{7597C0CF-75A1-424C-9DFB-861C490CF27A}" destId="{23701F01-DF64-411E-8650-8020AA067DC3}" srcOrd="4" destOrd="0" parTransId="{0B51E953-7063-4CA0-B4D7-DCB30E08EB26}" sibTransId="{60E68F3F-FDCB-4513-AEA8-0F1F5EB4EE95}"/>
    <dgm:cxn modelId="{5A25F229-F49B-4D13-8446-E3CF25E613AD}" srcId="{7597C0CF-75A1-424C-9DFB-861C490CF27A}" destId="{E5897839-4915-453A-992C-91BED6F56606}" srcOrd="2" destOrd="0" parTransId="{B3B9597D-73C2-4165-A319-47895C0C1FD7}" sibTransId="{0A2AE18D-C03B-452D-ABD0-1B04AC161385}"/>
    <dgm:cxn modelId="{8889E72E-DC06-482B-B362-D6162B91B5C3}" srcId="{7597C0CF-75A1-424C-9DFB-861C490CF27A}" destId="{4AB1581F-2C60-45AD-94BE-4CD817BFB898}" srcOrd="1" destOrd="0" parTransId="{08E482CB-C50C-4993-9537-176B0FFCBDDD}" sibTransId="{C6B8AE73-9108-4B9E-B31A-B1E71203D44D}"/>
    <dgm:cxn modelId="{B4D30530-48D1-42C2-9F58-0279DBF14D30}" type="presOf" srcId="{1E9C8A03-56B5-46C1-92D7-CFDB54C69FC8}" destId="{BE1E9D67-11E4-4CB0-877D-BBBB2B04FF56}" srcOrd="0" destOrd="0" presId="urn:microsoft.com/office/officeart/2011/layout/TabList"/>
    <dgm:cxn modelId="{D4897634-C254-4CB4-A928-92BD1C2DF99B}" type="presOf" srcId="{E5897839-4915-453A-992C-91BED6F56606}" destId="{7C323971-80C2-41A7-9D72-F88BCE95EE37}" srcOrd="0" destOrd="1" presId="urn:microsoft.com/office/officeart/2011/layout/TabList"/>
    <dgm:cxn modelId="{BFE74A5F-9094-4A4C-84CD-056911E17362}" type="presOf" srcId="{23701F01-DF64-411E-8650-8020AA067DC3}" destId="{7C323971-80C2-41A7-9D72-F88BCE95EE37}" srcOrd="0" destOrd="3" presId="urn:microsoft.com/office/officeart/2011/layout/TabList"/>
    <dgm:cxn modelId="{AC499163-53BE-41D5-BBAA-734ABBF7F3A4}" srcId="{D37DDF6A-62AB-4EE5-9C12-0B7EE1C7F84D}" destId="{5B96CC71-F185-4E8D-B1BB-A8263FBAE417}" srcOrd="1" destOrd="0" parTransId="{A1462E60-7B6E-4AB1-9232-8369909108E5}" sibTransId="{3B400471-9176-4B21-B989-17E725C4B9AF}"/>
    <dgm:cxn modelId="{66C59549-2669-4A18-B854-5D56DA85E6E6}" srcId="{613F8E3D-ADF9-4E4D-ACFF-E645072C182D}" destId="{D37DDF6A-62AB-4EE5-9C12-0B7EE1C7F84D}" srcOrd="1" destOrd="0" parTransId="{ED4066E2-6E4D-407E-BB4E-597CB45E7BB5}" sibTransId="{16A2B4B8-2E4B-43A2-9E5B-77481501B605}"/>
    <dgm:cxn modelId="{86F06B74-7347-4E93-8A51-D1D6F573D52E}" type="presOf" srcId="{D37DDF6A-62AB-4EE5-9C12-0B7EE1C7F84D}" destId="{4582CA94-7D9F-4550-8B36-891834DC07CD}" srcOrd="0" destOrd="0" presId="urn:microsoft.com/office/officeart/2011/layout/TabList"/>
    <dgm:cxn modelId="{C85F2581-631E-4F0C-8804-1EE7F7F4AFD6}" srcId="{D37DDF6A-62AB-4EE5-9C12-0B7EE1C7F84D}" destId="{DD9A2AA9-44D8-4A8D-B3F6-7F5B405410C8}" srcOrd="2" destOrd="0" parTransId="{7A353FF8-0717-459C-8517-F5969E1E2AB6}" sibTransId="{C10DA16B-19A6-42D7-A494-F69B53DAF958}"/>
    <dgm:cxn modelId="{D256FD8A-D227-4399-A638-AE56D44FD436}" type="presOf" srcId="{5B96CC71-F185-4E8D-B1BB-A8263FBAE417}" destId="{19EF0239-165B-4E17-8B78-15B4F87CB06E}" srcOrd="0" destOrd="0" presId="urn:microsoft.com/office/officeart/2011/layout/TabList"/>
    <dgm:cxn modelId="{407E8194-58BF-42AC-9EF8-9BEF4B3C946D}" type="presOf" srcId="{7597C0CF-75A1-424C-9DFB-861C490CF27A}" destId="{02B66942-6939-461C-964F-0D2BB8B9D833}" srcOrd="0" destOrd="0" presId="urn:microsoft.com/office/officeart/2011/layout/TabList"/>
    <dgm:cxn modelId="{6D827AA1-5617-487F-986F-2C693EBABE49}" type="presOf" srcId="{ED7F425A-5213-4CCE-AAB9-986F9B1B0545}" destId="{7C323971-80C2-41A7-9D72-F88BCE95EE37}" srcOrd="0" destOrd="2" presId="urn:microsoft.com/office/officeart/2011/layout/TabList"/>
    <dgm:cxn modelId="{59252DA7-1BC4-4613-B2F9-F3C67F3E2E4C}" srcId="{7597C0CF-75A1-424C-9DFB-861C490CF27A}" destId="{1E9C8A03-56B5-46C1-92D7-CFDB54C69FC8}" srcOrd="0" destOrd="0" parTransId="{5787658F-7A22-4547-8A39-95065704AE9C}" sibTransId="{32CCCE84-ABE8-4651-9144-B1C154FDFB64}"/>
    <dgm:cxn modelId="{75A309B1-D815-4614-9DD1-DFA9BECFFF05}" type="presOf" srcId="{13C86822-6604-444D-BEE3-DEBD9C247BC5}" destId="{AE949E78-5A77-4AD3-9CA0-66562D94C2E8}" srcOrd="0" destOrd="0" presId="urn:microsoft.com/office/officeart/2011/layout/TabList"/>
    <dgm:cxn modelId="{89B0B9BB-229E-47E2-8FE3-3B1CC6182E5D}" srcId="{7597C0CF-75A1-424C-9DFB-861C490CF27A}" destId="{ED7F425A-5213-4CCE-AAB9-986F9B1B0545}" srcOrd="3" destOrd="0" parTransId="{ECF45F48-DF75-4A47-A437-651CE0B5EDF3}" sibTransId="{0B4DA265-050C-41E0-B328-A03235D50EA6}"/>
    <dgm:cxn modelId="{F443D4C0-1C73-47EA-8E7E-86C695D02459}" srcId="{7597C0CF-75A1-424C-9DFB-861C490CF27A}" destId="{B58AFF9C-6CAA-47E5-BD4A-2E9F481316E6}" srcOrd="5" destOrd="0" parTransId="{60BD3D98-48CB-4A40-8980-B5D707A626E0}" sibTransId="{E5109A74-4391-45FC-84D7-1D764927AA44}"/>
    <dgm:cxn modelId="{48BA9BC9-E1F4-48EC-96F6-F5C03103AE8E}" srcId="{D37DDF6A-62AB-4EE5-9C12-0B7EE1C7F84D}" destId="{0604587B-68F5-4D1A-940E-6FDFD6D9ABB1}" srcOrd="3" destOrd="0" parTransId="{D8BAE7CA-AFA4-4562-AEE7-9AE066AA1081}" sibTransId="{AB0571FD-0D60-46CA-AB98-76FD74874873}"/>
    <dgm:cxn modelId="{EC8EB3CA-0B88-48F3-AD2A-C090599699AC}" type="presOf" srcId="{DD9A2AA9-44D8-4A8D-B3F6-7F5B405410C8}" destId="{19EF0239-165B-4E17-8B78-15B4F87CB06E}" srcOrd="0" destOrd="1" presId="urn:microsoft.com/office/officeart/2011/layout/TabList"/>
    <dgm:cxn modelId="{7BDF91CC-55A5-4777-BF3E-02307F7F3962}" type="presOf" srcId="{B58AFF9C-6CAA-47E5-BD4A-2E9F481316E6}" destId="{7C323971-80C2-41A7-9D72-F88BCE95EE37}" srcOrd="0" destOrd="4" presId="urn:microsoft.com/office/officeart/2011/layout/TabList"/>
    <dgm:cxn modelId="{230BDFD4-ED2F-44A7-8F57-7F0AF826AB50}" type="presOf" srcId="{0604587B-68F5-4D1A-940E-6FDFD6D9ABB1}" destId="{19EF0239-165B-4E17-8B78-15B4F87CB06E}" srcOrd="0" destOrd="2" presId="urn:microsoft.com/office/officeart/2011/layout/TabList"/>
    <dgm:cxn modelId="{6F2C20DD-D0B9-43A9-9C87-C7FEEC01050F}" type="presOf" srcId="{4AB1581F-2C60-45AD-94BE-4CD817BFB898}" destId="{7C323971-80C2-41A7-9D72-F88BCE95EE37}" srcOrd="0" destOrd="0" presId="urn:microsoft.com/office/officeart/2011/layout/TabList"/>
    <dgm:cxn modelId="{36884DDE-51FE-44C8-A1F0-B12EA3A41234}" srcId="{613F8E3D-ADF9-4E4D-ACFF-E645072C182D}" destId="{7597C0CF-75A1-424C-9DFB-861C490CF27A}" srcOrd="0" destOrd="0" parTransId="{1C261A6C-1BA7-4B53-B690-806EB02FC7F0}" sibTransId="{742CAB18-0588-454D-A7B1-063F3E4D081D}"/>
    <dgm:cxn modelId="{19EB67EE-3848-43B2-BA2A-C529E7D231D9}" type="presOf" srcId="{613F8E3D-ADF9-4E4D-ACFF-E645072C182D}" destId="{34EC5C9D-687A-4D97-8FD2-5D351F84A5D5}" srcOrd="0" destOrd="0" presId="urn:microsoft.com/office/officeart/2011/layout/TabList"/>
    <dgm:cxn modelId="{DE2E0001-C276-4C25-955D-A68A226B23D1}" type="presParOf" srcId="{34EC5C9D-687A-4D97-8FD2-5D351F84A5D5}" destId="{F4295A72-8D3C-4647-9EAD-B146904EBD02}" srcOrd="0" destOrd="0" presId="urn:microsoft.com/office/officeart/2011/layout/TabList"/>
    <dgm:cxn modelId="{6ED3E470-015A-42D4-9B26-B2E3427A33E0}" type="presParOf" srcId="{F4295A72-8D3C-4647-9EAD-B146904EBD02}" destId="{BE1E9D67-11E4-4CB0-877D-BBBB2B04FF56}" srcOrd="0" destOrd="0" presId="urn:microsoft.com/office/officeart/2011/layout/TabList"/>
    <dgm:cxn modelId="{21E2D41C-FA36-48FD-AA6A-10C15483E9FA}" type="presParOf" srcId="{F4295A72-8D3C-4647-9EAD-B146904EBD02}" destId="{02B66942-6939-461C-964F-0D2BB8B9D833}" srcOrd="1" destOrd="0" presId="urn:microsoft.com/office/officeart/2011/layout/TabList"/>
    <dgm:cxn modelId="{19B12B3F-0175-485E-8D3B-63EB029FD89E}" type="presParOf" srcId="{F4295A72-8D3C-4647-9EAD-B146904EBD02}" destId="{AD223453-01B2-40C8-A121-76B6BA0F6B94}" srcOrd="2" destOrd="0" presId="urn:microsoft.com/office/officeart/2011/layout/TabList"/>
    <dgm:cxn modelId="{9BAC4EB9-ACC6-4E98-9E16-50C0A28908A6}" type="presParOf" srcId="{34EC5C9D-687A-4D97-8FD2-5D351F84A5D5}" destId="{7C323971-80C2-41A7-9D72-F88BCE95EE37}" srcOrd="1" destOrd="0" presId="urn:microsoft.com/office/officeart/2011/layout/TabList"/>
    <dgm:cxn modelId="{53C42BCD-DBDA-4275-9EC3-C69058E6409D}" type="presParOf" srcId="{34EC5C9D-687A-4D97-8FD2-5D351F84A5D5}" destId="{430E90CF-4BC5-4FED-B20B-B8DEF22AFA3D}" srcOrd="2" destOrd="0" presId="urn:microsoft.com/office/officeart/2011/layout/TabList"/>
    <dgm:cxn modelId="{3CA6906D-459E-4637-9F6E-7A3E2774662B}" type="presParOf" srcId="{34EC5C9D-687A-4D97-8FD2-5D351F84A5D5}" destId="{F666D7AD-222B-46E4-8060-8F8F7CB62B25}" srcOrd="3" destOrd="0" presId="urn:microsoft.com/office/officeart/2011/layout/TabList"/>
    <dgm:cxn modelId="{9EA8A656-F169-4409-95C1-28D89A606A46}" type="presParOf" srcId="{F666D7AD-222B-46E4-8060-8F8F7CB62B25}" destId="{AE949E78-5A77-4AD3-9CA0-66562D94C2E8}" srcOrd="0" destOrd="0" presId="urn:microsoft.com/office/officeart/2011/layout/TabList"/>
    <dgm:cxn modelId="{BBE1EA87-0114-495B-97AB-D66758E36294}" type="presParOf" srcId="{F666D7AD-222B-46E4-8060-8F8F7CB62B25}" destId="{4582CA94-7D9F-4550-8B36-891834DC07CD}" srcOrd="1" destOrd="0" presId="urn:microsoft.com/office/officeart/2011/layout/TabList"/>
    <dgm:cxn modelId="{B9F042E9-9005-41FB-B824-AA8FA677D25A}" type="presParOf" srcId="{F666D7AD-222B-46E4-8060-8F8F7CB62B25}" destId="{C21BB286-A5E0-4B92-BB2F-F1D67F6BC011}" srcOrd="2" destOrd="0" presId="urn:microsoft.com/office/officeart/2011/layout/TabList"/>
    <dgm:cxn modelId="{60CCB669-6F3D-4614-ACC1-57DF9CC7F2C8}" type="presParOf" srcId="{34EC5C9D-687A-4D97-8FD2-5D351F84A5D5}" destId="{19EF0239-165B-4E17-8B78-15B4F87CB06E}" srcOrd="4"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E1599D-422D-472E-BA47-D6721EFA0C1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01DEADE5-53A9-43A1-8A38-85A0D2BE65AF}">
      <dgm:prSet phldrT="[Text]"/>
      <dgm:spPr/>
      <dgm:t>
        <a:bodyPr/>
        <a:lstStyle/>
        <a:p>
          <a:r>
            <a:rPr lang="en-US" b="1" dirty="0"/>
            <a:t>1</a:t>
          </a:r>
        </a:p>
      </dgm:t>
    </dgm:pt>
    <dgm:pt modelId="{49FE2CB1-4F43-4073-8CA0-158BF8E3D9F4}" type="parTrans" cxnId="{DC1898F9-0860-4102-858E-7B489AADD8F5}">
      <dgm:prSet/>
      <dgm:spPr/>
      <dgm:t>
        <a:bodyPr/>
        <a:lstStyle/>
        <a:p>
          <a:endParaRPr lang="en-US"/>
        </a:p>
      </dgm:t>
    </dgm:pt>
    <dgm:pt modelId="{B5DE5544-FA8C-43F4-A5EF-63596E862248}" type="sibTrans" cxnId="{DC1898F9-0860-4102-858E-7B489AADD8F5}">
      <dgm:prSet/>
      <dgm:spPr/>
      <dgm:t>
        <a:bodyPr/>
        <a:lstStyle/>
        <a:p>
          <a:endParaRPr lang="en-US"/>
        </a:p>
      </dgm:t>
    </dgm:pt>
    <dgm:pt modelId="{ACD8FD4B-ACFC-463C-9BC7-47B83F86438F}">
      <dgm:prSet phldrT="[Text]" custT="1"/>
      <dgm:spPr/>
      <dgm:t>
        <a:bodyPr/>
        <a:lstStyle/>
        <a:p>
          <a:r>
            <a:rPr lang="en-US" sz="2400" b="1" dirty="0" err="1">
              <a:solidFill>
                <a:schemeClr val="tx1">
                  <a:lumMod val="75000"/>
                  <a:lumOff val="25000"/>
                </a:schemeClr>
              </a:solidFill>
            </a:rPr>
            <a:t>Đương</a:t>
          </a:r>
          <a:r>
            <a:rPr lang="en-US" sz="2400" b="1" dirty="0">
              <a:solidFill>
                <a:schemeClr val="tx1">
                  <a:lumMod val="75000"/>
                  <a:lumOff val="25000"/>
                </a:schemeClr>
              </a:solidFill>
            </a:rPr>
            <a:t> </a:t>
          </a:r>
          <a:r>
            <a:rPr lang="en-US" sz="2400" b="1" dirty="0" err="1">
              <a:solidFill>
                <a:schemeClr val="tx1">
                  <a:lumMod val="75000"/>
                  <a:lumOff val="25000"/>
                </a:schemeClr>
              </a:solidFill>
            </a:rPr>
            <a:t>sự</a:t>
          </a:r>
          <a:endParaRPr lang="en-US" sz="2400" b="1" dirty="0">
            <a:solidFill>
              <a:schemeClr val="tx1">
                <a:lumMod val="75000"/>
                <a:lumOff val="25000"/>
              </a:schemeClr>
            </a:solidFill>
          </a:endParaRPr>
        </a:p>
      </dgm:t>
    </dgm:pt>
    <dgm:pt modelId="{8DA4D42F-E9CB-412F-BC1F-D9D98D1D3EF5}" type="parTrans" cxnId="{D7D0F1AB-1583-4CB1-8317-78D90850D7EC}">
      <dgm:prSet/>
      <dgm:spPr/>
      <dgm:t>
        <a:bodyPr/>
        <a:lstStyle/>
        <a:p>
          <a:endParaRPr lang="en-US"/>
        </a:p>
      </dgm:t>
    </dgm:pt>
    <dgm:pt modelId="{7C8A514D-A21B-4311-A52F-EBA236DB8274}" type="sibTrans" cxnId="{D7D0F1AB-1583-4CB1-8317-78D90850D7EC}">
      <dgm:prSet/>
      <dgm:spPr/>
      <dgm:t>
        <a:bodyPr/>
        <a:lstStyle/>
        <a:p>
          <a:endParaRPr lang="en-US"/>
        </a:p>
      </dgm:t>
    </dgm:pt>
    <dgm:pt modelId="{328D86E1-9A03-488A-8408-7BFAAEDA7E90}">
      <dgm:prSet phldrT="[Text]"/>
      <dgm:spPr/>
      <dgm:t>
        <a:bodyPr/>
        <a:lstStyle/>
        <a:p>
          <a:r>
            <a:rPr lang="en-US" b="1" dirty="0"/>
            <a:t>2</a:t>
          </a:r>
        </a:p>
      </dgm:t>
    </dgm:pt>
    <dgm:pt modelId="{220BBB8F-83FD-4818-AF67-885F1F6276B7}" type="parTrans" cxnId="{38B83881-86CB-46FC-B4B6-93AFE6AFF740}">
      <dgm:prSet/>
      <dgm:spPr/>
      <dgm:t>
        <a:bodyPr/>
        <a:lstStyle/>
        <a:p>
          <a:endParaRPr lang="en-US"/>
        </a:p>
      </dgm:t>
    </dgm:pt>
    <dgm:pt modelId="{E157B3B2-C9C9-48E6-AF33-A3DBBD62F3AA}" type="sibTrans" cxnId="{38B83881-86CB-46FC-B4B6-93AFE6AFF740}">
      <dgm:prSet/>
      <dgm:spPr/>
      <dgm:t>
        <a:bodyPr/>
        <a:lstStyle/>
        <a:p>
          <a:endParaRPr lang="en-US"/>
        </a:p>
      </dgm:t>
    </dgm:pt>
    <dgm:pt modelId="{54605719-AE49-4982-8D63-B8C61CBB2F99}">
      <dgm:prSet phldrT="[Text]" custT="1"/>
      <dgm:spPr/>
      <dgm:t>
        <a:bodyPr/>
        <a:lstStyle/>
        <a:p>
          <a:r>
            <a:rPr lang="en-US" sz="2400" b="1" dirty="0" err="1"/>
            <a:t>Người</a:t>
          </a:r>
          <a:r>
            <a:rPr lang="en-US" sz="2400" b="1" dirty="0"/>
            <a:t> </a:t>
          </a:r>
          <a:r>
            <a:rPr lang="en-US" sz="2400" b="1" dirty="0" err="1"/>
            <a:t>tham</a:t>
          </a:r>
          <a:r>
            <a:rPr lang="en-US" sz="2400" b="1" dirty="0"/>
            <a:t> </a:t>
          </a:r>
          <a:r>
            <a:rPr lang="en-US" sz="2400" b="1" dirty="0" err="1"/>
            <a:t>gia</a:t>
          </a:r>
          <a:r>
            <a:rPr lang="en-US" sz="2400" b="1" dirty="0"/>
            <a:t> </a:t>
          </a:r>
          <a:r>
            <a:rPr lang="en-US" sz="2400" b="1" dirty="0" err="1"/>
            <a:t>tố</a:t>
          </a:r>
          <a:r>
            <a:rPr lang="en-US" sz="2400" b="1" dirty="0"/>
            <a:t> </a:t>
          </a:r>
          <a:r>
            <a:rPr lang="en-US" sz="2400" b="1" dirty="0" err="1"/>
            <a:t>tụng</a:t>
          </a:r>
          <a:r>
            <a:rPr lang="en-US" sz="2400" b="1" dirty="0"/>
            <a:t> </a:t>
          </a:r>
          <a:r>
            <a:rPr lang="en-US" sz="2400" b="1" dirty="0" err="1"/>
            <a:t>khác</a:t>
          </a:r>
          <a:endParaRPr lang="en-US" sz="2400" b="1" dirty="0"/>
        </a:p>
      </dgm:t>
    </dgm:pt>
    <dgm:pt modelId="{95EDE19F-C2EC-4BC5-8468-791A369D0E76}" type="parTrans" cxnId="{7D4D22BF-279D-44EF-8D23-EE829D4CB6B1}">
      <dgm:prSet/>
      <dgm:spPr/>
      <dgm:t>
        <a:bodyPr/>
        <a:lstStyle/>
        <a:p>
          <a:endParaRPr lang="en-US"/>
        </a:p>
      </dgm:t>
    </dgm:pt>
    <dgm:pt modelId="{C2B85C1A-B6DC-4F2C-AE7A-E7D28C125EC8}" type="sibTrans" cxnId="{7D4D22BF-279D-44EF-8D23-EE829D4CB6B1}">
      <dgm:prSet/>
      <dgm:spPr/>
      <dgm:t>
        <a:bodyPr/>
        <a:lstStyle/>
        <a:p>
          <a:endParaRPr lang="en-US"/>
        </a:p>
      </dgm:t>
    </dgm:pt>
    <dgm:pt modelId="{37134256-F0BC-4D88-A14F-620DF2ED3D16}" type="pres">
      <dgm:prSet presAssocID="{CEE1599D-422D-472E-BA47-D6721EFA0C15}" presName="linearFlow" presStyleCnt="0">
        <dgm:presLayoutVars>
          <dgm:dir/>
          <dgm:animLvl val="lvl"/>
          <dgm:resizeHandles val="exact"/>
        </dgm:presLayoutVars>
      </dgm:prSet>
      <dgm:spPr/>
    </dgm:pt>
    <dgm:pt modelId="{E6344738-8B32-4506-97A1-BC8EEAE84672}" type="pres">
      <dgm:prSet presAssocID="{01DEADE5-53A9-43A1-8A38-85A0D2BE65AF}" presName="composite" presStyleCnt="0"/>
      <dgm:spPr/>
    </dgm:pt>
    <dgm:pt modelId="{8374CC5A-918E-47BA-93FB-3EF223B7A343}" type="pres">
      <dgm:prSet presAssocID="{01DEADE5-53A9-43A1-8A38-85A0D2BE65AF}" presName="parentText" presStyleLbl="alignNode1" presStyleIdx="0" presStyleCnt="2">
        <dgm:presLayoutVars>
          <dgm:chMax val="1"/>
          <dgm:bulletEnabled val="1"/>
        </dgm:presLayoutVars>
      </dgm:prSet>
      <dgm:spPr/>
    </dgm:pt>
    <dgm:pt modelId="{2F39B3F1-385E-4356-A9BB-E8FD36769CAE}" type="pres">
      <dgm:prSet presAssocID="{01DEADE5-53A9-43A1-8A38-85A0D2BE65AF}" presName="descendantText" presStyleLbl="alignAcc1" presStyleIdx="0" presStyleCnt="2">
        <dgm:presLayoutVars>
          <dgm:bulletEnabled val="1"/>
        </dgm:presLayoutVars>
      </dgm:prSet>
      <dgm:spPr/>
    </dgm:pt>
    <dgm:pt modelId="{628E779D-0929-492A-BC77-2D2D550D1A7D}" type="pres">
      <dgm:prSet presAssocID="{B5DE5544-FA8C-43F4-A5EF-63596E862248}" presName="sp" presStyleCnt="0"/>
      <dgm:spPr/>
    </dgm:pt>
    <dgm:pt modelId="{5DE9144B-06EC-4EF8-911C-C639090E2B41}" type="pres">
      <dgm:prSet presAssocID="{328D86E1-9A03-488A-8408-7BFAAEDA7E90}" presName="composite" presStyleCnt="0"/>
      <dgm:spPr/>
    </dgm:pt>
    <dgm:pt modelId="{451CD1F5-9831-44B3-86C7-7E0435285CBB}" type="pres">
      <dgm:prSet presAssocID="{328D86E1-9A03-488A-8408-7BFAAEDA7E90}" presName="parentText" presStyleLbl="alignNode1" presStyleIdx="1" presStyleCnt="2">
        <dgm:presLayoutVars>
          <dgm:chMax val="1"/>
          <dgm:bulletEnabled val="1"/>
        </dgm:presLayoutVars>
      </dgm:prSet>
      <dgm:spPr/>
    </dgm:pt>
    <dgm:pt modelId="{4BFCAD3E-C150-478C-95C0-83A47FE68EEB}" type="pres">
      <dgm:prSet presAssocID="{328D86E1-9A03-488A-8408-7BFAAEDA7E90}" presName="descendantText" presStyleLbl="alignAcc1" presStyleIdx="1" presStyleCnt="2">
        <dgm:presLayoutVars>
          <dgm:bulletEnabled val="1"/>
        </dgm:presLayoutVars>
      </dgm:prSet>
      <dgm:spPr/>
    </dgm:pt>
  </dgm:ptLst>
  <dgm:cxnLst>
    <dgm:cxn modelId="{11E00709-ED0D-47F0-9EF9-E03602A62016}" type="presOf" srcId="{01DEADE5-53A9-43A1-8A38-85A0D2BE65AF}" destId="{8374CC5A-918E-47BA-93FB-3EF223B7A343}" srcOrd="0" destOrd="0" presId="urn:microsoft.com/office/officeart/2005/8/layout/chevron2"/>
    <dgm:cxn modelId="{F5AB3A6A-8AC1-450E-9F63-8C611B742ADC}" type="presOf" srcId="{54605719-AE49-4982-8D63-B8C61CBB2F99}" destId="{4BFCAD3E-C150-478C-95C0-83A47FE68EEB}" srcOrd="0" destOrd="0" presId="urn:microsoft.com/office/officeart/2005/8/layout/chevron2"/>
    <dgm:cxn modelId="{1B997557-4948-4CFA-B2F2-EFD51B732E93}" type="presOf" srcId="{CEE1599D-422D-472E-BA47-D6721EFA0C15}" destId="{37134256-F0BC-4D88-A14F-620DF2ED3D16}" srcOrd="0" destOrd="0" presId="urn:microsoft.com/office/officeart/2005/8/layout/chevron2"/>
    <dgm:cxn modelId="{144A777E-F564-41A2-9B1A-D06CA1E93CCA}" type="presOf" srcId="{328D86E1-9A03-488A-8408-7BFAAEDA7E90}" destId="{451CD1F5-9831-44B3-86C7-7E0435285CBB}" srcOrd="0" destOrd="0" presId="urn:microsoft.com/office/officeart/2005/8/layout/chevron2"/>
    <dgm:cxn modelId="{38B83881-86CB-46FC-B4B6-93AFE6AFF740}" srcId="{CEE1599D-422D-472E-BA47-D6721EFA0C15}" destId="{328D86E1-9A03-488A-8408-7BFAAEDA7E90}" srcOrd="1" destOrd="0" parTransId="{220BBB8F-83FD-4818-AF67-885F1F6276B7}" sibTransId="{E157B3B2-C9C9-48E6-AF33-A3DBBD62F3AA}"/>
    <dgm:cxn modelId="{29DBE69B-61F9-4FA6-8370-C69E984D51E5}" type="presOf" srcId="{ACD8FD4B-ACFC-463C-9BC7-47B83F86438F}" destId="{2F39B3F1-385E-4356-A9BB-E8FD36769CAE}" srcOrd="0" destOrd="0" presId="urn:microsoft.com/office/officeart/2005/8/layout/chevron2"/>
    <dgm:cxn modelId="{D7D0F1AB-1583-4CB1-8317-78D90850D7EC}" srcId="{01DEADE5-53A9-43A1-8A38-85A0D2BE65AF}" destId="{ACD8FD4B-ACFC-463C-9BC7-47B83F86438F}" srcOrd="0" destOrd="0" parTransId="{8DA4D42F-E9CB-412F-BC1F-D9D98D1D3EF5}" sibTransId="{7C8A514D-A21B-4311-A52F-EBA236DB8274}"/>
    <dgm:cxn modelId="{7D4D22BF-279D-44EF-8D23-EE829D4CB6B1}" srcId="{328D86E1-9A03-488A-8408-7BFAAEDA7E90}" destId="{54605719-AE49-4982-8D63-B8C61CBB2F99}" srcOrd="0" destOrd="0" parTransId="{95EDE19F-C2EC-4BC5-8468-791A369D0E76}" sibTransId="{C2B85C1A-B6DC-4F2C-AE7A-E7D28C125EC8}"/>
    <dgm:cxn modelId="{DC1898F9-0860-4102-858E-7B489AADD8F5}" srcId="{CEE1599D-422D-472E-BA47-D6721EFA0C15}" destId="{01DEADE5-53A9-43A1-8A38-85A0D2BE65AF}" srcOrd="0" destOrd="0" parTransId="{49FE2CB1-4F43-4073-8CA0-158BF8E3D9F4}" sibTransId="{B5DE5544-FA8C-43F4-A5EF-63596E862248}"/>
    <dgm:cxn modelId="{2451FFD4-AD5A-423D-9807-FE1FB50787C5}" type="presParOf" srcId="{37134256-F0BC-4D88-A14F-620DF2ED3D16}" destId="{E6344738-8B32-4506-97A1-BC8EEAE84672}" srcOrd="0" destOrd="0" presId="urn:microsoft.com/office/officeart/2005/8/layout/chevron2"/>
    <dgm:cxn modelId="{9F651441-0F3B-4F5F-940D-33FCF515250B}" type="presParOf" srcId="{E6344738-8B32-4506-97A1-BC8EEAE84672}" destId="{8374CC5A-918E-47BA-93FB-3EF223B7A343}" srcOrd="0" destOrd="0" presId="urn:microsoft.com/office/officeart/2005/8/layout/chevron2"/>
    <dgm:cxn modelId="{815FFA0B-5F87-4441-93DE-5F7F0F73A8D9}" type="presParOf" srcId="{E6344738-8B32-4506-97A1-BC8EEAE84672}" destId="{2F39B3F1-385E-4356-A9BB-E8FD36769CAE}" srcOrd="1" destOrd="0" presId="urn:microsoft.com/office/officeart/2005/8/layout/chevron2"/>
    <dgm:cxn modelId="{6FF97457-28AA-48E8-AF82-E05870CF2A47}" type="presParOf" srcId="{37134256-F0BC-4D88-A14F-620DF2ED3D16}" destId="{628E779D-0929-492A-BC77-2D2D550D1A7D}" srcOrd="1" destOrd="0" presId="urn:microsoft.com/office/officeart/2005/8/layout/chevron2"/>
    <dgm:cxn modelId="{9E541D94-E501-4930-838B-B87C65F5EC38}" type="presParOf" srcId="{37134256-F0BC-4D88-A14F-620DF2ED3D16}" destId="{5DE9144B-06EC-4EF8-911C-C639090E2B41}" srcOrd="2" destOrd="0" presId="urn:microsoft.com/office/officeart/2005/8/layout/chevron2"/>
    <dgm:cxn modelId="{D89ECE6B-8105-46FE-8965-91826CCB788B}" type="presParOf" srcId="{5DE9144B-06EC-4EF8-911C-C639090E2B41}" destId="{451CD1F5-9831-44B3-86C7-7E0435285CBB}" srcOrd="0" destOrd="0" presId="urn:microsoft.com/office/officeart/2005/8/layout/chevron2"/>
    <dgm:cxn modelId="{2469E023-7B93-4CB1-9CA7-7BCEF5AA7398}" type="presParOf" srcId="{5DE9144B-06EC-4EF8-911C-C639090E2B41}" destId="{4BFCAD3E-C150-478C-95C0-83A47FE68EE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C35D34-5E2C-419E-86D6-D49A66F7AD9F}"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5E328AC4-905D-4023-AB77-2F3455933FAE}">
      <dgm:prSet phldrT="[Text]" custT="1"/>
      <dgm:spPr>
        <a:ln>
          <a:prstDash val="sysDot"/>
        </a:ln>
      </dgm:spPr>
      <dgm:t>
        <a:bodyPr/>
        <a:lstStyle/>
        <a:p>
          <a:pPr>
            <a:buFont typeface="Times New Roman" panose="02020603050405020304" pitchFamily="18" charset="0"/>
            <a:buChar char="-"/>
          </a:pPr>
          <a:r>
            <a:rPr lang="en-US" sz="1800" b="0" i="0" dirty="0" err="1">
              <a:latin typeface="+mj-lt"/>
            </a:rPr>
            <a:t>Người</a:t>
          </a:r>
          <a:r>
            <a:rPr lang="en-US" sz="1800" b="0" i="0" dirty="0">
              <a:latin typeface="+mj-lt"/>
            </a:rPr>
            <a:t> </a:t>
          </a:r>
          <a:r>
            <a:rPr lang="en-US" sz="1800" b="0" i="0" dirty="0" err="1">
              <a:latin typeface="+mj-lt"/>
            </a:rPr>
            <a:t>bảo</a:t>
          </a:r>
          <a:r>
            <a:rPr lang="en-US" sz="1800" b="0" i="0" dirty="0">
              <a:latin typeface="+mj-lt"/>
            </a:rPr>
            <a:t> </a:t>
          </a:r>
          <a:r>
            <a:rPr lang="en-US" sz="1800" b="0" i="0" dirty="0" err="1">
              <a:latin typeface="+mj-lt"/>
            </a:rPr>
            <a:t>vệ</a:t>
          </a:r>
          <a:r>
            <a:rPr lang="en-US" sz="1800" b="0" i="0" dirty="0">
              <a:latin typeface="+mj-lt"/>
            </a:rPr>
            <a:t> </a:t>
          </a:r>
          <a:r>
            <a:rPr lang="en-US" sz="1800" b="0" i="0" dirty="0" err="1">
              <a:latin typeface="+mj-lt"/>
            </a:rPr>
            <a:t>quyền</a:t>
          </a:r>
          <a:r>
            <a:rPr lang="en-US" sz="1800" b="0" i="0" dirty="0">
              <a:latin typeface="+mj-lt"/>
            </a:rPr>
            <a:t> </a:t>
          </a:r>
          <a:r>
            <a:rPr lang="en-US" sz="1800" b="0" i="0" dirty="0" err="1">
              <a:latin typeface="+mj-lt"/>
            </a:rPr>
            <a:t>và</a:t>
          </a:r>
          <a:r>
            <a:rPr lang="en-US" sz="1800" b="0" i="0" dirty="0">
              <a:latin typeface="+mj-lt"/>
            </a:rPr>
            <a:t> </a:t>
          </a:r>
          <a:r>
            <a:rPr lang="en-US" sz="1800" b="0" i="0" dirty="0" err="1">
              <a:latin typeface="+mj-lt"/>
            </a:rPr>
            <a:t>lợi</a:t>
          </a:r>
          <a:r>
            <a:rPr lang="en-US" sz="1800" b="0" i="0" dirty="0">
              <a:latin typeface="+mj-lt"/>
            </a:rPr>
            <a:t> </a:t>
          </a:r>
          <a:r>
            <a:rPr lang="en-US" sz="1800" b="0" i="0" dirty="0" err="1">
              <a:latin typeface="+mj-lt"/>
            </a:rPr>
            <a:t>ích</a:t>
          </a:r>
          <a:r>
            <a:rPr lang="en-US" sz="1800" b="0" i="0" dirty="0">
              <a:latin typeface="+mj-lt"/>
            </a:rPr>
            <a:t> </a:t>
          </a:r>
          <a:r>
            <a:rPr lang="en-US" sz="1800" b="0" i="0" dirty="0" err="1">
              <a:latin typeface="+mj-lt"/>
            </a:rPr>
            <a:t>hợp</a:t>
          </a:r>
          <a:r>
            <a:rPr lang="en-US" sz="1800" b="0" i="0" dirty="0">
              <a:latin typeface="+mj-lt"/>
            </a:rPr>
            <a:t> </a:t>
          </a:r>
          <a:r>
            <a:rPr lang="en-US" sz="1800" b="0" i="0" dirty="0" err="1">
              <a:latin typeface="+mj-lt"/>
            </a:rPr>
            <a:t>pháp</a:t>
          </a:r>
          <a:r>
            <a:rPr lang="en-US" sz="1800" b="0" i="0" dirty="0">
              <a:latin typeface="+mj-lt"/>
            </a:rPr>
            <a:t> </a:t>
          </a:r>
          <a:r>
            <a:rPr lang="en-US" sz="1800" b="0" i="0" dirty="0" err="1">
              <a:latin typeface="+mj-lt"/>
            </a:rPr>
            <a:t>của</a:t>
          </a:r>
          <a:r>
            <a:rPr lang="en-US" sz="1800" b="0" i="0" dirty="0">
              <a:latin typeface="+mj-lt"/>
            </a:rPr>
            <a:t> </a:t>
          </a:r>
          <a:r>
            <a:rPr lang="en-US" sz="1800" b="0" i="0" dirty="0" err="1">
              <a:latin typeface="+mj-lt"/>
            </a:rPr>
            <a:t>đương</a:t>
          </a:r>
          <a:r>
            <a:rPr lang="en-US" sz="1800" b="0" i="0" dirty="0">
              <a:latin typeface="+mj-lt"/>
            </a:rPr>
            <a:t> </a:t>
          </a:r>
          <a:r>
            <a:rPr lang="en-US" sz="1800" b="0" i="0" dirty="0" err="1">
              <a:latin typeface="+mj-lt"/>
            </a:rPr>
            <a:t>sự</a:t>
          </a:r>
          <a:endParaRPr lang="en-US" sz="1800" b="0" i="0" dirty="0">
            <a:latin typeface="+mj-lt"/>
          </a:endParaRPr>
        </a:p>
      </dgm:t>
    </dgm:pt>
    <dgm:pt modelId="{B516FCF3-957D-4683-B9F2-C1637F45DF51}" type="parTrans" cxnId="{27EECC76-4E2E-4363-A069-A3B90093D729}">
      <dgm:prSet/>
      <dgm:spPr/>
      <dgm:t>
        <a:bodyPr/>
        <a:lstStyle/>
        <a:p>
          <a:endParaRPr lang="en-US"/>
        </a:p>
      </dgm:t>
    </dgm:pt>
    <dgm:pt modelId="{F3860EBF-B1B2-435B-83D8-6316C344C6BF}" type="sibTrans" cxnId="{27EECC76-4E2E-4363-A069-A3B90093D729}">
      <dgm:prSet/>
      <dgm:spPr/>
      <dgm:t>
        <a:bodyPr/>
        <a:lstStyle/>
        <a:p>
          <a:endParaRPr lang="en-US"/>
        </a:p>
      </dgm:t>
    </dgm:pt>
    <dgm:pt modelId="{92B33AF4-3273-4316-A3AF-BCB57896C0CE}">
      <dgm:prSet phldrT="[Text]" custT="1"/>
      <dgm:spPr>
        <a:ln>
          <a:prstDash val="sysDot"/>
        </a:ln>
      </dgm:spPr>
      <dgm:t>
        <a:bodyPr/>
        <a:lstStyle/>
        <a:p>
          <a:pPr>
            <a:buFont typeface="Times New Roman" panose="02020603050405020304" pitchFamily="18" charset="0"/>
            <a:buChar char="-"/>
          </a:pPr>
          <a:r>
            <a:rPr lang="en-US" sz="1800" b="0" i="0" dirty="0" err="1"/>
            <a:t>Người</a:t>
          </a:r>
          <a:r>
            <a:rPr lang="en-US" sz="1800" b="0" i="0" dirty="0"/>
            <a:t> </a:t>
          </a:r>
          <a:r>
            <a:rPr lang="en-US" sz="1800" b="0" i="0" dirty="0" err="1"/>
            <a:t>làm</a:t>
          </a:r>
          <a:r>
            <a:rPr lang="en-US" sz="1800" b="0" i="0" dirty="0"/>
            <a:t> </a:t>
          </a:r>
          <a:r>
            <a:rPr lang="en-US" sz="1800" b="0" i="0" dirty="0" err="1"/>
            <a:t>chứng</a:t>
          </a:r>
          <a:endParaRPr lang="en-US" sz="1800" b="0" i="0" dirty="0"/>
        </a:p>
      </dgm:t>
    </dgm:pt>
    <dgm:pt modelId="{32ED68A0-B727-4840-AD5E-9EAD3E3A687F}" type="parTrans" cxnId="{2C1FDA04-5B94-44A6-92ED-05280A248B8F}">
      <dgm:prSet/>
      <dgm:spPr/>
      <dgm:t>
        <a:bodyPr/>
        <a:lstStyle/>
        <a:p>
          <a:endParaRPr lang="en-US"/>
        </a:p>
      </dgm:t>
    </dgm:pt>
    <dgm:pt modelId="{D580EEF4-88B6-443A-9251-04BF05F88639}" type="sibTrans" cxnId="{2C1FDA04-5B94-44A6-92ED-05280A248B8F}">
      <dgm:prSet/>
      <dgm:spPr/>
      <dgm:t>
        <a:bodyPr/>
        <a:lstStyle/>
        <a:p>
          <a:endParaRPr lang="en-US"/>
        </a:p>
      </dgm:t>
    </dgm:pt>
    <dgm:pt modelId="{31AC07D7-7866-4E17-AFFC-B3B04690D664}">
      <dgm:prSet phldrT="[Text]" custT="1"/>
      <dgm:spPr>
        <a:ln>
          <a:prstDash val="sysDot"/>
        </a:ln>
      </dgm:spPr>
      <dgm:t>
        <a:bodyPr/>
        <a:lstStyle/>
        <a:p>
          <a:pPr>
            <a:buFont typeface="Times New Roman" panose="02020603050405020304" pitchFamily="18" charset="0"/>
            <a:buChar char="-"/>
          </a:pPr>
          <a:r>
            <a:rPr lang="en-US" sz="1800" b="0" i="0" dirty="0" err="1"/>
            <a:t>Người</a:t>
          </a:r>
          <a:r>
            <a:rPr lang="en-US" sz="1800" b="0" i="0" dirty="0"/>
            <a:t> </a:t>
          </a:r>
          <a:r>
            <a:rPr lang="en-US" sz="1800" b="0" i="0" dirty="0" err="1"/>
            <a:t>giám</a:t>
          </a:r>
          <a:r>
            <a:rPr lang="en-US" sz="1800" b="0" i="0" dirty="0"/>
            <a:t> </a:t>
          </a:r>
          <a:r>
            <a:rPr lang="en-US" sz="1800" b="0" i="0" dirty="0" err="1"/>
            <a:t>định</a:t>
          </a:r>
          <a:endParaRPr lang="en-US" sz="1800" b="0" i="0" dirty="0"/>
        </a:p>
      </dgm:t>
    </dgm:pt>
    <dgm:pt modelId="{67C29198-4D4C-4BD7-879C-F4915185605B}" type="parTrans" cxnId="{198A7248-916F-4136-BCED-3A60D03B86BF}">
      <dgm:prSet/>
      <dgm:spPr/>
      <dgm:t>
        <a:bodyPr/>
        <a:lstStyle/>
        <a:p>
          <a:endParaRPr lang="en-US"/>
        </a:p>
      </dgm:t>
    </dgm:pt>
    <dgm:pt modelId="{6D8C51C9-AD4E-4441-B8FA-D03B1DDF76C2}" type="sibTrans" cxnId="{198A7248-916F-4136-BCED-3A60D03B86BF}">
      <dgm:prSet/>
      <dgm:spPr/>
      <dgm:t>
        <a:bodyPr/>
        <a:lstStyle/>
        <a:p>
          <a:endParaRPr lang="en-US"/>
        </a:p>
      </dgm:t>
    </dgm:pt>
    <dgm:pt modelId="{EFD9C26A-C6FA-4B42-BD7D-B49D6ACEDD48}">
      <dgm:prSet phldrT="[Text]" custT="1"/>
      <dgm:spPr>
        <a:ln>
          <a:prstDash val="sysDot"/>
        </a:ln>
      </dgm:spPr>
      <dgm:t>
        <a:bodyPr/>
        <a:lstStyle/>
        <a:p>
          <a:pPr>
            <a:buFont typeface="Times New Roman" panose="02020603050405020304" pitchFamily="18" charset="0"/>
            <a:buChar char="-"/>
          </a:pPr>
          <a:r>
            <a:rPr lang="en-US" sz="1800" b="0" i="0" dirty="0" err="1"/>
            <a:t>Người</a:t>
          </a:r>
          <a:r>
            <a:rPr lang="en-US" sz="1800" b="0" i="0" dirty="0"/>
            <a:t> </a:t>
          </a:r>
          <a:r>
            <a:rPr lang="en-US" sz="1800" b="0" i="0" dirty="0" err="1"/>
            <a:t>phiên</a:t>
          </a:r>
          <a:r>
            <a:rPr lang="en-US" sz="1800" b="0" i="0" dirty="0"/>
            <a:t> </a:t>
          </a:r>
          <a:r>
            <a:rPr lang="en-US" sz="1800" b="0" i="0" dirty="0" err="1"/>
            <a:t>dịch</a:t>
          </a:r>
          <a:endParaRPr lang="en-US" sz="1800" b="0" i="0" dirty="0"/>
        </a:p>
      </dgm:t>
    </dgm:pt>
    <dgm:pt modelId="{7A0795F6-AF03-4D9C-8F5B-701E086B3858}" type="parTrans" cxnId="{3773F2CC-2D3C-4E36-977F-2DB6E92D716F}">
      <dgm:prSet/>
      <dgm:spPr/>
      <dgm:t>
        <a:bodyPr/>
        <a:lstStyle/>
        <a:p>
          <a:endParaRPr lang="en-US"/>
        </a:p>
      </dgm:t>
    </dgm:pt>
    <dgm:pt modelId="{503E349C-F1A6-43B7-AD04-619BE030C6F7}" type="sibTrans" cxnId="{3773F2CC-2D3C-4E36-977F-2DB6E92D716F}">
      <dgm:prSet/>
      <dgm:spPr/>
      <dgm:t>
        <a:bodyPr/>
        <a:lstStyle/>
        <a:p>
          <a:endParaRPr lang="en-US"/>
        </a:p>
      </dgm:t>
    </dgm:pt>
    <dgm:pt modelId="{716C0A2B-A10A-4CEF-B7A4-D1CFCD6432C4}">
      <dgm:prSet phldrT="[Text]" custT="1"/>
      <dgm:spPr>
        <a:ln>
          <a:prstDash val="sysDot"/>
        </a:ln>
      </dgm:spPr>
      <dgm:t>
        <a:bodyPr/>
        <a:lstStyle/>
        <a:p>
          <a:pPr>
            <a:buFont typeface="Times New Roman" panose="02020603050405020304" pitchFamily="18" charset="0"/>
            <a:buChar char="-"/>
          </a:pPr>
          <a:r>
            <a:rPr lang="en-US" sz="1800" b="0" i="0" dirty="0" err="1"/>
            <a:t>Người</a:t>
          </a:r>
          <a:r>
            <a:rPr lang="en-US" sz="1800" b="0" i="0" dirty="0"/>
            <a:t> </a:t>
          </a:r>
          <a:r>
            <a:rPr lang="en-US" sz="1800" b="0" i="0" dirty="0" err="1"/>
            <a:t>đại</a:t>
          </a:r>
          <a:r>
            <a:rPr lang="en-US" sz="1800" b="0" i="0" dirty="0"/>
            <a:t> </a:t>
          </a:r>
          <a:r>
            <a:rPr lang="en-US" sz="1800" b="0" i="0" dirty="0" err="1"/>
            <a:t>diện</a:t>
          </a:r>
          <a:endParaRPr lang="en-US" sz="1800" b="0" i="0" dirty="0"/>
        </a:p>
      </dgm:t>
    </dgm:pt>
    <dgm:pt modelId="{88E577DD-1B77-4769-B044-A0FC96E84FB0}" type="parTrans" cxnId="{10C3FF02-E30D-4752-8D0D-DCD46F37E0C2}">
      <dgm:prSet/>
      <dgm:spPr/>
      <dgm:t>
        <a:bodyPr/>
        <a:lstStyle/>
        <a:p>
          <a:endParaRPr lang="en-US"/>
        </a:p>
      </dgm:t>
    </dgm:pt>
    <dgm:pt modelId="{98D0FD6D-54C4-424D-8482-19F735CE48CD}" type="sibTrans" cxnId="{10C3FF02-E30D-4752-8D0D-DCD46F37E0C2}">
      <dgm:prSet/>
      <dgm:spPr/>
      <dgm:t>
        <a:bodyPr/>
        <a:lstStyle/>
        <a:p>
          <a:endParaRPr lang="en-US"/>
        </a:p>
      </dgm:t>
    </dgm:pt>
    <dgm:pt modelId="{A120C0C1-CB1C-4583-B528-3D4EB57D5001}" type="pres">
      <dgm:prSet presAssocID="{66C35D34-5E2C-419E-86D6-D49A66F7AD9F}" presName="diagram" presStyleCnt="0">
        <dgm:presLayoutVars>
          <dgm:dir/>
          <dgm:resizeHandles val="exact"/>
        </dgm:presLayoutVars>
      </dgm:prSet>
      <dgm:spPr/>
    </dgm:pt>
    <dgm:pt modelId="{086EEFB3-752C-4188-A067-C72238BC756E}" type="pres">
      <dgm:prSet presAssocID="{5E328AC4-905D-4023-AB77-2F3455933FAE}" presName="node" presStyleLbl="node1" presStyleIdx="0" presStyleCnt="5" custScaleX="124309">
        <dgm:presLayoutVars>
          <dgm:bulletEnabled val="1"/>
        </dgm:presLayoutVars>
      </dgm:prSet>
      <dgm:spPr/>
    </dgm:pt>
    <dgm:pt modelId="{69918498-F232-423D-B884-57DE17989410}" type="pres">
      <dgm:prSet presAssocID="{F3860EBF-B1B2-435B-83D8-6316C344C6BF}" presName="sibTrans" presStyleCnt="0"/>
      <dgm:spPr/>
    </dgm:pt>
    <dgm:pt modelId="{613BFA7A-4D88-47F4-98D1-AFDD97DD5F36}" type="pres">
      <dgm:prSet presAssocID="{92B33AF4-3273-4316-A3AF-BCB57896C0CE}" presName="node" presStyleLbl="node1" presStyleIdx="1" presStyleCnt="5">
        <dgm:presLayoutVars>
          <dgm:bulletEnabled val="1"/>
        </dgm:presLayoutVars>
      </dgm:prSet>
      <dgm:spPr/>
    </dgm:pt>
    <dgm:pt modelId="{695DB2FF-AE64-4184-98BB-82E2EA470108}" type="pres">
      <dgm:prSet presAssocID="{D580EEF4-88B6-443A-9251-04BF05F88639}" presName="sibTrans" presStyleCnt="0"/>
      <dgm:spPr/>
    </dgm:pt>
    <dgm:pt modelId="{A42EEE38-1027-4A09-9BE7-1539D2176C25}" type="pres">
      <dgm:prSet presAssocID="{31AC07D7-7866-4E17-AFFC-B3B04690D664}" presName="node" presStyleLbl="node1" presStyleIdx="2" presStyleCnt="5">
        <dgm:presLayoutVars>
          <dgm:bulletEnabled val="1"/>
        </dgm:presLayoutVars>
      </dgm:prSet>
      <dgm:spPr/>
    </dgm:pt>
    <dgm:pt modelId="{29D4035F-A030-4AAD-928A-61DDECA04FA3}" type="pres">
      <dgm:prSet presAssocID="{6D8C51C9-AD4E-4441-B8FA-D03B1DDF76C2}" presName="sibTrans" presStyleCnt="0"/>
      <dgm:spPr/>
    </dgm:pt>
    <dgm:pt modelId="{3ACE482D-1E3C-49AE-9D14-ECD98913B492}" type="pres">
      <dgm:prSet presAssocID="{EFD9C26A-C6FA-4B42-BD7D-B49D6ACEDD48}" presName="node" presStyleLbl="node1" presStyleIdx="3" presStyleCnt="5">
        <dgm:presLayoutVars>
          <dgm:bulletEnabled val="1"/>
        </dgm:presLayoutVars>
      </dgm:prSet>
      <dgm:spPr/>
    </dgm:pt>
    <dgm:pt modelId="{9072F33B-728D-4594-AFD0-C6BDE7103C0D}" type="pres">
      <dgm:prSet presAssocID="{503E349C-F1A6-43B7-AD04-619BE030C6F7}" presName="sibTrans" presStyleCnt="0"/>
      <dgm:spPr/>
    </dgm:pt>
    <dgm:pt modelId="{4B51E7AC-A3B8-4B0D-BD77-FCC4AF6D598E}" type="pres">
      <dgm:prSet presAssocID="{716C0A2B-A10A-4CEF-B7A4-D1CFCD6432C4}" presName="node" presStyleLbl="node1" presStyleIdx="4" presStyleCnt="5">
        <dgm:presLayoutVars>
          <dgm:bulletEnabled val="1"/>
        </dgm:presLayoutVars>
      </dgm:prSet>
      <dgm:spPr/>
    </dgm:pt>
  </dgm:ptLst>
  <dgm:cxnLst>
    <dgm:cxn modelId="{10C3FF02-E30D-4752-8D0D-DCD46F37E0C2}" srcId="{66C35D34-5E2C-419E-86D6-D49A66F7AD9F}" destId="{716C0A2B-A10A-4CEF-B7A4-D1CFCD6432C4}" srcOrd="4" destOrd="0" parTransId="{88E577DD-1B77-4769-B044-A0FC96E84FB0}" sibTransId="{98D0FD6D-54C4-424D-8482-19F735CE48CD}"/>
    <dgm:cxn modelId="{2C1FDA04-5B94-44A6-92ED-05280A248B8F}" srcId="{66C35D34-5E2C-419E-86D6-D49A66F7AD9F}" destId="{92B33AF4-3273-4316-A3AF-BCB57896C0CE}" srcOrd="1" destOrd="0" parTransId="{32ED68A0-B727-4840-AD5E-9EAD3E3A687F}" sibTransId="{D580EEF4-88B6-443A-9251-04BF05F88639}"/>
    <dgm:cxn modelId="{05DCAE20-F3D5-4809-9AA6-52553C6ECA41}" type="presOf" srcId="{31AC07D7-7866-4E17-AFFC-B3B04690D664}" destId="{A42EEE38-1027-4A09-9BE7-1539D2176C25}" srcOrd="0" destOrd="0" presId="urn:microsoft.com/office/officeart/2005/8/layout/default"/>
    <dgm:cxn modelId="{B7851F5D-2B19-483A-A7EB-26F835937890}" type="presOf" srcId="{92B33AF4-3273-4316-A3AF-BCB57896C0CE}" destId="{613BFA7A-4D88-47F4-98D1-AFDD97DD5F36}" srcOrd="0" destOrd="0" presId="urn:microsoft.com/office/officeart/2005/8/layout/default"/>
    <dgm:cxn modelId="{198A7248-916F-4136-BCED-3A60D03B86BF}" srcId="{66C35D34-5E2C-419E-86D6-D49A66F7AD9F}" destId="{31AC07D7-7866-4E17-AFFC-B3B04690D664}" srcOrd="2" destOrd="0" parTransId="{67C29198-4D4C-4BD7-879C-F4915185605B}" sibTransId="{6D8C51C9-AD4E-4441-B8FA-D03B1DDF76C2}"/>
    <dgm:cxn modelId="{27EECC76-4E2E-4363-A069-A3B90093D729}" srcId="{66C35D34-5E2C-419E-86D6-D49A66F7AD9F}" destId="{5E328AC4-905D-4023-AB77-2F3455933FAE}" srcOrd="0" destOrd="0" parTransId="{B516FCF3-957D-4683-B9F2-C1637F45DF51}" sibTransId="{F3860EBF-B1B2-435B-83D8-6316C344C6BF}"/>
    <dgm:cxn modelId="{686AEBA0-148F-4DF4-BFE4-243E32B9D67B}" type="presOf" srcId="{66C35D34-5E2C-419E-86D6-D49A66F7AD9F}" destId="{A120C0C1-CB1C-4583-B528-3D4EB57D5001}" srcOrd="0" destOrd="0" presId="urn:microsoft.com/office/officeart/2005/8/layout/default"/>
    <dgm:cxn modelId="{3773F2CC-2D3C-4E36-977F-2DB6E92D716F}" srcId="{66C35D34-5E2C-419E-86D6-D49A66F7AD9F}" destId="{EFD9C26A-C6FA-4B42-BD7D-B49D6ACEDD48}" srcOrd="3" destOrd="0" parTransId="{7A0795F6-AF03-4D9C-8F5B-701E086B3858}" sibTransId="{503E349C-F1A6-43B7-AD04-619BE030C6F7}"/>
    <dgm:cxn modelId="{FFDC38F1-C066-40DD-907E-031873A44739}" type="presOf" srcId="{EFD9C26A-C6FA-4B42-BD7D-B49D6ACEDD48}" destId="{3ACE482D-1E3C-49AE-9D14-ECD98913B492}" srcOrd="0" destOrd="0" presId="urn:microsoft.com/office/officeart/2005/8/layout/default"/>
    <dgm:cxn modelId="{3A0925FA-09E0-46E2-B4AC-7C2C49C23756}" type="presOf" srcId="{5E328AC4-905D-4023-AB77-2F3455933FAE}" destId="{086EEFB3-752C-4188-A067-C72238BC756E}" srcOrd="0" destOrd="0" presId="urn:microsoft.com/office/officeart/2005/8/layout/default"/>
    <dgm:cxn modelId="{5607EEFF-55FE-4381-870E-A4EA67F26A4D}" type="presOf" srcId="{716C0A2B-A10A-4CEF-B7A4-D1CFCD6432C4}" destId="{4B51E7AC-A3B8-4B0D-BD77-FCC4AF6D598E}" srcOrd="0" destOrd="0" presId="urn:microsoft.com/office/officeart/2005/8/layout/default"/>
    <dgm:cxn modelId="{733BC280-21F8-424C-94CB-4BB44D2909E0}" type="presParOf" srcId="{A120C0C1-CB1C-4583-B528-3D4EB57D5001}" destId="{086EEFB3-752C-4188-A067-C72238BC756E}" srcOrd="0" destOrd="0" presId="urn:microsoft.com/office/officeart/2005/8/layout/default"/>
    <dgm:cxn modelId="{2066A432-4C0E-4F16-9C31-E56B26781F00}" type="presParOf" srcId="{A120C0C1-CB1C-4583-B528-3D4EB57D5001}" destId="{69918498-F232-423D-B884-57DE17989410}" srcOrd="1" destOrd="0" presId="urn:microsoft.com/office/officeart/2005/8/layout/default"/>
    <dgm:cxn modelId="{BE2C574D-8109-4145-8D3F-438A070DF204}" type="presParOf" srcId="{A120C0C1-CB1C-4583-B528-3D4EB57D5001}" destId="{613BFA7A-4D88-47F4-98D1-AFDD97DD5F36}" srcOrd="2" destOrd="0" presId="urn:microsoft.com/office/officeart/2005/8/layout/default"/>
    <dgm:cxn modelId="{A22685FF-0CC9-47DA-AE62-F547F70AB268}" type="presParOf" srcId="{A120C0C1-CB1C-4583-B528-3D4EB57D5001}" destId="{695DB2FF-AE64-4184-98BB-82E2EA470108}" srcOrd="3" destOrd="0" presId="urn:microsoft.com/office/officeart/2005/8/layout/default"/>
    <dgm:cxn modelId="{7BE5154D-3376-440D-9004-465BF7B28756}" type="presParOf" srcId="{A120C0C1-CB1C-4583-B528-3D4EB57D5001}" destId="{A42EEE38-1027-4A09-9BE7-1539D2176C25}" srcOrd="4" destOrd="0" presId="urn:microsoft.com/office/officeart/2005/8/layout/default"/>
    <dgm:cxn modelId="{077E5F40-F723-45AE-8A15-97CA37B95CBC}" type="presParOf" srcId="{A120C0C1-CB1C-4583-B528-3D4EB57D5001}" destId="{29D4035F-A030-4AAD-928A-61DDECA04FA3}" srcOrd="5" destOrd="0" presId="urn:microsoft.com/office/officeart/2005/8/layout/default"/>
    <dgm:cxn modelId="{5BB44AF2-ACCE-455A-9192-AEB33CEA17FA}" type="presParOf" srcId="{A120C0C1-CB1C-4583-B528-3D4EB57D5001}" destId="{3ACE482D-1E3C-49AE-9D14-ECD98913B492}" srcOrd="6" destOrd="0" presId="urn:microsoft.com/office/officeart/2005/8/layout/default"/>
    <dgm:cxn modelId="{A0BB37C2-924C-4FDC-B8A2-1B61C11638D7}" type="presParOf" srcId="{A120C0C1-CB1C-4583-B528-3D4EB57D5001}" destId="{9072F33B-728D-4594-AFD0-C6BDE7103C0D}" srcOrd="7" destOrd="0" presId="urn:microsoft.com/office/officeart/2005/8/layout/default"/>
    <dgm:cxn modelId="{262DF040-5D32-4F2A-8AE5-CE35100EB096}" type="presParOf" srcId="{A120C0C1-CB1C-4583-B528-3D4EB57D5001}" destId="{4B51E7AC-A3B8-4B0D-BD77-FCC4AF6D598E}"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6F197-1BC8-4D27-BA80-F09A5EC12036}">
      <dsp:nvSpPr>
        <dsp:cNvPr id="0" name=""/>
        <dsp:cNvSpPr/>
      </dsp:nvSpPr>
      <dsp:spPr>
        <a:xfrm>
          <a:off x="244276" y="0"/>
          <a:ext cx="4655742" cy="781019"/>
        </a:xfrm>
        <a:prstGeom prst="roundRect">
          <a:avLst>
            <a:gd name="adj" fmla="val 1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FF0000"/>
              </a:solidFill>
              <a:latin typeface="Arial" panose="020B0604020202020204" pitchFamily="34" charset="0"/>
              <a:cs typeface="Arial" panose="020B0604020202020204" pitchFamily="34" charset="0"/>
            </a:rPr>
            <a:t>1.1. KHÁI NIỆM LUẬT TTDS</a:t>
          </a:r>
        </a:p>
      </dsp:txBody>
      <dsp:txXfrm>
        <a:off x="267151" y="22875"/>
        <a:ext cx="4609992" cy="735269"/>
      </dsp:txXfrm>
    </dsp:sp>
    <dsp:sp modelId="{3ECB8629-9E5E-49B8-8375-4CD45C029B28}">
      <dsp:nvSpPr>
        <dsp:cNvPr id="0" name=""/>
        <dsp:cNvSpPr/>
      </dsp:nvSpPr>
      <dsp:spPr>
        <a:xfrm>
          <a:off x="709850" y="781019"/>
          <a:ext cx="322053" cy="484332"/>
        </a:xfrm>
        <a:custGeom>
          <a:avLst/>
          <a:gdLst/>
          <a:ahLst/>
          <a:cxnLst/>
          <a:rect l="0" t="0" r="0" b="0"/>
          <a:pathLst>
            <a:path>
              <a:moveTo>
                <a:pt x="0" y="0"/>
              </a:moveTo>
              <a:lnTo>
                <a:pt x="0" y="484332"/>
              </a:lnTo>
              <a:lnTo>
                <a:pt x="322053" y="484332"/>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0987A7-25B3-44E6-8E2B-8CED50E3335B}">
      <dsp:nvSpPr>
        <dsp:cNvPr id="0" name=""/>
        <dsp:cNvSpPr/>
      </dsp:nvSpPr>
      <dsp:spPr>
        <a:xfrm>
          <a:off x="1031903" y="938558"/>
          <a:ext cx="5110690" cy="653586"/>
        </a:xfrm>
        <a:prstGeom prst="roundRect">
          <a:avLst>
            <a:gd name="adj" fmla="val 10000"/>
          </a:avLst>
        </a:prstGeom>
        <a:solidFill>
          <a:schemeClr val="accent3">
            <a:lumMod val="50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schemeClr val="bg1"/>
              </a:solidFill>
            </a:rPr>
            <a:t>một</a:t>
          </a:r>
          <a:r>
            <a:rPr lang="en-US" sz="1800" kern="1200" dirty="0">
              <a:solidFill>
                <a:schemeClr val="bg1"/>
              </a:solidFill>
            </a:rPr>
            <a:t> </a:t>
          </a:r>
          <a:r>
            <a:rPr lang="en-US" sz="1800" kern="1200" dirty="0" err="1">
              <a:solidFill>
                <a:schemeClr val="bg1"/>
              </a:solidFill>
            </a:rPr>
            <a:t>ngành</a:t>
          </a:r>
          <a:r>
            <a:rPr lang="en-US" sz="1800" kern="1200" dirty="0">
              <a:solidFill>
                <a:schemeClr val="bg1"/>
              </a:solidFill>
            </a:rPr>
            <a:t> </a:t>
          </a:r>
          <a:r>
            <a:rPr lang="en-US" sz="1800" kern="1200" dirty="0" err="1">
              <a:solidFill>
                <a:schemeClr val="bg1"/>
              </a:solidFill>
            </a:rPr>
            <a:t>luật</a:t>
          </a:r>
          <a:r>
            <a:rPr lang="en-US" sz="1800" kern="1200" dirty="0">
              <a:solidFill>
                <a:schemeClr val="bg1"/>
              </a:solidFill>
            </a:rPr>
            <a:t> </a:t>
          </a:r>
          <a:r>
            <a:rPr lang="en-US" sz="1800" kern="1200" dirty="0" err="1">
              <a:solidFill>
                <a:schemeClr val="bg1"/>
              </a:solidFill>
            </a:rPr>
            <a:t>độc</a:t>
          </a:r>
          <a:r>
            <a:rPr lang="en-US" sz="1800" kern="1200" dirty="0">
              <a:solidFill>
                <a:schemeClr val="bg1"/>
              </a:solidFill>
            </a:rPr>
            <a:t> </a:t>
          </a:r>
          <a:r>
            <a:rPr lang="en-US" sz="1800" kern="1200" dirty="0" err="1">
              <a:solidFill>
                <a:schemeClr val="bg1"/>
              </a:solidFill>
            </a:rPr>
            <a:t>lập</a:t>
          </a:r>
          <a:r>
            <a:rPr lang="en-US" sz="1800" kern="1200" dirty="0">
              <a:solidFill>
                <a:schemeClr val="bg1"/>
              </a:solidFill>
            </a:rPr>
            <a:t> </a:t>
          </a:r>
          <a:r>
            <a:rPr lang="en-US" sz="1800" kern="1200" dirty="0" err="1">
              <a:solidFill>
                <a:schemeClr val="bg1"/>
              </a:solidFill>
            </a:rPr>
            <a:t>trong</a:t>
          </a:r>
          <a:r>
            <a:rPr lang="en-US" sz="1800" kern="1200" dirty="0">
              <a:solidFill>
                <a:schemeClr val="bg1"/>
              </a:solidFill>
            </a:rPr>
            <a:t> </a:t>
          </a:r>
          <a:r>
            <a:rPr lang="en-US" sz="1800" kern="1200" dirty="0" err="1">
              <a:solidFill>
                <a:schemeClr val="bg1"/>
              </a:solidFill>
            </a:rPr>
            <a:t>hệ</a:t>
          </a:r>
          <a:r>
            <a:rPr lang="en-US" sz="1800" kern="1200" dirty="0">
              <a:solidFill>
                <a:schemeClr val="bg1"/>
              </a:solidFill>
            </a:rPr>
            <a:t> </a:t>
          </a:r>
          <a:r>
            <a:rPr lang="en-US" sz="1800" kern="1200" dirty="0" err="1">
              <a:solidFill>
                <a:schemeClr val="bg1"/>
              </a:solidFill>
            </a:rPr>
            <a:t>thống</a:t>
          </a:r>
          <a:r>
            <a:rPr lang="en-US" sz="1800" kern="1200" dirty="0">
              <a:solidFill>
                <a:schemeClr val="bg1"/>
              </a:solidFill>
            </a:rPr>
            <a:t> </a:t>
          </a:r>
          <a:r>
            <a:rPr lang="en-US" sz="1800" kern="1200" dirty="0" err="1">
              <a:solidFill>
                <a:schemeClr val="bg1"/>
              </a:solidFill>
            </a:rPr>
            <a:t>pháp</a:t>
          </a:r>
          <a:r>
            <a:rPr lang="en-US" sz="1800" kern="1200" dirty="0">
              <a:solidFill>
                <a:schemeClr val="bg1"/>
              </a:solidFill>
            </a:rPr>
            <a:t> </a:t>
          </a:r>
          <a:r>
            <a:rPr lang="en-US" sz="1800" kern="1200" dirty="0" err="1">
              <a:solidFill>
                <a:schemeClr val="bg1"/>
              </a:solidFill>
            </a:rPr>
            <a:t>luật</a:t>
          </a:r>
          <a:r>
            <a:rPr lang="en-US" sz="1800" kern="1200" dirty="0">
              <a:solidFill>
                <a:schemeClr val="bg1"/>
              </a:solidFill>
            </a:rPr>
            <a:t> </a:t>
          </a:r>
        </a:p>
      </dsp:txBody>
      <dsp:txXfrm>
        <a:off x="1051046" y="957701"/>
        <a:ext cx="5072404" cy="615300"/>
      </dsp:txXfrm>
    </dsp:sp>
    <dsp:sp modelId="{6DC3D6D7-840F-4967-B281-B156CDEC350D}">
      <dsp:nvSpPr>
        <dsp:cNvPr id="0" name=""/>
        <dsp:cNvSpPr/>
      </dsp:nvSpPr>
      <dsp:spPr>
        <a:xfrm>
          <a:off x="709850" y="781019"/>
          <a:ext cx="270357" cy="2134993"/>
        </a:xfrm>
        <a:custGeom>
          <a:avLst/>
          <a:gdLst/>
          <a:ahLst/>
          <a:cxnLst/>
          <a:rect l="0" t="0" r="0" b="0"/>
          <a:pathLst>
            <a:path>
              <a:moveTo>
                <a:pt x="0" y="0"/>
              </a:moveTo>
              <a:lnTo>
                <a:pt x="0" y="2134993"/>
              </a:lnTo>
              <a:lnTo>
                <a:pt x="270357" y="2134993"/>
              </a:lnTo>
            </a:path>
          </a:pathLst>
        </a:custGeom>
        <a:noFill/>
        <a:ln w="25400" cap="flat" cmpd="sng" algn="ctr">
          <a:solidFill>
            <a:schemeClr val="accent1">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9C0E8A-3108-4774-A848-6E8ED6754EF7}">
      <dsp:nvSpPr>
        <dsp:cNvPr id="0" name=""/>
        <dsp:cNvSpPr/>
      </dsp:nvSpPr>
      <dsp:spPr>
        <a:xfrm>
          <a:off x="980208" y="1985652"/>
          <a:ext cx="6445195" cy="1860720"/>
        </a:xfrm>
        <a:prstGeom prst="roundRect">
          <a:avLst>
            <a:gd name="adj" fmla="val 10000"/>
          </a:avLst>
        </a:prstGeom>
        <a:solidFill>
          <a:schemeClr val="accent6">
            <a:lumMod val="75000"/>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just" defTabSz="800100">
            <a:lnSpc>
              <a:spcPct val="90000"/>
            </a:lnSpc>
            <a:spcBef>
              <a:spcPct val="0"/>
            </a:spcBef>
            <a:spcAft>
              <a:spcPct val="35000"/>
            </a:spcAft>
            <a:buNone/>
          </a:pPr>
          <a:r>
            <a:rPr lang="en-US" sz="1800" kern="1200" dirty="0" err="1">
              <a:solidFill>
                <a:schemeClr val="bg1"/>
              </a:solidFill>
              <a:latin typeface="+mn-lt"/>
            </a:rPr>
            <a:t>hệ</a:t>
          </a:r>
          <a:r>
            <a:rPr lang="en-US" sz="1800" kern="1200" dirty="0">
              <a:solidFill>
                <a:schemeClr val="bg1"/>
              </a:solidFill>
              <a:latin typeface="+mn-lt"/>
            </a:rPr>
            <a:t> </a:t>
          </a:r>
          <a:r>
            <a:rPr lang="en-US" sz="1800" kern="1200" dirty="0" err="1">
              <a:solidFill>
                <a:schemeClr val="bg1"/>
              </a:solidFill>
              <a:latin typeface="+mn-lt"/>
            </a:rPr>
            <a:t>thống</a:t>
          </a:r>
          <a:r>
            <a:rPr lang="en-US" sz="1800" kern="1200" dirty="0">
              <a:solidFill>
                <a:schemeClr val="bg1"/>
              </a:solidFill>
              <a:latin typeface="+mn-lt"/>
            </a:rPr>
            <a:t> </a:t>
          </a:r>
          <a:r>
            <a:rPr lang="en-US" sz="1800" kern="1200" dirty="0" err="1">
              <a:solidFill>
                <a:schemeClr val="bg1"/>
              </a:solidFill>
              <a:latin typeface="+mn-lt"/>
            </a:rPr>
            <a:t>các</a:t>
          </a:r>
          <a:r>
            <a:rPr lang="en-US" sz="1800" kern="1200" dirty="0">
              <a:solidFill>
                <a:schemeClr val="bg1"/>
              </a:solidFill>
              <a:latin typeface="+mn-lt"/>
            </a:rPr>
            <a:t> </a:t>
          </a:r>
          <a:r>
            <a:rPr lang="en-US" sz="1800" kern="1200" dirty="0" err="1">
              <a:solidFill>
                <a:schemeClr val="bg1"/>
              </a:solidFill>
              <a:latin typeface="+mn-lt"/>
            </a:rPr>
            <a:t>quy</a:t>
          </a:r>
          <a:r>
            <a:rPr lang="en-US" sz="1800" kern="1200" dirty="0">
              <a:solidFill>
                <a:schemeClr val="bg1"/>
              </a:solidFill>
              <a:latin typeface="+mn-lt"/>
            </a:rPr>
            <a:t> </a:t>
          </a:r>
          <a:r>
            <a:rPr lang="en-US" sz="1800" kern="1200" dirty="0" err="1">
              <a:solidFill>
                <a:schemeClr val="bg1"/>
              </a:solidFill>
              <a:latin typeface="+mn-lt"/>
            </a:rPr>
            <a:t>phạm</a:t>
          </a:r>
          <a:r>
            <a:rPr lang="en-US" sz="1800" kern="1200" dirty="0">
              <a:solidFill>
                <a:schemeClr val="bg1"/>
              </a:solidFill>
              <a:latin typeface="+mn-lt"/>
            </a:rPr>
            <a:t> </a:t>
          </a:r>
          <a:r>
            <a:rPr lang="en-US" sz="1800" kern="1200" dirty="0" err="1">
              <a:solidFill>
                <a:schemeClr val="bg1"/>
              </a:solidFill>
              <a:latin typeface="+mn-lt"/>
            </a:rPr>
            <a:t>pháp</a:t>
          </a:r>
          <a:r>
            <a:rPr lang="en-US" sz="1800" kern="1200" dirty="0">
              <a:solidFill>
                <a:schemeClr val="bg1"/>
              </a:solidFill>
              <a:latin typeface="+mn-lt"/>
            </a:rPr>
            <a:t> </a:t>
          </a:r>
          <a:r>
            <a:rPr lang="en-US" sz="1800" kern="1200" dirty="0" err="1">
              <a:solidFill>
                <a:schemeClr val="bg1"/>
              </a:solidFill>
              <a:latin typeface="+mn-lt"/>
            </a:rPr>
            <a:t>luật</a:t>
          </a:r>
          <a:r>
            <a:rPr lang="en-US" sz="1800" kern="1200" dirty="0">
              <a:solidFill>
                <a:schemeClr val="bg1"/>
              </a:solidFill>
              <a:latin typeface="+mn-lt"/>
            </a:rPr>
            <a:t> </a:t>
          </a:r>
          <a:r>
            <a:rPr lang="en-US" sz="1800" kern="1200" dirty="0" err="1">
              <a:solidFill>
                <a:schemeClr val="bg1"/>
              </a:solidFill>
              <a:latin typeface="+mn-lt"/>
            </a:rPr>
            <a:t>điều</a:t>
          </a:r>
          <a:r>
            <a:rPr lang="en-US" sz="1800" kern="1200" dirty="0">
              <a:solidFill>
                <a:schemeClr val="bg1"/>
              </a:solidFill>
              <a:latin typeface="+mn-lt"/>
            </a:rPr>
            <a:t> </a:t>
          </a:r>
          <a:r>
            <a:rPr lang="en-US" sz="1800" kern="1200" dirty="0" err="1">
              <a:solidFill>
                <a:schemeClr val="bg1"/>
              </a:solidFill>
              <a:latin typeface="+mn-lt"/>
            </a:rPr>
            <a:t>chỉnh</a:t>
          </a:r>
          <a:r>
            <a:rPr lang="en-US" sz="1800" kern="1200" dirty="0">
              <a:solidFill>
                <a:schemeClr val="bg1"/>
              </a:solidFill>
              <a:latin typeface="+mn-lt"/>
            </a:rPr>
            <a:t> </a:t>
          </a:r>
          <a:r>
            <a:rPr lang="en-US" sz="1800" kern="1200" dirty="0" err="1">
              <a:solidFill>
                <a:schemeClr val="bg1"/>
              </a:solidFill>
              <a:latin typeface="+mn-lt"/>
            </a:rPr>
            <a:t>các</a:t>
          </a:r>
          <a:r>
            <a:rPr lang="en-US" sz="1800" kern="1200" dirty="0">
              <a:solidFill>
                <a:schemeClr val="bg1"/>
              </a:solidFill>
              <a:latin typeface="+mn-lt"/>
            </a:rPr>
            <a:t> </a:t>
          </a:r>
          <a:r>
            <a:rPr lang="en-US" sz="1800" kern="1200" dirty="0" err="1">
              <a:solidFill>
                <a:schemeClr val="bg1"/>
              </a:solidFill>
              <a:latin typeface="+mn-lt"/>
            </a:rPr>
            <a:t>quan</a:t>
          </a:r>
          <a:r>
            <a:rPr lang="en-US" sz="1800" kern="1200" dirty="0">
              <a:solidFill>
                <a:schemeClr val="bg1"/>
              </a:solidFill>
              <a:latin typeface="+mn-lt"/>
            </a:rPr>
            <a:t> </a:t>
          </a:r>
          <a:r>
            <a:rPr lang="en-US" sz="1800" kern="1200" dirty="0" err="1">
              <a:solidFill>
                <a:schemeClr val="bg1"/>
              </a:solidFill>
              <a:latin typeface="+mn-lt"/>
            </a:rPr>
            <a:t>hệ</a:t>
          </a:r>
          <a:r>
            <a:rPr lang="en-US" sz="1800" kern="1200" dirty="0">
              <a:solidFill>
                <a:schemeClr val="bg1"/>
              </a:solidFill>
              <a:latin typeface="+mn-lt"/>
            </a:rPr>
            <a:t> </a:t>
          </a:r>
          <a:r>
            <a:rPr lang="en-US" sz="1800" kern="1200" dirty="0" err="1">
              <a:solidFill>
                <a:schemeClr val="bg1"/>
              </a:solidFill>
              <a:latin typeface="+mn-lt"/>
            </a:rPr>
            <a:t>phát</a:t>
          </a:r>
          <a:r>
            <a:rPr lang="en-US" sz="1800" kern="1200" dirty="0">
              <a:solidFill>
                <a:schemeClr val="bg1"/>
              </a:solidFill>
              <a:latin typeface="+mn-lt"/>
            </a:rPr>
            <a:t> </a:t>
          </a:r>
          <a:r>
            <a:rPr lang="en-US" sz="1800" kern="1200" dirty="0" err="1">
              <a:solidFill>
                <a:schemeClr val="bg1"/>
              </a:solidFill>
              <a:latin typeface="+mn-lt"/>
            </a:rPr>
            <a:t>sinh</a:t>
          </a:r>
          <a:r>
            <a:rPr lang="en-US" sz="1800" kern="1200" dirty="0">
              <a:solidFill>
                <a:schemeClr val="bg1"/>
              </a:solidFill>
              <a:latin typeface="+mn-lt"/>
            </a:rPr>
            <a:t> </a:t>
          </a:r>
          <a:r>
            <a:rPr lang="en-US" sz="1800" kern="1200" dirty="0" err="1">
              <a:solidFill>
                <a:schemeClr val="bg1"/>
              </a:solidFill>
              <a:latin typeface="+mn-lt"/>
            </a:rPr>
            <a:t>trong</a:t>
          </a:r>
          <a:r>
            <a:rPr lang="en-US" sz="1800" kern="1200" dirty="0">
              <a:solidFill>
                <a:schemeClr val="bg1"/>
              </a:solidFill>
              <a:latin typeface="+mn-lt"/>
            </a:rPr>
            <a:t> </a:t>
          </a:r>
          <a:r>
            <a:rPr lang="en-US" sz="1800" kern="1200" dirty="0" err="1">
              <a:solidFill>
                <a:schemeClr val="bg1"/>
              </a:solidFill>
              <a:latin typeface="+mn-lt"/>
            </a:rPr>
            <a:t>tố</a:t>
          </a:r>
          <a:r>
            <a:rPr lang="en-US" sz="1800" kern="1200" dirty="0">
              <a:solidFill>
                <a:schemeClr val="bg1"/>
              </a:solidFill>
              <a:latin typeface="+mn-lt"/>
            </a:rPr>
            <a:t> </a:t>
          </a:r>
          <a:r>
            <a:rPr lang="en-US" sz="1800" kern="1200" dirty="0" err="1">
              <a:solidFill>
                <a:schemeClr val="bg1"/>
              </a:solidFill>
              <a:latin typeface="+mn-lt"/>
            </a:rPr>
            <a:t>tụng</a:t>
          </a:r>
          <a:r>
            <a:rPr lang="en-US" sz="1800" kern="1200" dirty="0">
              <a:solidFill>
                <a:schemeClr val="bg1"/>
              </a:solidFill>
              <a:latin typeface="+mn-lt"/>
            </a:rPr>
            <a:t> </a:t>
          </a:r>
          <a:r>
            <a:rPr lang="en-US" sz="1800" kern="1200" dirty="0" err="1">
              <a:solidFill>
                <a:schemeClr val="bg1"/>
              </a:solidFill>
              <a:latin typeface="+mn-lt"/>
            </a:rPr>
            <a:t>dân</a:t>
          </a:r>
          <a:r>
            <a:rPr lang="en-US" sz="1800" kern="1200" dirty="0">
              <a:solidFill>
                <a:schemeClr val="bg1"/>
              </a:solidFill>
              <a:latin typeface="+mn-lt"/>
            </a:rPr>
            <a:t> </a:t>
          </a:r>
          <a:r>
            <a:rPr lang="en-US" sz="1800" kern="1200" dirty="0" err="1">
              <a:solidFill>
                <a:schemeClr val="bg1"/>
              </a:solidFill>
              <a:latin typeface="+mn-lt"/>
            </a:rPr>
            <a:t>sự</a:t>
          </a:r>
          <a:r>
            <a:rPr lang="en-US" sz="1800" kern="1200" dirty="0">
              <a:solidFill>
                <a:schemeClr val="bg1"/>
              </a:solidFill>
              <a:latin typeface="+mn-lt"/>
            </a:rPr>
            <a:t> </a:t>
          </a:r>
          <a:r>
            <a:rPr lang="en-US" sz="1800" kern="1200" dirty="0" err="1">
              <a:solidFill>
                <a:schemeClr val="bg1"/>
              </a:solidFill>
              <a:latin typeface="+mn-lt"/>
            </a:rPr>
            <a:t>để</a:t>
          </a:r>
          <a:r>
            <a:rPr lang="en-US" sz="1800" kern="1200" dirty="0">
              <a:solidFill>
                <a:schemeClr val="bg1"/>
              </a:solidFill>
              <a:latin typeface="+mn-lt"/>
            </a:rPr>
            <a:t> </a:t>
          </a:r>
          <a:r>
            <a:rPr lang="en-US" sz="1800" kern="1200" dirty="0" err="1">
              <a:solidFill>
                <a:schemeClr val="bg1"/>
              </a:solidFill>
              <a:latin typeface="+mn-lt"/>
            </a:rPr>
            <a:t>đảm</a:t>
          </a:r>
          <a:r>
            <a:rPr lang="en-US" sz="1800" kern="1200" dirty="0">
              <a:solidFill>
                <a:schemeClr val="bg1"/>
              </a:solidFill>
              <a:latin typeface="+mn-lt"/>
            </a:rPr>
            <a:t> </a:t>
          </a:r>
          <a:r>
            <a:rPr lang="en-US" sz="1800" kern="1200" dirty="0" err="1">
              <a:solidFill>
                <a:schemeClr val="bg1"/>
              </a:solidFill>
              <a:latin typeface="+mn-lt"/>
            </a:rPr>
            <a:t>bảo</a:t>
          </a:r>
          <a:r>
            <a:rPr lang="en-US" sz="1800" kern="1200" dirty="0">
              <a:solidFill>
                <a:schemeClr val="bg1"/>
              </a:solidFill>
              <a:latin typeface="+mn-lt"/>
            </a:rPr>
            <a:t> </a:t>
          </a:r>
          <a:r>
            <a:rPr lang="en-US" sz="1800" kern="1200" dirty="0" err="1">
              <a:solidFill>
                <a:schemeClr val="bg1"/>
              </a:solidFill>
              <a:latin typeface="+mn-lt"/>
            </a:rPr>
            <a:t>việc</a:t>
          </a:r>
          <a:r>
            <a:rPr lang="en-US" sz="1800" kern="1200" dirty="0">
              <a:solidFill>
                <a:schemeClr val="bg1"/>
              </a:solidFill>
              <a:latin typeface="+mn-lt"/>
            </a:rPr>
            <a:t> </a:t>
          </a:r>
          <a:r>
            <a:rPr lang="en-US" sz="1800" kern="1200" dirty="0" err="1">
              <a:solidFill>
                <a:schemeClr val="bg1"/>
              </a:solidFill>
              <a:latin typeface="+mn-lt"/>
            </a:rPr>
            <a:t>giải</a:t>
          </a:r>
          <a:r>
            <a:rPr lang="en-US" sz="1800" kern="1200" dirty="0">
              <a:solidFill>
                <a:schemeClr val="bg1"/>
              </a:solidFill>
              <a:latin typeface="+mn-lt"/>
            </a:rPr>
            <a:t> </a:t>
          </a:r>
          <a:r>
            <a:rPr lang="en-US" sz="1800" kern="1200" dirty="0" err="1">
              <a:solidFill>
                <a:schemeClr val="bg1"/>
              </a:solidFill>
              <a:latin typeface="+mn-lt"/>
            </a:rPr>
            <a:t>quyết</a:t>
          </a:r>
          <a:r>
            <a:rPr lang="en-US" sz="1800" kern="1200" dirty="0">
              <a:solidFill>
                <a:schemeClr val="bg1"/>
              </a:solidFill>
              <a:latin typeface="+mn-lt"/>
            </a:rPr>
            <a:t> </a:t>
          </a:r>
          <a:r>
            <a:rPr lang="en-US" sz="1800" kern="1200" dirty="0" err="1">
              <a:solidFill>
                <a:schemeClr val="bg1"/>
              </a:solidFill>
              <a:latin typeface="+mn-lt"/>
            </a:rPr>
            <a:t>vụ</a:t>
          </a:r>
          <a:r>
            <a:rPr lang="en-US" sz="1800" kern="1200" dirty="0">
              <a:solidFill>
                <a:schemeClr val="bg1"/>
              </a:solidFill>
              <a:latin typeface="+mn-lt"/>
            </a:rPr>
            <a:t> </a:t>
          </a:r>
          <a:r>
            <a:rPr lang="en-US" sz="1800" kern="1200" dirty="0" err="1">
              <a:solidFill>
                <a:schemeClr val="bg1"/>
              </a:solidFill>
              <a:latin typeface="+mn-lt"/>
            </a:rPr>
            <a:t>việc</a:t>
          </a:r>
          <a:r>
            <a:rPr lang="en-US" sz="1800" kern="1200" dirty="0">
              <a:solidFill>
                <a:schemeClr val="bg1"/>
              </a:solidFill>
              <a:latin typeface="+mn-lt"/>
            </a:rPr>
            <a:t> </a:t>
          </a:r>
          <a:r>
            <a:rPr lang="en-US" sz="1800" kern="1200" dirty="0" err="1">
              <a:solidFill>
                <a:schemeClr val="bg1"/>
              </a:solidFill>
              <a:latin typeface="+mn-lt"/>
            </a:rPr>
            <a:t>dân</a:t>
          </a:r>
          <a:r>
            <a:rPr lang="en-US" sz="1800" kern="1200" dirty="0">
              <a:solidFill>
                <a:schemeClr val="bg1"/>
              </a:solidFill>
              <a:latin typeface="+mn-lt"/>
            </a:rPr>
            <a:t> </a:t>
          </a:r>
          <a:r>
            <a:rPr lang="en-US" sz="1800" kern="1200" dirty="0" err="1">
              <a:solidFill>
                <a:schemeClr val="bg1"/>
              </a:solidFill>
              <a:latin typeface="+mn-lt"/>
            </a:rPr>
            <a:t>sự</a:t>
          </a:r>
          <a:r>
            <a:rPr lang="en-US" sz="1800" kern="1200" dirty="0">
              <a:solidFill>
                <a:schemeClr val="bg1"/>
              </a:solidFill>
              <a:latin typeface="+mn-lt"/>
            </a:rPr>
            <a:t> </a:t>
          </a:r>
          <a:r>
            <a:rPr lang="en-US" sz="1800" kern="1200" dirty="0" err="1">
              <a:solidFill>
                <a:schemeClr val="bg1"/>
              </a:solidFill>
              <a:latin typeface="+mn-lt"/>
            </a:rPr>
            <a:t>và</a:t>
          </a:r>
          <a:r>
            <a:rPr lang="en-US" sz="1800" kern="1200" dirty="0">
              <a:solidFill>
                <a:schemeClr val="bg1"/>
              </a:solidFill>
              <a:latin typeface="+mn-lt"/>
            </a:rPr>
            <a:t> </a:t>
          </a:r>
          <a:r>
            <a:rPr lang="en-US" sz="1800" kern="1200" dirty="0" err="1">
              <a:solidFill>
                <a:schemeClr val="bg1"/>
              </a:solidFill>
              <a:latin typeface="+mn-lt"/>
            </a:rPr>
            <a:t>thi</a:t>
          </a:r>
          <a:r>
            <a:rPr lang="en-US" sz="1800" kern="1200" dirty="0">
              <a:solidFill>
                <a:schemeClr val="bg1"/>
              </a:solidFill>
              <a:latin typeface="+mn-lt"/>
            </a:rPr>
            <a:t> </a:t>
          </a:r>
          <a:r>
            <a:rPr lang="en-US" sz="1800" kern="1200" dirty="0" err="1">
              <a:solidFill>
                <a:schemeClr val="bg1"/>
              </a:solidFill>
              <a:latin typeface="+mn-lt"/>
            </a:rPr>
            <a:t>hành</a:t>
          </a:r>
          <a:r>
            <a:rPr lang="en-US" sz="1800" kern="1200" dirty="0">
              <a:solidFill>
                <a:schemeClr val="bg1"/>
              </a:solidFill>
              <a:latin typeface="+mn-lt"/>
            </a:rPr>
            <a:t> </a:t>
          </a:r>
          <a:r>
            <a:rPr lang="en-US" sz="1800" kern="1200" dirty="0" err="1">
              <a:solidFill>
                <a:schemeClr val="bg1"/>
              </a:solidFill>
              <a:latin typeface="+mn-lt"/>
            </a:rPr>
            <a:t>án</a:t>
          </a:r>
          <a:r>
            <a:rPr lang="en-US" sz="1800" kern="1200" dirty="0">
              <a:solidFill>
                <a:schemeClr val="bg1"/>
              </a:solidFill>
              <a:latin typeface="+mn-lt"/>
            </a:rPr>
            <a:t> </a:t>
          </a:r>
          <a:r>
            <a:rPr lang="en-US" sz="1800" kern="1200" dirty="0" err="1">
              <a:solidFill>
                <a:schemeClr val="bg1"/>
              </a:solidFill>
              <a:latin typeface="+mn-lt"/>
            </a:rPr>
            <a:t>dân</a:t>
          </a:r>
          <a:r>
            <a:rPr lang="en-US" sz="1800" kern="1200" dirty="0">
              <a:solidFill>
                <a:schemeClr val="bg1"/>
              </a:solidFill>
              <a:latin typeface="+mn-lt"/>
            </a:rPr>
            <a:t> </a:t>
          </a:r>
          <a:r>
            <a:rPr lang="en-US" sz="1800" kern="1200" dirty="0" err="1">
              <a:solidFill>
                <a:schemeClr val="bg1"/>
              </a:solidFill>
              <a:latin typeface="+mn-lt"/>
            </a:rPr>
            <a:t>sự</a:t>
          </a:r>
          <a:r>
            <a:rPr lang="en-US" sz="1800" kern="1200" dirty="0">
              <a:solidFill>
                <a:schemeClr val="bg1"/>
              </a:solidFill>
              <a:latin typeface="+mn-lt"/>
            </a:rPr>
            <a:t> </a:t>
          </a:r>
          <a:r>
            <a:rPr lang="en-US" sz="1800" kern="1200" dirty="0" err="1">
              <a:solidFill>
                <a:schemeClr val="bg1"/>
              </a:solidFill>
              <a:latin typeface="+mn-lt"/>
            </a:rPr>
            <a:t>một</a:t>
          </a:r>
          <a:r>
            <a:rPr lang="en-US" sz="1800" kern="1200" dirty="0">
              <a:solidFill>
                <a:schemeClr val="bg1"/>
              </a:solidFill>
              <a:latin typeface="+mn-lt"/>
            </a:rPr>
            <a:t> </a:t>
          </a:r>
          <a:r>
            <a:rPr lang="en-US" sz="1800" kern="1200" dirty="0" err="1">
              <a:solidFill>
                <a:schemeClr val="bg1"/>
              </a:solidFill>
              <a:latin typeface="+mn-lt"/>
            </a:rPr>
            <a:t>cách</a:t>
          </a:r>
          <a:r>
            <a:rPr lang="en-US" sz="1800" kern="1200" dirty="0">
              <a:solidFill>
                <a:schemeClr val="bg1"/>
              </a:solidFill>
              <a:latin typeface="+mn-lt"/>
            </a:rPr>
            <a:t> </a:t>
          </a:r>
          <a:r>
            <a:rPr lang="en-US" sz="1800" kern="1200" dirty="0" err="1">
              <a:solidFill>
                <a:schemeClr val="bg1"/>
              </a:solidFill>
              <a:latin typeface="+mn-lt"/>
            </a:rPr>
            <a:t>nhanh</a:t>
          </a:r>
          <a:r>
            <a:rPr lang="en-US" sz="1800" kern="1200" dirty="0">
              <a:solidFill>
                <a:schemeClr val="bg1"/>
              </a:solidFill>
              <a:latin typeface="+mn-lt"/>
            </a:rPr>
            <a:t> </a:t>
          </a:r>
          <a:r>
            <a:rPr lang="en-US" sz="1800" kern="1200" dirty="0" err="1">
              <a:solidFill>
                <a:schemeClr val="bg1"/>
              </a:solidFill>
              <a:latin typeface="+mn-lt"/>
            </a:rPr>
            <a:t>chóng</a:t>
          </a:r>
          <a:r>
            <a:rPr lang="en-US" sz="1800" kern="1200" dirty="0">
              <a:solidFill>
                <a:schemeClr val="bg1"/>
              </a:solidFill>
              <a:latin typeface="+mn-lt"/>
            </a:rPr>
            <a:t>, </a:t>
          </a:r>
          <a:r>
            <a:rPr lang="en-US" sz="1800" kern="1200" dirty="0" err="1">
              <a:solidFill>
                <a:schemeClr val="bg1"/>
              </a:solidFill>
              <a:latin typeface="+mn-lt"/>
            </a:rPr>
            <a:t>đúng</a:t>
          </a:r>
          <a:r>
            <a:rPr lang="en-US" sz="1800" kern="1200" dirty="0">
              <a:solidFill>
                <a:schemeClr val="bg1"/>
              </a:solidFill>
              <a:latin typeface="+mn-lt"/>
            </a:rPr>
            <a:t> </a:t>
          </a:r>
          <a:r>
            <a:rPr lang="en-US" sz="1800" kern="1200" dirty="0" err="1">
              <a:solidFill>
                <a:schemeClr val="bg1"/>
              </a:solidFill>
              <a:latin typeface="+mn-lt"/>
            </a:rPr>
            <a:t>đắn</a:t>
          </a:r>
          <a:r>
            <a:rPr lang="en-US" sz="1800" kern="1200" dirty="0">
              <a:solidFill>
                <a:schemeClr val="bg1"/>
              </a:solidFill>
              <a:latin typeface="+mn-lt"/>
            </a:rPr>
            <a:t> </a:t>
          </a:r>
          <a:r>
            <a:rPr lang="en-US" sz="1800" kern="1200" dirty="0" err="1">
              <a:solidFill>
                <a:schemeClr val="bg1"/>
              </a:solidFill>
              <a:latin typeface="+mn-lt"/>
            </a:rPr>
            <a:t>bảo</a:t>
          </a:r>
          <a:r>
            <a:rPr lang="en-US" sz="1800" kern="1200" dirty="0">
              <a:solidFill>
                <a:schemeClr val="bg1"/>
              </a:solidFill>
              <a:latin typeface="+mn-lt"/>
            </a:rPr>
            <a:t> </a:t>
          </a:r>
          <a:r>
            <a:rPr lang="en-US" sz="1800" kern="1200" dirty="0" err="1">
              <a:solidFill>
                <a:schemeClr val="bg1"/>
              </a:solidFill>
              <a:latin typeface="+mn-lt"/>
            </a:rPr>
            <a:t>vệ</a:t>
          </a:r>
          <a:r>
            <a:rPr lang="en-US" sz="1800" kern="1200" dirty="0">
              <a:solidFill>
                <a:schemeClr val="bg1"/>
              </a:solidFill>
              <a:latin typeface="+mn-lt"/>
            </a:rPr>
            <a:t> </a:t>
          </a:r>
          <a:r>
            <a:rPr lang="en-US" sz="1800" kern="1200" dirty="0" err="1">
              <a:solidFill>
                <a:schemeClr val="bg1"/>
              </a:solidFill>
              <a:latin typeface="+mn-lt"/>
            </a:rPr>
            <a:t>quyền</a:t>
          </a:r>
          <a:r>
            <a:rPr lang="en-US" sz="1800" kern="1200" dirty="0">
              <a:solidFill>
                <a:schemeClr val="bg1"/>
              </a:solidFill>
              <a:latin typeface="+mn-lt"/>
            </a:rPr>
            <a:t>, </a:t>
          </a:r>
          <a:r>
            <a:rPr lang="en-US" sz="1800" kern="1200" dirty="0" err="1">
              <a:solidFill>
                <a:schemeClr val="bg1"/>
              </a:solidFill>
              <a:latin typeface="+mn-lt"/>
            </a:rPr>
            <a:t>lợi</a:t>
          </a:r>
          <a:r>
            <a:rPr lang="en-US" sz="1800" kern="1200" dirty="0">
              <a:solidFill>
                <a:schemeClr val="bg1"/>
              </a:solidFill>
              <a:latin typeface="+mn-lt"/>
            </a:rPr>
            <a:t> </a:t>
          </a:r>
          <a:r>
            <a:rPr lang="en-US" sz="1800" kern="1200" dirty="0" err="1">
              <a:solidFill>
                <a:schemeClr val="bg1"/>
              </a:solidFill>
              <a:latin typeface="+mn-lt"/>
            </a:rPr>
            <a:t>ích</a:t>
          </a:r>
          <a:r>
            <a:rPr lang="en-US" sz="1800" kern="1200" dirty="0">
              <a:solidFill>
                <a:schemeClr val="bg1"/>
              </a:solidFill>
              <a:latin typeface="+mn-lt"/>
            </a:rPr>
            <a:t> </a:t>
          </a:r>
          <a:r>
            <a:rPr lang="en-US" sz="1800" kern="1200" dirty="0" err="1">
              <a:solidFill>
                <a:schemeClr val="bg1"/>
              </a:solidFill>
              <a:latin typeface="+mn-lt"/>
            </a:rPr>
            <a:t>hợp</a:t>
          </a:r>
          <a:r>
            <a:rPr lang="en-US" sz="1800" kern="1200" dirty="0">
              <a:solidFill>
                <a:schemeClr val="bg1"/>
              </a:solidFill>
              <a:latin typeface="+mn-lt"/>
            </a:rPr>
            <a:t> </a:t>
          </a:r>
          <a:r>
            <a:rPr lang="en-US" sz="1800" kern="1200" dirty="0" err="1">
              <a:solidFill>
                <a:schemeClr val="bg1"/>
              </a:solidFill>
              <a:latin typeface="+mn-lt"/>
            </a:rPr>
            <a:t>pháp</a:t>
          </a:r>
          <a:r>
            <a:rPr lang="en-US" sz="1800" kern="1200" dirty="0">
              <a:solidFill>
                <a:schemeClr val="bg1"/>
              </a:solidFill>
              <a:latin typeface="+mn-lt"/>
            </a:rPr>
            <a:t> </a:t>
          </a:r>
          <a:r>
            <a:rPr lang="en-US" sz="1800" kern="1200" dirty="0" err="1">
              <a:solidFill>
                <a:schemeClr val="bg1"/>
              </a:solidFill>
              <a:latin typeface="+mn-lt"/>
            </a:rPr>
            <a:t>của</a:t>
          </a:r>
          <a:r>
            <a:rPr lang="en-US" sz="1800" kern="1200" dirty="0">
              <a:solidFill>
                <a:schemeClr val="bg1"/>
              </a:solidFill>
              <a:latin typeface="+mn-lt"/>
            </a:rPr>
            <a:t> </a:t>
          </a:r>
          <a:r>
            <a:rPr lang="en-US" sz="1800" kern="1200" dirty="0" err="1">
              <a:solidFill>
                <a:schemeClr val="bg1"/>
              </a:solidFill>
              <a:latin typeface="+mn-lt"/>
            </a:rPr>
            <a:t>các</a:t>
          </a:r>
          <a:r>
            <a:rPr lang="en-US" sz="1800" kern="1200" dirty="0">
              <a:solidFill>
                <a:schemeClr val="bg1"/>
              </a:solidFill>
              <a:latin typeface="+mn-lt"/>
            </a:rPr>
            <a:t> </a:t>
          </a:r>
          <a:r>
            <a:rPr lang="en-US" sz="1800" kern="1200" dirty="0" err="1">
              <a:solidFill>
                <a:schemeClr val="bg1"/>
              </a:solidFill>
              <a:latin typeface="+mn-lt"/>
            </a:rPr>
            <a:t>cá</a:t>
          </a:r>
          <a:r>
            <a:rPr lang="en-US" sz="1800" kern="1200" dirty="0">
              <a:solidFill>
                <a:schemeClr val="bg1"/>
              </a:solidFill>
              <a:latin typeface="+mn-lt"/>
            </a:rPr>
            <a:t> </a:t>
          </a:r>
          <a:r>
            <a:rPr lang="en-US" sz="1800" kern="1200" dirty="0" err="1">
              <a:solidFill>
                <a:schemeClr val="bg1"/>
              </a:solidFill>
              <a:latin typeface="+mn-lt"/>
            </a:rPr>
            <a:t>nhân</a:t>
          </a:r>
          <a:r>
            <a:rPr lang="en-US" sz="1800" kern="1200" dirty="0">
              <a:solidFill>
                <a:schemeClr val="bg1"/>
              </a:solidFill>
              <a:latin typeface="+mn-lt"/>
            </a:rPr>
            <a:t>, </a:t>
          </a:r>
          <a:r>
            <a:rPr lang="en-US" sz="1800" kern="1200" dirty="0" err="1">
              <a:solidFill>
                <a:schemeClr val="bg1"/>
              </a:solidFill>
              <a:latin typeface="+mn-lt"/>
            </a:rPr>
            <a:t>cơ</a:t>
          </a:r>
          <a:r>
            <a:rPr lang="en-US" sz="1800" kern="1200" dirty="0">
              <a:solidFill>
                <a:schemeClr val="bg1"/>
              </a:solidFill>
              <a:latin typeface="+mn-lt"/>
            </a:rPr>
            <a:t> </a:t>
          </a:r>
          <a:r>
            <a:rPr lang="en-US" sz="1800" kern="1200" dirty="0" err="1">
              <a:solidFill>
                <a:schemeClr val="bg1"/>
              </a:solidFill>
              <a:latin typeface="+mn-lt"/>
            </a:rPr>
            <a:t>quan</a:t>
          </a:r>
          <a:r>
            <a:rPr lang="en-US" sz="1800" kern="1200" dirty="0">
              <a:solidFill>
                <a:schemeClr val="bg1"/>
              </a:solidFill>
              <a:latin typeface="+mn-lt"/>
            </a:rPr>
            <a:t>, </a:t>
          </a:r>
          <a:r>
            <a:rPr lang="en-US" sz="1800" kern="1200" dirty="0" err="1">
              <a:solidFill>
                <a:schemeClr val="bg1"/>
              </a:solidFill>
              <a:latin typeface="+mn-lt"/>
            </a:rPr>
            <a:t>tổ</a:t>
          </a:r>
          <a:r>
            <a:rPr lang="en-US" sz="1800" kern="1200" dirty="0">
              <a:solidFill>
                <a:schemeClr val="bg1"/>
              </a:solidFill>
              <a:latin typeface="+mn-lt"/>
            </a:rPr>
            <a:t> </a:t>
          </a:r>
          <a:r>
            <a:rPr lang="en-US" sz="1800" kern="1200" dirty="0" err="1">
              <a:solidFill>
                <a:schemeClr val="bg1"/>
              </a:solidFill>
              <a:latin typeface="+mn-lt"/>
            </a:rPr>
            <a:t>chức</a:t>
          </a:r>
          <a:r>
            <a:rPr lang="en-US" sz="1800" kern="1200" dirty="0">
              <a:solidFill>
                <a:schemeClr val="bg1"/>
              </a:solidFill>
              <a:latin typeface="+mn-lt"/>
            </a:rPr>
            <a:t> </a:t>
          </a:r>
          <a:r>
            <a:rPr lang="en-US" sz="1800" kern="1200" dirty="0" err="1">
              <a:solidFill>
                <a:schemeClr val="bg1"/>
              </a:solidFill>
              <a:latin typeface="+mn-lt"/>
            </a:rPr>
            <a:t>và</a:t>
          </a:r>
          <a:r>
            <a:rPr lang="en-US" sz="1800" kern="1200" dirty="0">
              <a:solidFill>
                <a:schemeClr val="bg1"/>
              </a:solidFill>
              <a:latin typeface="+mn-lt"/>
            </a:rPr>
            <a:t> </a:t>
          </a:r>
          <a:r>
            <a:rPr lang="en-US" sz="1800" kern="1200" dirty="0" err="1">
              <a:solidFill>
                <a:schemeClr val="bg1"/>
              </a:solidFill>
              <a:latin typeface="+mn-lt"/>
            </a:rPr>
            <a:t>lợi</a:t>
          </a:r>
          <a:r>
            <a:rPr lang="en-US" sz="1800" kern="1200" dirty="0">
              <a:solidFill>
                <a:schemeClr val="bg1"/>
              </a:solidFill>
              <a:latin typeface="+mn-lt"/>
            </a:rPr>
            <a:t> </a:t>
          </a:r>
          <a:r>
            <a:rPr lang="en-US" sz="1800" kern="1200" dirty="0" err="1">
              <a:solidFill>
                <a:schemeClr val="bg1"/>
              </a:solidFill>
              <a:latin typeface="+mn-lt"/>
            </a:rPr>
            <a:t>ích</a:t>
          </a:r>
          <a:r>
            <a:rPr lang="en-US" sz="1800" kern="1200" dirty="0">
              <a:solidFill>
                <a:schemeClr val="bg1"/>
              </a:solidFill>
              <a:latin typeface="+mn-lt"/>
            </a:rPr>
            <a:t> </a:t>
          </a:r>
          <a:r>
            <a:rPr lang="en-US" sz="1800" kern="1200" dirty="0" err="1">
              <a:solidFill>
                <a:schemeClr val="bg1"/>
              </a:solidFill>
              <a:latin typeface="+mn-lt"/>
            </a:rPr>
            <a:t>của</a:t>
          </a:r>
          <a:r>
            <a:rPr lang="en-US" sz="1800" kern="1200" dirty="0">
              <a:solidFill>
                <a:schemeClr val="bg1"/>
              </a:solidFill>
              <a:latin typeface="+mn-lt"/>
            </a:rPr>
            <a:t> </a:t>
          </a:r>
          <a:r>
            <a:rPr lang="en-US" sz="1800" kern="1200" dirty="0" err="1">
              <a:solidFill>
                <a:schemeClr val="bg1"/>
              </a:solidFill>
              <a:latin typeface="+mn-lt"/>
            </a:rPr>
            <a:t>Nhà</a:t>
          </a:r>
          <a:r>
            <a:rPr lang="en-US" sz="1800" kern="1200" dirty="0">
              <a:solidFill>
                <a:schemeClr val="bg1"/>
              </a:solidFill>
              <a:latin typeface="+mn-lt"/>
            </a:rPr>
            <a:t> </a:t>
          </a:r>
          <a:r>
            <a:rPr lang="en-US" sz="1800" kern="1200" dirty="0" err="1">
              <a:solidFill>
                <a:schemeClr val="bg1"/>
              </a:solidFill>
              <a:latin typeface="+mn-lt"/>
            </a:rPr>
            <a:t>nước</a:t>
          </a:r>
          <a:r>
            <a:rPr lang="en-US" sz="1800" kern="1200" dirty="0">
              <a:solidFill>
                <a:schemeClr val="bg1"/>
              </a:solidFill>
              <a:latin typeface="+mn-lt"/>
            </a:rPr>
            <a:t>.</a:t>
          </a:r>
          <a:endParaRPr lang="en-US" sz="1800" b="1" kern="1200" dirty="0">
            <a:solidFill>
              <a:schemeClr val="bg1"/>
            </a:solidFill>
            <a:latin typeface="+mn-lt"/>
          </a:endParaRPr>
        </a:p>
      </dsp:txBody>
      <dsp:txXfrm>
        <a:off x="1034707" y="2040151"/>
        <a:ext cx="6336197" cy="17517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BB286-A5E0-4B92-BB2F-F1D67F6BC011}">
      <dsp:nvSpPr>
        <dsp:cNvPr id="0" name=""/>
        <dsp:cNvSpPr/>
      </dsp:nvSpPr>
      <dsp:spPr>
        <a:xfrm>
          <a:off x="0" y="2571616"/>
          <a:ext cx="7748082" cy="0"/>
        </a:xfrm>
        <a:prstGeom prst="line">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223453-01B2-40C8-A121-76B6BA0F6B94}">
      <dsp:nvSpPr>
        <dsp:cNvPr id="0" name=""/>
        <dsp:cNvSpPr/>
      </dsp:nvSpPr>
      <dsp:spPr>
        <a:xfrm>
          <a:off x="0" y="520368"/>
          <a:ext cx="7748082" cy="0"/>
        </a:xfrm>
        <a:prstGeom prst="line">
          <a:avLst/>
        </a:pr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1E9D67-11E4-4CB0-877D-BBBB2B04FF56}">
      <dsp:nvSpPr>
        <dsp:cNvPr id="0" name=""/>
        <dsp:cNvSpPr/>
      </dsp:nvSpPr>
      <dsp:spPr>
        <a:xfrm>
          <a:off x="2014501" y="658"/>
          <a:ext cx="5733580" cy="617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1600200">
            <a:lnSpc>
              <a:spcPct val="90000"/>
            </a:lnSpc>
            <a:spcBef>
              <a:spcPct val="0"/>
            </a:spcBef>
            <a:spcAft>
              <a:spcPct val="35000"/>
            </a:spcAft>
            <a:buNone/>
          </a:pPr>
          <a:endParaRPr lang="en-US" sz="3600" kern="1200" dirty="0"/>
        </a:p>
      </dsp:txBody>
      <dsp:txXfrm>
        <a:off x="2014501" y="658"/>
        <a:ext cx="5733580" cy="617681"/>
      </dsp:txXfrm>
    </dsp:sp>
    <dsp:sp modelId="{02B66942-6939-461C-964F-0D2BB8B9D833}">
      <dsp:nvSpPr>
        <dsp:cNvPr id="0" name=""/>
        <dsp:cNvSpPr/>
      </dsp:nvSpPr>
      <dsp:spPr>
        <a:xfrm>
          <a:off x="0" y="103014"/>
          <a:ext cx="2014501" cy="412969"/>
        </a:xfrm>
        <a:prstGeom prst="round2SameRect">
          <a:avLst>
            <a:gd name="adj1" fmla="val 16670"/>
            <a:gd name="adj2" fmla="val 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889000">
            <a:lnSpc>
              <a:spcPct val="90000"/>
            </a:lnSpc>
            <a:spcBef>
              <a:spcPct val="0"/>
            </a:spcBef>
            <a:spcAft>
              <a:spcPct val="35000"/>
            </a:spcAft>
            <a:buNone/>
          </a:pPr>
          <a:r>
            <a:rPr lang="en-US" sz="2000" b="1" kern="1200" dirty="0" err="1"/>
            <a:t>Tòa</a:t>
          </a:r>
          <a:r>
            <a:rPr lang="en-US" sz="2000" b="1" kern="1200" dirty="0"/>
            <a:t> </a:t>
          </a:r>
          <a:r>
            <a:rPr lang="en-US" sz="2000" b="1" kern="1200" dirty="0" err="1"/>
            <a:t>án</a:t>
          </a:r>
          <a:endParaRPr lang="en-US" sz="2000" b="1" kern="1200" dirty="0"/>
        </a:p>
      </dsp:txBody>
      <dsp:txXfrm>
        <a:off x="20163" y="123177"/>
        <a:ext cx="1974175" cy="392806"/>
      </dsp:txXfrm>
    </dsp:sp>
    <dsp:sp modelId="{7C323971-80C2-41A7-9D72-F88BCE95EE37}">
      <dsp:nvSpPr>
        <dsp:cNvPr id="0" name=""/>
        <dsp:cNvSpPr/>
      </dsp:nvSpPr>
      <dsp:spPr>
        <a:xfrm>
          <a:off x="0" y="618339"/>
          <a:ext cx="7748082" cy="1389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Chánh </a:t>
          </a:r>
          <a:r>
            <a:rPr lang="en-US" sz="1800" kern="1200" dirty="0" err="1"/>
            <a:t>án</a:t>
          </a:r>
          <a:endParaRPr lang="en-US" sz="1800" kern="1200" dirty="0"/>
        </a:p>
        <a:p>
          <a:pPr marL="171450" lvl="1" indent="-171450" algn="l" defTabSz="800100">
            <a:lnSpc>
              <a:spcPct val="90000"/>
            </a:lnSpc>
            <a:spcBef>
              <a:spcPct val="0"/>
            </a:spcBef>
            <a:spcAft>
              <a:spcPct val="15000"/>
            </a:spcAft>
            <a:buChar char="•"/>
          </a:pPr>
          <a:r>
            <a:rPr lang="en-US" sz="1800" kern="1200" dirty="0" err="1"/>
            <a:t>Thẩm</a:t>
          </a:r>
          <a:r>
            <a:rPr lang="en-US" sz="1800" kern="1200" dirty="0"/>
            <a:t> </a:t>
          </a:r>
          <a:r>
            <a:rPr lang="en-US" sz="1800" kern="1200" dirty="0" err="1"/>
            <a:t>phán</a:t>
          </a:r>
          <a:endParaRPr lang="en-US" sz="1800" kern="1200" dirty="0"/>
        </a:p>
        <a:p>
          <a:pPr marL="171450" lvl="1" indent="-171450" algn="l" defTabSz="800100">
            <a:lnSpc>
              <a:spcPct val="90000"/>
            </a:lnSpc>
            <a:spcBef>
              <a:spcPct val="0"/>
            </a:spcBef>
            <a:spcAft>
              <a:spcPct val="15000"/>
            </a:spcAft>
            <a:buChar char="•"/>
          </a:pPr>
          <a:r>
            <a:rPr lang="en-US" sz="1800" kern="1200" dirty="0" err="1"/>
            <a:t>Hội</a:t>
          </a:r>
          <a:r>
            <a:rPr lang="en-US" sz="1800" kern="1200" dirty="0"/>
            <a:t> </a:t>
          </a:r>
          <a:r>
            <a:rPr lang="en-US" sz="1800" kern="1200" dirty="0" err="1"/>
            <a:t>thẩm</a:t>
          </a:r>
          <a:endParaRPr lang="en-US" sz="1800" kern="1200" dirty="0"/>
        </a:p>
        <a:p>
          <a:pPr marL="171450" lvl="1" indent="-171450" algn="l" defTabSz="800100">
            <a:lnSpc>
              <a:spcPct val="90000"/>
            </a:lnSpc>
            <a:spcBef>
              <a:spcPct val="0"/>
            </a:spcBef>
            <a:spcAft>
              <a:spcPct val="15000"/>
            </a:spcAft>
            <a:buChar char="•"/>
          </a:pPr>
          <a:r>
            <a:rPr lang="en-US" sz="1800" kern="1200" dirty="0" err="1"/>
            <a:t>Thẩm</a:t>
          </a:r>
          <a:r>
            <a:rPr lang="en-US" sz="1800" kern="1200" dirty="0"/>
            <a:t> </a:t>
          </a:r>
          <a:r>
            <a:rPr lang="en-US" sz="1800" kern="1200" dirty="0" err="1"/>
            <a:t>tra</a:t>
          </a:r>
          <a:r>
            <a:rPr lang="en-US" sz="1800" kern="1200" dirty="0"/>
            <a:t> </a:t>
          </a:r>
          <a:r>
            <a:rPr lang="en-US" sz="1800" kern="1200" dirty="0" err="1"/>
            <a:t>viên</a:t>
          </a:r>
          <a:endParaRPr lang="en-US" sz="1800" kern="1200" dirty="0"/>
        </a:p>
        <a:p>
          <a:pPr marL="171450" lvl="1" indent="-171450" algn="l" defTabSz="800100">
            <a:lnSpc>
              <a:spcPct val="90000"/>
            </a:lnSpc>
            <a:spcBef>
              <a:spcPct val="0"/>
            </a:spcBef>
            <a:spcAft>
              <a:spcPct val="15000"/>
            </a:spcAft>
            <a:buChar char="•"/>
          </a:pPr>
          <a:r>
            <a:rPr lang="en-US" sz="1800" kern="1200" dirty="0" err="1"/>
            <a:t>Thư</a:t>
          </a:r>
          <a:r>
            <a:rPr lang="en-US" sz="1800" kern="1200" dirty="0"/>
            <a:t> </a:t>
          </a:r>
          <a:r>
            <a:rPr lang="en-US" sz="1800" kern="1200" dirty="0" err="1"/>
            <a:t>ký</a:t>
          </a:r>
          <a:endParaRPr lang="en-US" sz="1800" kern="1200" dirty="0"/>
        </a:p>
      </dsp:txBody>
      <dsp:txXfrm>
        <a:off x="0" y="618339"/>
        <a:ext cx="7748082" cy="1389620"/>
      </dsp:txXfrm>
    </dsp:sp>
    <dsp:sp modelId="{AE949E78-5A77-4AD3-9CA0-66562D94C2E8}">
      <dsp:nvSpPr>
        <dsp:cNvPr id="0" name=""/>
        <dsp:cNvSpPr/>
      </dsp:nvSpPr>
      <dsp:spPr>
        <a:xfrm>
          <a:off x="2014501" y="2038844"/>
          <a:ext cx="5733580" cy="617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b" anchorCtr="0">
          <a:noAutofit/>
        </a:bodyPr>
        <a:lstStyle/>
        <a:p>
          <a:pPr marL="0" lvl="0" indent="0" algn="l" defTabSz="1600200">
            <a:lnSpc>
              <a:spcPct val="90000"/>
            </a:lnSpc>
            <a:spcBef>
              <a:spcPct val="0"/>
            </a:spcBef>
            <a:spcAft>
              <a:spcPct val="35000"/>
            </a:spcAft>
            <a:buNone/>
          </a:pPr>
          <a:endParaRPr lang="en-US" sz="3600" kern="1200" dirty="0"/>
        </a:p>
      </dsp:txBody>
      <dsp:txXfrm>
        <a:off x="2014501" y="2038844"/>
        <a:ext cx="5733580" cy="617681"/>
      </dsp:txXfrm>
    </dsp:sp>
    <dsp:sp modelId="{4582CA94-7D9F-4550-8B36-891834DC07CD}">
      <dsp:nvSpPr>
        <dsp:cNvPr id="0" name=""/>
        <dsp:cNvSpPr/>
      </dsp:nvSpPr>
      <dsp:spPr>
        <a:xfrm>
          <a:off x="0" y="2129245"/>
          <a:ext cx="2014501" cy="436879"/>
        </a:xfrm>
        <a:prstGeom prst="round2SameRect">
          <a:avLst>
            <a:gd name="adj1" fmla="val 16670"/>
            <a:gd name="adj2" fmla="val 0"/>
          </a:avLst>
        </a:prstGeom>
        <a:solidFill>
          <a:schemeClr val="accent3">
            <a:hueOff val="11250264"/>
            <a:satOff val="-16880"/>
            <a:lumOff val="-2745"/>
            <a:alphaOff val="0"/>
          </a:schemeClr>
        </a:solidFill>
        <a:ln w="25400" cap="flat" cmpd="sng" algn="ctr">
          <a:solidFill>
            <a:schemeClr val="accent3">
              <a:hueOff val="11250264"/>
              <a:satOff val="-16880"/>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889000">
            <a:lnSpc>
              <a:spcPct val="90000"/>
            </a:lnSpc>
            <a:spcBef>
              <a:spcPct val="0"/>
            </a:spcBef>
            <a:spcAft>
              <a:spcPct val="35000"/>
            </a:spcAft>
            <a:buNone/>
          </a:pPr>
          <a:r>
            <a:rPr lang="en-US" sz="2000" b="1" kern="1200" dirty="0" err="1"/>
            <a:t>Viện</a:t>
          </a:r>
          <a:r>
            <a:rPr lang="en-US" sz="2000" b="1" kern="1200" dirty="0"/>
            <a:t> </a:t>
          </a:r>
          <a:r>
            <a:rPr lang="en-US" sz="2000" b="1" kern="1200" dirty="0" err="1"/>
            <a:t>kiểm</a:t>
          </a:r>
          <a:r>
            <a:rPr lang="en-US" sz="2000" b="1" kern="1200" dirty="0"/>
            <a:t> </a:t>
          </a:r>
          <a:r>
            <a:rPr lang="en-US" sz="2000" b="1" kern="1200" dirty="0" err="1"/>
            <a:t>sát</a:t>
          </a:r>
          <a:endParaRPr lang="en-US" sz="2000" b="1" kern="1200" dirty="0"/>
        </a:p>
      </dsp:txBody>
      <dsp:txXfrm>
        <a:off x="21331" y="2150576"/>
        <a:ext cx="1971839" cy="415548"/>
      </dsp:txXfrm>
    </dsp:sp>
    <dsp:sp modelId="{19EF0239-165B-4E17-8B78-15B4F87CB06E}">
      <dsp:nvSpPr>
        <dsp:cNvPr id="0" name=""/>
        <dsp:cNvSpPr/>
      </dsp:nvSpPr>
      <dsp:spPr>
        <a:xfrm>
          <a:off x="0" y="2656525"/>
          <a:ext cx="7748082" cy="1235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err="1"/>
            <a:t>Viện</a:t>
          </a:r>
          <a:r>
            <a:rPr lang="en-US" sz="1800" kern="1200" dirty="0"/>
            <a:t> </a:t>
          </a:r>
          <a:r>
            <a:rPr lang="en-US" sz="1800" kern="1200" dirty="0" err="1"/>
            <a:t>trưởng</a:t>
          </a:r>
          <a:endParaRPr lang="en-US" sz="1800" kern="1200" dirty="0"/>
        </a:p>
        <a:p>
          <a:pPr marL="171450" lvl="1" indent="-171450" algn="l" defTabSz="800100">
            <a:lnSpc>
              <a:spcPct val="90000"/>
            </a:lnSpc>
            <a:spcBef>
              <a:spcPct val="0"/>
            </a:spcBef>
            <a:spcAft>
              <a:spcPct val="15000"/>
            </a:spcAft>
            <a:buChar char="•"/>
          </a:pPr>
          <a:r>
            <a:rPr lang="en-US" sz="1800" kern="1200" dirty="0" err="1"/>
            <a:t>Kiểm</a:t>
          </a:r>
          <a:r>
            <a:rPr lang="en-US" sz="1800" kern="1200" dirty="0"/>
            <a:t> </a:t>
          </a:r>
          <a:r>
            <a:rPr lang="en-US" sz="1800" kern="1200" dirty="0" err="1"/>
            <a:t>sát</a:t>
          </a:r>
          <a:r>
            <a:rPr lang="en-US" sz="1800" kern="1200" dirty="0"/>
            <a:t> </a:t>
          </a:r>
          <a:r>
            <a:rPr lang="en-US" sz="1800" kern="1200" dirty="0" err="1"/>
            <a:t>viên</a:t>
          </a:r>
          <a:endParaRPr lang="en-US" sz="1800" kern="1200" dirty="0"/>
        </a:p>
        <a:p>
          <a:pPr marL="171450" lvl="1" indent="-171450" algn="l" defTabSz="800100">
            <a:lnSpc>
              <a:spcPct val="90000"/>
            </a:lnSpc>
            <a:spcBef>
              <a:spcPct val="0"/>
            </a:spcBef>
            <a:spcAft>
              <a:spcPct val="15000"/>
            </a:spcAft>
            <a:buChar char="•"/>
          </a:pPr>
          <a:r>
            <a:rPr lang="en-US" sz="1800" kern="1200" dirty="0" err="1"/>
            <a:t>Kiểm</a:t>
          </a:r>
          <a:r>
            <a:rPr lang="en-US" sz="1800" kern="1200" dirty="0"/>
            <a:t> </a:t>
          </a:r>
          <a:r>
            <a:rPr lang="en-US" sz="1800" kern="1200" dirty="0" err="1"/>
            <a:t>tra</a:t>
          </a:r>
          <a:r>
            <a:rPr lang="en-US" sz="1800" kern="1200" dirty="0"/>
            <a:t> </a:t>
          </a:r>
          <a:r>
            <a:rPr lang="en-US" sz="1800" kern="1200" dirty="0" err="1"/>
            <a:t>viên</a:t>
          </a:r>
          <a:endParaRPr lang="en-US" sz="1800" kern="1200" dirty="0"/>
        </a:p>
      </dsp:txBody>
      <dsp:txXfrm>
        <a:off x="0" y="2656525"/>
        <a:ext cx="7748082" cy="12355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4CC5A-918E-47BA-93FB-3EF223B7A343}">
      <dsp:nvSpPr>
        <dsp:cNvPr id="0" name=""/>
        <dsp:cNvSpPr/>
      </dsp:nvSpPr>
      <dsp:spPr>
        <a:xfrm rot="5400000">
          <a:off x="-181401" y="181528"/>
          <a:ext cx="1209341" cy="84653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t>1</a:t>
          </a:r>
        </a:p>
      </dsp:txBody>
      <dsp:txXfrm rot="-5400000">
        <a:off x="1" y="423397"/>
        <a:ext cx="846539" cy="362802"/>
      </dsp:txXfrm>
    </dsp:sp>
    <dsp:sp modelId="{2F39B3F1-385E-4356-A9BB-E8FD36769CAE}">
      <dsp:nvSpPr>
        <dsp:cNvPr id="0" name=""/>
        <dsp:cNvSpPr/>
      </dsp:nvSpPr>
      <dsp:spPr>
        <a:xfrm rot="5400000">
          <a:off x="4006856" y="-3160190"/>
          <a:ext cx="786071" cy="710670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err="1">
              <a:solidFill>
                <a:schemeClr val="tx1">
                  <a:lumMod val="75000"/>
                  <a:lumOff val="25000"/>
                </a:schemeClr>
              </a:solidFill>
            </a:rPr>
            <a:t>Đương</a:t>
          </a:r>
          <a:r>
            <a:rPr lang="en-US" sz="2400" b="1" kern="1200" dirty="0">
              <a:solidFill>
                <a:schemeClr val="tx1">
                  <a:lumMod val="75000"/>
                  <a:lumOff val="25000"/>
                </a:schemeClr>
              </a:solidFill>
            </a:rPr>
            <a:t> </a:t>
          </a:r>
          <a:r>
            <a:rPr lang="en-US" sz="2400" b="1" kern="1200" dirty="0" err="1">
              <a:solidFill>
                <a:schemeClr val="tx1">
                  <a:lumMod val="75000"/>
                  <a:lumOff val="25000"/>
                </a:schemeClr>
              </a:solidFill>
            </a:rPr>
            <a:t>sự</a:t>
          </a:r>
          <a:endParaRPr lang="en-US" sz="2400" b="1" kern="1200" dirty="0">
            <a:solidFill>
              <a:schemeClr val="tx1">
                <a:lumMod val="75000"/>
                <a:lumOff val="25000"/>
              </a:schemeClr>
            </a:solidFill>
          </a:endParaRPr>
        </a:p>
      </dsp:txBody>
      <dsp:txXfrm rot="-5400000">
        <a:off x="846539" y="38500"/>
        <a:ext cx="7068333" cy="709325"/>
      </dsp:txXfrm>
    </dsp:sp>
    <dsp:sp modelId="{451CD1F5-9831-44B3-86C7-7E0435285CBB}">
      <dsp:nvSpPr>
        <dsp:cNvPr id="0" name=""/>
        <dsp:cNvSpPr/>
      </dsp:nvSpPr>
      <dsp:spPr>
        <a:xfrm rot="5400000">
          <a:off x="-181401" y="1136907"/>
          <a:ext cx="1209341" cy="846539"/>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dirty="0"/>
            <a:t>2</a:t>
          </a:r>
        </a:p>
      </dsp:txBody>
      <dsp:txXfrm rot="-5400000">
        <a:off x="1" y="1378776"/>
        <a:ext cx="846539" cy="362802"/>
      </dsp:txXfrm>
    </dsp:sp>
    <dsp:sp modelId="{4BFCAD3E-C150-478C-95C0-83A47FE68EEB}">
      <dsp:nvSpPr>
        <dsp:cNvPr id="0" name=""/>
        <dsp:cNvSpPr/>
      </dsp:nvSpPr>
      <dsp:spPr>
        <a:xfrm rot="5400000">
          <a:off x="4006856" y="-2204810"/>
          <a:ext cx="786071" cy="710670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err="1"/>
            <a:t>Người</a:t>
          </a:r>
          <a:r>
            <a:rPr lang="en-US" sz="2400" b="1" kern="1200" dirty="0"/>
            <a:t> </a:t>
          </a:r>
          <a:r>
            <a:rPr lang="en-US" sz="2400" b="1" kern="1200" dirty="0" err="1"/>
            <a:t>tham</a:t>
          </a:r>
          <a:r>
            <a:rPr lang="en-US" sz="2400" b="1" kern="1200" dirty="0"/>
            <a:t> </a:t>
          </a:r>
          <a:r>
            <a:rPr lang="en-US" sz="2400" b="1" kern="1200" dirty="0" err="1"/>
            <a:t>gia</a:t>
          </a:r>
          <a:r>
            <a:rPr lang="en-US" sz="2400" b="1" kern="1200" dirty="0"/>
            <a:t> </a:t>
          </a:r>
          <a:r>
            <a:rPr lang="en-US" sz="2400" b="1" kern="1200" dirty="0" err="1"/>
            <a:t>tố</a:t>
          </a:r>
          <a:r>
            <a:rPr lang="en-US" sz="2400" b="1" kern="1200" dirty="0"/>
            <a:t> </a:t>
          </a:r>
          <a:r>
            <a:rPr lang="en-US" sz="2400" b="1" kern="1200" dirty="0" err="1"/>
            <a:t>tụng</a:t>
          </a:r>
          <a:r>
            <a:rPr lang="en-US" sz="2400" b="1" kern="1200" dirty="0"/>
            <a:t> </a:t>
          </a:r>
          <a:r>
            <a:rPr lang="en-US" sz="2400" b="1" kern="1200" dirty="0" err="1"/>
            <a:t>khác</a:t>
          </a:r>
          <a:endParaRPr lang="en-US" sz="2400" b="1" kern="1200" dirty="0"/>
        </a:p>
      </dsp:txBody>
      <dsp:txXfrm rot="-5400000">
        <a:off x="846539" y="993880"/>
        <a:ext cx="7068333" cy="7093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EEFB3-752C-4188-A067-C72238BC756E}">
      <dsp:nvSpPr>
        <dsp:cNvPr id="0" name=""/>
        <dsp:cNvSpPr/>
      </dsp:nvSpPr>
      <dsp:spPr>
        <a:xfrm>
          <a:off x="885824" y="363558"/>
          <a:ext cx="2570069" cy="1240491"/>
        </a:xfrm>
        <a:prstGeom prst="rect">
          <a:avLst/>
        </a:prstGeom>
        <a:solidFill>
          <a:schemeClr val="accent4">
            <a:hueOff val="0"/>
            <a:satOff val="0"/>
            <a:lumOff val="0"/>
            <a:alphaOff val="0"/>
          </a:schemeClr>
        </a:solidFill>
        <a:ln w="25400" cap="flat" cmpd="sng" algn="ctr">
          <a:solidFill>
            <a:scrgbClr r="0" g="0" b="0"/>
          </a:solidFill>
          <a:prstDash val="sysDot"/>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Times New Roman" panose="02020603050405020304" pitchFamily="18" charset="0"/>
            <a:buNone/>
          </a:pPr>
          <a:r>
            <a:rPr lang="en-US" sz="1800" b="0" i="0" kern="1200" dirty="0" err="1">
              <a:latin typeface="+mj-lt"/>
            </a:rPr>
            <a:t>Người</a:t>
          </a:r>
          <a:r>
            <a:rPr lang="en-US" sz="1800" b="0" i="0" kern="1200" dirty="0">
              <a:latin typeface="+mj-lt"/>
            </a:rPr>
            <a:t> </a:t>
          </a:r>
          <a:r>
            <a:rPr lang="en-US" sz="1800" b="0" i="0" kern="1200" dirty="0" err="1">
              <a:latin typeface="+mj-lt"/>
            </a:rPr>
            <a:t>bảo</a:t>
          </a:r>
          <a:r>
            <a:rPr lang="en-US" sz="1800" b="0" i="0" kern="1200" dirty="0">
              <a:latin typeface="+mj-lt"/>
            </a:rPr>
            <a:t> </a:t>
          </a:r>
          <a:r>
            <a:rPr lang="en-US" sz="1800" b="0" i="0" kern="1200" dirty="0" err="1">
              <a:latin typeface="+mj-lt"/>
            </a:rPr>
            <a:t>vệ</a:t>
          </a:r>
          <a:r>
            <a:rPr lang="en-US" sz="1800" b="0" i="0" kern="1200" dirty="0">
              <a:latin typeface="+mj-lt"/>
            </a:rPr>
            <a:t> </a:t>
          </a:r>
          <a:r>
            <a:rPr lang="en-US" sz="1800" b="0" i="0" kern="1200" dirty="0" err="1">
              <a:latin typeface="+mj-lt"/>
            </a:rPr>
            <a:t>quyền</a:t>
          </a:r>
          <a:r>
            <a:rPr lang="en-US" sz="1800" b="0" i="0" kern="1200" dirty="0">
              <a:latin typeface="+mj-lt"/>
            </a:rPr>
            <a:t> </a:t>
          </a:r>
          <a:r>
            <a:rPr lang="en-US" sz="1800" b="0" i="0" kern="1200" dirty="0" err="1">
              <a:latin typeface="+mj-lt"/>
            </a:rPr>
            <a:t>và</a:t>
          </a:r>
          <a:r>
            <a:rPr lang="en-US" sz="1800" b="0" i="0" kern="1200" dirty="0">
              <a:latin typeface="+mj-lt"/>
            </a:rPr>
            <a:t> </a:t>
          </a:r>
          <a:r>
            <a:rPr lang="en-US" sz="1800" b="0" i="0" kern="1200" dirty="0" err="1">
              <a:latin typeface="+mj-lt"/>
            </a:rPr>
            <a:t>lợi</a:t>
          </a:r>
          <a:r>
            <a:rPr lang="en-US" sz="1800" b="0" i="0" kern="1200" dirty="0">
              <a:latin typeface="+mj-lt"/>
            </a:rPr>
            <a:t> </a:t>
          </a:r>
          <a:r>
            <a:rPr lang="en-US" sz="1800" b="0" i="0" kern="1200" dirty="0" err="1">
              <a:latin typeface="+mj-lt"/>
            </a:rPr>
            <a:t>ích</a:t>
          </a:r>
          <a:r>
            <a:rPr lang="en-US" sz="1800" b="0" i="0" kern="1200" dirty="0">
              <a:latin typeface="+mj-lt"/>
            </a:rPr>
            <a:t> </a:t>
          </a:r>
          <a:r>
            <a:rPr lang="en-US" sz="1800" b="0" i="0" kern="1200" dirty="0" err="1">
              <a:latin typeface="+mj-lt"/>
            </a:rPr>
            <a:t>hợp</a:t>
          </a:r>
          <a:r>
            <a:rPr lang="en-US" sz="1800" b="0" i="0" kern="1200" dirty="0">
              <a:latin typeface="+mj-lt"/>
            </a:rPr>
            <a:t> </a:t>
          </a:r>
          <a:r>
            <a:rPr lang="en-US" sz="1800" b="0" i="0" kern="1200" dirty="0" err="1">
              <a:latin typeface="+mj-lt"/>
            </a:rPr>
            <a:t>pháp</a:t>
          </a:r>
          <a:r>
            <a:rPr lang="en-US" sz="1800" b="0" i="0" kern="1200" dirty="0">
              <a:latin typeface="+mj-lt"/>
            </a:rPr>
            <a:t> </a:t>
          </a:r>
          <a:r>
            <a:rPr lang="en-US" sz="1800" b="0" i="0" kern="1200" dirty="0" err="1">
              <a:latin typeface="+mj-lt"/>
            </a:rPr>
            <a:t>của</a:t>
          </a:r>
          <a:r>
            <a:rPr lang="en-US" sz="1800" b="0" i="0" kern="1200" dirty="0">
              <a:latin typeface="+mj-lt"/>
            </a:rPr>
            <a:t> </a:t>
          </a:r>
          <a:r>
            <a:rPr lang="en-US" sz="1800" b="0" i="0" kern="1200" dirty="0" err="1">
              <a:latin typeface="+mj-lt"/>
            </a:rPr>
            <a:t>đương</a:t>
          </a:r>
          <a:r>
            <a:rPr lang="en-US" sz="1800" b="0" i="0" kern="1200" dirty="0">
              <a:latin typeface="+mj-lt"/>
            </a:rPr>
            <a:t> </a:t>
          </a:r>
          <a:r>
            <a:rPr lang="en-US" sz="1800" b="0" i="0" kern="1200" dirty="0" err="1">
              <a:latin typeface="+mj-lt"/>
            </a:rPr>
            <a:t>sự</a:t>
          </a:r>
          <a:endParaRPr lang="en-US" sz="1800" b="0" i="0" kern="1200" dirty="0">
            <a:latin typeface="+mj-lt"/>
          </a:endParaRPr>
        </a:p>
      </dsp:txBody>
      <dsp:txXfrm>
        <a:off x="885824" y="363558"/>
        <a:ext cx="2570069" cy="1240491"/>
      </dsp:txXfrm>
    </dsp:sp>
    <dsp:sp modelId="{613BFA7A-4D88-47F4-98D1-AFDD97DD5F36}">
      <dsp:nvSpPr>
        <dsp:cNvPr id="0" name=""/>
        <dsp:cNvSpPr/>
      </dsp:nvSpPr>
      <dsp:spPr>
        <a:xfrm>
          <a:off x="3662642" y="363558"/>
          <a:ext cx="2067485" cy="1240491"/>
        </a:xfrm>
        <a:prstGeom prst="rect">
          <a:avLst/>
        </a:prstGeom>
        <a:solidFill>
          <a:schemeClr val="accent4">
            <a:hueOff val="-1116192"/>
            <a:satOff val="6725"/>
            <a:lumOff val="539"/>
            <a:alphaOff val="0"/>
          </a:schemeClr>
        </a:solidFill>
        <a:ln w="25400" cap="flat" cmpd="sng" algn="ctr">
          <a:solidFill>
            <a:scrgbClr r="0" g="0" b="0"/>
          </a:solidFill>
          <a:prstDash val="sysDot"/>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Times New Roman" panose="02020603050405020304" pitchFamily="18" charset="0"/>
            <a:buNone/>
          </a:pPr>
          <a:r>
            <a:rPr lang="en-US" sz="1800" b="0" i="0" kern="1200" dirty="0" err="1"/>
            <a:t>Người</a:t>
          </a:r>
          <a:r>
            <a:rPr lang="en-US" sz="1800" b="0" i="0" kern="1200" dirty="0"/>
            <a:t> </a:t>
          </a:r>
          <a:r>
            <a:rPr lang="en-US" sz="1800" b="0" i="0" kern="1200" dirty="0" err="1"/>
            <a:t>làm</a:t>
          </a:r>
          <a:r>
            <a:rPr lang="en-US" sz="1800" b="0" i="0" kern="1200" dirty="0"/>
            <a:t> </a:t>
          </a:r>
          <a:r>
            <a:rPr lang="en-US" sz="1800" b="0" i="0" kern="1200" dirty="0" err="1"/>
            <a:t>chứng</a:t>
          </a:r>
          <a:endParaRPr lang="en-US" sz="1800" b="0" i="0" kern="1200" dirty="0"/>
        </a:p>
      </dsp:txBody>
      <dsp:txXfrm>
        <a:off x="3662642" y="363558"/>
        <a:ext cx="2067485" cy="1240491"/>
      </dsp:txXfrm>
    </dsp:sp>
    <dsp:sp modelId="{A42EEE38-1027-4A09-9BE7-1539D2176C25}">
      <dsp:nvSpPr>
        <dsp:cNvPr id="0" name=""/>
        <dsp:cNvSpPr/>
      </dsp:nvSpPr>
      <dsp:spPr>
        <a:xfrm>
          <a:off x="0" y="1810797"/>
          <a:ext cx="2067485" cy="1240491"/>
        </a:xfrm>
        <a:prstGeom prst="rect">
          <a:avLst/>
        </a:prstGeom>
        <a:solidFill>
          <a:schemeClr val="accent4">
            <a:hueOff val="-2232385"/>
            <a:satOff val="13449"/>
            <a:lumOff val="1078"/>
            <a:alphaOff val="0"/>
          </a:schemeClr>
        </a:solidFill>
        <a:ln w="25400" cap="flat" cmpd="sng" algn="ctr">
          <a:solidFill>
            <a:scrgbClr r="0" g="0" b="0"/>
          </a:solidFill>
          <a:prstDash val="sysDot"/>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Times New Roman" panose="02020603050405020304" pitchFamily="18" charset="0"/>
            <a:buNone/>
          </a:pPr>
          <a:r>
            <a:rPr lang="en-US" sz="1800" b="0" i="0" kern="1200" dirty="0" err="1"/>
            <a:t>Người</a:t>
          </a:r>
          <a:r>
            <a:rPr lang="en-US" sz="1800" b="0" i="0" kern="1200" dirty="0"/>
            <a:t> </a:t>
          </a:r>
          <a:r>
            <a:rPr lang="en-US" sz="1800" b="0" i="0" kern="1200" dirty="0" err="1"/>
            <a:t>giám</a:t>
          </a:r>
          <a:r>
            <a:rPr lang="en-US" sz="1800" b="0" i="0" kern="1200" dirty="0"/>
            <a:t> </a:t>
          </a:r>
          <a:r>
            <a:rPr lang="en-US" sz="1800" b="0" i="0" kern="1200" dirty="0" err="1"/>
            <a:t>định</a:t>
          </a:r>
          <a:endParaRPr lang="en-US" sz="1800" b="0" i="0" kern="1200" dirty="0"/>
        </a:p>
      </dsp:txBody>
      <dsp:txXfrm>
        <a:off x="0" y="1810797"/>
        <a:ext cx="2067485" cy="1240491"/>
      </dsp:txXfrm>
    </dsp:sp>
    <dsp:sp modelId="{3ACE482D-1E3C-49AE-9D14-ECD98913B492}">
      <dsp:nvSpPr>
        <dsp:cNvPr id="0" name=""/>
        <dsp:cNvSpPr/>
      </dsp:nvSpPr>
      <dsp:spPr>
        <a:xfrm>
          <a:off x="2274233" y="1810797"/>
          <a:ext cx="2067485" cy="1240491"/>
        </a:xfrm>
        <a:prstGeom prst="rect">
          <a:avLst/>
        </a:prstGeom>
        <a:solidFill>
          <a:schemeClr val="accent4">
            <a:hueOff val="-3348577"/>
            <a:satOff val="20174"/>
            <a:lumOff val="1617"/>
            <a:alphaOff val="0"/>
          </a:schemeClr>
        </a:solidFill>
        <a:ln w="25400" cap="flat" cmpd="sng" algn="ctr">
          <a:solidFill>
            <a:scrgbClr r="0" g="0" b="0"/>
          </a:solidFill>
          <a:prstDash val="sysDot"/>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Times New Roman" panose="02020603050405020304" pitchFamily="18" charset="0"/>
            <a:buNone/>
          </a:pPr>
          <a:r>
            <a:rPr lang="en-US" sz="1800" b="0" i="0" kern="1200" dirty="0" err="1"/>
            <a:t>Người</a:t>
          </a:r>
          <a:r>
            <a:rPr lang="en-US" sz="1800" b="0" i="0" kern="1200" dirty="0"/>
            <a:t> </a:t>
          </a:r>
          <a:r>
            <a:rPr lang="en-US" sz="1800" b="0" i="0" kern="1200" dirty="0" err="1"/>
            <a:t>phiên</a:t>
          </a:r>
          <a:r>
            <a:rPr lang="en-US" sz="1800" b="0" i="0" kern="1200" dirty="0"/>
            <a:t> </a:t>
          </a:r>
          <a:r>
            <a:rPr lang="en-US" sz="1800" b="0" i="0" kern="1200" dirty="0" err="1"/>
            <a:t>dịch</a:t>
          </a:r>
          <a:endParaRPr lang="en-US" sz="1800" b="0" i="0" kern="1200" dirty="0"/>
        </a:p>
      </dsp:txBody>
      <dsp:txXfrm>
        <a:off x="2274233" y="1810797"/>
        <a:ext cx="2067485" cy="1240491"/>
      </dsp:txXfrm>
    </dsp:sp>
    <dsp:sp modelId="{4B51E7AC-A3B8-4B0D-BD77-FCC4AF6D598E}">
      <dsp:nvSpPr>
        <dsp:cNvPr id="0" name=""/>
        <dsp:cNvSpPr/>
      </dsp:nvSpPr>
      <dsp:spPr>
        <a:xfrm>
          <a:off x="4548467" y="1810797"/>
          <a:ext cx="2067485" cy="1240491"/>
        </a:xfrm>
        <a:prstGeom prst="rect">
          <a:avLst/>
        </a:prstGeom>
        <a:solidFill>
          <a:schemeClr val="accent4">
            <a:hueOff val="-4464770"/>
            <a:satOff val="26899"/>
            <a:lumOff val="2156"/>
            <a:alphaOff val="0"/>
          </a:schemeClr>
        </a:solidFill>
        <a:ln w="25400" cap="flat" cmpd="sng" algn="ctr">
          <a:solidFill>
            <a:scrgbClr r="0" g="0" b="0"/>
          </a:solidFill>
          <a:prstDash val="sysDot"/>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Times New Roman" panose="02020603050405020304" pitchFamily="18" charset="0"/>
            <a:buNone/>
          </a:pPr>
          <a:r>
            <a:rPr lang="en-US" sz="1800" b="0" i="0" kern="1200" dirty="0" err="1"/>
            <a:t>Người</a:t>
          </a:r>
          <a:r>
            <a:rPr lang="en-US" sz="1800" b="0" i="0" kern="1200" dirty="0"/>
            <a:t> </a:t>
          </a:r>
          <a:r>
            <a:rPr lang="en-US" sz="1800" b="0" i="0" kern="1200" dirty="0" err="1"/>
            <a:t>đại</a:t>
          </a:r>
          <a:r>
            <a:rPr lang="en-US" sz="1800" b="0" i="0" kern="1200" dirty="0"/>
            <a:t> </a:t>
          </a:r>
          <a:r>
            <a:rPr lang="en-US" sz="1800" b="0" i="0" kern="1200" dirty="0" err="1"/>
            <a:t>diện</a:t>
          </a:r>
          <a:endParaRPr lang="en-US" sz="1800" b="0" i="0" kern="1200" dirty="0"/>
        </a:p>
      </dsp:txBody>
      <dsp:txXfrm>
        <a:off x="4548467" y="1810797"/>
        <a:ext cx="2067485" cy="12404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1">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13"/>
        <p:cNvGrpSpPr/>
        <p:nvPr/>
      </p:nvGrpSpPr>
      <p:grpSpPr>
        <a:xfrm>
          <a:off x="0" y="0"/>
          <a:ext cx="0" cy="0"/>
          <a:chOff x="0" y="0"/>
          <a:chExt cx="0" cy="0"/>
        </a:xfrm>
      </p:grpSpPr>
      <p:sp>
        <p:nvSpPr>
          <p:cNvPr id="14" name="Google Shape;14;p3"/>
          <p:cNvSpPr/>
          <p:nvPr/>
        </p:nvSpPr>
        <p:spPr>
          <a:xfrm rot="10800000">
            <a:off x="1404025" y="25489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flipH="1">
            <a:off x="1404025" y="466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466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0" y="25489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3"/>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latin typeface="Muli"/>
                <a:ea typeface="Muli"/>
                <a:cs typeface="Muli"/>
                <a:sym typeface="Muli"/>
              </a:defRPr>
            </a:lvl2pPr>
            <a:lvl3pPr lvl="2">
              <a:spcBef>
                <a:spcPts val="0"/>
              </a:spcBef>
              <a:spcAft>
                <a:spcPts val="0"/>
              </a:spcAft>
              <a:buNone/>
              <a:defRPr sz="3600">
                <a:solidFill>
                  <a:srgbClr val="FFFFFF"/>
                </a:solidFill>
                <a:latin typeface="Muli"/>
                <a:ea typeface="Muli"/>
                <a:cs typeface="Muli"/>
                <a:sym typeface="Muli"/>
              </a:defRPr>
            </a:lvl3pPr>
            <a:lvl4pPr lvl="3">
              <a:spcBef>
                <a:spcPts val="0"/>
              </a:spcBef>
              <a:spcAft>
                <a:spcPts val="0"/>
              </a:spcAft>
              <a:buNone/>
              <a:defRPr sz="3600">
                <a:solidFill>
                  <a:srgbClr val="FFFFFF"/>
                </a:solidFill>
                <a:latin typeface="Muli"/>
                <a:ea typeface="Muli"/>
                <a:cs typeface="Muli"/>
                <a:sym typeface="Muli"/>
              </a:defRPr>
            </a:lvl4pPr>
            <a:lvl5pPr lvl="4">
              <a:spcBef>
                <a:spcPts val="0"/>
              </a:spcBef>
              <a:spcAft>
                <a:spcPts val="0"/>
              </a:spcAft>
              <a:buNone/>
              <a:defRPr sz="3600">
                <a:solidFill>
                  <a:srgbClr val="FFFFFF"/>
                </a:solidFill>
                <a:latin typeface="Muli"/>
                <a:ea typeface="Muli"/>
                <a:cs typeface="Muli"/>
                <a:sym typeface="Muli"/>
              </a:defRPr>
            </a:lvl5pPr>
            <a:lvl6pPr lvl="5">
              <a:spcBef>
                <a:spcPts val="0"/>
              </a:spcBef>
              <a:spcAft>
                <a:spcPts val="0"/>
              </a:spcAft>
              <a:buNone/>
              <a:defRPr sz="3600">
                <a:solidFill>
                  <a:srgbClr val="FFFFFF"/>
                </a:solidFill>
                <a:latin typeface="Muli"/>
                <a:ea typeface="Muli"/>
                <a:cs typeface="Muli"/>
                <a:sym typeface="Muli"/>
              </a:defRPr>
            </a:lvl6pPr>
            <a:lvl7pPr lvl="6">
              <a:spcBef>
                <a:spcPts val="0"/>
              </a:spcBef>
              <a:spcAft>
                <a:spcPts val="0"/>
              </a:spcAft>
              <a:buNone/>
              <a:defRPr sz="3600">
                <a:solidFill>
                  <a:srgbClr val="FFFFFF"/>
                </a:solidFill>
                <a:latin typeface="Muli"/>
                <a:ea typeface="Muli"/>
                <a:cs typeface="Muli"/>
                <a:sym typeface="Muli"/>
              </a:defRPr>
            </a:lvl7pPr>
            <a:lvl8pPr lvl="7">
              <a:spcBef>
                <a:spcPts val="0"/>
              </a:spcBef>
              <a:spcAft>
                <a:spcPts val="0"/>
              </a:spcAft>
              <a:buNone/>
              <a:defRPr sz="3600">
                <a:solidFill>
                  <a:srgbClr val="FFFFFF"/>
                </a:solidFill>
                <a:latin typeface="Muli"/>
                <a:ea typeface="Muli"/>
                <a:cs typeface="Muli"/>
                <a:sym typeface="Muli"/>
              </a:defRPr>
            </a:lvl8pPr>
            <a:lvl9pPr lvl="8">
              <a:spcBef>
                <a:spcPts val="0"/>
              </a:spcBef>
              <a:spcAft>
                <a:spcPts val="0"/>
              </a:spcAft>
              <a:buNone/>
              <a:defRPr sz="3600">
                <a:solidFill>
                  <a:srgbClr val="FFFFFF"/>
                </a:solidFill>
                <a:latin typeface="Muli"/>
                <a:ea typeface="Muli"/>
                <a:cs typeface="Muli"/>
                <a:sym typeface="Muli"/>
              </a:defRPr>
            </a:lvl9pPr>
          </a:lstStyle>
          <a:p>
            <a:r>
              <a:rPr lang="en-US"/>
              <a:t>Click to edit Master title style</a:t>
            </a:r>
            <a:endParaRPr/>
          </a:p>
        </p:txBody>
      </p:sp>
      <p:sp>
        <p:nvSpPr>
          <p:cNvPr id="23" name="Google Shape;23;p3"/>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1600"/>
              </a:spcBef>
              <a:spcAft>
                <a:spcPts val="0"/>
              </a:spcAft>
              <a:buNone/>
              <a:defRPr>
                <a:solidFill>
                  <a:srgbClr val="87C5AE"/>
                </a:solidFill>
                <a:latin typeface="Muli"/>
                <a:ea typeface="Muli"/>
                <a:cs typeface="Muli"/>
                <a:sym typeface="Muli"/>
              </a:defRPr>
            </a:lvl2pPr>
            <a:lvl3pPr lvl="2">
              <a:spcBef>
                <a:spcPts val="1600"/>
              </a:spcBef>
              <a:spcAft>
                <a:spcPts val="0"/>
              </a:spcAft>
              <a:buNone/>
              <a:defRPr>
                <a:solidFill>
                  <a:srgbClr val="87C5AE"/>
                </a:solidFill>
                <a:latin typeface="Muli"/>
                <a:ea typeface="Muli"/>
                <a:cs typeface="Muli"/>
                <a:sym typeface="Muli"/>
              </a:defRPr>
            </a:lvl3pPr>
            <a:lvl4pPr lvl="3">
              <a:spcBef>
                <a:spcPts val="1600"/>
              </a:spcBef>
              <a:spcAft>
                <a:spcPts val="0"/>
              </a:spcAft>
              <a:buNone/>
              <a:defRPr>
                <a:solidFill>
                  <a:srgbClr val="87C5AE"/>
                </a:solidFill>
                <a:latin typeface="Muli"/>
                <a:ea typeface="Muli"/>
                <a:cs typeface="Muli"/>
                <a:sym typeface="Muli"/>
              </a:defRPr>
            </a:lvl4pPr>
            <a:lvl5pPr lvl="4">
              <a:spcBef>
                <a:spcPts val="1600"/>
              </a:spcBef>
              <a:spcAft>
                <a:spcPts val="0"/>
              </a:spcAft>
              <a:buNone/>
              <a:defRPr>
                <a:solidFill>
                  <a:srgbClr val="87C5AE"/>
                </a:solidFill>
                <a:latin typeface="Muli"/>
                <a:ea typeface="Muli"/>
                <a:cs typeface="Muli"/>
                <a:sym typeface="Muli"/>
              </a:defRPr>
            </a:lvl5pPr>
            <a:lvl6pPr lvl="5">
              <a:spcBef>
                <a:spcPts val="1600"/>
              </a:spcBef>
              <a:spcAft>
                <a:spcPts val="0"/>
              </a:spcAft>
              <a:buNone/>
              <a:defRPr>
                <a:solidFill>
                  <a:srgbClr val="87C5AE"/>
                </a:solidFill>
                <a:latin typeface="Muli"/>
                <a:ea typeface="Muli"/>
                <a:cs typeface="Muli"/>
                <a:sym typeface="Muli"/>
              </a:defRPr>
            </a:lvl6pPr>
            <a:lvl7pPr lvl="6">
              <a:spcBef>
                <a:spcPts val="1600"/>
              </a:spcBef>
              <a:spcAft>
                <a:spcPts val="0"/>
              </a:spcAft>
              <a:buNone/>
              <a:defRPr>
                <a:solidFill>
                  <a:srgbClr val="87C5AE"/>
                </a:solidFill>
                <a:latin typeface="Muli"/>
                <a:ea typeface="Muli"/>
                <a:cs typeface="Muli"/>
                <a:sym typeface="Muli"/>
              </a:defRPr>
            </a:lvl7pPr>
            <a:lvl8pPr lvl="7">
              <a:spcBef>
                <a:spcPts val="1600"/>
              </a:spcBef>
              <a:spcAft>
                <a:spcPts val="0"/>
              </a:spcAft>
              <a:buNone/>
              <a:defRPr>
                <a:solidFill>
                  <a:srgbClr val="87C5AE"/>
                </a:solidFill>
                <a:latin typeface="Muli"/>
                <a:ea typeface="Muli"/>
                <a:cs typeface="Muli"/>
                <a:sym typeface="Muli"/>
              </a:defRPr>
            </a:lvl8pPr>
            <a:lvl9pPr lvl="8">
              <a:spcBef>
                <a:spcPts val="1600"/>
              </a:spcBef>
              <a:spcAft>
                <a:spcPts val="1600"/>
              </a:spcAft>
              <a:buNone/>
              <a:defRPr>
                <a:solidFill>
                  <a:srgbClr val="87C5AE"/>
                </a:solidFill>
                <a:latin typeface="Muli"/>
                <a:ea typeface="Muli"/>
                <a:cs typeface="Muli"/>
                <a:sym typeface="Muli"/>
              </a:defRPr>
            </a:lvl9pPr>
          </a:lstStyle>
          <a:p>
            <a:r>
              <a:rPr lang="en-US"/>
              <a:t>Click to edit Master subtitle style</a:t>
            </a:r>
            <a:endParaRPr/>
          </a:p>
        </p:txBody>
      </p:sp>
      <p:sp>
        <p:nvSpPr>
          <p:cNvPr id="24" name="Google Shape;24;p3"/>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a:r>
              <a:rPr lang="en-US"/>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21"/>
          <p:cNvSpPr txBox="1">
            <a:spLocks noGrp="1"/>
          </p:cNvSpPr>
          <p:nvPr>
            <p:ph type="title"/>
          </p:nvPr>
        </p:nvSpPr>
        <p:spPr>
          <a:xfrm>
            <a:off x="391150" y="264025"/>
            <a:ext cx="4058100" cy="1075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r>
              <a:rPr lang="en-US"/>
              <a:t>Click to edit Master title style</a:t>
            </a:r>
            <a:endParaRPr/>
          </a:p>
        </p:txBody>
      </p:sp>
      <p:sp>
        <p:nvSpPr>
          <p:cNvPr id="154" name="Google Shape;154;p21"/>
          <p:cNvSpPr txBox="1">
            <a:spLocks noGrp="1"/>
          </p:cNvSpPr>
          <p:nvPr>
            <p:ph type="body" idx="1"/>
          </p:nvPr>
        </p:nvSpPr>
        <p:spPr>
          <a:xfrm>
            <a:off x="547600" y="1388425"/>
            <a:ext cx="3598500" cy="3668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22"/>
          <p:cNvSpPr/>
          <p:nvPr/>
        </p:nvSpPr>
        <p:spPr>
          <a:xfrm>
            <a:off x="0" y="0"/>
            <a:ext cx="37785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22"/>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defRPr>
            </a:lvl2pPr>
            <a:lvl3pPr lvl="2">
              <a:spcBef>
                <a:spcPts val="0"/>
              </a:spcBef>
              <a:spcAft>
                <a:spcPts val="0"/>
              </a:spcAft>
              <a:buNone/>
              <a:defRPr sz="3600">
                <a:solidFill>
                  <a:srgbClr val="FFFFFF"/>
                </a:solidFill>
              </a:defRPr>
            </a:lvl3pPr>
            <a:lvl4pPr lvl="3">
              <a:spcBef>
                <a:spcPts val="0"/>
              </a:spcBef>
              <a:spcAft>
                <a:spcPts val="0"/>
              </a:spcAft>
              <a:buNone/>
              <a:defRPr sz="3600">
                <a:solidFill>
                  <a:srgbClr val="FFFFFF"/>
                </a:solidFill>
              </a:defRPr>
            </a:lvl4pPr>
            <a:lvl5pPr lvl="4">
              <a:spcBef>
                <a:spcPts val="0"/>
              </a:spcBef>
              <a:spcAft>
                <a:spcPts val="0"/>
              </a:spcAft>
              <a:buNone/>
              <a:defRPr sz="3600">
                <a:solidFill>
                  <a:srgbClr val="FFFFFF"/>
                </a:solidFill>
              </a:defRPr>
            </a:lvl5pPr>
            <a:lvl6pPr lvl="5">
              <a:spcBef>
                <a:spcPts val="0"/>
              </a:spcBef>
              <a:spcAft>
                <a:spcPts val="0"/>
              </a:spcAft>
              <a:buNone/>
              <a:defRPr sz="3600">
                <a:solidFill>
                  <a:srgbClr val="FFFFFF"/>
                </a:solidFill>
              </a:defRPr>
            </a:lvl6pPr>
            <a:lvl7pPr lvl="6">
              <a:spcBef>
                <a:spcPts val="0"/>
              </a:spcBef>
              <a:spcAft>
                <a:spcPts val="0"/>
              </a:spcAft>
              <a:buNone/>
              <a:defRPr sz="3600">
                <a:solidFill>
                  <a:srgbClr val="FFFFFF"/>
                </a:solidFill>
              </a:defRPr>
            </a:lvl7pPr>
            <a:lvl8pPr lvl="7">
              <a:spcBef>
                <a:spcPts val="0"/>
              </a:spcBef>
              <a:spcAft>
                <a:spcPts val="0"/>
              </a:spcAft>
              <a:buNone/>
              <a:defRPr sz="3600">
                <a:solidFill>
                  <a:srgbClr val="FFFFFF"/>
                </a:solidFill>
              </a:defRPr>
            </a:lvl8pPr>
            <a:lvl9pPr lvl="8">
              <a:spcBef>
                <a:spcPts val="0"/>
              </a:spcBef>
              <a:spcAft>
                <a:spcPts val="0"/>
              </a:spcAft>
              <a:buNone/>
              <a:defRPr sz="3600">
                <a:solidFill>
                  <a:srgbClr val="FFFFFF"/>
                </a:solidFill>
              </a:defRPr>
            </a:lvl9pPr>
          </a:lstStyle>
          <a:p>
            <a:r>
              <a:rPr lang="en-US"/>
              <a:t>Click to edit Master 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1" name="Google Shape;171;p25"/>
          <p:cNvSpPr/>
          <p:nvPr/>
        </p:nvSpPr>
        <p:spPr>
          <a:xfrm>
            <a:off x="4537225" y="0"/>
            <a:ext cx="46068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25"/>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r>
              <a:rPr lang="en-US"/>
              <a:t>Click to edit Master subtitle style</a:t>
            </a:r>
            <a:endParaRPr/>
          </a:p>
        </p:txBody>
      </p:sp>
      <p:sp>
        <p:nvSpPr>
          <p:cNvPr id="173" name="Google Shape;173;p25"/>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r>
              <a:rPr lang="en-US"/>
              <a:t>Click to edit Master subtitle style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color">
  <p:cSld name="Blank color">
    <p:spTree>
      <p:nvGrpSpPr>
        <p:cNvPr id="1" name="Shape 62"/>
        <p:cNvGrpSpPr/>
        <p:nvPr/>
      </p:nvGrpSpPr>
      <p:grpSpPr>
        <a:xfrm>
          <a:off x="0" y="0"/>
          <a:ext cx="0" cy="0"/>
          <a:chOff x="0" y="0"/>
          <a:chExt cx="0" cy="0"/>
        </a:xfrm>
      </p:grpSpPr>
      <p:sp>
        <p:nvSpPr>
          <p:cNvPr id="63" name="Google Shape;63;p12"/>
          <p:cNvSpPr/>
          <p:nvPr/>
        </p:nvSpPr>
        <p:spPr>
          <a:xfrm rot="10800000" flipH="1">
            <a:off x="-25" y="1289850"/>
            <a:ext cx="9144000" cy="38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2"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5" name="Google Shape;65;p12"/>
          <p:cNvSpPr txBox="1">
            <a:spLocks noGrp="1"/>
          </p:cNvSpPr>
          <p:nvPr>
            <p:ph type="sldNum" idx="12"/>
          </p:nvPr>
        </p:nvSpPr>
        <p:spPr>
          <a:xfrm>
            <a:off x="8531356" y="68433"/>
            <a:ext cx="548700" cy="671400"/>
          </a:xfrm>
          <a:prstGeom prst="rect">
            <a:avLst/>
          </a:prstGeom>
        </p:spPr>
        <p:txBody>
          <a:bodyPr spcFirstLastPara="1" wrap="square" lIns="91425" tIns="91425" rIns="91425" bIns="91425" anchor="b"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13118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77EF04-6424-4B70-94D1-FC932CBBDD9B}" type="datetimeFigureOut">
              <a:rPr lang="en-US" noProof="0" smtClean="0"/>
              <a:t>12/3/2024</a:t>
            </a:fld>
            <a:endParaRPr lang="en-US" noProof="0" dirty="0"/>
          </a:p>
        </p:txBody>
      </p:sp>
      <p:sp>
        <p:nvSpPr>
          <p:cNvPr id="3" name="Footer Placeholder 2"/>
          <p:cNvSpPr>
            <a:spLocks noGrp="1"/>
          </p:cNvSpPr>
          <p:nvPr>
            <p:ph type="ftr" sz="quarter" idx="11"/>
          </p:nvPr>
        </p:nvSpPr>
        <p:spPr/>
        <p:txBody>
          <a:bodyPr/>
          <a:lstStyle/>
          <a:p>
            <a:r>
              <a:rPr lang="en-US" noProof="0" dirty="0"/>
              <a:t>Add a footer </a:t>
            </a:r>
          </a:p>
        </p:txBody>
      </p:sp>
      <p:sp>
        <p:nvSpPr>
          <p:cNvPr id="4" name="Slide Number Placeholder 3"/>
          <p:cNvSpPr>
            <a:spLocks noGrp="1"/>
          </p:cNvSpPr>
          <p:nvPr>
            <p:ph type="sldNum" sz="quarter" idx="12"/>
          </p:nvPr>
        </p:nvSpPr>
        <p:spPr/>
        <p:txBody>
          <a:bodyPr/>
          <a:lstStyle/>
          <a:p>
            <a:fld id="{B38049E5-7B53-4E85-8972-7D6C4BCE5BB9}" type="slidenum">
              <a:rPr lang="en-US" noProof="0" smtClean="0"/>
              <a:t>‹#›</a:t>
            </a:fld>
            <a:endParaRPr lang="en-US" noProof="0" dirty="0"/>
          </a:p>
        </p:txBody>
      </p:sp>
    </p:spTree>
    <p:extLst>
      <p:ext uri="{BB962C8B-B14F-4D97-AF65-F5344CB8AC3E}">
        <p14:creationId xmlns:p14="http://schemas.microsoft.com/office/powerpoint/2010/main" val="15363769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8700" y="514350"/>
            <a:ext cx="7200900" cy="1114425"/>
          </a:xfrm>
        </p:spPr>
        <p:txBody>
          <a:bodyPr>
            <a:normAutofit/>
          </a:bodyPr>
          <a:lstStyle>
            <a:lvl1pPr>
              <a:defRPr sz="36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D5B1CF-D976-F747-B74A-CE35D70AD9F0}" type="datetime1">
              <a:rPr lang="en-US" noProof="0" smtClean="0"/>
              <a:t>12/3/2024</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a16="http://schemas.microsoft.com/office/drawing/2014/main" id="{91236E78-C797-4C31-BA0C-DB193BAF6D2D}"/>
              </a:ext>
            </a:extLst>
          </p:cNvPr>
          <p:cNvSpPr/>
          <p:nvPr userDrawn="1"/>
        </p:nvSpPr>
        <p:spPr>
          <a:xfrm rot="10800000" flipV="1">
            <a:off x="6293741" y="1404768"/>
            <a:ext cx="2079000" cy="3118873"/>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noProof="0" dirty="0"/>
          </a:p>
        </p:txBody>
      </p:sp>
      <p:sp>
        <p:nvSpPr>
          <p:cNvPr id="10" name="L-Shape 9">
            <a:extLst>
              <a:ext uri="{FF2B5EF4-FFF2-40B4-BE49-F238E27FC236}">
                <a16:creationId xmlns:a16="http://schemas.microsoft.com/office/drawing/2014/main" id="{BFA658F0-F295-40A9-8BA8-1F6CBDFBBE09}"/>
              </a:ext>
            </a:extLst>
          </p:cNvPr>
          <p:cNvSpPr/>
          <p:nvPr userDrawn="1"/>
        </p:nvSpPr>
        <p:spPr>
          <a:xfrm flipH="1">
            <a:off x="6114726" y="1314246"/>
            <a:ext cx="2364232" cy="3306367"/>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noProof="0" dirty="0"/>
          </a:p>
        </p:txBody>
      </p:sp>
    </p:spTree>
    <p:extLst>
      <p:ext uri="{BB962C8B-B14F-4D97-AF65-F5344CB8AC3E}">
        <p14:creationId xmlns:p14="http://schemas.microsoft.com/office/powerpoint/2010/main" val="1626143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Sides 3">
  <p:cSld name="Two Sides 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23"/>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23"/>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a:endParaRPr/>
          </a:p>
        </p:txBody>
      </p:sp>
      <p:sp>
        <p:nvSpPr>
          <p:cNvPr id="163" name="Google Shape;163;p23"/>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extLst>
      <p:ext uri="{BB962C8B-B14F-4D97-AF65-F5344CB8AC3E}">
        <p14:creationId xmlns:p14="http://schemas.microsoft.com/office/powerpoint/2010/main" val="169432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p:cSld name="TITLE_1_1">
    <p:bg>
      <p:bgPr>
        <a:noFill/>
        <a:effectLst/>
      </p:bgPr>
    </p:bg>
    <p:spTree>
      <p:nvGrpSpPr>
        <p:cNvPr id="1" name="Shape 25"/>
        <p:cNvGrpSpPr/>
        <p:nvPr/>
      </p:nvGrpSpPr>
      <p:grpSpPr>
        <a:xfrm>
          <a:off x="0" y="0"/>
          <a:ext cx="0" cy="0"/>
          <a:chOff x="0" y="0"/>
          <a:chExt cx="0" cy="0"/>
        </a:xfrm>
      </p:grpSpPr>
      <p:sp>
        <p:nvSpPr>
          <p:cNvPr id="26" name="Google Shape;26;p4"/>
          <p:cNvSpPr/>
          <p:nvPr/>
        </p:nvSpPr>
        <p:spPr>
          <a:xfrm rot="10800000">
            <a:off x="1404025" y="25489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4"/>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4;p4"/>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a:r>
              <a:rPr lang="en-US"/>
              <a:t>Click to edit Master title style</a:t>
            </a:r>
            <a:endParaRPr/>
          </a:p>
        </p:txBody>
      </p:sp>
      <p:sp>
        <p:nvSpPr>
          <p:cNvPr id="35" name="Google Shape;35;p4"/>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a:r>
              <a:rPr lang="en-US"/>
              <a:t>Click to edit Master subtitle style</a:t>
            </a:r>
            <a:endParaRPr/>
          </a:p>
        </p:txBody>
      </p:sp>
      <p:sp>
        <p:nvSpPr>
          <p:cNvPr id="36" name="Google Shape;36;p4"/>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300">
                <a:solidFill>
                  <a:srgbClr val="FFFFFF"/>
                </a:solidFill>
                <a:latin typeface="Muli"/>
                <a:ea typeface="Muli"/>
                <a:cs typeface="Muli"/>
                <a:sym typeface="Muli"/>
              </a:defRPr>
            </a:lvl1pPr>
            <a:lvl2pPr lvl="1" algn="r">
              <a:spcBef>
                <a:spcPts val="1600"/>
              </a:spcBef>
              <a:spcAft>
                <a:spcPts val="0"/>
              </a:spcAft>
              <a:buNone/>
              <a:defRPr sz="1300">
                <a:solidFill>
                  <a:srgbClr val="FFFFFF"/>
                </a:solidFill>
                <a:latin typeface="Muli"/>
                <a:ea typeface="Muli"/>
                <a:cs typeface="Muli"/>
                <a:sym typeface="Muli"/>
              </a:defRPr>
            </a:lvl2pPr>
            <a:lvl3pPr lvl="2" algn="r">
              <a:spcBef>
                <a:spcPts val="1600"/>
              </a:spcBef>
              <a:spcAft>
                <a:spcPts val="0"/>
              </a:spcAft>
              <a:buNone/>
              <a:defRPr sz="1300">
                <a:solidFill>
                  <a:srgbClr val="FFFFFF"/>
                </a:solidFill>
                <a:latin typeface="Muli"/>
                <a:ea typeface="Muli"/>
                <a:cs typeface="Muli"/>
                <a:sym typeface="Muli"/>
              </a:defRPr>
            </a:lvl3pPr>
            <a:lvl4pPr lvl="3" algn="r">
              <a:spcBef>
                <a:spcPts val="1600"/>
              </a:spcBef>
              <a:spcAft>
                <a:spcPts val="0"/>
              </a:spcAft>
              <a:buNone/>
              <a:defRPr sz="1300">
                <a:solidFill>
                  <a:srgbClr val="FFFFFF"/>
                </a:solidFill>
                <a:latin typeface="Muli"/>
                <a:ea typeface="Muli"/>
                <a:cs typeface="Muli"/>
                <a:sym typeface="Muli"/>
              </a:defRPr>
            </a:lvl4pPr>
            <a:lvl5pPr lvl="4" algn="r">
              <a:spcBef>
                <a:spcPts val="1600"/>
              </a:spcBef>
              <a:spcAft>
                <a:spcPts val="0"/>
              </a:spcAft>
              <a:buNone/>
              <a:defRPr sz="1300">
                <a:solidFill>
                  <a:srgbClr val="FFFFFF"/>
                </a:solidFill>
                <a:latin typeface="Muli"/>
                <a:ea typeface="Muli"/>
                <a:cs typeface="Muli"/>
                <a:sym typeface="Muli"/>
              </a:defRPr>
            </a:lvl5pPr>
            <a:lvl6pPr lvl="5" algn="r">
              <a:spcBef>
                <a:spcPts val="1600"/>
              </a:spcBef>
              <a:spcAft>
                <a:spcPts val="0"/>
              </a:spcAft>
              <a:buNone/>
              <a:defRPr sz="1300">
                <a:solidFill>
                  <a:srgbClr val="FFFFFF"/>
                </a:solidFill>
                <a:latin typeface="Muli"/>
                <a:ea typeface="Muli"/>
                <a:cs typeface="Muli"/>
                <a:sym typeface="Muli"/>
              </a:defRPr>
            </a:lvl6pPr>
            <a:lvl7pPr lvl="6" algn="r">
              <a:spcBef>
                <a:spcPts val="1600"/>
              </a:spcBef>
              <a:spcAft>
                <a:spcPts val="0"/>
              </a:spcAft>
              <a:buNone/>
              <a:defRPr sz="1300">
                <a:solidFill>
                  <a:srgbClr val="FFFFFF"/>
                </a:solidFill>
                <a:latin typeface="Muli"/>
                <a:ea typeface="Muli"/>
                <a:cs typeface="Muli"/>
                <a:sym typeface="Muli"/>
              </a:defRPr>
            </a:lvl7pPr>
            <a:lvl8pPr lvl="7" algn="r">
              <a:spcBef>
                <a:spcPts val="1600"/>
              </a:spcBef>
              <a:spcAft>
                <a:spcPts val="0"/>
              </a:spcAft>
              <a:buNone/>
              <a:defRPr sz="1300">
                <a:solidFill>
                  <a:srgbClr val="FFFFFF"/>
                </a:solidFill>
                <a:latin typeface="Muli"/>
                <a:ea typeface="Muli"/>
                <a:cs typeface="Muli"/>
                <a:sym typeface="Muli"/>
              </a:defRPr>
            </a:lvl8pPr>
            <a:lvl9pPr lvl="8" algn="r">
              <a:spcBef>
                <a:spcPts val="1600"/>
              </a:spcBef>
              <a:spcAft>
                <a:spcPts val="1600"/>
              </a:spcAft>
              <a:buNone/>
              <a:defRPr sz="1300">
                <a:solidFill>
                  <a:srgbClr val="FFFFFF"/>
                </a:solidFill>
                <a:latin typeface="Muli"/>
                <a:ea typeface="Muli"/>
                <a:cs typeface="Muli"/>
                <a:sym typeface="Muli"/>
              </a:defRPr>
            </a:lvl9pPr>
          </a:lstStyle>
          <a:p>
            <a:r>
              <a:rPr lang="en-US"/>
              <a:t>Click to edit Master subtitle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7"/>
          <p:cNvSpPr/>
          <p:nvPr/>
        </p:nvSpPr>
        <p:spPr>
          <a:xfrm>
            <a:off x="7119100" y="0"/>
            <a:ext cx="2025000" cy="5143500"/>
          </a:xfrm>
          <a:prstGeom prst="rect">
            <a:avLst/>
          </a:prstGeom>
          <a:solidFill>
            <a:srgbClr val="85C4AC">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7"/>
          <p:cNvSpPr/>
          <p:nvPr/>
        </p:nvSpPr>
        <p:spPr>
          <a:xfrm>
            <a:off x="0" y="0"/>
            <a:ext cx="2147700" cy="5143500"/>
          </a:xfrm>
          <a:prstGeom prst="rect">
            <a:avLst/>
          </a:prstGeom>
          <a:solidFill>
            <a:srgbClr val="68998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7"/>
          <p:cNvSpPr/>
          <p:nvPr/>
        </p:nvSpPr>
        <p:spPr>
          <a:xfrm>
            <a:off x="2147700" y="0"/>
            <a:ext cx="2595000" cy="5143500"/>
          </a:xfrm>
          <a:prstGeom prst="rect">
            <a:avLst/>
          </a:prstGeom>
          <a:solidFill>
            <a:srgbClr val="74AB9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7"/>
          <p:cNvSpPr/>
          <p:nvPr/>
        </p:nvSpPr>
        <p:spPr>
          <a:xfrm>
            <a:off x="4727500" y="0"/>
            <a:ext cx="2391600" cy="5143500"/>
          </a:xfrm>
          <a:prstGeom prst="rect">
            <a:avLst/>
          </a:prstGeom>
          <a:solidFill>
            <a:srgbClr val="7CB8A1">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55;p7"/>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56;p7"/>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7"/>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r>
              <a:rPr lang="en-US"/>
              <a:t>Click to edit Master title style</a:t>
            </a:r>
            <a:endParaRPr/>
          </a:p>
        </p:txBody>
      </p:sp>
      <p:sp>
        <p:nvSpPr>
          <p:cNvPr id="58" name="Google Shape;5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7"/>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solidFill>
                  <a:srgbClr val="FFFFFF"/>
                </a:solidFill>
                <a:latin typeface="Muli"/>
                <a:ea typeface="Muli"/>
                <a:cs typeface="Muli"/>
                <a:sym typeface="Muli"/>
              </a:defRPr>
            </a:lvl2pPr>
            <a:lvl3pPr lvl="2">
              <a:spcBef>
                <a:spcPts val="1600"/>
              </a:spcBef>
              <a:spcAft>
                <a:spcPts val="0"/>
              </a:spcAft>
              <a:buNone/>
              <a:defRPr>
                <a:solidFill>
                  <a:srgbClr val="FFFFFF"/>
                </a:solidFill>
                <a:latin typeface="Muli"/>
                <a:ea typeface="Muli"/>
                <a:cs typeface="Muli"/>
                <a:sym typeface="Muli"/>
              </a:defRPr>
            </a:lvl3pPr>
            <a:lvl4pPr lvl="3">
              <a:spcBef>
                <a:spcPts val="1600"/>
              </a:spcBef>
              <a:spcAft>
                <a:spcPts val="0"/>
              </a:spcAft>
              <a:buNone/>
              <a:defRPr>
                <a:solidFill>
                  <a:srgbClr val="FFFFFF"/>
                </a:solidFill>
                <a:latin typeface="Muli"/>
                <a:ea typeface="Muli"/>
                <a:cs typeface="Muli"/>
                <a:sym typeface="Muli"/>
              </a:defRPr>
            </a:lvl4pPr>
            <a:lvl5pPr lvl="4">
              <a:spcBef>
                <a:spcPts val="1600"/>
              </a:spcBef>
              <a:spcAft>
                <a:spcPts val="0"/>
              </a:spcAft>
              <a:buNone/>
              <a:defRPr>
                <a:solidFill>
                  <a:srgbClr val="FFFFFF"/>
                </a:solidFill>
                <a:latin typeface="Muli"/>
                <a:ea typeface="Muli"/>
                <a:cs typeface="Muli"/>
                <a:sym typeface="Muli"/>
              </a:defRPr>
            </a:lvl5pPr>
            <a:lvl6pPr lvl="5">
              <a:spcBef>
                <a:spcPts val="1600"/>
              </a:spcBef>
              <a:spcAft>
                <a:spcPts val="0"/>
              </a:spcAft>
              <a:buNone/>
              <a:defRPr>
                <a:solidFill>
                  <a:srgbClr val="FFFFFF"/>
                </a:solidFill>
                <a:latin typeface="Muli"/>
                <a:ea typeface="Muli"/>
                <a:cs typeface="Muli"/>
                <a:sym typeface="Muli"/>
              </a:defRPr>
            </a:lvl6pPr>
            <a:lvl7pPr lvl="6">
              <a:spcBef>
                <a:spcPts val="1600"/>
              </a:spcBef>
              <a:spcAft>
                <a:spcPts val="0"/>
              </a:spcAft>
              <a:buNone/>
              <a:defRPr>
                <a:solidFill>
                  <a:srgbClr val="FFFFFF"/>
                </a:solidFill>
                <a:latin typeface="Muli"/>
                <a:ea typeface="Muli"/>
                <a:cs typeface="Muli"/>
                <a:sym typeface="Muli"/>
              </a:defRPr>
            </a:lvl7pPr>
            <a:lvl8pPr lvl="7">
              <a:spcBef>
                <a:spcPts val="1600"/>
              </a:spcBef>
              <a:spcAft>
                <a:spcPts val="0"/>
              </a:spcAft>
              <a:buNone/>
              <a:defRPr>
                <a:solidFill>
                  <a:srgbClr val="FFFFFF"/>
                </a:solidFill>
                <a:latin typeface="Muli"/>
                <a:ea typeface="Muli"/>
                <a:cs typeface="Muli"/>
                <a:sym typeface="Muli"/>
              </a:defRPr>
            </a:lvl8pPr>
            <a:lvl9pPr lvl="8">
              <a:spcBef>
                <a:spcPts val="1600"/>
              </a:spcBef>
              <a:spcAft>
                <a:spcPts val="1600"/>
              </a:spcAft>
              <a:buNone/>
              <a:defRPr>
                <a:solidFill>
                  <a:srgbClr val="FFFFFF"/>
                </a:solidFill>
                <a:latin typeface="Muli"/>
                <a:ea typeface="Muli"/>
                <a:cs typeface="Muli"/>
                <a:sym typeface="Muli"/>
              </a:defRPr>
            </a:lvl9pPr>
          </a:lstStyle>
          <a:p>
            <a:r>
              <a:rPr lang="en-US"/>
              <a:t>Click to edit Master subtitle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60"/>
        <p:cNvGrpSpPr/>
        <p:nvPr/>
      </p:nvGrpSpPr>
      <p:grpSpPr>
        <a:xfrm>
          <a:off x="0" y="0"/>
          <a:ext cx="0" cy="0"/>
          <a:chOff x="0" y="0"/>
          <a:chExt cx="0" cy="0"/>
        </a:xfrm>
      </p:grpSpPr>
      <p:sp>
        <p:nvSpPr>
          <p:cNvPr id="61" name="Google Shape;61;p8"/>
          <p:cNvSpPr/>
          <p:nvPr/>
        </p:nvSpPr>
        <p:spPr>
          <a:xfrm>
            <a:off x="2147700" y="0"/>
            <a:ext cx="2595000" cy="5143500"/>
          </a:xfrm>
          <a:prstGeom prst="rect">
            <a:avLst/>
          </a:prstGeom>
          <a:solidFill>
            <a:srgbClr val="5477A7">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8"/>
          <p:cNvSpPr/>
          <p:nvPr/>
        </p:nvSpPr>
        <p:spPr>
          <a:xfrm>
            <a:off x="0" y="0"/>
            <a:ext cx="2147700" cy="5143500"/>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8"/>
          <p:cNvSpPr/>
          <p:nvPr/>
        </p:nvSpPr>
        <p:spPr>
          <a:xfrm>
            <a:off x="7119100" y="0"/>
            <a:ext cx="2025000" cy="5143500"/>
          </a:xfrm>
          <a:prstGeom prst="rect">
            <a:avLst/>
          </a:prstGeom>
          <a:solidFill>
            <a:srgbClr val="648DC6">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64;p8"/>
          <p:cNvSpPr/>
          <p:nvPr/>
        </p:nvSpPr>
        <p:spPr>
          <a:xfrm>
            <a:off x="4742700" y="0"/>
            <a:ext cx="2376300" cy="5143500"/>
          </a:xfrm>
          <a:prstGeom prst="rect">
            <a:avLst/>
          </a:prstGeom>
          <a:solidFill>
            <a:srgbClr val="5A7FB3">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 name="Google Shape;65;p8"/>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8"/>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r>
              <a:rPr lang="en-US"/>
              <a:t>Click to edit Master title style</a:t>
            </a:r>
            <a:endParaRPr/>
          </a:p>
        </p:txBody>
      </p:sp>
      <p:sp>
        <p:nvSpPr>
          <p:cNvPr id="67" name="Google Shape;6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8"/>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r>
              <a:rPr lang="en-US"/>
              <a:t>Click to edit Master subtitle style</a:t>
            </a:r>
            <a:endParaRPr/>
          </a:p>
        </p:txBody>
      </p:sp>
      <p:sp>
        <p:nvSpPr>
          <p:cNvPr id="69" name="Google Shape;69;p8"/>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r>
              <a:rPr lang="en-US"/>
              <a:t>Click to edit Master title style</a:t>
            </a:r>
            <a:endParaRPr/>
          </a:p>
        </p:txBody>
      </p:sp>
      <p:sp>
        <p:nvSpPr>
          <p:cNvPr id="83" name="Google Shape;83;p10"/>
          <p:cNvSpPr txBox="1">
            <a:spLocks noGrp="1"/>
          </p:cNvSpPr>
          <p:nvPr>
            <p:ph type="body" idx="1"/>
          </p:nvPr>
        </p:nvSpPr>
        <p:spPr>
          <a:xfrm>
            <a:off x="370475" y="1348400"/>
            <a:ext cx="84600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Muli"/>
              <a:buChar char="●"/>
              <a:defRPr>
                <a:latin typeface="Muli"/>
                <a:ea typeface="Muli"/>
                <a:cs typeface="Muli"/>
                <a:sym typeface="Muli"/>
              </a:defRPr>
            </a:lvl1pPr>
            <a:lvl2pPr marL="914400" lvl="1" indent="-317500">
              <a:spcBef>
                <a:spcPts val="1600"/>
              </a:spcBef>
              <a:spcAft>
                <a:spcPts val="0"/>
              </a:spcAft>
              <a:buSzPts val="1400"/>
              <a:buFont typeface="Muli"/>
              <a:buChar char="○"/>
              <a:defRPr>
                <a:latin typeface="Muli"/>
                <a:ea typeface="Muli"/>
                <a:cs typeface="Muli"/>
                <a:sym typeface="Muli"/>
              </a:defRPr>
            </a:lvl2pPr>
            <a:lvl3pPr marL="1371600" lvl="2" indent="-317500">
              <a:spcBef>
                <a:spcPts val="1600"/>
              </a:spcBef>
              <a:spcAft>
                <a:spcPts val="0"/>
              </a:spcAft>
              <a:buSzPts val="1400"/>
              <a:buFont typeface="Muli"/>
              <a:buChar char="■"/>
              <a:defRPr>
                <a:latin typeface="Muli"/>
                <a:ea typeface="Muli"/>
                <a:cs typeface="Muli"/>
                <a:sym typeface="Muli"/>
              </a:defRPr>
            </a:lvl3pPr>
            <a:lvl4pPr marL="1828800" lvl="3" indent="-317500">
              <a:spcBef>
                <a:spcPts val="1600"/>
              </a:spcBef>
              <a:spcAft>
                <a:spcPts val="0"/>
              </a:spcAft>
              <a:buSzPts val="1400"/>
              <a:buFont typeface="Muli"/>
              <a:buChar char="●"/>
              <a:defRPr>
                <a:latin typeface="Muli"/>
                <a:ea typeface="Muli"/>
                <a:cs typeface="Muli"/>
                <a:sym typeface="Muli"/>
              </a:defRPr>
            </a:lvl4pPr>
            <a:lvl5pPr marL="2286000" lvl="4" indent="-317500">
              <a:spcBef>
                <a:spcPts val="1600"/>
              </a:spcBef>
              <a:spcAft>
                <a:spcPts val="0"/>
              </a:spcAft>
              <a:buSzPts val="1400"/>
              <a:buFont typeface="Muli"/>
              <a:buChar char="○"/>
              <a:defRPr>
                <a:latin typeface="Muli"/>
                <a:ea typeface="Muli"/>
                <a:cs typeface="Muli"/>
                <a:sym typeface="Muli"/>
              </a:defRPr>
            </a:lvl5pPr>
            <a:lvl6pPr marL="2743200" lvl="5" indent="-317500">
              <a:spcBef>
                <a:spcPts val="1600"/>
              </a:spcBef>
              <a:spcAft>
                <a:spcPts val="0"/>
              </a:spcAft>
              <a:buSzPts val="1400"/>
              <a:buFont typeface="Muli"/>
              <a:buChar char="■"/>
              <a:defRPr>
                <a:latin typeface="Muli"/>
                <a:ea typeface="Muli"/>
                <a:cs typeface="Muli"/>
                <a:sym typeface="Muli"/>
              </a:defRPr>
            </a:lvl6pPr>
            <a:lvl7pPr marL="3200400" lvl="6" indent="-317500">
              <a:spcBef>
                <a:spcPts val="1600"/>
              </a:spcBef>
              <a:spcAft>
                <a:spcPts val="0"/>
              </a:spcAft>
              <a:buSzPts val="1400"/>
              <a:buFont typeface="Muli"/>
              <a:buChar char="●"/>
              <a:defRPr>
                <a:latin typeface="Muli"/>
                <a:ea typeface="Muli"/>
                <a:cs typeface="Muli"/>
                <a:sym typeface="Muli"/>
              </a:defRPr>
            </a:lvl7pPr>
            <a:lvl8pPr marL="3657600" lvl="7" indent="-317500">
              <a:spcBef>
                <a:spcPts val="1600"/>
              </a:spcBef>
              <a:spcAft>
                <a:spcPts val="0"/>
              </a:spcAft>
              <a:buSzPts val="1400"/>
              <a:buFont typeface="Muli"/>
              <a:buChar char="○"/>
              <a:defRPr>
                <a:latin typeface="Muli"/>
                <a:ea typeface="Muli"/>
                <a:cs typeface="Muli"/>
                <a:sym typeface="Muli"/>
              </a:defRPr>
            </a:lvl8pPr>
            <a:lvl9pPr marL="4114800" lvl="8" indent="-317500">
              <a:spcBef>
                <a:spcPts val="1600"/>
              </a:spcBef>
              <a:spcAft>
                <a:spcPts val="1600"/>
              </a:spcAft>
              <a:buSzPts val="1400"/>
              <a:buFont typeface="Muli"/>
              <a:buChar char="■"/>
              <a:defRPr>
                <a:latin typeface="Muli"/>
                <a:ea typeface="Muli"/>
                <a:cs typeface="Muli"/>
                <a:sym typeface="Muli"/>
              </a:defRPr>
            </a:lvl9pPr>
          </a:lstStyle>
          <a:p>
            <a:pPr lvl="0"/>
            <a:r>
              <a:rPr lang="en-US"/>
              <a:t>Click to edit Master text styles</a:t>
            </a:r>
          </a:p>
        </p:txBody>
      </p:sp>
      <p:sp>
        <p:nvSpPr>
          <p:cNvPr id="84" name="Google Shape;8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10"/>
          <p:cNvGrpSpPr/>
          <p:nvPr/>
        </p:nvGrpSpPr>
        <p:grpSpPr>
          <a:xfrm rot="-5400000">
            <a:off x="-47651" y="696877"/>
            <a:ext cx="649715" cy="69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0" name="Google Shape;90;p10"/>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r>
              <a:rPr lang="en-US"/>
              <a:t>Click to edit Master subtitle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04" name="Google Shape;104;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105" name="Google Shape;105;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112" name="Google Shape;112;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113" name="Google Shape;11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125" name="Google Shape;12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129" name="Google Shape;12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8" r:id="rId6"/>
    <p:sldLayoutId id="2147483660" r:id="rId7"/>
    <p:sldLayoutId id="2147483663" r:id="rId8"/>
    <p:sldLayoutId id="2147483664" r:id="rId9"/>
    <p:sldLayoutId id="2147483667" r:id="rId10"/>
    <p:sldLayoutId id="2147483668" r:id="rId11"/>
    <p:sldLayoutId id="2147483671" r:id="rId12"/>
    <p:sldLayoutId id="2147483690" r:id="rId13"/>
    <p:sldLayoutId id="2147483692" r:id="rId14"/>
    <p:sldLayoutId id="2147483693" r:id="rId15"/>
    <p:sldLayoutId id="2147483696" r:id="rId1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752600" y="1515700"/>
            <a:ext cx="7204525" cy="80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b="1" dirty="0">
                <a:latin typeface="+mn-lt"/>
                <a:ea typeface="Calibri" panose="020F0502020204030204" pitchFamily="34" charset="0"/>
                <a:cs typeface="Calibri" panose="020F0502020204030204" pitchFamily="34" charset="0"/>
                <a:sym typeface="Arial Black"/>
              </a:rPr>
              <a:t>PHÁP LUẬT ĐẠI CƯƠNG</a:t>
            </a:r>
            <a:endParaRPr b="1" dirty="0">
              <a:latin typeface="+mn-lt"/>
              <a:ea typeface="Calibri" panose="020F0502020204030204" pitchFamily="34" charset="0"/>
              <a:cs typeface="Calibri" panose="020F0502020204030204" pitchFamily="34" charset="0"/>
            </a:endParaRPr>
          </a:p>
        </p:txBody>
      </p:sp>
      <p:sp>
        <p:nvSpPr>
          <p:cNvPr id="287" name="Google Shape;287;p42"/>
          <p:cNvSpPr txBox="1">
            <a:spLocks noGrp="1"/>
          </p:cNvSpPr>
          <p:nvPr>
            <p:ph type="subTitle" idx="1"/>
          </p:nvPr>
        </p:nvSpPr>
        <p:spPr>
          <a:xfrm>
            <a:off x="4664834" y="2502690"/>
            <a:ext cx="4243800" cy="393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vi-VN" b="1" dirty="0">
                <a:latin typeface="+mn-lt"/>
                <a:ea typeface="Calibri" panose="020F0502020204030204" pitchFamily="34" charset="0"/>
                <a:cs typeface="Calibri" panose="020F0502020204030204" pitchFamily="34" charset="0"/>
              </a:rPr>
              <a:t>ThS. Hoàng Thanh Tú</a:t>
            </a:r>
            <a:endParaRPr b="1" dirty="0">
              <a:latin typeface="+mn-lt"/>
              <a:ea typeface="Calibri" panose="020F0502020204030204" pitchFamily="34" charset="0"/>
              <a:cs typeface="Calibri" panose="020F0502020204030204" pitchFamily="34" charset="0"/>
            </a:endParaRPr>
          </a:p>
        </p:txBody>
      </p:sp>
      <p:sp>
        <p:nvSpPr>
          <p:cNvPr id="288" name="Google Shape;288;p42"/>
          <p:cNvSpPr txBox="1">
            <a:spLocks noGrp="1"/>
          </p:cNvSpPr>
          <p:nvPr>
            <p:ph type="subTitle" idx="2"/>
          </p:nvPr>
        </p:nvSpPr>
        <p:spPr>
          <a:xfrm>
            <a:off x="4786745" y="2789766"/>
            <a:ext cx="4170380" cy="410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vi-VN" sz="1400" dirty="0">
                <a:latin typeface="+mn-lt"/>
                <a:ea typeface="Calibri" panose="020F0502020204030204" pitchFamily="34" charset="0"/>
                <a:cs typeface="Calibri" panose="020F0502020204030204" pitchFamily="34" charset="0"/>
              </a:rPr>
              <a:t>Trường Đại học Khoa học tự nhiên, ĐHQG-HCM</a:t>
            </a:r>
            <a:endParaRPr sz="1400" dirty="0">
              <a:latin typeface="+mn-lt"/>
              <a:ea typeface="Calibri" panose="020F0502020204030204" pitchFamily="34" charset="0"/>
              <a:cs typeface="Calibri" panose="020F0502020204030204" pitchFamily="34" charset="0"/>
            </a:endParaRPr>
          </a:p>
        </p:txBody>
      </p:sp>
      <p:pic>
        <p:nvPicPr>
          <p:cNvPr id="3" name="Picture 2" descr="A blue letter on a black background&#10;&#10;Description automatically generated">
            <a:extLst>
              <a:ext uri="{FF2B5EF4-FFF2-40B4-BE49-F238E27FC236}">
                <a16:creationId xmlns:a16="http://schemas.microsoft.com/office/drawing/2014/main" id="{3E99DF8F-9224-06A1-F760-13E9FD1BA40C}"/>
              </a:ext>
            </a:extLst>
          </p:cNvPr>
          <p:cNvPicPr>
            <a:picLocks noChangeAspect="1"/>
          </p:cNvPicPr>
          <p:nvPr/>
        </p:nvPicPr>
        <p:blipFill>
          <a:blip r:embed="rId3">
            <a:biLevel thresh="25000"/>
          </a:blip>
          <a:stretch>
            <a:fillRect/>
          </a:stretch>
        </p:blipFill>
        <p:spPr>
          <a:xfrm>
            <a:off x="7308595" y="4424670"/>
            <a:ext cx="1600039" cy="2797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 CÁC NGUYÊN TẮC CƠ BẢN TRONG TTDS</a:t>
            </a:r>
          </a:p>
        </p:txBody>
      </p:sp>
      <p:sp>
        <p:nvSpPr>
          <p:cNvPr id="6" name="Content Placeholder 2">
            <a:extLst>
              <a:ext uri="{FF2B5EF4-FFF2-40B4-BE49-F238E27FC236}">
                <a16:creationId xmlns:a16="http://schemas.microsoft.com/office/drawing/2014/main" id="{A6F5C971-7587-5573-B2BF-01E794B5D2E3}"/>
              </a:ext>
            </a:extLst>
          </p:cNvPr>
          <p:cNvSpPr>
            <a:spLocks noGrp="1"/>
          </p:cNvSpPr>
          <p:nvPr>
            <p:ph type="body" idx="1"/>
          </p:nvPr>
        </p:nvSpPr>
        <p:spPr>
          <a:xfrm>
            <a:off x="370483" y="1017725"/>
            <a:ext cx="8460000" cy="3416400"/>
          </a:xfrm>
        </p:spPr>
        <p:txBody>
          <a:bodyPr rtlCol="0">
            <a:noAutofit/>
          </a:bodyPr>
          <a:lstStyle/>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imes New Roman" panose="02020603050405020304" pitchFamily="18" charset="0"/>
              </a:rPr>
              <a:t>Nguyền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tắc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bảo</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đảm</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chế</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độ</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xét</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xử</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sơ</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thẩm</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phúc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thẩm</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Điều</a:t>
            </a:r>
            <a:r>
              <a:rPr lang="en-US" sz="1600" i="1" kern="0" dirty="0">
                <a:solidFill>
                  <a:schemeClr val="tx1">
                    <a:lumMod val="75000"/>
                    <a:lumOff val="25000"/>
                  </a:schemeClr>
                </a:solidFill>
                <a:effectLst/>
                <a:latin typeface="+mj-lt"/>
                <a:ea typeface="Times New Roman" panose="02020603050405020304" pitchFamily="18" charset="0"/>
              </a:rPr>
              <a:t> 17)</a:t>
            </a:r>
            <a:endParaRPr lang="en-US" sz="1600" i="1" dirty="0">
              <a:solidFill>
                <a:schemeClr val="tx1">
                  <a:lumMod val="75000"/>
                  <a:lumOff val="25000"/>
                </a:schemeClr>
              </a:solidFill>
              <a:latin typeface="+mj-lt"/>
              <a:ea typeface="Times New Roman" panose="02020603050405020304" pitchFamily="18" charset="0"/>
            </a:endParaRP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imes New Roman" panose="02020603050405020304" pitchFamily="18" charset="0"/>
              </a:rPr>
              <a:t>Nguyên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tắc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giám</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đốc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việc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xét</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xử</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Điều</a:t>
            </a:r>
            <a:r>
              <a:rPr lang="en-US" sz="1600" i="1" kern="0" dirty="0">
                <a:solidFill>
                  <a:schemeClr val="tx1">
                    <a:lumMod val="75000"/>
                    <a:lumOff val="25000"/>
                  </a:schemeClr>
                </a:solidFill>
                <a:effectLst/>
                <a:latin typeface="+mj-lt"/>
                <a:ea typeface="Times New Roman" panose="02020603050405020304" pitchFamily="18" charset="0"/>
              </a:rPr>
              <a:t> 18)</a:t>
            </a: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imes New Roman" panose="02020603050405020304" pitchFamily="18" charset="0"/>
              </a:rPr>
              <a:t>Nguyên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tắc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bảo</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đảm</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hiệu</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lực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của</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bản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án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quyết</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định</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của</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Toà</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án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Điều</a:t>
            </a:r>
            <a:r>
              <a:rPr lang="en-US" sz="1600" i="1" kern="0" dirty="0">
                <a:solidFill>
                  <a:schemeClr val="tx1">
                    <a:lumMod val="75000"/>
                    <a:lumOff val="25000"/>
                  </a:schemeClr>
                </a:solidFill>
                <a:effectLst/>
                <a:latin typeface="+mj-lt"/>
                <a:ea typeface="Times New Roman" panose="02020603050405020304" pitchFamily="18" charset="0"/>
              </a:rPr>
              <a:t> 19)</a:t>
            </a: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imes New Roman" panose="02020603050405020304" pitchFamily="18" charset="0"/>
              </a:rPr>
              <a:t>Nguyên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tắc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tiếng</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nói</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chữ</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viết</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dùng</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trong</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tố</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tụng</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dân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sự</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Điều</a:t>
            </a:r>
            <a:r>
              <a:rPr lang="en-US" sz="1600" i="1" kern="0" dirty="0">
                <a:solidFill>
                  <a:schemeClr val="tx1">
                    <a:lumMod val="75000"/>
                    <a:lumOff val="25000"/>
                  </a:schemeClr>
                </a:solidFill>
                <a:effectLst/>
                <a:latin typeface="+mj-lt"/>
                <a:ea typeface="Times New Roman" panose="02020603050405020304" pitchFamily="18" charset="0"/>
              </a:rPr>
              <a:t> 20)</a:t>
            </a: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imes New Roman" panose="02020603050405020304" pitchFamily="18" charset="0"/>
              </a:rPr>
              <a:t>Nguyên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tắc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kiểm</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sát</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việc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tuân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theo</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pháp</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luật</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trong</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tổ</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tụng</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dân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sự</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Điều</a:t>
            </a:r>
            <a:r>
              <a:rPr lang="en-US" sz="1600" i="1" kern="0" dirty="0">
                <a:solidFill>
                  <a:schemeClr val="tx1">
                    <a:lumMod val="75000"/>
                    <a:lumOff val="25000"/>
                  </a:schemeClr>
                </a:solidFill>
                <a:effectLst/>
                <a:latin typeface="+mj-lt"/>
                <a:ea typeface="Times New Roman" panose="02020603050405020304" pitchFamily="18" charset="0"/>
              </a:rPr>
              <a:t> 21)</a:t>
            </a:r>
            <a:endParaRPr lang="en-US" sz="1600" i="1" dirty="0">
              <a:solidFill>
                <a:schemeClr val="tx1">
                  <a:lumMod val="75000"/>
                  <a:lumOff val="25000"/>
                </a:schemeClr>
              </a:solidFill>
              <a:latin typeface="+mj-lt"/>
              <a:ea typeface="Times New Roman" panose="02020603050405020304" pitchFamily="18" charset="0"/>
            </a:endParaRP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imes New Roman" panose="02020603050405020304" pitchFamily="18" charset="0"/>
              </a:rPr>
              <a:t>Nguyên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tắc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trách</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nhiệm</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chuyển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giao</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tài</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liệu</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giấy</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tờ</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của</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Toà</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án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Điều</a:t>
            </a:r>
            <a:r>
              <a:rPr lang="en-US" sz="1600" i="1" kern="0" dirty="0">
                <a:solidFill>
                  <a:schemeClr val="tx1">
                    <a:lumMod val="75000"/>
                    <a:lumOff val="25000"/>
                  </a:schemeClr>
                </a:solidFill>
                <a:effectLst/>
                <a:latin typeface="+mj-lt"/>
                <a:ea typeface="Times New Roman" panose="02020603050405020304" pitchFamily="18" charset="0"/>
              </a:rPr>
              <a:t> 22)</a:t>
            </a: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imes New Roman" panose="02020603050405020304" pitchFamily="18" charset="0"/>
              </a:rPr>
              <a:t>Nguyên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tắc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việc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tham</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gia</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tố</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tụng</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dân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sự</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của</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cơ</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quan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tổ</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chức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cá</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nhân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Điều</a:t>
            </a:r>
            <a:r>
              <a:rPr lang="en-US" sz="1600" i="1" kern="0" dirty="0">
                <a:solidFill>
                  <a:schemeClr val="tx1">
                    <a:lumMod val="75000"/>
                    <a:lumOff val="25000"/>
                  </a:schemeClr>
                </a:solidFill>
                <a:effectLst/>
                <a:latin typeface="+mj-lt"/>
                <a:ea typeface="Times New Roman" panose="02020603050405020304" pitchFamily="18" charset="0"/>
              </a:rPr>
              <a:t> 23)</a:t>
            </a:r>
            <a:endParaRPr lang="en-US" sz="1600" i="1" dirty="0">
              <a:solidFill>
                <a:schemeClr val="tx1">
                  <a:lumMod val="75000"/>
                  <a:lumOff val="25000"/>
                </a:schemeClr>
              </a:solidFill>
              <a:latin typeface="+mj-lt"/>
              <a:ea typeface="Times New Roman" panose="02020603050405020304" pitchFamily="18" charset="0"/>
            </a:endParaRP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imes New Roman" panose="02020603050405020304" pitchFamily="18" charset="0"/>
              </a:rPr>
              <a:t>Nguyên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tắc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bảo</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dảm</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tranh</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tụng</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trong</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xét</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xử</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Điều</a:t>
            </a:r>
            <a:r>
              <a:rPr lang="en-US" sz="1600" i="1" kern="0" dirty="0">
                <a:solidFill>
                  <a:schemeClr val="tx1">
                    <a:lumMod val="75000"/>
                    <a:lumOff val="25000"/>
                  </a:schemeClr>
                </a:solidFill>
                <a:effectLst/>
                <a:latin typeface="+mj-lt"/>
                <a:ea typeface="Times New Roman" panose="02020603050405020304" pitchFamily="18" charset="0"/>
              </a:rPr>
              <a:t> 24)</a:t>
            </a: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imes New Roman" panose="02020603050405020304" pitchFamily="18" charset="0"/>
              </a:rPr>
              <a:t>Nguyên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tắc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bảo</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đảm</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quyền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khiếu</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nại</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tố</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cáo</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trong</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tố</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tụng</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dân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sự</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Điều</a:t>
            </a:r>
            <a:r>
              <a:rPr lang="en-US" sz="1600" i="1" kern="0" dirty="0">
                <a:solidFill>
                  <a:schemeClr val="tx1">
                    <a:lumMod val="75000"/>
                    <a:lumOff val="25000"/>
                  </a:schemeClr>
                </a:solidFill>
                <a:effectLst/>
                <a:latin typeface="+mj-lt"/>
                <a:ea typeface="Times New Roman" panose="02020603050405020304" pitchFamily="18" charset="0"/>
              </a:rPr>
              <a:t> 25)</a:t>
            </a:r>
            <a:endParaRPr lang="en-US" sz="1600" i="1" dirty="0">
              <a:solidFill>
                <a:schemeClr val="tx1">
                  <a:lumMod val="75000"/>
                  <a:lumOff val="25000"/>
                </a:schemeClr>
              </a:solidFill>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679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 CHỦ THỂ CỦA QUAN HỆ PHÁP LUẬT TTDS</a:t>
            </a:r>
          </a:p>
        </p:txBody>
      </p:sp>
      <p:sp>
        <p:nvSpPr>
          <p:cNvPr id="4" name="Google Shape;444;p29">
            <a:extLst>
              <a:ext uri="{FF2B5EF4-FFF2-40B4-BE49-F238E27FC236}">
                <a16:creationId xmlns:a16="http://schemas.microsoft.com/office/drawing/2014/main" id="{B629AA2D-1C18-4759-9A3A-9F66904E19B4}"/>
              </a:ext>
            </a:extLst>
          </p:cNvPr>
          <p:cNvSpPr/>
          <p:nvPr/>
        </p:nvSpPr>
        <p:spPr>
          <a:xfrm>
            <a:off x="370483" y="1268320"/>
            <a:ext cx="8403034" cy="955652"/>
          </a:xfrm>
          <a:custGeom>
            <a:avLst/>
            <a:gdLst/>
            <a:ahLst/>
            <a:cxnLst/>
            <a:rect l="l" t="t" r="r" b="b"/>
            <a:pathLst>
              <a:path w="1163171" h="770998" extrusionOk="0">
                <a:moveTo>
                  <a:pt x="50837" y="0"/>
                </a:moveTo>
                <a:lnTo>
                  <a:pt x="1112335" y="0"/>
                </a:lnTo>
                <a:cubicBezTo>
                  <a:pt x="1140411" y="0"/>
                  <a:pt x="1163171" y="22760"/>
                  <a:pt x="1163171" y="50837"/>
                </a:cubicBezTo>
                <a:lnTo>
                  <a:pt x="1163171" y="720161"/>
                </a:lnTo>
                <a:cubicBezTo>
                  <a:pt x="1163171" y="748238"/>
                  <a:pt x="1140411" y="770998"/>
                  <a:pt x="1112335" y="770998"/>
                </a:cubicBezTo>
                <a:lnTo>
                  <a:pt x="50837" y="770998"/>
                </a:lnTo>
                <a:cubicBezTo>
                  <a:pt x="22760" y="770998"/>
                  <a:pt x="0" y="748238"/>
                  <a:pt x="0" y="720161"/>
                </a:cubicBezTo>
                <a:lnTo>
                  <a:pt x="0" y="50837"/>
                </a:lnTo>
                <a:cubicBezTo>
                  <a:pt x="0" y="22760"/>
                  <a:pt x="22760" y="0"/>
                  <a:pt x="50837" y="0"/>
                </a:cubicBezTo>
                <a:close/>
              </a:path>
            </a:pathLst>
          </a:custGeom>
          <a:solidFill>
            <a:schemeClr val="bg2">
              <a:lumMod val="20000"/>
              <a:lumOff val="80000"/>
            </a:scheme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800" b="1" kern="0" dirty="0" err="1">
                <a:solidFill>
                  <a:schemeClr val="tx1">
                    <a:lumMod val="75000"/>
                    <a:lumOff val="25000"/>
                  </a:schemeClr>
                </a:solidFill>
                <a:effectLst/>
                <a:latin typeface="+mj-lt"/>
                <a:ea typeface="Times New Roman" panose="02020603050405020304" pitchFamily="18" charset="0"/>
              </a:rPr>
              <a:t>Vụ</a:t>
            </a:r>
            <a:r>
              <a:rPr lang="en-US" sz="1800" b="1" kern="0" dirty="0">
                <a:solidFill>
                  <a:schemeClr val="tx1">
                    <a:lumMod val="75000"/>
                    <a:lumOff val="25000"/>
                  </a:schemeClr>
                </a:solidFill>
                <a:effectLst/>
                <a:latin typeface="+mj-lt"/>
                <a:ea typeface="Times New Roman" panose="02020603050405020304" pitchFamily="18" charset="0"/>
              </a:rPr>
              <a:t> </a:t>
            </a:r>
            <a:r>
              <a:rPr lang="en-US" sz="1800" b="1" kern="0" dirty="0" err="1">
                <a:solidFill>
                  <a:schemeClr val="tx1">
                    <a:lumMod val="75000"/>
                    <a:lumOff val="25000"/>
                  </a:schemeClr>
                </a:solidFill>
                <a:effectLst/>
                <a:latin typeface="+mj-lt"/>
                <a:ea typeface="Times New Roman" panose="02020603050405020304" pitchFamily="18" charset="0"/>
              </a:rPr>
              <a:t>án</a:t>
            </a:r>
            <a:r>
              <a:rPr lang="en-US" sz="1800" b="1" kern="0" dirty="0">
                <a:solidFill>
                  <a:schemeClr val="tx1">
                    <a:lumMod val="75000"/>
                    <a:lumOff val="25000"/>
                  </a:schemeClr>
                </a:solidFill>
                <a:effectLst/>
                <a:latin typeface="+mj-lt"/>
                <a:ea typeface="Times New Roman" panose="02020603050405020304" pitchFamily="18" charset="0"/>
              </a:rPr>
              <a:t> </a:t>
            </a:r>
            <a:r>
              <a:rPr lang="en-US" sz="1800" b="1" kern="0" dirty="0" err="1">
                <a:solidFill>
                  <a:schemeClr val="tx1">
                    <a:lumMod val="75000"/>
                    <a:lumOff val="25000"/>
                  </a:schemeClr>
                </a:solidFill>
                <a:effectLst/>
                <a:latin typeface="+mj-lt"/>
                <a:ea typeface="Times New Roman" panose="02020603050405020304" pitchFamily="18" charset="0"/>
              </a:rPr>
              <a:t>dân</a:t>
            </a:r>
            <a:r>
              <a:rPr lang="en-US" sz="1800" b="1" kern="0" dirty="0">
                <a:solidFill>
                  <a:schemeClr val="tx1">
                    <a:lumMod val="75000"/>
                    <a:lumOff val="25000"/>
                  </a:schemeClr>
                </a:solidFill>
                <a:effectLst/>
                <a:latin typeface="+mj-lt"/>
                <a:ea typeface="Times New Roman" panose="02020603050405020304" pitchFamily="18" charset="0"/>
              </a:rPr>
              <a:t> </a:t>
            </a:r>
            <a:r>
              <a:rPr lang="en-US" sz="1800" b="1" kern="0" dirty="0" err="1">
                <a:solidFill>
                  <a:schemeClr val="tx1">
                    <a:lumMod val="75000"/>
                    <a:lumOff val="25000"/>
                  </a:schemeClr>
                </a:solidFill>
                <a:effectLst/>
                <a:latin typeface="+mj-lt"/>
                <a:ea typeface="Times New Roman" panose="02020603050405020304" pitchFamily="18" charset="0"/>
              </a:rPr>
              <a:t>sự</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là</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việc</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có</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sự</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tranh</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chấp</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về</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quyền</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và</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nghĩa</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vụ</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giữa</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các</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đương</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sự</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mà</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họ</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không</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thể</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thương</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lượng</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được</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nên</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nhờ</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Tòa</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án</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giải</a:t>
            </a:r>
            <a:r>
              <a:rPr lang="en-US" sz="1800" kern="0" dirty="0">
                <a:solidFill>
                  <a:schemeClr val="tx1">
                    <a:lumMod val="75000"/>
                    <a:lumOff val="25000"/>
                  </a:schemeClr>
                </a:solidFill>
                <a:effectLst/>
                <a:latin typeface="+mj-lt"/>
                <a:ea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rPr>
              <a:t>quyết</a:t>
            </a:r>
            <a:endParaRPr dirty="0">
              <a:solidFill>
                <a:schemeClr val="tx1">
                  <a:lumMod val="75000"/>
                  <a:lumOff val="25000"/>
                </a:schemeClr>
              </a:solidFill>
              <a:latin typeface="+mj-lt"/>
            </a:endParaRPr>
          </a:p>
        </p:txBody>
      </p:sp>
      <p:sp>
        <p:nvSpPr>
          <p:cNvPr id="5" name="Google Shape;444;p29">
            <a:extLst>
              <a:ext uri="{FF2B5EF4-FFF2-40B4-BE49-F238E27FC236}">
                <a16:creationId xmlns:a16="http://schemas.microsoft.com/office/drawing/2014/main" id="{A1DECB5A-D6E2-3738-00AC-FDBD8008DD5C}"/>
              </a:ext>
            </a:extLst>
          </p:cNvPr>
          <p:cNvSpPr/>
          <p:nvPr/>
        </p:nvSpPr>
        <p:spPr>
          <a:xfrm>
            <a:off x="370483" y="2474567"/>
            <a:ext cx="8403034" cy="1651207"/>
          </a:xfrm>
          <a:custGeom>
            <a:avLst/>
            <a:gdLst/>
            <a:ahLst/>
            <a:cxnLst/>
            <a:rect l="l" t="t" r="r" b="b"/>
            <a:pathLst>
              <a:path w="1163171" h="770998" extrusionOk="0">
                <a:moveTo>
                  <a:pt x="50837" y="0"/>
                </a:moveTo>
                <a:lnTo>
                  <a:pt x="1112335" y="0"/>
                </a:lnTo>
                <a:cubicBezTo>
                  <a:pt x="1140411" y="0"/>
                  <a:pt x="1163171" y="22760"/>
                  <a:pt x="1163171" y="50837"/>
                </a:cubicBezTo>
                <a:lnTo>
                  <a:pt x="1163171" y="720161"/>
                </a:lnTo>
                <a:cubicBezTo>
                  <a:pt x="1163171" y="748238"/>
                  <a:pt x="1140411" y="770998"/>
                  <a:pt x="1112335" y="770998"/>
                </a:cubicBezTo>
                <a:lnTo>
                  <a:pt x="50837" y="770998"/>
                </a:lnTo>
                <a:cubicBezTo>
                  <a:pt x="22760" y="770998"/>
                  <a:pt x="0" y="748238"/>
                  <a:pt x="0" y="720161"/>
                </a:cubicBezTo>
                <a:lnTo>
                  <a:pt x="0" y="50837"/>
                </a:lnTo>
                <a:cubicBezTo>
                  <a:pt x="0" y="22760"/>
                  <a:pt x="22760" y="0"/>
                  <a:pt x="50837" y="0"/>
                </a:cubicBezTo>
                <a:close/>
              </a:path>
            </a:pathLst>
          </a:custGeom>
          <a:solidFill>
            <a:schemeClr val="bg2">
              <a:lumMod val="20000"/>
              <a:lumOff val="80000"/>
            </a:schemeClr>
          </a:solidFill>
          <a:ln>
            <a:noFill/>
          </a:ln>
        </p:spPr>
        <p:txBody>
          <a:bodyPr spcFirstLastPara="1" wrap="square" lIns="91425" tIns="91425" rIns="91425" bIns="91425" anchor="ctr" anchorCtr="0">
            <a:noAutofit/>
          </a:bodyPr>
          <a:lstStyle/>
          <a:p>
            <a:pPr algn="just"/>
            <a:r>
              <a:rPr lang="en-US" sz="1800" b="1"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Việc</a:t>
            </a:r>
            <a:r>
              <a:rPr lang="en-US" sz="1800" b="1"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b="1"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dân</a:t>
            </a:r>
            <a:r>
              <a:rPr lang="en-US" sz="1800" b="1"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b="1"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là</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loại</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việc</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mà</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phát</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sinh</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chấm</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dứt</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thay</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đổi</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các</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hệ</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pháp</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luật</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phải</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do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tòa</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xem</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xét</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quyết</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định</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như</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Tòa</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xem</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xét</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yêu</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cầu</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tuyên</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bố</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một</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là</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mất</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tích</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hoặc</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đã</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chết</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bị</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hạn</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chế</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hay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bị</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mất</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năng</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lực</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hành</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vi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hủy</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bỏ</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quyết</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định</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tuyên</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bố</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một</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là</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mất</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tích</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hay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đã</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chết</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yêu</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cầu</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hủy</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bỏ</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việc</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kết</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hôn</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trái</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pháp</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luật</a:t>
            </a:r>
            <a:r>
              <a:rPr lang="en-US" sz="1800" kern="0" dirty="0">
                <a:solidFill>
                  <a:schemeClr val="tx1">
                    <a:lumMod val="75000"/>
                    <a:lumOff val="25000"/>
                  </a:schemeClr>
                </a:solidFill>
                <a:effectLst/>
                <a:latin typeface="+mj-lt"/>
                <a:ea typeface="Times New Roman" panose="02020603050405020304" pitchFamily="18" charset="0"/>
                <a:cs typeface="Times New Roman" panose="02020603050405020304" pitchFamily="18" charset="0"/>
              </a:rPr>
              <a:t>,…</a:t>
            </a:r>
            <a:endParaRPr lang="en-US" sz="1800" kern="100" dirty="0">
              <a:solidFill>
                <a:schemeClr val="tx1">
                  <a:lumMod val="75000"/>
                  <a:lumOff val="25000"/>
                </a:schemeClr>
              </a:solidFill>
              <a:effectLst/>
              <a:latin typeface="+mj-l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3276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20;p15">
            <a:extLst>
              <a:ext uri="{FF2B5EF4-FFF2-40B4-BE49-F238E27FC236}">
                <a16:creationId xmlns:a16="http://schemas.microsoft.com/office/drawing/2014/main" id="{AEB083BB-AF7E-4A71-070E-70DF1198D78C}"/>
              </a:ext>
            </a:extLst>
          </p:cNvPr>
          <p:cNvSpPr txBox="1"/>
          <p:nvPr/>
        </p:nvSpPr>
        <p:spPr>
          <a:xfrm>
            <a:off x="249203" y="176873"/>
            <a:ext cx="1543050" cy="1615381"/>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3.1.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Cơ</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quan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tiến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hành</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tố</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tụng</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3249AE44-40F2-31B8-E45A-E157DAA354C3}"/>
              </a:ext>
            </a:extLst>
          </p:cNvPr>
          <p:cNvGraphicFramePr>
            <a:graphicFrameLocks noGrp="1"/>
          </p:cNvGraphicFramePr>
          <p:nvPr>
            <p:extLst>
              <p:ext uri="{D42A27DB-BD31-4B8C-83A1-F6EECF244321}">
                <p14:modId xmlns:p14="http://schemas.microsoft.com/office/powerpoint/2010/main" val="3692872660"/>
              </p:ext>
            </p:extLst>
          </p:nvPr>
        </p:nvGraphicFramePr>
        <p:xfrm>
          <a:off x="1020728" y="1502410"/>
          <a:ext cx="7512050" cy="2138680"/>
        </p:xfrm>
        <a:graphic>
          <a:graphicData uri="http://schemas.openxmlformats.org/drawingml/2006/table">
            <a:tbl>
              <a:tblPr firstRow="1" bandRow="1">
                <a:tableStyleId>{DCA2AEE4-0366-4B2D-B11F-3704FB212822}</a:tableStyleId>
              </a:tblPr>
              <a:tblGrid>
                <a:gridCol w="3536950">
                  <a:extLst>
                    <a:ext uri="{9D8B030D-6E8A-4147-A177-3AD203B41FA5}">
                      <a16:colId xmlns:a16="http://schemas.microsoft.com/office/drawing/2014/main" val="1267396133"/>
                    </a:ext>
                  </a:extLst>
                </a:gridCol>
                <a:gridCol w="3975100">
                  <a:extLst>
                    <a:ext uri="{9D8B030D-6E8A-4147-A177-3AD203B41FA5}">
                      <a16:colId xmlns:a16="http://schemas.microsoft.com/office/drawing/2014/main" val="959372575"/>
                    </a:ext>
                  </a:extLst>
                </a:gridCol>
              </a:tblGrid>
              <a:tr h="247189">
                <a:tc>
                  <a:txBody>
                    <a:bodyPr/>
                    <a:lstStyle/>
                    <a:p>
                      <a:pPr algn="ctr">
                        <a:lnSpc>
                          <a:spcPct val="150000"/>
                        </a:lnSpc>
                        <a:spcBef>
                          <a:spcPts val="600"/>
                        </a:spcBef>
                        <a:spcAft>
                          <a:spcPts val="1200"/>
                        </a:spcAft>
                      </a:pPr>
                      <a:r>
                        <a:rPr lang="en-US" sz="1800" b="1" dirty="0" err="1">
                          <a:solidFill>
                            <a:srgbClr val="0070C0"/>
                          </a:solidFill>
                          <a:latin typeface="+mj-lt"/>
                        </a:rPr>
                        <a:t>Tòa</a:t>
                      </a:r>
                      <a:r>
                        <a:rPr lang="en-US" sz="1800" b="1" dirty="0">
                          <a:solidFill>
                            <a:srgbClr val="0070C0"/>
                          </a:solidFill>
                          <a:latin typeface="+mj-lt"/>
                        </a:rPr>
                        <a:t> </a:t>
                      </a:r>
                      <a:r>
                        <a:rPr lang="en-US" sz="1800" b="1" dirty="0" err="1">
                          <a:solidFill>
                            <a:srgbClr val="0070C0"/>
                          </a:solidFill>
                          <a:latin typeface="+mj-lt"/>
                        </a:rPr>
                        <a:t>án</a:t>
                      </a:r>
                      <a:r>
                        <a:rPr lang="en-US" sz="1800" b="1" dirty="0">
                          <a:solidFill>
                            <a:srgbClr val="0070C0"/>
                          </a:solidFill>
                          <a:latin typeface="+mj-lt"/>
                        </a:rPr>
                        <a:t> </a:t>
                      </a:r>
                      <a:r>
                        <a:rPr lang="en-US" sz="1800" b="1" dirty="0" err="1">
                          <a:solidFill>
                            <a:srgbClr val="0070C0"/>
                          </a:solidFill>
                          <a:latin typeface="+mj-lt"/>
                        </a:rPr>
                        <a:t>nhân</a:t>
                      </a:r>
                      <a:r>
                        <a:rPr lang="en-US" sz="1800" b="1" dirty="0">
                          <a:solidFill>
                            <a:srgbClr val="0070C0"/>
                          </a:solidFill>
                          <a:latin typeface="+mj-lt"/>
                        </a:rPr>
                        <a:t> </a:t>
                      </a:r>
                      <a:r>
                        <a:rPr lang="en-US" sz="1800" b="1" dirty="0" err="1">
                          <a:solidFill>
                            <a:srgbClr val="0070C0"/>
                          </a:solidFill>
                          <a:latin typeface="+mj-lt"/>
                        </a:rPr>
                        <a:t>dân</a:t>
                      </a:r>
                      <a:endParaRPr lang="en-US" sz="1800" b="1" dirty="0">
                        <a:solidFill>
                          <a:srgbClr val="0070C0"/>
                        </a:solidFill>
                        <a:latin typeface="+mj-lt"/>
                      </a:endParaRPr>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spcBef>
                          <a:spcPts val="600"/>
                        </a:spcBef>
                        <a:spcAft>
                          <a:spcPts val="1200"/>
                        </a:spcAft>
                      </a:pPr>
                      <a:r>
                        <a:rPr lang="en-US" sz="1800" b="1" dirty="0" err="1">
                          <a:solidFill>
                            <a:srgbClr val="0070C0"/>
                          </a:solidFill>
                          <a:latin typeface="+mj-lt"/>
                        </a:rPr>
                        <a:t>Viện</a:t>
                      </a:r>
                      <a:r>
                        <a:rPr lang="en-US" sz="1800" b="1" dirty="0">
                          <a:solidFill>
                            <a:srgbClr val="0070C0"/>
                          </a:solidFill>
                          <a:latin typeface="+mj-lt"/>
                        </a:rPr>
                        <a:t> </a:t>
                      </a:r>
                      <a:r>
                        <a:rPr lang="en-US" sz="1800" b="1" dirty="0" err="1">
                          <a:solidFill>
                            <a:srgbClr val="0070C0"/>
                          </a:solidFill>
                          <a:latin typeface="+mj-lt"/>
                        </a:rPr>
                        <a:t>kiểm</a:t>
                      </a:r>
                      <a:r>
                        <a:rPr lang="en-US" sz="1800" b="1" dirty="0">
                          <a:solidFill>
                            <a:srgbClr val="0070C0"/>
                          </a:solidFill>
                          <a:latin typeface="+mj-lt"/>
                        </a:rPr>
                        <a:t> </a:t>
                      </a:r>
                      <a:r>
                        <a:rPr lang="en-US" sz="1800" b="1" dirty="0" err="1">
                          <a:solidFill>
                            <a:srgbClr val="0070C0"/>
                          </a:solidFill>
                          <a:latin typeface="+mj-lt"/>
                        </a:rPr>
                        <a:t>sát</a:t>
                      </a:r>
                      <a:r>
                        <a:rPr lang="en-US" sz="1800" b="1" dirty="0">
                          <a:solidFill>
                            <a:srgbClr val="0070C0"/>
                          </a:solidFill>
                          <a:latin typeface="+mj-lt"/>
                        </a:rPr>
                        <a:t> </a:t>
                      </a:r>
                      <a:r>
                        <a:rPr lang="en-US" sz="1800" b="1" dirty="0" err="1">
                          <a:solidFill>
                            <a:srgbClr val="0070C0"/>
                          </a:solidFill>
                          <a:latin typeface="+mj-lt"/>
                        </a:rPr>
                        <a:t>nhân</a:t>
                      </a:r>
                      <a:r>
                        <a:rPr lang="en-US" sz="1800" b="1" dirty="0">
                          <a:solidFill>
                            <a:srgbClr val="0070C0"/>
                          </a:solidFill>
                          <a:latin typeface="+mj-lt"/>
                        </a:rPr>
                        <a:t> </a:t>
                      </a:r>
                      <a:r>
                        <a:rPr lang="en-US" sz="1800" b="1" dirty="0" err="1">
                          <a:solidFill>
                            <a:srgbClr val="0070C0"/>
                          </a:solidFill>
                          <a:latin typeface="+mj-lt"/>
                        </a:rPr>
                        <a:t>dân</a:t>
                      </a:r>
                      <a:endParaRPr lang="en-US" sz="1800" b="1" dirty="0">
                        <a:solidFill>
                          <a:srgbClr val="0070C0"/>
                        </a:solidFill>
                        <a:latin typeface="+mj-lt"/>
                      </a:endParaRPr>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3120236"/>
                  </a:ext>
                </a:extLst>
              </a:tr>
              <a:tr h="1523764">
                <a:tc>
                  <a:txBody>
                    <a:bodyPr/>
                    <a:lstStyle/>
                    <a:p>
                      <a:pPr marL="285750" indent="-285750">
                        <a:lnSpc>
                          <a:spcPct val="150000"/>
                        </a:lnSpc>
                        <a:buFont typeface="Arial" panose="020B0604020202020204" pitchFamily="34" charset="0"/>
                        <a:buChar char="•"/>
                      </a:pPr>
                      <a:r>
                        <a:rPr lang="en-US" sz="1800" dirty="0" err="1">
                          <a:latin typeface="+mj-lt"/>
                        </a:rPr>
                        <a:t>Tòa</a:t>
                      </a:r>
                      <a:r>
                        <a:rPr lang="en-US" sz="1800" dirty="0">
                          <a:latin typeface="+mj-lt"/>
                        </a:rPr>
                        <a:t> </a:t>
                      </a:r>
                      <a:r>
                        <a:rPr lang="en-US" sz="1800" dirty="0" err="1">
                          <a:latin typeface="+mj-lt"/>
                        </a:rPr>
                        <a:t>án</a:t>
                      </a:r>
                      <a:r>
                        <a:rPr lang="en-US" sz="1800" dirty="0">
                          <a:latin typeface="+mj-lt"/>
                        </a:rPr>
                        <a:t> </a:t>
                      </a:r>
                      <a:r>
                        <a:rPr lang="en-US" sz="1800" dirty="0" err="1">
                          <a:latin typeface="+mj-lt"/>
                        </a:rPr>
                        <a:t>nhân</a:t>
                      </a:r>
                      <a:r>
                        <a:rPr lang="en-US" sz="1800" dirty="0">
                          <a:latin typeface="+mj-lt"/>
                        </a:rPr>
                        <a:t> </a:t>
                      </a:r>
                      <a:r>
                        <a:rPr lang="en-US" sz="1800" dirty="0" err="1">
                          <a:latin typeface="+mj-lt"/>
                        </a:rPr>
                        <a:t>dân</a:t>
                      </a:r>
                      <a:r>
                        <a:rPr lang="en-US" sz="1800" dirty="0">
                          <a:latin typeface="+mj-lt"/>
                        </a:rPr>
                        <a:t> </a:t>
                      </a:r>
                      <a:r>
                        <a:rPr lang="en-US" sz="1800" dirty="0" err="1">
                          <a:latin typeface="+mj-lt"/>
                        </a:rPr>
                        <a:t>tối</a:t>
                      </a:r>
                      <a:r>
                        <a:rPr lang="en-US" sz="1800" dirty="0">
                          <a:latin typeface="+mj-lt"/>
                        </a:rPr>
                        <a:t> </a:t>
                      </a:r>
                      <a:r>
                        <a:rPr lang="en-US" sz="1800" dirty="0" err="1">
                          <a:latin typeface="+mj-lt"/>
                        </a:rPr>
                        <a:t>cao</a:t>
                      </a:r>
                      <a:endParaRPr lang="en-US" sz="1800" dirty="0">
                        <a:latin typeface="+mj-lt"/>
                      </a:endParaRPr>
                    </a:p>
                    <a:p>
                      <a:pPr marL="285750" indent="-285750">
                        <a:lnSpc>
                          <a:spcPct val="150000"/>
                        </a:lnSpc>
                        <a:buFont typeface="Arial" panose="020B0604020202020204" pitchFamily="34" charset="0"/>
                        <a:buChar char="•"/>
                      </a:pPr>
                      <a:r>
                        <a:rPr lang="en-US" sz="1800" dirty="0" err="1">
                          <a:latin typeface="+mj-lt"/>
                        </a:rPr>
                        <a:t>Tòa</a:t>
                      </a:r>
                      <a:r>
                        <a:rPr lang="en-US" sz="1800" dirty="0">
                          <a:latin typeface="+mj-lt"/>
                        </a:rPr>
                        <a:t> </a:t>
                      </a:r>
                      <a:r>
                        <a:rPr lang="en-US" sz="1800" dirty="0" err="1">
                          <a:latin typeface="+mj-lt"/>
                        </a:rPr>
                        <a:t>án</a:t>
                      </a:r>
                      <a:r>
                        <a:rPr lang="en-US" sz="1800" dirty="0">
                          <a:latin typeface="+mj-lt"/>
                        </a:rPr>
                        <a:t> </a:t>
                      </a:r>
                      <a:r>
                        <a:rPr lang="en-US" sz="1800" dirty="0" err="1">
                          <a:latin typeface="+mj-lt"/>
                        </a:rPr>
                        <a:t>nhân</a:t>
                      </a:r>
                      <a:r>
                        <a:rPr lang="en-US" sz="1800" dirty="0">
                          <a:latin typeface="+mj-lt"/>
                        </a:rPr>
                        <a:t> </a:t>
                      </a:r>
                      <a:r>
                        <a:rPr lang="en-US" sz="1800" dirty="0" err="1">
                          <a:latin typeface="+mj-lt"/>
                        </a:rPr>
                        <a:t>dân</a:t>
                      </a:r>
                      <a:r>
                        <a:rPr lang="en-US" sz="1800" dirty="0">
                          <a:latin typeface="+mj-lt"/>
                        </a:rPr>
                        <a:t> </a:t>
                      </a:r>
                      <a:r>
                        <a:rPr lang="en-US" sz="1800" dirty="0" err="1">
                          <a:latin typeface="+mj-lt"/>
                        </a:rPr>
                        <a:t>cấp</a:t>
                      </a:r>
                      <a:r>
                        <a:rPr lang="en-US" sz="1800" dirty="0">
                          <a:latin typeface="+mj-lt"/>
                        </a:rPr>
                        <a:t> </a:t>
                      </a:r>
                      <a:r>
                        <a:rPr lang="en-US" sz="1800" dirty="0" err="1">
                          <a:latin typeface="+mj-lt"/>
                        </a:rPr>
                        <a:t>cao</a:t>
                      </a:r>
                      <a:endParaRPr lang="en-US" sz="1800" dirty="0">
                        <a:latin typeface="+mj-lt"/>
                      </a:endParaRPr>
                    </a:p>
                    <a:p>
                      <a:pPr marL="285750" indent="-285750">
                        <a:lnSpc>
                          <a:spcPct val="150000"/>
                        </a:lnSpc>
                        <a:buFont typeface="Arial" panose="020B0604020202020204" pitchFamily="34" charset="0"/>
                        <a:buChar char="•"/>
                      </a:pPr>
                      <a:r>
                        <a:rPr lang="en-US" sz="1800" dirty="0" err="1">
                          <a:latin typeface="+mj-lt"/>
                        </a:rPr>
                        <a:t>Tòa</a:t>
                      </a:r>
                      <a:r>
                        <a:rPr lang="en-US" sz="1800" dirty="0">
                          <a:latin typeface="+mj-lt"/>
                        </a:rPr>
                        <a:t> </a:t>
                      </a:r>
                      <a:r>
                        <a:rPr lang="en-US" sz="1800" dirty="0" err="1">
                          <a:latin typeface="+mj-lt"/>
                        </a:rPr>
                        <a:t>án</a:t>
                      </a:r>
                      <a:r>
                        <a:rPr lang="en-US" sz="1800" dirty="0">
                          <a:latin typeface="+mj-lt"/>
                        </a:rPr>
                        <a:t> </a:t>
                      </a:r>
                      <a:r>
                        <a:rPr lang="en-US" sz="1800" dirty="0" err="1">
                          <a:latin typeface="+mj-lt"/>
                        </a:rPr>
                        <a:t>nhân</a:t>
                      </a:r>
                      <a:r>
                        <a:rPr lang="en-US" sz="1800" dirty="0">
                          <a:latin typeface="+mj-lt"/>
                        </a:rPr>
                        <a:t> </a:t>
                      </a:r>
                      <a:r>
                        <a:rPr lang="en-US" sz="1800" dirty="0" err="1">
                          <a:latin typeface="+mj-lt"/>
                        </a:rPr>
                        <a:t>dân</a:t>
                      </a:r>
                      <a:r>
                        <a:rPr lang="en-US" sz="1800" dirty="0">
                          <a:latin typeface="+mj-lt"/>
                        </a:rPr>
                        <a:t> </a:t>
                      </a:r>
                      <a:r>
                        <a:rPr lang="en-US" sz="1800" dirty="0" err="1">
                          <a:latin typeface="+mj-lt"/>
                        </a:rPr>
                        <a:t>cấp</a:t>
                      </a:r>
                      <a:r>
                        <a:rPr lang="en-US" sz="1800" dirty="0">
                          <a:latin typeface="+mj-lt"/>
                        </a:rPr>
                        <a:t> </a:t>
                      </a:r>
                      <a:r>
                        <a:rPr lang="en-US" sz="1800" dirty="0" err="1">
                          <a:latin typeface="+mj-lt"/>
                        </a:rPr>
                        <a:t>tỉnh</a:t>
                      </a:r>
                      <a:endParaRPr lang="en-US" sz="1800" dirty="0">
                        <a:latin typeface="+mj-lt"/>
                      </a:endParaRPr>
                    </a:p>
                    <a:p>
                      <a:pPr marL="285750" indent="-285750">
                        <a:lnSpc>
                          <a:spcPct val="150000"/>
                        </a:lnSpc>
                        <a:buFont typeface="Arial" panose="020B0604020202020204" pitchFamily="34" charset="0"/>
                        <a:buChar char="•"/>
                      </a:pPr>
                      <a:r>
                        <a:rPr lang="en-US" sz="1800" dirty="0" err="1">
                          <a:latin typeface="+mj-lt"/>
                        </a:rPr>
                        <a:t>Tòa</a:t>
                      </a:r>
                      <a:r>
                        <a:rPr lang="en-US" sz="1800" dirty="0">
                          <a:latin typeface="+mj-lt"/>
                        </a:rPr>
                        <a:t> </a:t>
                      </a:r>
                      <a:r>
                        <a:rPr lang="en-US" sz="1800" dirty="0" err="1">
                          <a:latin typeface="+mj-lt"/>
                        </a:rPr>
                        <a:t>án</a:t>
                      </a:r>
                      <a:r>
                        <a:rPr lang="en-US" sz="1800" dirty="0">
                          <a:latin typeface="+mj-lt"/>
                        </a:rPr>
                        <a:t> </a:t>
                      </a:r>
                      <a:r>
                        <a:rPr lang="en-US" sz="1800" dirty="0" err="1">
                          <a:latin typeface="+mj-lt"/>
                        </a:rPr>
                        <a:t>nhân</a:t>
                      </a:r>
                      <a:r>
                        <a:rPr lang="en-US" sz="1800" dirty="0">
                          <a:latin typeface="+mj-lt"/>
                        </a:rPr>
                        <a:t> </a:t>
                      </a:r>
                      <a:r>
                        <a:rPr lang="en-US" sz="1800" dirty="0" err="1">
                          <a:latin typeface="+mj-lt"/>
                        </a:rPr>
                        <a:t>dân</a:t>
                      </a:r>
                      <a:r>
                        <a:rPr lang="en-US" sz="1800" dirty="0">
                          <a:latin typeface="+mj-lt"/>
                        </a:rPr>
                        <a:t> </a:t>
                      </a:r>
                      <a:r>
                        <a:rPr lang="en-US" sz="1800" dirty="0" err="1">
                          <a:latin typeface="+mj-lt"/>
                        </a:rPr>
                        <a:t>cấp</a:t>
                      </a:r>
                      <a:r>
                        <a:rPr lang="en-US" sz="1800" dirty="0">
                          <a:latin typeface="+mj-lt"/>
                        </a:rPr>
                        <a:t> </a:t>
                      </a:r>
                      <a:r>
                        <a:rPr lang="en-US" sz="1800" dirty="0" err="1">
                          <a:latin typeface="+mj-lt"/>
                        </a:rPr>
                        <a:t>huyện</a:t>
                      </a:r>
                      <a:endParaRPr lang="en-US" sz="1800" dirty="0">
                        <a:latin typeface="+mj-lt"/>
                      </a:endParaRPr>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285750" indent="-285750">
                        <a:lnSpc>
                          <a:spcPct val="150000"/>
                        </a:lnSpc>
                        <a:buFont typeface="Arial" panose="020B0604020202020204" pitchFamily="34" charset="0"/>
                        <a:buChar char="•"/>
                      </a:pPr>
                      <a:r>
                        <a:rPr lang="en-US" sz="1800" dirty="0" err="1">
                          <a:latin typeface="+mj-lt"/>
                        </a:rPr>
                        <a:t>Viện</a:t>
                      </a:r>
                      <a:r>
                        <a:rPr lang="en-US" sz="1800" dirty="0">
                          <a:latin typeface="+mj-lt"/>
                        </a:rPr>
                        <a:t> </a:t>
                      </a:r>
                      <a:r>
                        <a:rPr lang="en-US" sz="1800" dirty="0" err="1">
                          <a:latin typeface="+mj-lt"/>
                        </a:rPr>
                        <a:t>kiểm</a:t>
                      </a:r>
                      <a:r>
                        <a:rPr lang="en-US" sz="1800" dirty="0">
                          <a:latin typeface="+mj-lt"/>
                        </a:rPr>
                        <a:t> </a:t>
                      </a:r>
                      <a:r>
                        <a:rPr lang="en-US" sz="1800" dirty="0" err="1">
                          <a:latin typeface="+mj-lt"/>
                        </a:rPr>
                        <a:t>sát</a:t>
                      </a:r>
                      <a:r>
                        <a:rPr lang="en-US" sz="1800" dirty="0">
                          <a:latin typeface="+mj-lt"/>
                        </a:rPr>
                        <a:t> </a:t>
                      </a:r>
                      <a:r>
                        <a:rPr lang="en-US" sz="1800" dirty="0" err="1">
                          <a:latin typeface="+mj-lt"/>
                        </a:rPr>
                        <a:t>nhân</a:t>
                      </a:r>
                      <a:r>
                        <a:rPr lang="en-US" sz="1800" dirty="0">
                          <a:latin typeface="+mj-lt"/>
                        </a:rPr>
                        <a:t> </a:t>
                      </a:r>
                      <a:r>
                        <a:rPr lang="en-US" sz="1800" dirty="0" err="1">
                          <a:latin typeface="+mj-lt"/>
                        </a:rPr>
                        <a:t>dân</a:t>
                      </a:r>
                      <a:r>
                        <a:rPr lang="en-US" sz="1800" dirty="0">
                          <a:latin typeface="+mj-lt"/>
                        </a:rPr>
                        <a:t> </a:t>
                      </a:r>
                      <a:r>
                        <a:rPr lang="en-US" sz="1800" dirty="0" err="1">
                          <a:latin typeface="+mj-lt"/>
                        </a:rPr>
                        <a:t>tối</a:t>
                      </a:r>
                      <a:r>
                        <a:rPr lang="en-US" sz="1800" dirty="0">
                          <a:latin typeface="+mj-lt"/>
                        </a:rPr>
                        <a:t> </a:t>
                      </a:r>
                      <a:r>
                        <a:rPr lang="en-US" sz="1800" dirty="0" err="1">
                          <a:latin typeface="+mj-lt"/>
                        </a:rPr>
                        <a:t>cao</a:t>
                      </a:r>
                      <a:endParaRPr lang="en-US" sz="1800" dirty="0">
                        <a:latin typeface="+mj-lt"/>
                      </a:endParaRPr>
                    </a:p>
                    <a:p>
                      <a:pPr marL="285750" indent="-285750">
                        <a:lnSpc>
                          <a:spcPct val="150000"/>
                        </a:lnSpc>
                        <a:buFont typeface="Arial" panose="020B0604020202020204" pitchFamily="34" charset="0"/>
                        <a:buChar char="•"/>
                      </a:pPr>
                      <a:r>
                        <a:rPr lang="en-US" sz="1800" dirty="0" err="1">
                          <a:latin typeface="+mj-lt"/>
                        </a:rPr>
                        <a:t>Viện</a:t>
                      </a:r>
                      <a:r>
                        <a:rPr lang="en-US" sz="1800" dirty="0">
                          <a:latin typeface="+mj-lt"/>
                        </a:rPr>
                        <a:t> </a:t>
                      </a:r>
                      <a:r>
                        <a:rPr lang="en-US" sz="1800" dirty="0" err="1">
                          <a:latin typeface="+mj-lt"/>
                        </a:rPr>
                        <a:t>kiểm</a:t>
                      </a:r>
                      <a:r>
                        <a:rPr lang="en-US" sz="1800" dirty="0">
                          <a:latin typeface="+mj-lt"/>
                        </a:rPr>
                        <a:t> </a:t>
                      </a:r>
                      <a:r>
                        <a:rPr lang="en-US" sz="1800" dirty="0" err="1">
                          <a:latin typeface="+mj-lt"/>
                        </a:rPr>
                        <a:t>sát</a:t>
                      </a:r>
                      <a:r>
                        <a:rPr lang="en-US" sz="1800" dirty="0">
                          <a:latin typeface="+mj-lt"/>
                        </a:rPr>
                        <a:t> </a:t>
                      </a:r>
                      <a:r>
                        <a:rPr lang="en-US" sz="1800" dirty="0" err="1">
                          <a:latin typeface="+mj-lt"/>
                        </a:rPr>
                        <a:t>nhân</a:t>
                      </a:r>
                      <a:r>
                        <a:rPr lang="en-US" sz="1800" dirty="0">
                          <a:latin typeface="+mj-lt"/>
                        </a:rPr>
                        <a:t> </a:t>
                      </a:r>
                      <a:r>
                        <a:rPr lang="en-US" sz="1800" dirty="0" err="1">
                          <a:latin typeface="+mj-lt"/>
                        </a:rPr>
                        <a:t>dân</a:t>
                      </a:r>
                      <a:r>
                        <a:rPr lang="en-US" sz="1800" dirty="0">
                          <a:latin typeface="+mj-lt"/>
                        </a:rPr>
                        <a:t> </a:t>
                      </a:r>
                      <a:r>
                        <a:rPr lang="en-US" sz="1800" dirty="0" err="1">
                          <a:latin typeface="+mj-lt"/>
                        </a:rPr>
                        <a:t>cấp</a:t>
                      </a:r>
                      <a:r>
                        <a:rPr lang="en-US" sz="1800" dirty="0">
                          <a:latin typeface="+mj-lt"/>
                        </a:rPr>
                        <a:t> </a:t>
                      </a:r>
                      <a:r>
                        <a:rPr lang="en-US" sz="1800" dirty="0" err="1">
                          <a:latin typeface="+mj-lt"/>
                        </a:rPr>
                        <a:t>cao</a:t>
                      </a:r>
                      <a:endParaRPr lang="en-US" sz="1800" dirty="0">
                        <a:latin typeface="+mj-lt"/>
                      </a:endParaRPr>
                    </a:p>
                    <a:p>
                      <a:pPr marL="285750" indent="-285750">
                        <a:lnSpc>
                          <a:spcPct val="150000"/>
                        </a:lnSpc>
                        <a:buFont typeface="Arial" panose="020B0604020202020204" pitchFamily="34" charset="0"/>
                        <a:buChar char="•"/>
                      </a:pPr>
                      <a:r>
                        <a:rPr lang="en-US" sz="1800" dirty="0" err="1">
                          <a:latin typeface="+mj-lt"/>
                        </a:rPr>
                        <a:t>Viện</a:t>
                      </a:r>
                      <a:r>
                        <a:rPr lang="en-US" sz="1800" dirty="0">
                          <a:latin typeface="+mj-lt"/>
                        </a:rPr>
                        <a:t> </a:t>
                      </a:r>
                      <a:r>
                        <a:rPr lang="en-US" sz="1800" dirty="0" err="1">
                          <a:latin typeface="+mj-lt"/>
                        </a:rPr>
                        <a:t>kiểm</a:t>
                      </a:r>
                      <a:r>
                        <a:rPr lang="en-US" sz="1800" dirty="0">
                          <a:latin typeface="+mj-lt"/>
                        </a:rPr>
                        <a:t> </a:t>
                      </a:r>
                      <a:r>
                        <a:rPr lang="en-US" sz="1800" dirty="0" err="1">
                          <a:latin typeface="+mj-lt"/>
                        </a:rPr>
                        <a:t>sát</a:t>
                      </a:r>
                      <a:r>
                        <a:rPr lang="en-US" sz="1800" dirty="0">
                          <a:latin typeface="+mj-lt"/>
                        </a:rPr>
                        <a:t> </a:t>
                      </a:r>
                      <a:r>
                        <a:rPr lang="en-US" sz="1800" dirty="0" err="1">
                          <a:latin typeface="+mj-lt"/>
                        </a:rPr>
                        <a:t>nhân</a:t>
                      </a:r>
                      <a:r>
                        <a:rPr lang="en-US" sz="1800" dirty="0">
                          <a:latin typeface="+mj-lt"/>
                        </a:rPr>
                        <a:t> </a:t>
                      </a:r>
                      <a:r>
                        <a:rPr lang="en-US" sz="1800" dirty="0" err="1">
                          <a:latin typeface="+mj-lt"/>
                        </a:rPr>
                        <a:t>dân</a:t>
                      </a:r>
                      <a:r>
                        <a:rPr lang="en-US" sz="1800" dirty="0">
                          <a:latin typeface="+mj-lt"/>
                        </a:rPr>
                        <a:t> </a:t>
                      </a:r>
                      <a:r>
                        <a:rPr lang="en-US" sz="1800" dirty="0" err="1">
                          <a:latin typeface="+mj-lt"/>
                        </a:rPr>
                        <a:t>cấp</a:t>
                      </a:r>
                      <a:r>
                        <a:rPr lang="en-US" sz="1800" dirty="0">
                          <a:latin typeface="+mj-lt"/>
                        </a:rPr>
                        <a:t> </a:t>
                      </a:r>
                      <a:r>
                        <a:rPr lang="en-US" sz="1800" dirty="0" err="1">
                          <a:latin typeface="+mj-lt"/>
                        </a:rPr>
                        <a:t>tỉnh</a:t>
                      </a:r>
                      <a:endParaRPr lang="en-US" sz="1800" dirty="0">
                        <a:latin typeface="+mj-lt"/>
                      </a:endParaRPr>
                    </a:p>
                    <a:p>
                      <a:pPr marL="285750" indent="-285750">
                        <a:lnSpc>
                          <a:spcPct val="150000"/>
                        </a:lnSpc>
                        <a:buFont typeface="Arial" panose="020B0604020202020204" pitchFamily="34" charset="0"/>
                        <a:buChar char="•"/>
                      </a:pPr>
                      <a:r>
                        <a:rPr lang="en-US" sz="1800" dirty="0" err="1">
                          <a:latin typeface="+mj-lt"/>
                        </a:rPr>
                        <a:t>Viện</a:t>
                      </a:r>
                      <a:r>
                        <a:rPr lang="en-US" sz="1800" dirty="0">
                          <a:latin typeface="+mj-lt"/>
                        </a:rPr>
                        <a:t> </a:t>
                      </a:r>
                      <a:r>
                        <a:rPr lang="en-US" sz="1800" dirty="0" err="1">
                          <a:latin typeface="+mj-lt"/>
                        </a:rPr>
                        <a:t>kiểm</a:t>
                      </a:r>
                      <a:r>
                        <a:rPr lang="en-US" sz="1800" dirty="0">
                          <a:latin typeface="+mj-lt"/>
                        </a:rPr>
                        <a:t> </a:t>
                      </a:r>
                      <a:r>
                        <a:rPr lang="en-US" sz="1800" dirty="0" err="1">
                          <a:latin typeface="+mj-lt"/>
                        </a:rPr>
                        <a:t>sát</a:t>
                      </a:r>
                      <a:r>
                        <a:rPr lang="en-US" sz="1800" dirty="0">
                          <a:latin typeface="+mj-lt"/>
                        </a:rPr>
                        <a:t> </a:t>
                      </a:r>
                      <a:r>
                        <a:rPr lang="en-US" sz="1800" dirty="0" err="1">
                          <a:latin typeface="+mj-lt"/>
                        </a:rPr>
                        <a:t>nhân</a:t>
                      </a:r>
                      <a:r>
                        <a:rPr lang="en-US" sz="1800" dirty="0">
                          <a:latin typeface="+mj-lt"/>
                        </a:rPr>
                        <a:t> </a:t>
                      </a:r>
                      <a:r>
                        <a:rPr lang="en-US" sz="1800" dirty="0" err="1">
                          <a:latin typeface="+mj-lt"/>
                        </a:rPr>
                        <a:t>dân</a:t>
                      </a:r>
                      <a:r>
                        <a:rPr lang="en-US" sz="1800" dirty="0">
                          <a:latin typeface="+mj-lt"/>
                        </a:rPr>
                        <a:t> </a:t>
                      </a:r>
                      <a:r>
                        <a:rPr lang="en-US" sz="1800" dirty="0" err="1">
                          <a:latin typeface="+mj-lt"/>
                        </a:rPr>
                        <a:t>cấp</a:t>
                      </a:r>
                      <a:r>
                        <a:rPr lang="en-US" sz="1800" dirty="0">
                          <a:latin typeface="+mj-lt"/>
                        </a:rPr>
                        <a:t> </a:t>
                      </a:r>
                      <a:r>
                        <a:rPr lang="en-US" sz="1800" dirty="0" err="1">
                          <a:latin typeface="+mj-lt"/>
                        </a:rPr>
                        <a:t>huyện</a:t>
                      </a:r>
                      <a:endParaRPr lang="en-US" sz="1800" dirty="0">
                        <a:latin typeface="+mj-lt"/>
                      </a:endParaRPr>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701690695"/>
                  </a:ext>
                </a:extLst>
              </a:tr>
            </a:tbl>
          </a:graphicData>
        </a:graphic>
      </p:graphicFrame>
    </p:spTree>
    <p:extLst>
      <p:ext uri="{BB962C8B-B14F-4D97-AF65-F5344CB8AC3E}">
        <p14:creationId xmlns:p14="http://schemas.microsoft.com/office/powerpoint/2010/main" val="239604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20;p15">
            <a:extLst>
              <a:ext uri="{FF2B5EF4-FFF2-40B4-BE49-F238E27FC236}">
                <a16:creationId xmlns:a16="http://schemas.microsoft.com/office/drawing/2014/main" id="{AEB083BB-AF7E-4A71-070E-70DF1198D78C}"/>
              </a:ext>
            </a:extLst>
          </p:cNvPr>
          <p:cNvSpPr txBox="1"/>
          <p:nvPr/>
        </p:nvSpPr>
        <p:spPr>
          <a:xfrm>
            <a:off x="249203" y="176873"/>
            <a:ext cx="1543050" cy="1615381"/>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3.1.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Cơ</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quan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tiến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hành</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tố</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tụng</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081A7659-5E92-901E-FB7B-FDEBA3EC8103}"/>
              </a:ext>
            </a:extLst>
          </p:cNvPr>
          <p:cNvGraphicFramePr>
            <a:graphicFrameLocks noGrp="1"/>
          </p:cNvGraphicFramePr>
          <p:nvPr>
            <p:extLst>
              <p:ext uri="{D42A27DB-BD31-4B8C-83A1-F6EECF244321}">
                <p14:modId xmlns:p14="http://schemas.microsoft.com/office/powerpoint/2010/main" val="1154783881"/>
              </p:ext>
            </p:extLst>
          </p:nvPr>
        </p:nvGraphicFramePr>
        <p:xfrm>
          <a:off x="249203" y="984563"/>
          <a:ext cx="8645596" cy="3855482"/>
        </p:xfrm>
        <a:graphic>
          <a:graphicData uri="http://schemas.openxmlformats.org/drawingml/2006/table">
            <a:tbl>
              <a:tblPr firstRow="1" bandRow="1">
                <a:tableStyleId>{DCA2AEE4-0366-4B2D-B11F-3704FB212822}</a:tableStyleId>
              </a:tblPr>
              <a:tblGrid>
                <a:gridCol w="2161399">
                  <a:extLst>
                    <a:ext uri="{9D8B030D-6E8A-4147-A177-3AD203B41FA5}">
                      <a16:colId xmlns:a16="http://schemas.microsoft.com/office/drawing/2014/main" val="3007927185"/>
                    </a:ext>
                  </a:extLst>
                </a:gridCol>
                <a:gridCol w="2161399">
                  <a:extLst>
                    <a:ext uri="{9D8B030D-6E8A-4147-A177-3AD203B41FA5}">
                      <a16:colId xmlns:a16="http://schemas.microsoft.com/office/drawing/2014/main" val="1221845721"/>
                    </a:ext>
                  </a:extLst>
                </a:gridCol>
                <a:gridCol w="2161399">
                  <a:extLst>
                    <a:ext uri="{9D8B030D-6E8A-4147-A177-3AD203B41FA5}">
                      <a16:colId xmlns:a16="http://schemas.microsoft.com/office/drawing/2014/main" val="909063434"/>
                    </a:ext>
                  </a:extLst>
                </a:gridCol>
                <a:gridCol w="2161399">
                  <a:extLst>
                    <a:ext uri="{9D8B030D-6E8A-4147-A177-3AD203B41FA5}">
                      <a16:colId xmlns:a16="http://schemas.microsoft.com/office/drawing/2014/main" val="2286218805"/>
                    </a:ext>
                  </a:extLst>
                </a:gridCol>
              </a:tblGrid>
              <a:tr h="373590">
                <a:tc gridSpan="4">
                  <a:txBody>
                    <a:bodyPr/>
                    <a:lstStyle/>
                    <a:p>
                      <a:pPr algn="ctr"/>
                      <a:r>
                        <a:rPr lang="en-US" sz="1400" b="1" dirty="0" err="1">
                          <a:solidFill>
                            <a:srgbClr val="0070C0"/>
                          </a:solidFill>
                          <a:latin typeface="+mj-lt"/>
                        </a:rPr>
                        <a:t>Cơ</a:t>
                      </a:r>
                      <a:r>
                        <a:rPr lang="en-US" sz="1400" b="1" dirty="0">
                          <a:solidFill>
                            <a:srgbClr val="0070C0"/>
                          </a:solidFill>
                          <a:latin typeface="+mj-lt"/>
                        </a:rPr>
                        <a:t> </a:t>
                      </a:r>
                      <a:r>
                        <a:rPr lang="en-US" sz="1400" b="1" dirty="0" err="1">
                          <a:solidFill>
                            <a:srgbClr val="0070C0"/>
                          </a:solidFill>
                          <a:latin typeface="+mj-lt"/>
                        </a:rPr>
                        <a:t>cấu</a:t>
                      </a:r>
                      <a:r>
                        <a:rPr lang="en-US" sz="1400" b="1" dirty="0">
                          <a:solidFill>
                            <a:srgbClr val="0070C0"/>
                          </a:solidFill>
                          <a:latin typeface="+mj-lt"/>
                        </a:rPr>
                        <a:t> </a:t>
                      </a:r>
                      <a:r>
                        <a:rPr lang="en-US" sz="1400" b="1" dirty="0" err="1">
                          <a:solidFill>
                            <a:srgbClr val="0070C0"/>
                          </a:solidFill>
                          <a:latin typeface="+mj-lt"/>
                        </a:rPr>
                        <a:t>tổ</a:t>
                      </a:r>
                      <a:r>
                        <a:rPr lang="en-US" sz="1400" b="1" dirty="0">
                          <a:solidFill>
                            <a:srgbClr val="0070C0"/>
                          </a:solidFill>
                          <a:latin typeface="+mj-lt"/>
                        </a:rPr>
                        <a:t> </a:t>
                      </a:r>
                      <a:r>
                        <a:rPr lang="en-US" sz="1400" b="1" dirty="0" err="1">
                          <a:solidFill>
                            <a:srgbClr val="0070C0"/>
                          </a:solidFill>
                          <a:latin typeface="+mj-lt"/>
                        </a:rPr>
                        <a:t>chức</a:t>
                      </a:r>
                      <a:endParaRPr lang="en-US" sz="1400" b="1" dirty="0">
                        <a:solidFill>
                          <a:srgbClr val="0070C0"/>
                        </a:solidFill>
                        <a:latin typeface="+mj-l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163656948"/>
                  </a:ext>
                </a:extLst>
              </a:tr>
              <a:tr h="403412">
                <a:tc>
                  <a:txBody>
                    <a:bodyPr/>
                    <a:lstStyle/>
                    <a:p>
                      <a:pPr algn="ctr"/>
                      <a:r>
                        <a:rPr lang="en-US" sz="1400" b="1" dirty="0">
                          <a:solidFill>
                            <a:srgbClr val="C00000"/>
                          </a:solidFill>
                          <a:latin typeface="+mj-lt"/>
                        </a:rPr>
                        <a:t>TAND </a:t>
                      </a:r>
                      <a:r>
                        <a:rPr lang="en-US" sz="1400" b="1" dirty="0" err="1">
                          <a:solidFill>
                            <a:srgbClr val="C00000"/>
                          </a:solidFill>
                          <a:latin typeface="+mj-lt"/>
                        </a:rPr>
                        <a:t>tối</a:t>
                      </a:r>
                      <a:r>
                        <a:rPr lang="en-US" sz="1400" b="1" dirty="0">
                          <a:solidFill>
                            <a:srgbClr val="C00000"/>
                          </a:solidFill>
                          <a:latin typeface="+mj-lt"/>
                        </a:rPr>
                        <a:t> </a:t>
                      </a:r>
                      <a:r>
                        <a:rPr lang="en-US" sz="1400" b="1" dirty="0" err="1">
                          <a:solidFill>
                            <a:srgbClr val="C00000"/>
                          </a:solidFill>
                          <a:latin typeface="+mj-lt"/>
                        </a:rPr>
                        <a:t>cao</a:t>
                      </a:r>
                      <a:endParaRPr lang="en-US" sz="1400" b="1" dirty="0">
                        <a:solidFill>
                          <a:srgbClr val="C00000"/>
                        </a:solidFill>
                        <a:latin typeface="+mj-lt"/>
                      </a:endParaRPr>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C00000"/>
                          </a:solidFill>
                          <a:latin typeface="+mj-lt"/>
                        </a:rPr>
                        <a:t>TAND </a:t>
                      </a:r>
                      <a:r>
                        <a:rPr lang="en-US" sz="1400" b="1" dirty="0" err="1">
                          <a:solidFill>
                            <a:srgbClr val="C00000"/>
                          </a:solidFill>
                          <a:latin typeface="+mj-lt"/>
                        </a:rPr>
                        <a:t>cấp</a:t>
                      </a:r>
                      <a:r>
                        <a:rPr lang="en-US" sz="1400" b="1" dirty="0">
                          <a:solidFill>
                            <a:srgbClr val="C00000"/>
                          </a:solidFill>
                          <a:latin typeface="+mj-lt"/>
                        </a:rPr>
                        <a:t> </a:t>
                      </a:r>
                      <a:r>
                        <a:rPr lang="en-US" sz="1400" b="1" dirty="0" err="1">
                          <a:solidFill>
                            <a:srgbClr val="C00000"/>
                          </a:solidFill>
                          <a:latin typeface="+mj-lt"/>
                        </a:rPr>
                        <a:t>cao</a:t>
                      </a:r>
                      <a:endParaRPr lang="en-US" sz="1400" b="1" dirty="0">
                        <a:solidFill>
                          <a:srgbClr val="C0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C00000"/>
                          </a:solidFill>
                          <a:latin typeface="+mj-lt"/>
                        </a:rPr>
                        <a:t>TAND </a:t>
                      </a:r>
                      <a:r>
                        <a:rPr lang="en-US" sz="1400" b="1" dirty="0" err="1">
                          <a:solidFill>
                            <a:srgbClr val="C00000"/>
                          </a:solidFill>
                          <a:latin typeface="+mj-lt"/>
                        </a:rPr>
                        <a:t>cấp</a:t>
                      </a:r>
                      <a:r>
                        <a:rPr lang="en-US" sz="1400" b="1" dirty="0">
                          <a:solidFill>
                            <a:srgbClr val="C00000"/>
                          </a:solidFill>
                          <a:latin typeface="+mj-lt"/>
                        </a:rPr>
                        <a:t> </a:t>
                      </a:r>
                      <a:r>
                        <a:rPr lang="en-US" sz="1400" b="1" dirty="0" err="1">
                          <a:solidFill>
                            <a:srgbClr val="C00000"/>
                          </a:solidFill>
                          <a:latin typeface="+mj-lt"/>
                        </a:rPr>
                        <a:t>tỉnh</a:t>
                      </a:r>
                      <a:endParaRPr lang="en-US" sz="1400" b="1" dirty="0">
                        <a:solidFill>
                          <a:srgbClr val="C0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C00000"/>
                          </a:solidFill>
                          <a:latin typeface="+mj-lt"/>
                        </a:rPr>
                        <a:t>TAND </a:t>
                      </a:r>
                      <a:r>
                        <a:rPr lang="en-US" sz="1400" b="1" dirty="0" err="1">
                          <a:solidFill>
                            <a:srgbClr val="C00000"/>
                          </a:solidFill>
                          <a:latin typeface="+mj-lt"/>
                        </a:rPr>
                        <a:t>cấp</a:t>
                      </a:r>
                      <a:r>
                        <a:rPr lang="en-US" sz="1400" b="1" dirty="0">
                          <a:solidFill>
                            <a:srgbClr val="C00000"/>
                          </a:solidFill>
                          <a:latin typeface="+mj-lt"/>
                        </a:rPr>
                        <a:t> </a:t>
                      </a:r>
                      <a:r>
                        <a:rPr lang="en-US" sz="1400" b="1" dirty="0" err="1">
                          <a:solidFill>
                            <a:srgbClr val="C00000"/>
                          </a:solidFill>
                          <a:latin typeface="+mj-lt"/>
                        </a:rPr>
                        <a:t>huyện</a:t>
                      </a:r>
                      <a:endParaRPr lang="en-US" sz="1400" b="1" dirty="0">
                        <a:solidFill>
                          <a:srgbClr val="C00000"/>
                        </a:solidFill>
                        <a:latin typeface="+mj-lt"/>
                      </a:endParaRPr>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928014"/>
                  </a:ext>
                </a:extLst>
              </a:tr>
              <a:tr h="0">
                <a:tc>
                  <a:txBody>
                    <a:bodyPr/>
                    <a:lstStyle/>
                    <a:p>
                      <a:pPr marL="285750" indent="-285750" algn="just">
                        <a:buFont typeface="Arial" panose="020B0604020202020204" pitchFamily="34" charset="0"/>
                        <a:buChar char="•"/>
                      </a:pPr>
                      <a:r>
                        <a:rPr lang="en-US" sz="1400" b="0" i="1" u="none" strike="noStrike" cap="none" dirty="0" err="1">
                          <a:solidFill>
                            <a:schemeClr val="tx1">
                              <a:lumMod val="75000"/>
                              <a:lumOff val="25000"/>
                            </a:schemeClr>
                          </a:solidFill>
                          <a:effectLst/>
                          <a:latin typeface="+mn-lt"/>
                          <a:ea typeface="Arial"/>
                          <a:cs typeface="Arial"/>
                          <a:sym typeface="Arial"/>
                        </a:rPr>
                        <a:t>Hội</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đồng</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thẩm</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phán</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Toà</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án</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nhân</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dân</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tối</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cao</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gồm</a:t>
                      </a:r>
                      <a:r>
                        <a:rPr lang="en-US" sz="1400" b="0" i="1" u="none" strike="noStrike" cap="none" dirty="0">
                          <a:solidFill>
                            <a:schemeClr val="tx1">
                              <a:lumMod val="75000"/>
                              <a:lumOff val="25000"/>
                            </a:schemeClr>
                          </a:solidFill>
                          <a:effectLst/>
                          <a:latin typeface="+mn-lt"/>
                          <a:ea typeface="Arial"/>
                          <a:cs typeface="Arial"/>
                          <a:sym typeface="Arial"/>
                        </a:rPr>
                        <a:t>: Chánh </a:t>
                      </a:r>
                      <a:r>
                        <a:rPr lang="en-US" sz="1400" b="0" i="1" u="none" strike="noStrike" cap="none" dirty="0" err="1">
                          <a:solidFill>
                            <a:schemeClr val="tx1">
                              <a:lumMod val="75000"/>
                              <a:lumOff val="25000"/>
                            </a:schemeClr>
                          </a:solidFill>
                          <a:effectLst/>
                          <a:latin typeface="+mn-lt"/>
                          <a:ea typeface="Arial"/>
                          <a:cs typeface="Arial"/>
                          <a:sym typeface="Arial"/>
                        </a:rPr>
                        <a:t>án</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Phó</a:t>
                      </a:r>
                      <a:r>
                        <a:rPr lang="en-US" sz="1400" b="0" i="1" u="none" strike="noStrike" cap="none" dirty="0">
                          <a:solidFill>
                            <a:schemeClr val="tx1">
                              <a:lumMod val="75000"/>
                              <a:lumOff val="25000"/>
                            </a:schemeClr>
                          </a:solidFill>
                          <a:effectLst/>
                          <a:latin typeface="+mn-lt"/>
                          <a:ea typeface="Arial"/>
                          <a:cs typeface="Arial"/>
                          <a:sym typeface="Arial"/>
                        </a:rPr>
                        <a:t> Chánh </a:t>
                      </a:r>
                      <a:r>
                        <a:rPr lang="en-US" sz="1400" b="0" i="1" u="none" strike="noStrike" cap="none" dirty="0" err="1">
                          <a:solidFill>
                            <a:schemeClr val="tx1">
                              <a:lumMod val="75000"/>
                              <a:lumOff val="25000"/>
                            </a:schemeClr>
                          </a:solidFill>
                          <a:effectLst/>
                          <a:latin typeface="+mn-lt"/>
                          <a:ea typeface="Arial"/>
                          <a:cs typeface="Arial"/>
                          <a:sym typeface="Arial"/>
                        </a:rPr>
                        <a:t>án</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Tòa</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nhân</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dân</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tối</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cao</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Thẩm</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phán</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Tòa</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án</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nhân</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dân</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tối</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cao</a:t>
                      </a:r>
                      <a:r>
                        <a:rPr lang="en-US" sz="1400" b="0" i="1" u="none" strike="noStrike" cap="none" dirty="0">
                          <a:solidFill>
                            <a:schemeClr val="tx1">
                              <a:lumMod val="75000"/>
                              <a:lumOff val="25000"/>
                            </a:schemeClr>
                          </a:solidFill>
                          <a:effectLst/>
                          <a:latin typeface="+mn-lt"/>
                          <a:ea typeface="Arial"/>
                          <a:cs typeface="Arial"/>
                          <a:sym typeface="Arial"/>
                        </a:rPr>
                        <a:t>.</a:t>
                      </a:r>
                    </a:p>
                    <a:p>
                      <a:pPr marL="285750" indent="-285750" algn="just">
                        <a:buFont typeface="Arial" panose="020B0604020202020204" pitchFamily="34" charset="0"/>
                        <a:buChar char="•"/>
                      </a:pPr>
                      <a:r>
                        <a:rPr lang="en-US" sz="1400" b="0" i="1" u="none" strike="noStrike" cap="none" dirty="0" err="1">
                          <a:solidFill>
                            <a:schemeClr val="tx1">
                              <a:lumMod val="75000"/>
                              <a:lumOff val="25000"/>
                            </a:schemeClr>
                          </a:solidFill>
                          <a:effectLst/>
                          <a:latin typeface="+mn-lt"/>
                          <a:ea typeface="Arial"/>
                          <a:cs typeface="Arial"/>
                          <a:sym typeface="Arial"/>
                        </a:rPr>
                        <a:t>Bộ</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máy</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giúp</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việc</a:t>
                      </a:r>
                      <a:endParaRPr lang="en-US" sz="1400" b="0" i="1" u="none" strike="noStrike" cap="none" dirty="0">
                        <a:solidFill>
                          <a:schemeClr val="tx1">
                            <a:lumMod val="75000"/>
                            <a:lumOff val="25000"/>
                          </a:schemeClr>
                        </a:solidFill>
                        <a:effectLst/>
                        <a:latin typeface="+mn-lt"/>
                        <a:ea typeface="Arial"/>
                        <a:cs typeface="Arial"/>
                        <a:sym typeface="Arial"/>
                      </a:endParaRPr>
                    </a:p>
                    <a:p>
                      <a:pPr marL="285750" indent="-285750" algn="just">
                        <a:buFont typeface="Arial" panose="020B0604020202020204" pitchFamily="34" charset="0"/>
                        <a:buChar char="•"/>
                      </a:pPr>
                      <a:r>
                        <a:rPr lang="en-US" sz="1400" b="0" i="1" u="none" strike="noStrike" cap="none" dirty="0" err="1">
                          <a:solidFill>
                            <a:schemeClr val="tx1">
                              <a:lumMod val="75000"/>
                              <a:lumOff val="25000"/>
                            </a:schemeClr>
                          </a:solidFill>
                          <a:effectLst/>
                          <a:latin typeface="+mn-lt"/>
                          <a:ea typeface="Arial"/>
                          <a:cs typeface="Arial"/>
                          <a:sym typeface="Arial"/>
                        </a:rPr>
                        <a:t>Cơ</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sở</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đào</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tạo</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bồi</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dưỡng</a:t>
                      </a:r>
                      <a:endParaRPr lang="en-US" sz="1400" b="0" i="1" u="none" strike="noStrike" cap="none" dirty="0">
                        <a:solidFill>
                          <a:schemeClr val="tx1">
                            <a:lumMod val="75000"/>
                            <a:lumOff val="25000"/>
                          </a:schemeClr>
                        </a:solidFill>
                        <a:effectLst/>
                        <a:latin typeface="+mn-lt"/>
                        <a:ea typeface="Arial"/>
                        <a:cs typeface="Arial"/>
                        <a:sym typeface="Arial"/>
                      </a:endParaRPr>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285750" indent="-285750" algn="just">
                        <a:buFont typeface="Arial" panose="020B0604020202020204" pitchFamily="34" charset="0"/>
                        <a:buChar char="•"/>
                      </a:pPr>
                      <a:r>
                        <a:rPr lang="en-US" sz="1400" i="1" dirty="0" err="1">
                          <a:solidFill>
                            <a:schemeClr val="tx1">
                              <a:lumMod val="75000"/>
                              <a:lumOff val="25000"/>
                            </a:schemeClr>
                          </a:solidFill>
                          <a:latin typeface="+mn-lt"/>
                        </a:rPr>
                        <a:t>Ủy</a:t>
                      </a:r>
                      <a:r>
                        <a:rPr lang="en-US" sz="1400" i="1" dirty="0">
                          <a:solidFill>
                            <a:schemeClr val="tx1">
                              <a:lumMod val="75000"/>
                              <a:lumOff val="25000"/>
                            </a:schemeClr>
                          </a:solidFill>
                          <a:latin typeface="+mn-lt"/>
                        </a:rPr>
                        <a:t> ban </a:t>
                      </a:r>
                      <a:r>
                        <a:rPr lang="en-US" sz="1400" i="1" dirty="0" err="1">
                          <a:solidFill>
                            <a:schemeClr val="tx1">
                              <a:lumMod val="75000"/>
                              <a:lumOff val="25000"/>
                            </a:schemeClr>
                          </a:solidFill>
                          <a:latin typeface="+mn-lt"/>
                        </a:rPr>
                        <a:t>Thẩm</a:t>
                      </a:r>
                      <a:r>
                        <a:rPr lang="en-US" sz="1400" i="1" dirty="0">
                          <a:solidFill>
                            <a:schemeClr val="tx1">
                              <a:lumMod val="75000"/>
                              <a:lumOff val="25000"/>
                            </a:schemeClr>
                          </a:solidFill>
                          <a:latin typeface="+mn-lt"/>
                        </a:rPr>
                        <a:t> </a:t>
                      </a:r>
                      <a:r>
                        <a:rPr lang="en-US" sz="1400" i="1" dirty="0" err="1">
                          <a:solidFill>
                            <a:schemeClr val="tx1">
                              <a:lumMod val="75000"/>
                              <a:lumOff val="25000"/>
                            </a:schemeClr>
                          </a:solidFill>
                          <a:latin typeface="+mn-lt"/>
                        </a:rPr>
                        <a:t>phán</a:t>
                      </a:r>
                      <a:r>
                        <a:rPr lang="en-US" sz="1400" i="1" dirty="0">
                          <a:solidFill>
                            <a:schemeClr val="tx1">
                              <a:lumMod val="75000"/>
                              <a:lumOff val="25000"/>
                            </a:schemeClr>
                          </a:solidFill>
                          <a:latin typeface="+mn-lt"/>
                        </a:rPr>
                        <a:t> </a:t>
                      </a:r>
                      <a:r>
                        <a:rPr lang="en-US" sz="1400" i="1" dirty="0" err="1">
                          <a:solidFill>
                            <a:schemeClr val="tx1">
                              <a:lumMod val="75000"/>
                              <a:lumOff val="25000"/>
                            </a:schemeClr>
                          </a:solidFill>
                          <a:latin typeface="+mn-lt"/>
                        </a:rPr>
                        <a:t>Tòa</a:t>
                      </a:r>
                      <a:r>
                        <a:rPr lang="en-US" sz="1400" i="1" dirty="0">
                          <a:solidFill>
                            <a:schemeClr val="tx1">
                              <a:lumMod val="75000"/>
                              <a:lumOff val="25000"/>
                            </a:schemeClr>
                          </a:solidFill>
                          <a:latin typeface="+mn-lt"/>
                        </a:rPr>
                        <a:t> </a:t>
                      </a:r>
                      <a:r>
                        <a:rPr lang="en-US" sz="1400" i="1" dirty="0" err="1">
                          <a:solidFill>
                            <a:schemeClr val="tx1">
                              <a:lumMod val="75000"/>
                              <a:lumOff val="25000"/>
                            </a:schemeClr>
                          </a:solidFill>
                          <a:latin typeface="+mn-lt"/>
                        </a:rPr>
                        <a:t>án</a:t>
                      </a:r>
                      <a:r>
                        <a:rPr lang="en-US" sz="1400" i="1" dirty="0">
                          <a:solidFill>
                            <a:schemeClr val="tx1">
                              <a:lumMod val="75000"/>
                              <a:lumOff val="25000"/>
                            </a:schemeClr>
                          </a:solidFill>
                          <a:latin typeface="+mn-lt"/>
                        </a:rPr>
                        <a:t> </a:t>
                      </a:r>
                      <a:r>
                        <a:rPr lang="en-US" sz="1400" i="1" dirty="0" err="1">
                          <a:solidFill>
                            <a:schemeClr val="tx1">
                              <a:lumMod val="75000"/>
                              <a:lumOff val="25000"/>
                            </a:schemeClr>
                          </a:solidFill>
                          <a:latin typeface="+mn-lt"/>
                        </a:rPr>
                        <a:t>nhân</a:t>
                      </a:r>
                      <a:r>
                        <a:rPr lang="en-US" sz="1400" i="1" dirty="0">
                          <a:solidFill>
                            <a:schemeClr val="tx1">
                              <a:lumMod val="75000"/>
                              <a:lumOff val="25000"/>
                            </a:schemeClr>
                          </a:solidFill>
                          <a:latin typeface="+mn-lt"/>
                        </a:rPr>
                        <a:t> </a:t>
                      </a:r>
                      <a:r>
                        <a:rPr lang="en-US" sz="1400" i="1" dirty="0" err="1">
                          <a:solidFill>
                            <a:schemeClr val="tx1">
                              <a:lumMod val="75000"/>
                              <a:lumOff val="25000"/>
                            </a:schemeClr>
                          </a:solidFill>
                          <a:latin typeface="+mn-lt"/>
                        </a:rPr>
                        <a:t>dân</a:t>
                      </a:r>
                      <a:r>
                        <a:rPr lang="en-US" sz="1400" i="1" dirty="0">
                          <a:solidFill>
                            <a:schemeClr val="tx1">
                              <a:lumMod val="75000"/>
                              <a:lumOff val="25000"/>
                            </a:schemeClr>
                          </a:solidFill>
                          <a:latin typeface="+mn-lt"/>
                        </a:rPr>
                        <a:t> </a:t>
                      </a:r>
                      <a:r>
                        <a:rPr lang="en-US" sz="1400" i="1" dirty="0" err="1">
                          <a:solidFill>
                            <a:schemeClr val="tx1">
                              <a:lumMod val="75000"/>
                              <a:lumOff val="25000"/>
                            </a:schemeClr>
                          </a:solidFill>
                          <a:latin typeface="+mn-lt"/>
                        </a:rPr>
                        <a:t>cấp</a:t>
                      </a:r>
                      <a:r>
                        <a:rPr lang="en-US" sz="1400" i="1" dirty="0">
                          <a:solidFill>
                            <a:schemeClr val="tx1">
                              <a:lumMod val="75000"/>
                              <a:lumOff val="25000"/>
                            </a:schemeClr>
                          </a:solidFill>
                          <a:latin typeface="+mn-lt"/>
                        </a:rPr>
                        <a:t> </a:t>
                      </a:r>
                      <a:r>
                        <a:rPr lang="en-US" sz="1400" i="1" dirty="0" err="1">
                          <a:solidFill>
                            <a:schemeClr val="tx1">
                              <a:lumMod val="75000"/>
                              <a:lumOff val="25000"/>
                            </a:schemeClr>
                          </a:solidFill>
                          <a:latin typeface="+mn-lt"/>
                        </a:rPr>
                        <a:t>cao</a:t>
                      </a:r>
                      <a:r>
                        <a:rPr lang="en-US" sz="1400" i="1" dirty="0">
                          <a:solidFill>
                            <a:schemeClr val="tx1">
                              <a:lumMod val="75000"/>
                              <a:lumOff val="25000"/>
                            </a:schemeClr>
                          </a:solidFill>
                          <a:latin typeface="+mn-lt"/>
                        </a:rPr>
                        <a:t>;</a:t>
                      </a:r>
                    </a:p>
                    <a:p>
                      <a:pPr marL="285750" indent="-285750" algn="just">
                        <a:buFont typeface="Arial" panose="020B0604020202020204" pitchFamily="34" charset="0"/>
                        <a:buChar char="•"/>
                      </a:pPr>
                      <a:r>
                        <a:rPr lang="vi-VN" sz="1400" b="0" i="1" u="none" strike="noStrike" cap="none" dirty="0">
                          <a:solidFill>
                            <a:schemeClr val="tx1">
                              <a:lumMod val="75000"/>
                              <a:lumOff val="25000"/>
                            </a:schemeClr>
                          </a:solidFill>
                          <a:effectLst/>
                          <a:latin typeface="+mn-lt"/>
                          <a:ea typeface="Arial"/>
                          <a:cs typeface="Arial"/>
                          <a:sym typeface="Arial"/>
                        </a:rPr>
                        <a:t>Các tòa chuyên trách gồm Tòa hình sự, Tòa dân sự, Tòa hành chính, Tòa kinh tế, Tòa lao động, Tòa gia đình và người chưa thành niên.</a:t>
                      </a:r>
                      <a:endParaRPr lang="en-US" sz="1400" b="0" i="1" u="none" strike="noStrike" cap="none" dirty="0">
                        <a:solidFill>
                          <a:schemeClr val="tx1">
                            <a:lumMod val="75000"/>
                            <a:lumOff val="25000"/>
                          </a:schemeClr>
                        </a:solidFill>
                        <a:effectLst/>
                        <a:latin typeface="+mn-lt"/>
                        <a:ea typeface="Arial"/>
                        <a:cs typeface="Arial"/>
                        <a:sym typeface="Arial"/>
                      </a:endParaRPr>
                    </a:p>
                    <a:p>
                      <a:pPr marL="285750" indent="-285750" algn="just">
                        <a:buFont typeface="Arial" panose="020B0604020202020204" pitchFamily="34" charset="0"/>
                        <a:buChar char="•"/>
                      </a:pPr>
                      <a:r>
                        <a:rPr lang="en-US" sz="1400" b="0" i="1" u="none" strike="noStrike" cap="none" dirty="0" err="1">
                          <a:solidFill>
                            <a:schemeClr val="tx1">
                              <a:lumMod val="75000"/>
                              <a:lumOff val="25000"/>
                            </a:schemeClr>
                          </a:solidFill>
                          <a:effectLst/>
                          <a:latin typeface="+mn-lt"/>
                          <a:ea typeface="Arial"/>
                          <a:cs typeface="Arial"/>
                          <a:sym typeface="Arial"/>
                        </a:rPr>
                        <a:t>Bộ</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máy</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giúp</a:t>
                      </a:r>
                      <a:r>
                        <a:rPr lang="en-US" sz="1400" b="0" i="1" u="none" strike="noStrike" cap="none" dirty="0">
                          <a:solidFill>
                            <a:schemeClr val="tx1">
                              <a:lumMod val="75000"/>
                              <a:lumOff val="25000"/>
                            </a:schemeClr>
                          </a:solidFill>
                          <a:effectLst/>
                          <a:latin typeface="+mn-lt"/>
                          <a:ea typeface="Arial"/>
                          <a:cs typeface="Arial"/>
                          <a:sym typeface="Arial"/>
                        </a:rPr>
                        <a:t> </a:t>
                      </a:r>
                      <a:r>
                        <a:rPr lang="en-US" sz="1400" b="0" i="1" u="none" strike="noStrike" cap="none" dirty="0" err="1">
                          <a:solidFill>
                            <a:schemeClr val="tx1">
                              <a:lumMod val="75000"/>
                              <a:lumOff val="25000"/>
                            </a:schemeClr>
                          </a:solidFill>
                          <a:effectLst/>
                          <a:latin typeface="+mn-lt"/>
                          <a:ea typeface="Arial"/>
                          <a:cs typeface="Arial"/>
                          <a:sym typeface="Arial"/>
                        </a:rPr>
                        <a:t>việc</a:t>
                      </a:r>
                      <a:endParaRPr lang="en-US" sz="1400" i="1" dirty="0">
                        <a:solidFill>
                          <a:schemeClr val="tx1">
                            <a:lumMod val="75000"/>
                            <a:lumOff val="25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285750" indent="-285750" algn="just">
                        <a:buFont typeface="Arial" panose="020B0604020202020204" pitchFamily="34" charset="0"/>
                        <a:buChar char="•"/>
                      </a:pPr>
                      <a:r>
                        <a:rPr lang="vi-VN" sz="1400" b="0" i="1" u="none" strike="noStrike" cap="none" dirty="0">
                          <a:solidFill>
                            <a:schemeClr val="tx1">
                              <a:lumMod val="75000"/>
                              <a:lumOff val="25000"/>
                            </a:schemeClr>
                          </a:solidFill>
                          <a:effectLst/>
                          <a:latin typeface="+mn-lt"/>
                          <a:ea typeface="Arial"/>
                          <a:cs typeface="Arial"/>
                          <a:sym typeface="Arial"/>
                        </a:rPr>
                        <a:t>Ủy ban Thẩm phán;</a:t>
                      </a:r>
                      <a:endParaRPr lang="en-US" sz="1400" b="0" i="1" u="none" strike="noStrike" cap="none" dirty="0">
                        <a:solidFill>
                          <a:schemeClr val="tx1">
                            <a:lumMod val="75000"/>
                            <a:lumOff val="25000"/>
                          </a:schemeClr>
                        </a:solidFill>
                        <a:effectLst/>
                        <a:latin typeface="+mn-lt"/>
                        <a:ea typeface="Arial"/>
                        <a:cs typeface="Arial"/>
                        <a:sym typeface="Arial"/>
                      </a:endParaRPr>
                    </a:p>
                    <a:p>
                      <a:pPr marL="285750" indent="-285750" algn="just">
                        <a:buFont typeface="Arial" panose="020B0604020202020204" pitchFamily="34" charset="0"/>
                        <a:buChar char="•"/>
                      </a:pPr>
                      <a:r>
                        <a:rPr lang="vi-VN" sz="1400" b="0" i="1" u="none" strike="noStrike" cap="none" dirty="0">
                          <a:solidFill>
                            <a:schemeClr val="tx1">
                              <a:lumMod val="75000"/>
                              <a:lumOff val="25000"/>
                            </a:schemeClr>
                          </a:solidFill>
                          <a:effectLst/>
                          <a:latin typeface="+mn-lt"/>
                          <a:ea typeface="Arial"/>
                          <a:cs typeface="Arial"/>
                          <a:sym typeface="Arial"/>
                        </a:rPr>
                        <a:t>Tòa hình sự, Tòa dân sự, Tòa hành chính, Tòa kinh tế, Tòa lao động, Tòa gia đình và người chưa thành niên.</a:t>
                      </a:r>
                      <a:endParaRPr lang="en-US" sz="1400" b="0" i="1" u="none" strike="noStrike" cap="none" dirty="0">
                        <a:solidFill>
                          <a:schemeClr val="tx1">
                            <a:lumMod val="75000"/>
                            <a:lumOff val="25000"/>
                          </a:schemeClr>
                        </a:solidFill>
                        <a:effectLst/>
                        <a:latin typeface="+mn-lt"/>
                        <a:ea typeface="Arial"/>
                        <a:cs typeface="Arial"/>
                        <a:sym typeface="Arial"/>
                      </a:endParaRPr>
                    </a:p>
                    <a:p>
                      <a:pPr marL="285750" indent="-285750" algn="just">
                        <a:buFont typeface="Arial" panose="020B0604020202020204" pitchFamily="34" charset="0"/>
                        <a:buChar char="•"/>
                      </a:pPr>
                      <a:r>
                        <a:rPr lang="vi-VN" sz="1400" b="0" i="1" u="none" strike="noStrike" cap="none" dirty="0">
                          <a:solidFill>
                            <a:schemeClr val="tx1">
                              <a:lumMod val="75000"/>
                              <a:lumOff val="25000"/>
                            </a:schemeClr>
                          </a:solidFill>
                          <a:effectLst/>
                          <a:latin typeface="+mn-lt"/>
                          <a:ea typeface="Arial"/>
                          <a:cs typeface="Arial"/>
                          <a:sym typeface="Arial"/>
                        </a:rPr>
                        <a:t>Bộ máy giúp việc.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285750" indent="-285750" algn="just">
                        <a:buFont typeface="Arial" panose="020B0604020202020204" pitchFamily="34" charset="0"/>
                        <a:buChar char="•"/>
                      </a:pPr>
                      <a:r>
                        <a:rPr lang="en-US" sz="1400" b="0" i="1" u="none" strike="noStrike" cap="none" dirty="0">
                          <a:solidFill>
                            <a:srgbClr val="000000"/>
                          </a:solidFill>
                          <a:effectLst/>
                          <a:latin typeface="+mn-lt"/>
                          <a:ea typeface="Arial"/>
                          <a:cs typeface="Arial"/>
                          <a:sym typeface="Arial"/>
                        </a:rPr>
                        <a:t>C</a:t>
                      </a:r>
                      <a:r>
                        <a:rPr lang="vi-VN" sz="1400" b="0" i="1" u="none" strike="noStrike" cap="none" dirty="0">
                          <a:solidFill>
                            <a:schemeClr val="tx1">
                              <a:lumMod val="75000"/>
                              <a:lumOff val="25000"/>
                            </a:schemeClr>
                          </a:solidFill>
                          <a:effectLst/>
                          <a:latin typeface="+mn-lt"/>
                          <a:ea typeface="Arial"/>
                          <a:cs typeface="Arial"/>
                          <a:sym typeface="Arial"/>
                        </a:rPr>
                        <a:t>ó thể có Tòa hình sự, Tòa dân sự, Tòa gia đình và người chưa thành niên, Tòa xử lý hành chính. Trường hợp cần thiết, Ủy ban thường vụ Quốc hội quyết định thành lập Tòa chuyên trách khác theo đề nghị của Chánh án </a:t>
                      </a:r>
                      <a:r>
                        <a:rPr lang="en-US" sz="1400" b="0" i="1" u="none" strike="noStrike" cap="none" dirty="0">
                          <a:solidFill>
                            <a:schemeClr val="tx1">
                              <a:lumMod val="75000"/>
                              <a:lumOff val="25000"/>
                            </a:schemeClr>
                          </a:solidFill>
                          <a:effectLst/>
                          <a:latin typeface="+mn-lt"/>
                          <a:ea typeface="Arial"/>
                          <a:cs typeface="Arial"/>
                          <a:sym typeface="Arial"/>
                        </a:rPr>
                        <a:t>TAND </a:t>
                      </a:r>
                      <a:r>
                        <a:rPr lang="vi-VN" sz="1400" b="0" i="1" u="none" strike="noStrike" cap="none" dirty="0">
                          <a:solidFill>
                            <a:schemeClr val="tx1">
                              <a:lumMod val="75000"/>
                              <a:lumOff val="25000"/>
                            </a:schemeClr>
                          </a:solidFill>
                          <a:effectLst/>
                          <a:latin typeface="+mn-lt"/>
                          <a:ea typeface="Arial"/>
                          <a:cs typeface="Arial"/>
                          <a:sym typeface="Arial"/>
                        </a:rPr>
                        <a:t>tối cao.</a:t>
                      </a:r>
                      <a:endParaRPr lang="en-US" sz="1400" b="0" i="1" u="none" strike="noStrike" cap="none" dirty="0">
                        <a:solidFill>
                          <a:schemeClr val="tx1">
                            <a:lumMod val="75000"/>
                            <a:lumOff val="25000"/>
                          </a:schemeClr>
                        </a:solidFill>
                        <a:effectLst/>
                        <a:latin typeface="+mn-lt"/>
                        <a:ea typeface="Arial"/>
                        <a:cs typeface="Arial"/>
                        <a:sym typeface="Arial"/>
                      </a:endParaRPr>
                    </a:p>
                    <a:p>
                      <a:pPr marL="285750" indent="-285750" algn="just">
                        <a:buFont typeface="Arial" panose="020B0604020202020204" pitchFamily="34" charset="0"/>
                        <a:buChar char="•"/>
                      </a:pPr>
                      <a:r>
                        <a:rPr lang="en-US" sz="1400" b="0" i="1" u="none" strike="noStrike" cap="none" dirty="0" err="1">
                          <a:solidFill>
                            <a:schemeClr val="tx1">
                              <a:lumMod val="75000"/>
                              <a:lumOff val="25000"/>
                            </a:schemeClr>
                          </a:solidFill>
                          <a:effectLst/>
                          <a:latin typeface="+mj-lt"/>
                          <a:ea typeface="Arial"/>
                          <a:cs typeface="Arial"/>
                          <a:sym typeface="Arial"/>
                        </a:rPr>
                        <a:t>Bộ</a:t>
                      </a:r>
                      <a:r>
                        <a:rPr lang="en-US" sz="1400" b="0" i="1" u="none" strike="noStrike" cap="none" dirty="0">
                          <a:solidFill>
                            <a:schemeClr val="tx1">
                              <a:lumMod val="75000"/>
                              <a:lumOff val="25000"/>
                            </a:schemeClr>
                          </a:solidFill>
                          <a:effectLst/>
                          <a:latin typeface="+mj-lt"/>
                          <a:ea typeface="Arial"/>
                          <a:cs typeface="Arial"/>
                          <a:sym typeface="Arial"/>
                        </a:rPr>
                        <a:t> </a:t>
                      </a:r>
                      <a:r>
                        <a:rPr lang="en-US" sz="1400" b="0" i="1" u="none" strike="noStrike" cap="none" dirty="0" err="1">
                          <a:solidFill>
                            <a:schemeClr val="tx1">
                              <a:lumMod val="75000"/>
                              <a:lumOff val="25000"/>
                            </a:schemeClr>
                          </a:solidFill>
                          <a:effectLst/>
                          <a:latin typeface="+mj-lt"/>
                          <a:ea typeface="Arial"/>
                          <a:cs typeface="Arial"/>
                          <a:sym typeface="Arial"/>
                        </a:rPr>
                        <a:t>máy</a:t>
                      </a:r>
                      <a:r>
                        <a:rPr lang="en-US" sz="1400" b="0" i="1" u="none" strike="noStrike" cap="none" dirty="0">
                          <a:solidFill>
                            <a:schemeClr val="tx1">
                              <a:lumMod val="75000"/>
                              <a:lumOff val="25000"/>
                            </a:schemeClr>
                          </a:solidFill>
                          <a:effectLst/>
                          <a:latin typeface="+mj-lt"/>
                          <a:ea typeface="Arial"/>
                          <a:cs typeface="Arial"/>
                          <a:sym typeface="Arial"/>
                        </a:rPr>
                        <a:t> </a:t>
                      </a:r>
                      <a:r>
                        <a:rPr lang="en-US" sz="1400" b="0" i="1" u="none" strike="noStrike" cap="none" dirty="0" err="1">
                          <a:solidFill>
                            <a:schemeClr val="tx1">
                              <a:lumMod val="75000"/>
                              <a:lumOff val="25000"/>
                            </a:schemeClr>
                          </a:solidFill>
                          <a:effectLst/>
                          <a:latin typeface="+mj-lt"/>
                          <a:ea typeface="Arial"/>
                          <a:cs typeface="Arial"/>
                          <a:sym typeface="Arial"/>
                        </a:rPr>
                        <a:t>giúp</a:t>
                      </a:r>
                      <a:r>
                        <a:rPr lang="en-US" sz="1400" b="0" i="1" u="none" strike="noStrike" cap="none" dirty="0">
                          <a:solidFill>
                            <a:schemeClr val="tx1">
                              <a:lumMod val="75000"/>
                              <a:lumOff val="25000"/>
                            </a:schemeClr>
                          </a:solidFill>
                          <a:effectLst/>
                          <a:latin typeface="+mj-lt"/>
                          <a:ea typeface="Arial"/>
                          <a:cs typeface="Arial"/>
                          <a:sym typeface="Arial"/>
                        </a:rPr>
                        <a:t> </a:t>
                      </a:r>
                      <a:r>
                        <a:rPr lang="en-US" sz="1400" b="0" i="1" u="none" strike="noStrike" cap="none" dirty="0" err="1">
                          <a:solidFill>
                            <a:schemeClr val="tx1">
                              <a:lumMod val="75000"/>
                              <a:lumOff val="25000"/>
                            </a:schemeClr>
                          </a:solidFill>
                          <a:effectLst/>
                          <a:latin typeface="+mj-lt"/>
                          <a:ea typeface="Arial"/>
                          <a:cs typeface="Arial"/>
                          <a:sym typeface="Arial"/>
                        </a:rPr>
                        <a:t>việc</a:t>
                      </a:r>
                      <a:r>
                        <a:rPr lang="en-US" sz="1400" b="0" i="1" u="none" strike="noStrike" cap="none" dirty="0">
                          <a:solidFill>
                            <a:schemeClr val="tx1">
                              <a:lumMod val="75000"/>
                              <a:lumOff val="25000"/>
                            </a:schemeClr>
                          </a:solidFill>
                          <a:effectLst/>
                          <a:latin typeface="+mj-lt"/>
                          <a:ea typeface="Arial"/>
                          <a:cs typeface="Arial"/>
                          <a:sym typeface="Arial"/>
                        </a:rPr>
                        <a:t>.</a:t>
                      </a:r>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998892433"/>
                  </a:ext>
                </a:extLst>
              </a:tr>
            </a:tbl>
          </a:graphicData>
        </a:graphic>
      </p:graphicFrame>
    </p:spTree>
    <p:extLst>
      <p:ext uri="{BB962C8B-B14F-4D97-AF65-F5344CB8AC3E}">
        <p14:creationId xmlns:p14="http://schemas.microsoft.com/office/powerpoint/2010/main" val="2414446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20;p15">
            <a:extLst>
              <a:ext uri="{FF2B5EF4-FFF2-40B4-BE49-F238E27FC236}">
                <a16:creationId xmlns:a16="http://schemas.microsoft.com/office/drawing/2014/main" id="{AEB083BB-AF7E-4A71-070E-70DF1198D78C}"/>
              </a:ext>
            </a:extLst>
          </p:cNvPr>
          <p:cNvSpPr txBox="1"/>
          <p:nvPr/>
        </p:nvSpPr>
        <p:spPr>
          <a:xfrm>
            <a:off x="249203" y="176873"/>
            <a:ext cx="1543050" cy="1615381"/>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3.1.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Cơ</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quan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tiến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hành</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tố</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tụng</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081A7659-5E92-901E-FB7B-FDEBA3EC8103}"/>
              </a:ext>
            </a:extLst>
          </p:cNvPr>
          <p:cNvGraphicFramePr>
            <a:graphicFrameLocks noGrp="1"/>
          </p:cNvGraphicFramePr>
          <p:nvPr>
            <p:extLst>
              <p:ext uri="{D42A27DB-BD31-4B8C-83A1-F6EECF244321}">
                <p14:modId xmlns:p14="http://schemas.microsoft.com/office/powerpoint/2010/main" val="3015979506"/>
              </p:ext>
            </p:extLst>
          </p:nvPr>
        </p:nvGraphicFramePr>
        <p:xfrm>
          <a:off x="249203" y="984563"/>
          <a:ext cx="8645596" cy="3428762"/>
        </p:xfrm>
        <a:graphic>
          <a:graphicData uri="http://schemas.openxmlformats.org/drawingml/2006/table">
            <a:tbl>
              <a:tblPr firstRow="1" bandRow="1">
                <a:tableStyleId>{DCA2AEE4-0366-4B2D-B11F-3704FB212822}</a:tableStyleId>
              </a:tblPr>
              <a:tblGrid>
                <a:gridCol w="2161399">
                  <a:extLst>
                    <a:ext uri="{9D8B030D-6E8A-4147-A177-3AD203B41FA5}">
                      <a16:colId xmlns:a16="http://schemas.microsoft.com/office/drawing/2014/main" val="3007927185"/>
                    </a:ext>
                  </a:extLst>
                </a:gridCol>
                <a:gridCol w="2161399">
                  <a:extLst>
                    <a:ext uri="{9D8B030D-6E8A-4147-A177-3AD203B41FA5}">
                      <a16:colId xmlns:a16="http://schemas.microsoft.com/office/drawing/2014/main" val="1221845721"/>
                    </a:ext>
                  </a:extLst>
                </a:gridCol>
                <a:gridCol w="2161399">
                  <a:extLst>
                    <a:ext uri="{9D8B030D-6E8A-4147-A177-3AD203B41FA5}">
                      <a16:colId xmlns:a16="http://schemas.microsoft.com/office/drawing/2014/main" val="909063434"/>
                    </a:ext>
                  </a:extLst>
                </a:gridCol>
                <a:gridCol w="2161399">
                  <a:extLst>
                    <a:ext uri="{9D8B030D-6E8A-4147-A177-3AD203B41FA5}">
                      <a16:colId xmlns:a16="http://schemas.microsoft.com/office/drawing/2014/main" val="2286218805"/>
                    </a:ext>
                  </a:extLst>
                </a:gridCol>
              </a:tblGrid>
              <a:tr h="373590">
                <a:tc gridSpan="4">
                  <a:txBody>
                    <a:bodyPr/>
                    <a:lstStyle/>
                    <a:p>
                      <a:pPr algn="ctr"/>
                      <a:r>
                        <a:rPr lang="en-US" sz="1400" b="1" dirty="0" err="1">
                          <a:solidFill>
                            <a:srgbClr val="0070C0"/>
                          </a:solidFill>
                          <a:latin typeface="+mj-lt"/>
                        </a:rPr>
                        <a:t>Cơ</a:t>
                      </a:r>
                      <a:r>
                        <a:rPr lang="en-US" sz="1400" b="1" dirty="0">
                          <a:solidFill>
                            <a:srgbClr val="0070C0"/>
                          </a:solidFill>
                          <a:latin typeface="+mj-lt"/>
                        </a:rPr>
                        <a:t> </a:t>
                      </a:r>
                      <a:r>
                        <a:rPr lang="en-US" sz="1400" b="1" dirty="0" err="1">
                          <a:solidFill>
                            <a:srgbClr val="0070C0"/>
                          </a:solidFill>
                          <a:latin typeface="+mj-lt"/>
                        </a:rPr>
                        <a:t>cấu</a:t>
                      </a:r>
                      <a:r>
                        <a:rPr lang="en-US" sz="1400" b="1" dirty="0">
                          <a:solidFill>
                            <a:srgbClr val="0070C0"/>
                          </a:solidFill>
                          <a:latin typeface="+mj-lt"/>
                        </a:rPr>
                        <a:t> </a:t>
                      </a:r>
                      <a:r>
                        <a:rPr lang="en-US" sz="1400" b="1" dirty="0" err="1">
                          <a:solidFill>
                            <a:srgbClr val="0070C0"/>
                          </a:solidFill>
                          <a:latin typeface="+mj-lt"/>
                        </a:rPr>
                        <a:t>tổ</a:t>
                      </a:r>
                      <a:r>
                        <a:rPr lang="en-US" sz="1400" b="1" dirty="0">
                          <a:solidFill>
                            <a:srgbClr val="0070C0"/>
                          </a:solidFill>
                          <a:latin typeface="+mj-lt"/>
                        </a:rPr>
                        <a:t> </a:t>
                      </a:r>
                      <a:r>
                        <a:rPr lang="en-US" sz="1400" b="1" dirty="0" err="1">
                          <a:solidFill>
                            <a:srgbClr val="0070C0"/>
                          </a:solidFill>
                          <a:latin typeface="+mj-lt"/>
                        </a:rPr>
                        <a:t>chức</a:t>
                      </a:r>
                      <a:endParaRPr lang="en-US" sz="1400" b="1" dirty="0">
                        <a:solidFill>
                          <a:srgbClr val="0070C0"/>
                        </a:solidFill>
                        <a:latin typeface="+mj-lt"/>
                      </a:endParaRP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163656948"/>
                  </a:ext>
                </a:extLst>
              </a:tr>
              <a:tr h="403412">
                <a:tc>
                  <a:txBody>
                    <a:bodyPr/>
                    <a:lstStyle/>
                    <a:p>
                      <a:pPr algn="ctr"/>
                      <a:r>
                        <a:rPr lang="en-US" sz="1400" b="1" dirty="0">
                          <a:solidFill>
                            <a:srgbClr val="C00000"/>
                          </a:solidFill>
                          <a:latin typeface="+mj-lt"/>
                        </a:rPr>
                        <a:t>VKSND </a:t>
                      </a:r>
                      <a:r>
                        <a:rPr lang="en-US" sz="1400" b="1" dirty="0" err="1">
                          <a:solidFill>
                            <a:srgbClr val="C00000"/>
                          </a:solidFill>
                          <a:latin typeface="+mj-lt"/>
                        </a:rPr>
                        <a:t>tối</a:t>
                      </a:r>
                      <a:r>
                        <a:rPr lang="en-US" sz="1400" b="1" dirty="0">
                          <a:solidFill>
                            <a:srgbClr val="C00000"/>
                          </a:solidFill>
                          <a:latin typeface="+mj-lt"/>
                        </a:rPr>
                        <a:t> </a:t>
                      </a:r>
                      <a:r>
                        <a:rPr lang="en-US" sz="1400" b="1" dirty="0" err="1">
                          <a:solidFill>
                            <a:srgbClr val="C00000"/>
                          </a:solidFill>
                          <a:latin typeface="+mj-lt"/>
                        </a:rPr>
                        <a:t>cao</a:t>
                      </a:r>
                      <a:endParaRPr lang="en-US" sz="1400" b="1" dirty="0">
                        <a:solidFill>
                          <a:srgbClr val="C00000"/>
                        </a:solidFill>
                        <a:latin typeface="+mj-lt"/>
                      </a:endParaRPr>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u="none" strike="noStrike" cap="none" dirty="0">
                          <a:solidFill>
                            <a:srgbClr val="C00000"/>
                          </a:solidFill>
                          <a:latin typeface="Arial"/>
                          <a:ea typeface="Arial"/>
                          <a:cs typeface="Arial"/>
                          <a:sym typeface="Arial"/>
                        </a:rPr>
                        <a:t>VKSND</a:t>
                      </a:r>
                      <a:r>
                        <a:rPr lang="en-US" sz="1400" b="1" dirty="0">
                          <a:solidFill>
                            <a:srgbClr val="C00000"/>
                          </a:solidFill>
                          <a:latin typeface="+mj-lt"/>
                        </a:rPr>
                        <a:t> </a:t>
                      </a:r>
                      <a:r>
                        <a:rPr lang="en-US" sz="1400" b="1" dirty="0" err="1">
                          <a:solidFill>
                            <a:srgbClr val="C00000"/>
                          </a:solidFill>
                          <a:latin typeface="+mj-lt"/>
                        </a:rPr>
                        <a:t>cấp</a:t>
                      </a:r>
                      <a:r>
                        <a:rPr lang="en-US" sz="1400" b="1" dirty="0">
                          <a:solidFill>
                            <a:srgbClr val="C00000"/>
                          </a:solidFill>
                          <a:latin typeface="+mj-lt"/>
                        </a:rPr>
                        <a:t> </a:t>
                      </a:r>
                      <a:r>
                        <a:rPr lang="en-US" sz="1400" b="1" dirty="0" err="1">
                          <a:solidFill>
                            <a:srgbClr val="C00000"/>
                          </a:solidFill>
                          <a:latin typeface="+mj-lt"/>
                        </a:rPr>
                        <a:t>cao</a:t>
                      </a:r>
                      <a:endParaRPr lang="en-US" sz="1400" b="1" dirty="0">
                        <a:solidFill>
                          <a:srgbClr val="C0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u="none" strike="noStrike" cap="none" dirty="0">
                          <a:solidFill>
                            <a:srgbClr val="C00000"/>
                          </a:solidFill>
                          <a:latin typeface="Arial"/>
                          <a:ea typeface="Arial"/>
                          <a:cs typeface="Arial"/>
                          <a:sym typeface="Arial"/>
                        </a:rPr>
                        <a:t>VKSND</a:t>
                      </a:r>
                      <a:r>
                        <a:rPr lang="en-US" sz="1400" b="1" dirty="0">
                          <a:solidFill>
                            <a:srgbClr val="C00000"/>
                          </a:solidFill>
                          <a:latin typeface="+mj-lt"/>
                        </a:rPr>
                        <a:t> </a:t>
                      </a:r>
                      <a:r>
                        <a:rPr lang="en-US" sz="1400" b="1" dirty="0" err="1">
                          <a:solidFill>
                            <a:srgbClr val="C00000"/>
                          </a:solidFill>
                          <a:latin typeface="+mj-lt"/>
                        </a:rPr>
                        <a:t>cấp</a:t>
                      </a:r>
                      <a:r>
                        <a:rPr lang="en-US" sz="1400" b="1" dirty="0">
                          <a:solidFill>
                            <a:srgbClr val="C00000"/>
                          </a:solidFill>
                          <a:latin typeface="+mj-lt"/>
                        </a:rPr>
                        <a:t> </a:t>
                      </a:r>
                      <a:r>
                        <a:rPr lang="en-US" sz="1400" b="1" dirty="0" err="1">
                          <a:solidFill>
                            <a:srgbClr val="C00000"/>
                          </a:solidFill>
                          <a:latin typeface="+mj-lt"/>
                        </a:rPr>
                        <a:t>tỉnh</a:t>
                      </a:r>
                      <a:endParaRPr lang="en-US" sz="1400" b="1" dirty="0">
                        <a:solidFill>
                          <a:srgbClr val="C00000"/>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i="0" u="none" strike="noStrike" cap="none" dirty="0">
                          <a:solidFill>
                            <a:srgbClr val="C00000"/>
                          </a:solidFill>
                          <a:latin typeface="Arial"/>
                          <a:ea typeface="Arial"/>
                          <a:cs typeface="Arial"/>
                          <a:sym typeface="Arial"/>
                        </a:rPr>
                        <a:t>VKSND</a:t>
                      </a:r>
                      <a:r>
                        <a:rPr lang="en-US" sz="1400" b="1" dirty="0">
                          <a:solidFill>
                            <a:srgbClr val="C00000"/>
                          </a:solidFill>
                          <a:latin typeface="+mj-lt"/>
                        </a:rPr>
                        <a:t> </a:t>
                      </a:r>
                      <a:r>
                        <a:rPr lang="en-US" sz="1400" b="1" dirty="0" err="1">
                          <a:solidFill>
                            <a:srgbClr val="C00000"/>
                          </a:solidFill>
                          <a:latin typeface="+mj-lt"/>
                        </a:rPr>
                        <a:t>cấp</a:t>
                      </a:r>
                      <a:r>
                        <a:rPr lang="en-US" sz="1400" b="1" dirty="0">
                          <a:solidFill>
                            <a:srgbClr val="C00000"/>
                          </a:solidFill>
                          <a:latin typeface="+mj-lt"/>
                        </a:rPr>
                        <a:t> </a:t>
                      </a:r>
                      <a:r>
                        <a:rPr lang="en-US" sz="1400" b="1" dirty="0" err="1">
                          <a:solidFill>
                            <a:srgbClr val="C00000"/>
                          </a:solidFill>
                          <a:latin typeface="+mj-lt"/>
                        </a:rPr>
                        <a:t>huyện</a:t>
                      </a:r>
                      <a:endParaRPr lang="en-US" sz="1400" b="1" dirty="0">
                        <a:solidFill>
                          <a:srgbClr val="C00000"/>
                        </a:solidFill>
                        <a:latin typeface="+mj-lt"/>
                      </a:endParaRPr>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9525" cap="flat" cmpd="sng">
                      <a:noFill/>
                      <a:prstDash val="solid"/>
                      <a:round/>
                      <a:headEnd type="none" w="sm" len="sm"/>
                      <a:tailEnd type="none" w="sm" len="sm"/>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928014"/>
                  </a:ext>
                </a:extLst>
              </a:tr>
              <a:tr h="0">
                <a:tc>
                  <a:txBody>
                    <a:bodyPr/>
                    <a:lstStyle/>
                    <a:p>
                      <a:pPr marL="285750" indent="-285750" algn="just">
                        <a:buFont typeface="Arial" panose="020B0604020202020204" pitchFamily="34" charset="0"/>
                        <a:buChar char="•"/>
                      </a:pPr>
                      <a:r>
                        <a:rPr lang="vi-VN" sz="1400" i="1" dirty="0">
                          <a:effectLst/>
                          <a:latin typeface="+mj-lt"/>
                        </a:rPr>
                        <a:t>Ủy ban kiểm sát;</a:t>
                      </a:r>
                      <a:endParaRPr lang="en-US" sz="1400" i="1" dirty="0">
                        <a:effectLst/>
                        <a:latin typeface="+mj-lt"/>
                      </a:endParaRPr>
                    </a:p>
                    <a:p>
                      <a:pPr marL="285750" indent="-285750" algn="just">
                        <a:buFont typeface="Arial" panose="020B0604020202020204" pitchFamily="34" charset="0"/>
                        <a:buChar char="•"/>
                      </a:pPr>
                      <a:r>
                        <a:rPr lang="vi-VN" sz="1400" i="1" dirty="0">
                          <a:effectLst/>
                          <a:latin typeface="+mj-lt"/>
                        </a:rPr>
                        <a:t>Văn phòng;</a:t>
                      </a:r>
                      <a:endParaRPr lang="en-US" sz="1400" i="1" dirty="0">
                        <a:effectLst/>
                        <a:latin typeface="+mj-lt"/>
                      </a:endParaRPr>
                    </a:p>
                    <a:p>
                      <a:pPr marL="285750" indent="-285750" algn="just">
                        <a:buFont typeface="Arial" panose="020B0604020202020204" pitchFamily="34" charset="0"/>
                        <a:buChar char="•"/>
                      </a:pPr>
                      <a:r>
                        <a:rPr lang="vi-VN" sz="1400" i="1" dirty="0">
                          <a:effectLst/>
                          <a:latin typeface="+mj-lt"/>
                        </a:rPr>
                        <a:t>Cơ quan điều tra;</a:t>
                      </a:r>
                      <a:endParaRPr lang="en-US" sz="1400" i="1" dirty="0">
                        <a:effectLst/>
                        <a:latin typeface="+mj-lt"/>
                      </a:endParaRPr>
                    </a:p>
                    <a:p>
                      <a:pPr marL="285750" indent="-285750" algn="just">
                        <a:buFont typeface="Arial" panose="020B0604020202020204" pitchFamily="34" charset="0"/>
                        <a:buChar char="•"/>
                      </a:pPr>
                      <a:r>
                        <a:rPr lang="vi-VN" sz="1400" i="1" dirty="0">
                          <a:effectLst/>
                          <a:latin typeface="+mj-lt"/>
                        </a:rPr>
                        <a:t>Các cục, vụ, viện và tương đương;</a:t>
                      </a:r>
                      <a:endParaRPr lang="en-US" sz="1400" i="1" dirty="0">
                        <a:effectLst/>
                        <a:latin typeface="+mj-lt"/>
                      </a:endParaRPr>
                    </a:p>
                    <a:p>
                      <a:pPr marL="285750" indent="-285750" algn="just">
                        <a:buFont typeface="Arial" panose="020B0604020202020204" pitchFamily="34" charset="0"/>
                        <a:buChar char="•"/>
                      </a:pPr>
                      <a:r>
                        <a:rPr lang="vi-VN" sz="1400" i="1" dirty="0">
                          <a:effectLst/>
                          <a:latin typeface="+mj-lt"/>
                        </a:rPr>
                        <a:t>Các cơ sở đào tạo, bồi dưỡng, các cơ quan báo chí và các đơn vị sự nghiệp công lập khác;</a:t>
                      </a:r>
                      <a:endParaRPr lang="en-US" sz="1400" i="1" dirty="0">
                        <a:effectLst/>
                        <a:latin typeface="+mj-lt"/>
                      </a:endParaRPr>
                    </a:p>
                    <a:p>
                      <a:pPr marL="285750" indent="-285750" algn="just">
                        <a:buFont typeface="Arial" panose="020B0604020202020204" pitchFamily="34" charset="0"/>
                        <a:buChar char="•"/>
                      </a:pPr>
                      <a:r>
                        <a:rPr lang="vi-VN" sz="1400" i="1" dirty="0">
                          <a:effectLst/>
                          <a:latin typeface="+mj-lt"/>
                        </a:rPr>
                        <a:t>Viện kiểm sát quân sự trung ương</a:t>
                      </a:r>
                      <a:r>
                        <a:rPr lang="en-US" sz="1400" i="1" dirty="0">
                          <a:effectLst/>
                          <a:latin typeface="+mj-lt"/>
                        </a:rPr>
                        <a:t>.</a:t>
                      </a:r>
                      <a:endParaRPr lang="en-US" sz="1400" b="0" i="0" u="none" strike="noStrike" cap="none" dirty="0">
                        <a:solidFill>
                          <a:schemeClr val="tx1">
                            <a:lumMod val="75000"/>
                            <a:lumOff val="25000"/>
                          </a:schemeClr>
                        </a:solidFill>
                        <a:effectLst/>
                        <a:latin typeface="+mj-lt"/>
                        <a:ea typeface="Arial"/>
                        <a:cs typeface="Arial"/>
                        <a:sym typeface="Arial"/>
                      </a:endParaRPr>
                    </a:p>
                  </a:txBody>
                  <a:tcPr>
                    <a:lnL w="9525" cap="flat" cmpd="sng">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285750" indent="-285750" algn="just">
                        <a:buFont typeface="Arial" panose="020B0604020202020204" pitchFamily="34" charset="0"/>
                        <a:buChar char="•"/>
                      </a:pPr>
                      <a:r>
                        <a:rPr lang="vi-VN" sz="1400" i="1" dirty="0">
                          <a:effectLst/>
                          <a:latin typeface="+mj-lt"/>
                        </a:rPr>
                        <a:t>Ủy ban kiểm sát;</a:t>
                      </a:r>
                      <a:endParaRPr lang="en-US" sz="1400" i="1" dirty="0">
                        <a:effectLst/>
                        <a:latin typeface="+mj-lt"/>
                      </a:endParaRPr>
                    </a:p>
                    <a:p>
                      <a:pPr marL="285750" indent="-285750" algn="just">
                        <a:buFont typeface="Arial" panose="020B0604020202020204" pitchFamily="34" charset="0"/>
                        <a:buChar char="•"/>
                      </a:pPr>
                      <a:r>
                        <a:rPr lang="vi-VN" sz="1400" i="1" dirty="0">
                          <a:effectLst/>
                          <a:latin typeface="+mj-lt"/>
                        </a:rPr>
                        <a:t>Văn phòng;</a:t>
                      </a:r>
                      <a:endParaRPr lang="en-US" sz="1400" i="1" dirty="0">
                        <a:effectLst/>
                        <a:latin typeface="+mj-lt"/>
                      </a:endParaRPr>
                    </a:p>
                    <a:p>
                      <a:pPr marL="285750" indent="-285750" algn="just">
                        <a:buFont typeface="Arial" panose="020B0604020202020204" pitchFamily="34" charset="0"/>
                        <a:buChar char="•"/>
                      </a:pPr>
                      <a:r>
                        <a:rPr lang="vi-VN" sz="1400" i="1" dirty="0">
                          <a:effectLst/>
                          <a:latin typeface="+mj-lt"/>
                        </a:rPr>
                        <a:t>Các viện và tương đương.</a:t>
                      </a:r>
                      <a:endParaRPr lang="en-US" sz="1400" dirty="0">
                        <a:solidFill>
                          <a:schemeClr val="tx1">
                            <a:lumMod val="75000"/>
                            <a:lumOff val="25000"/>
                          </a:schemeClr>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285750" indent="-285750" algn="just">
                        <a:buFont typeface="Arial" panose="020B0604020202020204" pitchFamily="34" charset="0"/>
                        <a:buChar char="•"/>
                      </a:pPr>
                      <a:r>
                        <a:rPr lang="vi-VN" sz="1400" i="1" dirty="0">
                          <a:effectLst/>
                          <a:latin typeface="+mj-lt"/>
                        </a:rPr>
                        <a:t>Ủy ban kiểm sát;</a:t>
                      </a:r>
                      <a:endParaRPr lang="en-US" sz="1400" i="1" dirty="0">
                        <a:effectLst/>
                        <a:latin typeface="+mj-lt"/>
                      </a:endParaRPr>
                    </a:p>
                    <a:p>
                      <a:pPr marL="285750" indent="-285750" algn="just">
                        <a:buFont typeface="Arial" panose="020B0604020202020204" pitchFamily="34" charset="0"/>
                        <a:buChar char="•"/>
                      </a:pPr>
                      <a:r>
                        <a:rPr lang="vi-VN" sz="1400" i="1" dirty="0">
                          <a:effectLst/>
                          <a:latin typeface="+mj-lt"/>
                        </a:rPr>
                        <a:t>Văn phòng;</a:t>
                      </a:r>
                      <a:endParaRPr lang="en-US" sz="1400" i="1" dirty="0">
                        <a:effectLst/>
                        <a:latin typeface="+mj-lt"/>
                      </a:endParaRPr>
                    </a:p>
                    <a:p>
                      <a:pPr marL="285750" indent="-285750" algn="just">
                        <a:buFont typeface="Arial" panose="020B0604020202020204" pitchFamily="34" charset="0"/>
                        <a:buChar char="•"/>
                      </a:pPr>
                      <a:r>
                        <a:rPr lang="vi-VN" sz="1400" i="1" dirty="0">
                          <a:effectLst/>
                          <a:latin typeface="+mj-lt"/>
                        </a:rPr>
                        <a:t>Các viện và tương đương.</a:t>
                      </a:r>
                      <a:endParaRPr lang="en-US" sz="1400" b="0" i="0" u="none" strike="noStrike" cap="none" dirty="0">
                        <a:solidFill>
                          <a:schemeClr val="tx1">
                            <a:lumMod val="75000"/>
                            <a:lumOff val="25000"/>
                          </a:schemeClr>
                        </a:solidFill>
                        <a:latin typeface="+mj-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285750" indent="-285750" algn="just">
                        <a:buFont typeface="Arial" panose="020B0604020202020204" pitchFamily="34" charset="0"/>
                        <a:buChar char="•"/>
                      </a:pPr>
                      <a:r>
                        <a:rPr lang="en-US" sz="1400" b="0" i="1" u="none" strike="noStrike" cap="none" dirty="0">
                          <a:solidFill>
                            <a:srgbClr val="000000"/>
                          </a:solidFill>
                          <a:effectLst/>
                          <a:latin typeface="+mj-lt"/>
                          <a:ea typeface="Arial"/>
                          <a:cs typeface="Arial"/>
                          <a:sym typeface="Arial"/>
                        </a:rPr>
                        <a:t>V</a:t>
                      </a:r>
                      <a:r>
                        <a:rPr lang="vi-VN" sz="1400" b="0" i="1" u="none" strike="noStrike" cap="none" dirty="0">
                          <a:solidFill>
                            <a:srgbClr val="000000"/>
                          </a:solidFill>
                          <a:effectLst/>
                          <a:latin typeface="+mj-lt"/>
                          <a:ea typeface="Arial"/>
                          <a:cs typeface="Arial"/>
                          <a:sym typeface="Arial"/>
                        </a:rPr>
                        <a:t>ăn phòng và các phòng;</a:t>
                      </a:r>
                      <a:endParaRPr lang="en-US" sz="1400" b="0" i="1" u="none" strike="noStrike" cap="none" dirty="0">
                        <a:solidFill>
                          <a:srgbClr val="000000"/>
                        </a:solidFill>
                        <a:effectLst/>
                        <a:latin typeface="+mj-lt"/>
                        <a:ea typeface="Arial"/>
                        <a:cs typeface="Arial"/>
                        <a:sym typeface="Arial"/>
                      </a:endParaRPr>
                    </a:p>
                    <a:p>
                      <a:pPr marL="285750" indent="-285750" algn="just">
                        <a:buFont typeface="Arial" panose="020B0604020202020204" pitchFamily="34" charset="0"/>
                        <a:buChar char="•"/>
                      </a:pPr>
                      <a:r>
                        <a:rPr lang="en-US" sz="1400" b="0" i="1" u="none" strike="noStrike" cap="none" dirty="0">
                          <a:solidFill>
                            <a:srgbClr val="000000"/>
                          </a:solidFill>
                          <a:effectLst/>
                          <a:latin typeface="+mj-lt"/>
                          <a:ea typeface="Arial"/>
                          <a:cs typeface="Arial"/>
                          <a:sym typeface="Arial"/>
                        </a:rPr>
                        <a:t>N</a:t>
                      </a:r>
                      <a:r>
                        <a:rPr lang="vi-VN" sz="1400" b="0" i="1" u="none" strike="noStrike" cap="none" dirty="0">
                          <a:solidFill>
                            <a:srgbClr val="000000"/>
                          </a:solidFill>
                          <a:effectLst/>
                          <a:latin typeface="+mj-lt"/>
                          <a:ea typeface="Arial"/>
                          <a:cs typeface="Arial"/>
                          <a:sym typeface="Arial"/>
                        </a:rPr>
                        <a:t>hững nơi chưa đủ điều kiện thành lập phòng thì có các bộ phận công tác và bộ máy giúp việc.</a:t>
                      </a:r>
                      <a:endParaRPr lang="en-US" sz="1400" b="0" i="0" u="none" strike="noStrike" cap="none" dirty="0">
                        <a:solidFill>
                          <a:schemeClr val="tx1">
                            <a:lumMod val="75000"/>
                            <a:lumOff val="25000"/>
                          </a:schemeClr>
                        </a:solidFill>
                        <a:effectLst/>
                        <a:latin typeface="+mj-lt"/>
                        <a:ea typeface="Arial"/>
                        <a:cs typeface="Arial"/>
                        <a:sym typeface="Arial"/>
                      </a:endParaRPr>
                    </a:p>
                  </a:txBody>
                  <a:tcPr>
                    <a:lnL w="12700" cap="flat" cmpd="sng" algn="ctr">
                      <a:solidFill>
                        <a:schemeClr val="tx1"/>
                      </a:solidFill>
                      <a:prstDash val="solid"/>
                      <a:round/>
                      <a:headEnd type="none" w="med" len="med"/>
                      <a:tailEnd type="none" w="med" len="med"/>
                    </a:lnL>
                    <a:lnR w="9525" cap="flat" cmpd="sng">
                      <a:noFill/>
                      <a:prstDash val="solid"/>
                      <a:round/>
                      <a:headEnd type="none" w="sm" len="sm"/>
                      <a:tailEnd type="none" w="sm" len="sm"/>
                    </a:lnR>
                    <a:lnT w="12700" cap="flat" cmpd="sng" algn="ctr">
                      <a:solidFill>
                        <a:schemeClr val="tx1"/>
                      </a:solidFill>
                      <a:prstDash val="solid"/>
                      <a:round/>
                      <a:headEnd type="none" w="med" len="med"/>
                      <a:tailEnd type="none" w="med" len="med"/>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998892433"/>
                  </a:ext>
                </a:extLst>
              </a:tr>
            </a:tbl>
          </a:graphicData>
        </a:graphic>
      </p:graphicFrame>
    </p:spTree>
    <p:extLst>
      <p:ext uri="{BB962C8B-B14F-4D97-AF65-F5344CB8AC3E}">
        <p14:creationId xmlns:p14="http://schemas.microsoft.com/office/powerpoint/2010/main" val="1296841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3.2.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Người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tiến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hành</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tố</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tụng</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5231DC9C-21D8-9B82-9CDC-7A1B233BF2D4}"/>
              </a:ext>
            </a:extLst>
          </p:cNvPr>
          <p:cNvGraphicFramePr/>
          <p:nvPr>
            <p:extLst>
              <p:ext uri="{D42A27DB-BD31-4B8C-83A1-F6EECF244321}">
                <p14:modId xmlns:p14="http://schemas.microsoft.com/office/powerpoint/2010/main" val="2876528812"/>
              </p:ext>
            </p:extLst>
          </p:nvPr>
        </p:nvGraphicFramePr>
        <p:xfrm>
          <a:off x="461924" y="1188721"/>
          <a:ext cx="7748082" cy="38927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8889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3.3.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Người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tham</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gia</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tố</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tụng</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aphicFrame>
        <p:nvGraphicFramePr>
          <p:cNvPr id="30" name="Diagram 29">
            <a:extLst>
              <a:ext uri="{FF2B5EF4-FFF2-40B4-BE49-F238E27FC236}">
                <a16:creationId xmlns:a16="http://schemas.microsoft.com/office/drawing/2014/main" id="{829A9955-6F12-896D-DBA7-11DE8C26495A}"/>
              </a:ext>
            </a:extLst>
          </p:cNvPr>
          <p:cNvGraphicFramePr/>
          <p:nvPr>
            <p:extLst>
              <p:ext uri="{D42A27DB-BD31-4B8C-83A1-F6EECF244321}">
                <p14:modId xmlns:p14="http://schemas.microsoft.com/office/powerpoint/2010/main" val="2830394718"/>
              </p:ext>
            </p:extLst>
          </p:nvPr>
        </p:nvGraphicFramePr>
        <p:xfrm>
          <a:off x="464612" y="1331260"/>
          <a:ext cx="7953246" cy="2164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1454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4E86C825-E145-839E-9785-EF58CD462BE1}"/>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5615D656-FF84-FB66-D132-E2EE5C164163}"/>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FED0A0DF-CFFB-F2F0-B12A-D11580201E03}"/>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idx="4294967295"/>
          </p:nvPr>
        </p:nvSpPr>
        <p:spPr>
          <a:xfrm>
            <a:off x="682625" y="444500"/>
            <a:ext cx="8461375" cy="573088"/>
          </a:xfrm>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3.3.1.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Đương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sự</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trong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vụ</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việc</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dân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sự</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3BDDABB6-8393-742B-67C2-A3CACB2F4C05}"/>
              </a:ext>
            </a:extLst>
          </p:cNvPr>
          <p:cNvSpPr txBox="1">
            <a:spLocks/>
          </p:cNvSpPr>
          <p:nvPr/>
        </p:nvSpPr>
        <p:spPr>
          <a:xfrm>
            <a:off x="682625" y="1017725"/>
            <a:ext cx="7735234" cy="3416400"/>
          </a:xfrm>
          <a:prstGeom prst="rect">
            <a:avLst/>
          </a:prstGeom>
        </p:spPr>
        <p:txBody>
          <a:bodyPr rtlCol="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gn="just">
              <a:lnSpc>
                <a:spcPct val="150000"/>
              </a:lnSpc>
              <a:buFont typeface="Wingdings" panose="05000000000000000000" pitchFamily="2" charset="2"/>
              <a:buChar char="q"/>
              <a:defRPr/>
            </a:pPr>
            <a:r>
              <a:rPr lang="en-US" sz="1800" b="1" i="1" dirty="0" err="1">
                <a:solidFill>
                  <a:schemeClr val="tx1">
                    <a:lumMod val="75000"/>
                    <a:lumOff val="25000"/>
                  </a:schemeClr>
                </a:solidFill>
                <a:latin typeface="+mj-lt"/>
                <a:ea typeface="Tahoma" panose="020B0604030504040204" pitchFamily="34" charset="0"/>
                <a:cs typeface="Tahoma" panose="020B0604030504040204" pitchFamily="34" charset="0"/>
              </a:rPr>
              <a:t>Đương</a:t>
            </a:r>
            <a:r>
              <a:rPr lang="en-US" sz="1800" b="1"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b="1" i="1" dirty="0" err="1">
                <a:solidFill>
                  <a:schemeClr val="tx1">
                    <a:lumMod val="75000"/>
                    <a:lumOff val="25000"/>
                  </a:schemeClr>
                </a:solidFill>
                <a:latin typeface="+mj-lt"/>
                <a:ea typeface="Tahoma" panose="020B0604030504040204" pitchFamily="34" charset="0"/>
                <a:cs typeface="Tahoma" panose="020B0604030504040204" pitchFamily="34" charset="0"/>
              </a:rPr>
              <a:t>sự</a:t>
            </a:r>
            <a:r>
              <a:rPr lang="en-US" sz="1800" b="1"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b="1" i="1" dirty="0" err="1">
                <a:solidFill>
                  <a:schemeClr val="tx1">
                    <a:lumMod val="75000"/>
                    <a:lumOff val="25000"/>
                  </a:schemeClr>
                </a:solidFill>
                <a:latin typeface="+mj-lt"/>
                <a:ea typeface="Tahoma" panose="020B0604030504040204" pitchFamily="34" charset="0"/>
                <a:cs typeface="Tahoma" panose="020B0604030504040204" pitchFamily="34" charset="0"/>
              </a:rPr>
              <a:t>trong</a:t>
            </a:r>
            <a:r>
              <a:rPr lang="en-US" sz="1800" b="1"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b="1" i="1" dirty="0" err="1">
                <a:solidFill>
                  <a:schemeClr val="tx1">
                    <a:lumMod val="75000"/>
                    <a:lumOff val="25000"/>
                  </a:schemeClr>
                </a:solidFill>
                <a:latin typeface="+mj-lt"/>
                <a:ea typeface="Tahoma" panose="020B0604030504040204" pitchFamily="34" charset="0"/>
                <a:cs typeface="Tahoma" panose="020B0604030504040204" pitchFamily="34" charset="0"/>
              </a:rPr>
              <a:t>vụ</a:t>
            </a:r>
            <a:r>
              <a:rPr lang="en-US" sz="1800" b="1"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b="1" i="1" dirty="0" err="1">
                <a:solidFill>
                  <a:schemeClr val="tx1">
                    <a:lumMod val="75000"/>
                    <a:lumOff val="25000"/>
                  </a:schemeClr>
                </a:solidFill>
                <a:latin typeface="+mj-lt"/>
                <a:ea typeface="Tahoma" panose="020B0604030504040204" pitchFamily="34" charset="0"/>
                <a:cs typeface="Tahoma" panose="020B0604030504040204" pitchFamily="34" charset="0"/>
              </a:rPr>
              <a:t>án</a:t>
            </a:r>
            <a:r>
              <a:rPr lang="en-US" sz="1800" b="1"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b="1" i="1" dirty="0" err="1">
                <a:solidFill>
                  <a:schemeClr val="tx1">
                    <a:lumMod val="75000"/>
                    <a:lumOff val="25000"/>
                  </a:schemeClr>
                </a:solidFill>
                <a:latin typeface="+mj-lt"/>
                <a:ea typeface="Tahoma" panose="020B0604030504040204" pitchFamily="34" charset="0"/>
                <a:cs typeface="Tahoma" panose="020B0604030504040204" pitchFamily="34" charset="0"/>
              </a:rPr>
              <a:t>dân</a:t>
            </a:r>
            <a:r>
              <a:rPr lang="en-US" sz="1800" b="1"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b="1" i="1" dirty="0" err="1">
                <a:solidFill>
                  <a:schemeClr val="tx1">
                    <a:lumMod val="75000"/>
                    <a:lumOff val="25000"/>
                  </a:schemeClr>
                </a:solidFill>
                <a:latin typeface="+mj-lt"/>
                <a:ea typeface="Tahoma" panose="020B0604030504040204" pitchFamily="34" charset="0"/>
                <a:cs typeface="Tahoma" panose="020B0604030504040204" pitchFamily="34" charset="0"/>
              </a:rPr>
              <a:t>sự</a:t>
            </a:r>
            <a:r>
              <a:rPr lang="en-US" sz="1800" b="1"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Nguyên</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đơn</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bị</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đơn</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và</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người</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có</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quyền</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lợi</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nghĩa</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vụ</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liên</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quan</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a:t>
            </a:r>
          </a:p>
          <a:p>
            <a:pPr algn="just">
              <a:lnSpc>
                <a:spcPct val="150000"/>
              </a:lnSpc>
              <a:defRPr/>
            </a:pPr>
            <a:endParaRPr lang="en-US" sz="1800" i="1" dirty="0">
              <a:solidFill>
                <a:schemeClr val="tx1">
                  <a:lumMod val="75000"/>
                  <a:lumOff val="25000"/>
                </a:schemeClr>
              </a:solidFill>
              <a:latin typeface="+mj-lt"/>
              <a:ea typeface="Tahoma" panose="020B0604030504040204" pitchFamily="34" charset="0"/>
              <a:cs typeface="Tahoma" panose="020B0604030504040204" pitchFamily="34" charset="0"/>
            </a:endParaRPr>
          </a:p>
          <a:p>
            <a:pPr marL="285750" indent="-285750" algn="just">
              <a:lnSpc>
                <a:spcPct val="150000"/>
              </a:lnSpc>
              <a:buFont typeface="Wingdings" panose="05000000000000000000" pitchFamily="2" charset="2"/>
              <a:buChar char="q"/>
              <a:defRPr/>
            </a:pPr>
            <a:r>
              <a:rPr lang="en-US" sz="1800" b="1" i="1" dirty="0" err="1">
                <a:solidFill>
                  <a:schemeClr val="tx1">
                    <a:lumMod val="75000"/>
                    <a:lumOff val="25000"/>
                  </a:schemeClr>
                </a:solidFill>
                <a:latin typeface="+mj-lt"/>
                <a:ea typeface="Tahoma" panose="020B0604030504040204" pitchFamily="34" charset="0"/>
                <a:cs typeface="Tahoma" panose="020B0604030504040204" pitchFamily="34" charset="0"/>
              </a:rPr>
              <a:t>Đương</a:t>
            </a:r>
            <a:r>
              <a:rPr lang="en-US" sz="1800" b="1"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b="1" i="1" dirty="0" err="1">
                <a:solidFill>
                  <a:schemeClr val="tx1">
                    <a:lumMod val="75000"/>
                    <a:lumOff val="25000"/>
                  </a:schemeClr>
                </a:solidFill>
                <a:latin typeface="+mj-lt"/>
                <a:ea typeface="Tahoma" panose="020B0604030504040204" pitchFamily="34" charset="0"/>
                <a:cs typeface="Tahoma" panose="020B0604030504040204" pitchFamily="34" charset="0"/>
              </a:rPr>
              <a:t>sự</a:t>
            </a:r>
            <a:r>
              <a:rPr lang="en-US" sz="1800" b="1"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b="1" i="1" dirty="0" err="1">
                <a:solidFill>
                  <a:schemeClr val="tx1">
                    <a:lumMod val="75000"/>
                    <a:lumOff val="25000"/>
                  </a:schemeClr>
                </a:solidFill>
                <a:latin typeface="+mj-lt"/>
                <a:ea typeface="Tahoma" panose="020B0604030504040204" pitchFamily="34" charset="0"/>
                <a:cs typeface="Tahoma" panose="020B0604030504040204" pitchFamily="34" charset="0"/>
              </a:rPr>
              <a:t>trong</a:t>
            </a:r>
            <a:r>
              <a:rPr lang="en-US" sz="1800" b="1"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b="1" i="1" dirty="0" err="1">
                <a:solidFill>
                  <a:schemeClr val="tx1">
                    <a:lumMod val="75000"/>
                    <a:lumOff val="25000"/>
                  </a:schemeClr>
                </a:solidFill>
                <a:latin typeface="+mj-lt"/>
                <a:ea typeface="Tahoma" panose="020B0604030504040204" pitchFamily="34" charset="0"/>
                <a:cs typeface="Tahoma" panose="020B0604030504040204" pitchFamily="34" charset="0"/>
              </a:rPr>
              <a:t>việc</a:t>
            </a:r>
            <a:r>
              <a:rPr lang="en-US" sz="1800" b="1"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b="1" i="1" dirty="0" err="1">
                <a:solidFill>
                  <a:schemeClr val="tx1">
                    <a:lumMod val="75000"/>
                    <a:lumOff val="25000"/>
                  </a:schemeClr>
                </a:solidFill>
                <a:latin typeface="+mj-lt"/>
                <a:ea typeface="Tahoma" panose="020B0604030504040204" pitchFamily="34" charset="0"/>
                <a:cs typeface="Tahoma" panose="020B0604030504040204" pitchFamily="34" charset="0"/>
              </a:rPr>
              <a:t>dân</a:t>
            </a:r>
            <a:r>
              <a:rPr lang="en-US" sz="1800" b="1"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b="1" i="1" dirty="0" err="1">
                <a:solidFill>
                  <a:schemeClr val="tx1">
                    <a:lumMod val="75000"/>
                    <a:lumOff val="25000"/>
                  </a:schemeClr>
                </a:solidFill>
                <a:latin typeface="+mj-lt"/>
                <a:ea typeface="Tahoma" panose="020B0604030504040204" pitchFamily="34" charset="0"/>
                <a:cs typeface="Tahoma" panose="020B0604030504040204" pitchFamily="34" charset="0"/>
              </a:rPr>
              <a:t>sự</a:t>
            </a:r>
            <a:r>
              <a:rPr lang="en-US" sz="1800" b="1"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Người</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yêu</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cầu</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và</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người</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có</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quyền</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lợi</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nghĩa</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vụ</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liên</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 </a:t>
            </a:r>
            <a:r>
              <a:rPr lang="en-US" sz="1800" i="1" dirty="0" err="1">
                <a:solidFill>
                  <a:schemeClr val="tx1">
                    <a:lumMod val="75000"/>
                    <a:lumOff val="25000"/>
                  </a:schemeClr>
                </a:solidFill>
                <a:latin typeface="+mj-lt"/>
                <a:ea typeface="Tahoma" panose="020B0604030504040204" pitchFamily="34" charset="0"/>
                <a:cs typeface="Tahoma" panose="020B0604030504040204" pitchFamily="34" charset="0"/>
              </a:rPr>
              <a:t>quan</a:t>
            </a:r>
            <a:r>
              <a:rPr lang="en-US" sz="1800" i="1" dirty="0">
                <a:solidFill>
                  <a:schemeClr val="tx1">
                    <a:lumMod val="75000"/>
                    <a:lumOff val="25000"/>
                  </a:schemeClr>
                </a:solidFill>
                <a:latin typeface="+mj-lt"/>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3090652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4E86C825-E145-839E-9785-EF58CD462BE1}"/>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5615D656-FF84-FB66-D132-E2EE5C164163}"/>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FED0A0DF-CFFB-F2F0-B12A-D11580201E03}"/>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idx="4294967295"/>
          </p:nvPr>
        </p:nvSpPr>
        <p:spPr>
          <a:xfrm>
            <a:off x="682625" y="444500"/>
            <a:ext cx="8461375" cy="573088"/>
          </a:xfrm>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3.3.1.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Đương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sự</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trong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vụ</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việc</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dân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sự</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3BDDABB6-8393-742B-67C2-A3CACB2F4C05}"/>
              </a:ext>
            </a:extLst>
          </p:cNvPr>
          <p:cNvSpPr txBox="1">
            <a:spLocks/>
          </p:cNvSpPr>
          <p:nvPr/>
        </p:nvSpPr>
        <p:spPr>
          <a:xfrm>
            <a:off x="682625" y="1017725"/>
            <a:ext cx="7735234" cy="3416400"/>
          </a:xfrm>
          <a:prstGeom prst="rect">
            <a:avLst/>
          </a:prstGeom>
        </p:spPr>
        <p:txBody>
          <a:bodyPr rtlCol="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50000"/>
              </a:lnSpc>
              <a:spcBef>
                <a:spcPts val="600"/>
              </a:spcBef>
              <a:spcAft>
                <a:spcPts val="600"/>
              </a:spcAft>
              <a:buFont typeface="Times New Roman" panose="02020603050405020304" pitchFamily="18" charset="0"/>
              <a:buChar char="-"/>
            </a:pP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Nguyên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đơn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trong</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endParaRPr lang="en-US" sz="1800" kern="100" dirty="0">
              <a:solidFill>
                <a:srgbClr val="0070C0"/>
              </a:solidFill>
              <a:effectLst/>
              <a:highlight>
                <a:srgbClr val="FFFFFF"/>
              </a:highlight>
              <a:latin typeface="+mj-lt"/>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Nguyên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khởi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được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tổ</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chức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khác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do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Bộ</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luật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này</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định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khởi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để</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yêu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cầu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Tòa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giải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quyết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cho</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rằng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quyền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ích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hợp</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pháp</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đó</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bị</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xâm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phạm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a:t>
            </a:r>
            <a:endParaRPr lang="en-US" sz="1800" kern="100" dirty="0">
              <a:solidFill>
                <a:schemeClr val="tx1">
                  <a:lumMod val="75000"/>
                  <a:lumOff val="25000"/>
                </a:schemeClr>
              </a:solidFill>
              <a:effectLst/>
              <a:highlight>
                <a:srgbClr val="FFFFFF"/>
              </a:highlight>
              <a:latin typeface="+mj-lt"/>
              <a:ea typeface="Aptos" panose="020B0004020202020204" pitchFamily="34" charset="0"/>
              <a:cs typeface="Times New Roman" panose="02020603050405020304" pitchFamily="18" charset="0"/>
            </a:endParaRPr>
          </a:p>
          <a:p>
            <a:pPr algn="just">
              <a:lnSpc>
                <a:spcPct val="150000"/>
              </a:lnSpc>
              <a:spcBef>
                <a:spcPts val="600"/>
              </a:spcBef>
              <a:spcAft>
                <a:spcPts val="600"/>
              </a:spcAft>
            </a:pP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tổ</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chức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do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Bộ</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luật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này</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định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khởi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để</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yêu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cầu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Tòa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bảo</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vệ</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ích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công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cộng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ích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nước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thuộc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lĩnh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vực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mình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phụ</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trách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cũng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nguyên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a:t>
            </a:r>
            <a:endParaRPr lang="en-US" sz="1800" kern="100" dirty="0">
              <a:solidFill>
                <a:schemeClr val="tx1">
                  <a:lumMod val="75000"/>
                  <a:lumOff val="25000"/>
                </a:schemeClr>
              </a:solidFill>
              <a:effectLst/>
              <a:highlight>
                <a:srgbClr val="FFFFFF"/>
              </a:highlight>
              <a:latin typeface="+mj-l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10546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4E86C825-E145-839E-9785-EF58CD462BE1}"/>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5615D656-FF84-FB66-D132-E2EE5C164163}"/>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FED0A0DF-CFFB-F2F0-B12A-D11580201E03}"/>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idx="4294967295"/>
          </p:nvPr>
        </p:nvSpPr>
        <p:spPr>
          <a:xfrm>
            <a:off x="682625" y="444500"/>
            <a:ext cx="8461375" cy="573088"/>
          </a:xfrm>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3.3.1.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Đương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sự</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trong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vụ</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việc</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dân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sự</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3BDDABB6-8393-742B-67C2-A3CACB2F4C05}"/>
              </a:ext>
            </a:extLst>
          </p:cNvPr>
          <p:cNvSpPr txBox="1">
            <a:spLocks/>
          </p:cNvSpPr>
          <p:nvPr/>
        </p:nvSpPr>
        <p:spPr>
          <a:xfrm>
            <a:off x="682625" y="1017725"/>
            <a:ext cx="7735234" cy="3416400"/>
          </a:xfrm>
          <a:prstGeom prst="rect">
            <a:avLst/>
          </a:prstGeom>
        </p:spPr>
        <p:txBody>
          <a:bodyPr rtlCol="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50000"/>
              </a:lnSpc>
              <a:spcBef>
                <a:spcPts val="600"/>
              </a:spcBef>
              <a:spcAft>
                <a:spcPts val="600"/>
              </a:spcAft>
              <a:buFont typeface="Times New Roman" panose="02020603050405020304" pitchFamily="18" charset="0"/>
              <a:buChar char="-"/>
            </a:pP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Bị</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đơn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trong</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sự</a:t>
            </a:r>
            <a:endParaRPr lang="en-US" sz="1800" kern="100" dirty="0">
              <a:solidFill>
                <a:srgbClr val="0070C0"/>
              </a:solidFill>
              <a:effectLst/>
              <a:highlight>
                <a:srgbClr val="FFFFFF"/>
              </a:highlight>
              <a:latin typeface="+mj-lt"/>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Bị</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trong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bị</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nguyên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khởi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hoặc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bị</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tổ</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chức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khác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do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Bộ</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luật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này</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định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khởi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để</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yêu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cầu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Tòa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giải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quyết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cho</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rằng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quyền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ích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hợp</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pháp</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nguyên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bị</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đó</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xâm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phạm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a:t>
            </a:r>
            <a:endParaRPr lang="en-US" sz="1800" kern="100" dirty="0">
              <a:solidFill>
                <a:schemeClr val="tx1">
                  <a:lumMod val="75000"/>
                  <a:lumOff val="25000"/>
                </a:schemeClr>
              </a:solidFill>
              <a:effectLst/>
              <a:highlight>
                <a:srgbClr val="FFFFFF"/>
              </a:highlight>
              <a:latin typeface="+mj-l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30777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380025" y="2014600"/>
            <a:ext cx="6054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400" b="1" u="sng" dirty="0">
                <a:solidFill>
                  <a:srgbClr val="75A6E7"/>
                </a:solidFill>
                <a:latin typeface="+mn-lt"/>
                <a:ea typeface="Arial Black"/>
                <a:cs typeface="Arial Black"/>
                <a:sym typeface="Arial Black"/>
              </a:rPr>
              <a:t>CHƯƠNG</a:t>
            </a:r>
            <a:r>
              <a:rPr lang="en-US" sz="2400" b="1" u="sng" dirty="0">
                <a:solidFill>
                  <a:srgbClr val="75A6E7"/>
                </a:solidFill>
                <a:latin typeface="+mn-lt"/>
                <a:ea typeface="Arial Black"/>
                <a:cs typeface="Arial Black"/>
                <a:sym typeface="Arial Black"/>
              </a:rPr>
              <a:t> 10</a:t>
            </a:r>
            <a:endParaRPr sz="2400" b="1" u="sng" dirty="0">
              <a:solidFill>
                <a:srgbClr val="75A6E7"/>
              </a:solidFill>
              <a:latin typeface="+mn-lt"/>
              <a:ea typeface="Arial Black"/>
              <a:cs typeface="Arial Black"/>
              <a:sym typeface="Arial Black"/>
            </a:endParaRPr>
          </a:p>
        </p:txBody>
      </p:sp>
      <p:sp>
        <p:nvSpPr>
          <p:cNvPr id="319" name="Google Shape;319;p44"/>
          <p:cNvSpPr txBox="1">
            <a:spLocks noGrp="1"/>
          </p:cNvSpPr>
          <p:nvPr>
            <p:ph type="subTitle" idx="1"/>
          </p:nvPr>
        </p:nvSpPr>
        <p:spPr>
          <a:xfrm>
            <a:off x="380025" y="2747160"/>
            <a:ext cx="7104992" cy="42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600"/>
              </a:spcAft>
              <a:buNone/>
            </a:pPr>
            <a:r>
              <a:rPr lang="en-US" sz="2800" b="1" dirty="0">
                <a:effectLst>
                  <a:outerShdw blurRad="38100" dist="38100" dir="2700000" algn="tl">
                    <a:srgbClr val="000000">
                      <a:alpha val="43137"/>
                    </a:srgbClr>
                  </a:outerShdw>
                </a:effectLst>
                <a:latin typeface="+mn-lt"/>
              </a:rPr>
              <a:t>TỐ TỤNG </a:t>
            </a:r>
            <a:r>
              <a:rPr lang="en-US" sz="2800" b="1" dirty="0">
                <a:solidFill>
                  <a:schemeClr val="bg2">
                    <a:lumMod val="40000"/>
                    <a:lumOff val="60000"/>
                  </a:schemeClr>
                </a:solidFill>
                <a:effectLst>
                  <a:outerShdw blurRad="38100" dist="38100" dir="2700000" algn="tl">
                    <a:srgbClr val="000000">
                      <a:alpha val="43137"/>
                    </a:srgbClr>
                  </a:outerShdw>
                </a:effectLst>
                <a:latin typeface="+mn-lt"/>
              </a:rPr>
              <a:t>DÂN SỰ</a:t>
            </a:r>
            <a:endParaRPr lang="en-US" sz="2800" b="1" dirty="0">
              <a:solidFill>
                <a:schemeClr val="bg2">
                  <a:lumMod val="40000"/>
                  <a:lumOff val="60000"/>
                </a:schemeClr>
              </a:solidFill>
              <a:effectLst>
                <a:outerShdw blurRad="38100" dist="38100" dir="2700000" algn="tl">
                  <a:srgbClr val="000000">
                    <a:alpha val="43137"/>
                  </a:srgbClr>
                </a:outerShdw>
              </a:effectLst>
              <a:latin typeface="+mn-lt"/>
              <a:ea typeface="Arial Black"/>
              <a:cs typeface="Arial Black"/>
              <a:sym typeface="Arial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4E86C825-E145-839E-9785-EF58CD462BE1}"/>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5615D656-FF84-FB66-D132-E2EE5C164163}"/>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FED0A0DF-CFFB-F2F0-B12A-D11580201E03}"/>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idx="4294967295"/>
          </p:nvPr>
        </p:nvSpPr>
        <p:spPr>
          <a:xfrm>
            <a:off x="682625" y="444500"/>
            <a:ext cx="8461375" cy="573088"/>
          </a:xfrm>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3.3.1.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Đương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sự</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trong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vụ</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việc</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dân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sự</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3BDDABB6-8393-742B-67C2-A3CACB2F4C05}"/>
              </a:ext>
            </a:extLst>
          </p:cNvPr>
          <p:cNvSpPr txBox="1">
            <a:spLocks/>
          </p:cNvSpPr>
          <p:nvPr/>
        </p:nvSpPr>
        <p:spPr>
          <a:xfrm>
            <a:off x="682625" y="1017725"/>
            <a:ext cx="7735234" cy="3416400"/>
          </a:xfrm>
          <a:prstGeom prst="rect">
            <a:avLst/>
          </a:prstGeom>
        </p:spPr>
        <p:txBody>
          <a:bodyPr rtlCol="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50000"/>
              </a:lnSpc>
              <a:spcBef>
                <a:spcPts val="600"/>
              </a:spcBef>
              <a:spcAft>
                <a:spcPts val="600"/>
              </a:spcAft>
              <a:buFont typeface="Times New Roman" panose="02020603050405020304" pitchFamily="18" charset="0"/>
              <a:buChar char="-"/>
            </a:pP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có</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quyền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lợi</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nghĩa</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liên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trong</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sự</a:t>
            </a:r>
            <a:endParaRPr lang="en-US" sz="1800" kern="100" dirty="0">
              <a:solidFill>
                <a:srgbClr val="0070C0"/>
              </a:solidFill>
              <a:effectLst/>
              <a:highlight>
                <a:srgbClr val="FFFFFF"/>
              </a:highlight>
              <a:latin typeface="+mj-lt"/>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có</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quyền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nghĩa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liên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trong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tuy</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không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khởi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không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bị</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nhưng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việc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giải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quyết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có</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liên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đến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quyền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nghĩa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họ</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nên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họ</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được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mình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đề</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nghị</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hoặc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các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đương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khác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đề</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nghị</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được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Tòa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chấp</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nhận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đưa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họ</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vào</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tham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gia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tố</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tụng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với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tư</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cách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có</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quyền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nghĩa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liên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a:t>
            </a:r>
            <a:endParaRPr lang="en-US" sz="1800" kern="100" dirty="0">
              <a:solidFill>
                <a:schemeClr val="tx1">
                  <a:lumMod val="75000"/>
                  <a:lumOff val="25000"/>
                </a:schemeClr>
              </a:solidFill>
              <a:effectLst/>
              <a:highlight>
                <a:srgbClr val="FFFFFF"/>
              </a:highlight>
              <a:latin typeface="+mj-l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19668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4E86C825-E145-839E-9785-EF58CD462BE1}"/>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5615D656-FF84-FB66-D132-E2EE5C164163}"/>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FED0A0DF-CFFB-F2F0-B12A-D11580201E03}"/>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idx="4294967295"/>
          </p:nvPr>
        </p:nvSpPr>
        <p:spPr>
          <a:xfrm>
            <a:off x="682625" y="444500"/>
            <a:ext cx="8461375" cy="573088"/>
          </a:xfrm>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3.3.1.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Đương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sự</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trong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vụ</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việc</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dân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sự</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3BDDABB6-8393-742B-67C2-A3CACB2F4C05}"/>
              </a:ext>
            </a:extLst>
          </p:cNvPr>
          <p:cNvSpPr txBox="1">
            <a:spLocks/>
          </p:cNvSpPr>
          <p:nvPr/>
        </p:nvSpPr>
        <p:spPr>
          <a:xfrm>
            <a:off x="682625" y="1017725"/>
            <a:ext cx="7735234" cy="3416400"/>
          </a:xfrm>
          <a:prstGeom prst="rect">
            <a:avLst/>
          </a:prstGeom>
        </p:spPr>
        <p:txBody>
          <a:bodyPr rtlCol="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50000"/>
              </a:lnSpc>
              <a:spcBef>
                <a:spcPts val="600"/>
              </a:spcBef>
              <a:spcAft>
                <a:spcPts val="600"/>
              </a:spcAft>
              <a:buFont typeface="Times New Roman" panose="02020603050405020304" pitchFamily="18" charset="0"/>
              <a:buChar char="-"/>
            </a:pP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yêu</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cầu</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giải</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quyết</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việc</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sự</a:t>
            </a:r>
            <a:endParaRPr lang="en-US" sz="1800" kern="100" dirty="0">
              <a:solidFill>
                <a:srgbClr val="0070C0"/>
              </a:solidFill>
              <a:effectLst/>
              <a:highlight>
                <a:srgbClr val="FFFFFF"/>
              </a:highlight>
              <a:latin typeface="+mj-lt"/>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yêu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cầu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giải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quyết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việc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yêu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cầu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Tòa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công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nhận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hoặc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không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công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nhận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một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pháp</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lý</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làm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căn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cứ</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phát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sinh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quyền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nghĩa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về</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hôn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gia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đình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kinh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doanh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thương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mại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lao</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động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mình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hoặc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tổ</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chức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khác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yêu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cầu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Tòa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công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nhận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cho</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mình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quyền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về</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hôn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gia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đình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kinh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doanh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thương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mại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lao</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động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a:t>
            </a:r>
            <a:endParaRPr lang="en-US" sz="1800" kern="100" dirty="0">
              <a:solidFill>
                <a:schemeClr val="tx1">
                  <a:lumMod val="75000"/>
                  <a:lumOff val="25000"/>
                </a:schemeClr>
              </a:solidFill>
              <a:effectLst/>
              <a:highlight>
                <a:srgbClr val="FFFFFF"/>
              </a:highlight>
              <a:latin typeface="+mj-l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30573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4E86C825-E145-839E-9785-EF58CD462BE1}"/>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5615D656-FF84-FB66-D132-E2EE5C164163}"/>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FED0A0DF-CFFB-F2F0-B12A-D11580201E03}"/>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idx="4294967295"/>
          </p:nvPr>
        </p:nvSpPr>
        <p:spPr>
          <a:xfrm>
            <a:off x="682625" y="444500"/>
            <a:ext cx="8461375" cy="573088"/>
          </a:xfrm>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3.3.1.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Đương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sự</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trong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vụ</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việc</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dân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sự</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3BDDABB6-8393-742B-67C2-A3CACB2F4C05}"/>
              </a:ext>
            </a:extLst>
          </p:cNvPr>
          <p:cNvSpPr txBox="1">
            <a:spLocks/>
          </p:cNvSpPr>
          <p:nvPr/>
        </p:nvSpPr>
        <p:spPr>
          <a:xfrm>
            <a:off x="682625" y="1017725"/>
            <a:ext cx="7735234" cy="3416400"/>
          </a:xfrm>
          <a:prstGeom prst="rect">
            <a:avLst/>
          </a:prstGeom>
        </p:spPr>
        <p:txBody>
          <a:bodyPr rtlCol="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0" indent="-342900" algn="just">
              <a:lnSpc>
                <a:spcPct val="150000"/>
              </a:lnSpc>
              <a:spcBef>
                <a:spcPts val="600"/>
              </a:spcBef>
              <a:spcAft>
                <a:spcPts val="600"/>
              </a:spcAft>
              <a:buFont typeface="Times New Roman" panose="02020603050405020304" pitchFamily="18" charset="0"/>
              <a:buChar char="-"/>
            </a:pP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có</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quyền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lợi</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nghĩa</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liên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trong</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việc</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b="1" i="1" kern="0" dirty="0">
                <a:solidFill>
                  <a:srgbClr val="0070C0"/>
                </a:solidFill>
                <a:effectLst/>
                <a:highlight>
                  <a:srgbClr val="FFFFFF"/>
                </a:highlight>
                <a:latin typeface="+mj-lt"/>
                <a:ea typeface="Times New Roman" panose="02020603050405020304" pitchFamily="18" charset="0"/>
                <a:cs typeface="Times New Roman" panose="02020603050405020304" pitchFamily="18" charset="0"/>
              </a:rPr>
              <a:t> </a:t>
            </a:r>
            <a:r>
              <a:rPr lang="en-US" sz="1800" b="1" i="1" kern="0" dirty="0" err="1">
                <a:solidFill>
                  <a:srgbClr val="0070C0"/>
                </a:solidFill>
                <a:effectLst/>
                <a:highlight>
                  <a:srgbClr val="FFFFFF"/>
                </a:highlight>
                <a:latin typeface="+mj-lt"/>
                <a:ea typeface="Times New Roman" panose="02020603050405020304" pitchFamily="18" charset="0"/>
                <a:cs typeface="Times New Roman" panose="02020603050405020304" pitchFamily="18" charset="0"/>
              </a:rPr>
              <a:t>sự</a:t>
            </a:r>
            <a:endParaRPr lang="en-US" sz="1800" kern="100" dirty="0">
              <a:solidFill>
                <a:srgbClr val="0070C0"/>
              </a:solidFill>
              <a:effectLst/>
              <a:highlight>
                <a:srgbClr val="FFFFFF"/>
              </a:highlight>
              <a:latin typeface="+mj-lt"/>
              <a:ea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có</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quyền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nghĩa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liên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trong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việc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tuy</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không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yêu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cầu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giải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quyết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việc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nhưng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việc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giải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quyết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việc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có</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liên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đến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quyền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nghĩa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họ</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nên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họ</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được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mình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đề</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nghị</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hoặc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đương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trong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việc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đề</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nghị</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được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Tòa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chấp</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nhận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đưa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họ</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vào</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tham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gia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tố</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tụng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với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tư</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cách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có</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quyền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nghĩa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liên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a:t>
            </a:r>
            <a:endParaRPr lang="en-US" sz="1800" kern="100" dirty="0">
              <a:solidFill>
                <a:schemeClr val="tx1">
                  <a:lumMod val="75000"/>
                  <a:lumOff val="25000"/>
                </a:schemeClr>
              </a:solidFill>
              <a:effectLst/>
              <a:highlight>
                <a:srgbClr val="FFFFFF"/>
              </a:highlight>
              <a:latin typeface="+mj-l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57432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4E86C825-E145-839E-9785-EF58CD462BE1}"/>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5615D656-FF84-FB66-D132-E2EE5C164163}"/>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dirty="0"/>
            </a:p>
          </p:txBody>
        </p:sp>
        <p:sp>
          <p:nvSpPr>
            <p:cNvPr id="6" name="Google Shape;120;p15">
              <a:extLst>
                <a:ext uri="{FF2B5EF4-FFF2-40B4-BE49-F238E27FC236}">
                  <a16:creationId xmlns:a16="http://schemas.microsoft.com/office/drawing/2014/main" id="{FED0A0DF-CFFB-F2F0-B12A-D11580201E03}"/>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idx="4294967295"/>
          </p:nvPr>
        </p:nvSpPr>
        <p:spPr>
          <a:xfrm>
            <a:off x="682625" y="444500"/>
            <a:ext cx="8461375" cy="573088"/>
          </a:xfrm>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3.3.2.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Những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người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tham</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gia</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tố</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tụng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khác</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aphicFrame>
        <p:nvGraphicFramePr>
          <p:cNvPr id="12" name="Diagram 11">
            <a:extLst>
              <a:ext uri="{FF2B5EF4-FFF2-40B4-BE49-F238E27FC236}">
                <a16:creationId xmlns:a16="http://schemas.microsoft.com/office/drawing/2014/main" id="{7E193E7C-AD73-3A1C-E713-59036D44683F}"/>
              </a:ext>
            </a:extLst>
          </p:cNvPr>
          <p:cNvGraphicFramePr/>
          <p:nvPr>
            <p:extLst>
              <p:ext uri="{D42A27DB-BD31-4B8C-83A1-F6EECF244321}">
                <p14:modId xmlns:p14="http://schemas.microsoft.com/office/powerpoint/2010/main" val="4125225124"/>
              </p:ext>
            </p:extLst>
          </p:nvPr>
        </p:nvGraphicFramePr>
        <p:xfrm>
          <a:off x="1264024" y="1089918"/>
          <a:ext cx="6615952" cy="34148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4343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grpSp>
        <p:nvGrpSpPr>
          <p:cNvPr id="255" name="Google Shape;255;p21"/>
          <p:cNvGrpSpPr/>
          <p:nvPr/>
        </p:nvGrpSpPr>
        <p:grpSpPr>
          <a:xfrm>
            <a:off x="249203" y="176873"/>
            <a:ext cx="8645594" cy="4717424"/>
            <a:chOff x="0" y="-38100"/>
            <a:chExt cx="4554058" cy="2484898"/>
          </a:xfrm>
        </p:grpSpPr>
        <p:sp>
          <p:nvSpPr>
            <p:cNvPr id="256" name="Google Shape;256;p21"/>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257" name="Google Shape;257;p21"/>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pic>
        <p:nvPicPr>
          <p:cNvPr id="258" name="Google Shape;258;p21"/>
          <p:cNvPicPr preferRelativeResize="0"/>
          <p:nvPr/>
        </p:nvPicPr>
        <p:blipFill>
          <a:blip r:embed="rId3"/>
          <a:srcRect l="20958" r="20958"/>
          <a:stretch/>
        </p:blipFill>
        <p:spPr>
          <a:xfrm>
            <a:off x="5664380" y="763829"/>
            <a:ext cx="2850731" cy="3794862"/>
          </a:xfrm>
          <a:prstGeom prst="rect">
            <a:avLst/>
          </a:prstGeom>
          <a:noFill/>
          <a:ln>
            <a:noFill/>
          </a:ln>
        </p:spPr>
      </p:pic>
      <p:grpSp>
        <p:nvGrpSpPr>
          <p:cNvPr id="261" name="Google Shape;261;p21"/>
          <p:cNvGrpSpPr/>
          <p:nvPr/>
        </p:nvGrpSpPr>
        <p:grpSpPr>
          <a:xfrm>
            <a:off x="772378" y="2166830"/>
            <a:ext cx="472292" cy="494430"/>
            <a:chOff x="0" y="-38100"/>
            <a:chExt cx="812800" cy="850900"/>
          </a:xfrm>
        </p:grpSpPr>
        <p:sp>
          <p:nvSpPr>
            <p:cNvPr id="262" name="Google Shape;262;p21"/>
            <p:cNvSpPr/>
            <p:nvPr/>
          </p:nvSpPr>
          <p:spPr>
            <a:xfrm>
              <a:off x="0" y="0"/>
              <a:ext cx="812800" cy="812800"/>
            </a:xfrm>
            <a:custGeom>
              <a:avLst/>
              <a:gdLst/>
              <a:ahLst/>
              <a:cxnLst/>
              <a:rect l="l" t="t" r="r" b="b"/>
              <a:pathLst>
                <a:path w="812800" h="812800" extrusionOk="0">
                  <a:moveTo>
                    <a:pt x="131138" y="0"/>
                  </a:moveTo>
                  <a:lnTo>
                    <a:pt x="681662" y="0"/>
                  </a:lnTo>
                  <a:cubicBezTo>
                    <a:pt x="716442" y="0"/>
                    <a:pt x="749797" y="13816"/>
                    <a:pt x="774391" y="38409"/>
                  </a:cubicBezTo>
                  <a:cubicBezTo>
                    <a:pt x="798984" y="63003"/>
                    <a:pt x="812800" y="96358"/>
                    <a:pt x="812800" y="131138"/>
                  </a:cubicBezTo>
                  <a:lnTo>
                    <a:pt x="812800" y="681662"/>
                  </a:lnTo>
                  <a:cubicBezTo>
                    <a:pt x="812800" y="716442"/>
                    <a:pt x="798984" y="749797"/>
                    <a:pt x="774391" y="774391"/>
                  </a:cubicBezTo>
                  <a:cubicBezTo>
                    <a:pt x="749797" y="798984"/>
                    <a:pt x="716442" y="812800"/>
                    <a:pt x="681662" y="812800"/>
                  </a:cubicBezTo>
                  <a:lnTo>
                    <a:pt x="131138" y="812800"/>
                  </a:lnTo>
                  <a:cubicBezTo>
                    <a:pt x="96358" y="812800"/>
                    <a:pt x="63003" y="798984"/>
                    <a:pt x="38409" y="774391"/>
                  </a:cubicBezTo>
                  <a:cubicBezTo>
                    <a:pt x="13816" y="749797"/>
                    <a:pt x="0" y="716442"/>
                    <a:pt x="0" y="681662"/>
                  </a:cubicBezTo>
                  <a:lnTo>
                    <a:pt x="0" y="131138"/>
                  </a:lnTo>
                  <a:cubicBezTo>
                    <a:pt x="0" y="96358"/>
                    <a:pt x="13816" y="63003"/>
                    <a:pt x="38409" y="38409"/>
                  </a:cubicBezTo>
                  <a:cubicBezTo>
                    <a:pt x="63003" y="13816"/>
                    <a:pt x="96358" y="0"/>
                    <a:pt x="131138" y="0"/>
                  </a:cubicBezTo>
                  <a:close/>
                </a:path>
              </a:pathLst>
            </a:custGeom>
            <a:solidFill>
              <a:srgbClr val="B1C9EB"/>
            </a:solidFill>
            <a:ln>
              <a:noFill/>
            </a:ln>
          </p:spPr>
          <p:txBody>
            <a:bodyPr spcFirstLastPara="1" wrap="square" lIns="45713" tIns="45713" rIns="45713" bIns="45713" anchor="ctr" anchorCtr="0">
              <a:noAutofit/>
            </a:bodyPr>
            <a:lstStyle/>
            <a:p>
              <a:endParaRPr sz="700"/>
            </a:p>
          </p:txBody>
        </p:sp>
        <p:sp>
          <p:nvSpPr>
            <p:cNvPr id="263" name="Google Shape;263;p21"/>
            <p:cNvSpPr txBox="1"/>
            <p:nvPr/>
          </p:nvSpPr>
          <p:spPr>
            <a:xfrm>
              <a:off x="0" y="-38100"/>
              <a:ext cx="812800" cy="850900"/>
            </a:xfrm>
            <a:prstGeom prst="rect">
              <a:avLst/>
            </a:prstGeom>
            <a:solidFill>
              <a:schemeClr val="bg1">
                <a:lumMod val="95000"/>
              </a:schemeClr>
            </a:solid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grpSp>
        <p:nvGrpSpPr>
          <p:cNvPr id="264" name="Google Shape;264;p21"/>
          <p:cNvGrpSpPr/>
          <p:nvPr/>
        </p:nvGrpSpPr>
        <p:grpSpPr>
          <a:xfrm>
            <a:off x="772378" y="3036290"/>
            <a:ext cx="472292" cy="494430"/>
            <a:chOff x="0" y="-38100"/>
            <a:chExt cx="812800" cy="850900"/>
          </a:xfrm>
          <a:solidFill>
            <a:schemeClr val="bg1">
              <a:lumMod val="95000"/>
            </a:schemeClr>
          </a:solidFill>
        </p:grpSpPr>
        <p:sp>
          <p:nvSpPr>
            <p:cNvPr id="265" name="Google Shape;265;p21"/>
            <p:cNvSpPr/>
            <p:nvPr/>
          </p:nvSpPr>
          <p:spPr>
            <a:xfrm>
              <a:off x="0" y="0"/>
              <a:ext cx="812800" cy="812800"/>
            </a:xfrm>
            <a:custGeom>
              <a:avLst/>
              <a:gdLst/>
              <a:ahLst/>
              <a:cxnLst/>
              <a:rect l="l" t="t" r="r" b="b"/>
              <a:pathLst>
                <a:path w="812800" h="812800" extrusionOk="0">
                  <a:moveTo>
                    <a:pt x="131138" y="0"/>
                  </a:moveTo>
                  <a:lnTo>
                    <a:pt x="681662" y="0"/>
                  </a:lnTo>
                  <a:cubicBezTo>
                    <a:pt x="716442" y="0"/>
                    <a:pt x="749797" y="13816"/>
                    <a:pt x="774391" y="38409"/>
                  </a:cubicBezTo>
                  <a:cubicBezTo>
                    <a:pt x="798984" y="63003"/>
                    <a:pt x="812800" y="96358"/>
                    <a:pt x="812800" y="131138"/>
                  </a:cubicBezTo>
                  <a:lnTo>
                    <a:pt x="812800" y="681662"/>
                  </a:lnTo>
                  <a:cubicBezTo>
                    <a:pt x="812800" y="716442"/>
                    <a:pt x="798984" y="749797"/>
                    <a:pt x="774391" y="774391"/>
                  </a:cubicBezTo>
                  <a:cubicBezTo>
                    <a:pt x="749797" y="798984"/>
                    <a:pt x="716442" y="812800"/>
                    <a:pt x="681662" y="812800"/>
                  </a:cubicBezTo>
                  <a:lnTo>
                    <a:pt x="131138" y="812800"/>
                  </a:lnTo>
                  <a:cubicBezTo>
                    <a:pt x="96358" y="812800"/>
                    <a:pt x="63003" y="798984"/>
                    <a:pt x="38409" y="774391"/>
                  </a:cubicBezTo>
                  <a:cubicBezTo>
                    <a:pt x="13816" y="749797"/>
                    <a:pt x="0" y="716442"/>
                    <a:pt x="0" y="681662"/>
                  </a:cubicBezTo>
                  <a:lnTo>
                    <a:pt x="0" y="131138"/>
                  </a:lnTo>
                  <a:cubicBezTo>
                    <a:pt x="0" y="96358"/>
                    <a:pt x="13816" y="63003"/>
                    <a:pt x="38409" y="38409"/>
                  </a:cubicBezTo>
                  <a:cubicBezTo>
                    <a:pt x="63003" y="13816"/>
                    <a:pt x="96358" y="0"/>
                    <a:pt x="131138" y="0"/>
                  </a:cubicBezTo>
                  <a:close/>
                </a:path>
              </a:pathLst>
            </a:custGeom>
            <a:grpFill/>
            <a:ln>
              <a:noFill/>
            </a:ln>
          </p:spPr>
          <p:txBody>
            <a:bodyPr spcFirstLastPara="1" wrap="square" lIns="45713" tIns="45713" rIns="45713" bIns="45713" anchor="ctr" anchorCtr="0">
              <a:noAutofit/>
            </a:bodyPr>
            <a:lstStyle/>
            <a:p>
              <a:endParaRPr sz="700"/>
            </a:p>
          </p:txBody>
        </p:sp>
        <p:sp>
          <p:nvSpPr>
            <p:cNvPr id="266" name="Google Shape;266;p21"/>
            <p:cNvSpPr txBox="1"/>
            <p:nvPr/>
          </p:nvSpPr>
          <p:spPr>
            <a:xfrm>
              <a:off x="0" y="-38100"/>
              <a:ext cx="812800" cy="850900"/>
            </a:xfrm>
            <a:prstGeom prst="rect">
              <a:avLst/>
            </a:prstGeom>
            <a:grp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grpSp>
        <p:nvGrpSpPr>
          <p:cNvPr id="267" name="Google Shape;267;p21"/>
          <p:cNvGrpSpPr/>
          <p:nvPr/>
        </p:nvGrpSpPr>
        <p:grpSpPr>
          <a:xfrm>
            <a:off x="772378" y="3903869"/>
            <a:ext cx="472292" cy="494430"/>
            <a:chOff x="0" y="-38100"/>
            <a:chExt cx="812800" cy="850900"/>
          </a:xfrm>
          <a:solidFill>
            <a:schemeClr val="bg1">
              <a:lumMod val="95000"/>
            </a:schemeClr>
          </a:solidFill>
        </p:grpSpPr>
        <p:sp>
          <p:nvSpPr>
            <p:cNvPr id="268" name="Google Shape;268;p21"/>
            <p:cNvSpPr/>
            <p:nvPr/>
          </p:nvSpPr>
          <p:spPr>
            <a:xfrm>
              <a:off x="0" y="0"/>
              <a:ext cx="812800" cy="812800"/>
            </a:xfrm>
            <a:custGeom>
              <a:avLst/>
              <a:gdLst/>
              <a:ahLst/>
              <a:cxnLst/>
              <a:rect l="l" t="t" r="r" b="b"/>
              <a:pathLst>
                <a:path w="812800" h="812800" extrusionOk="0">
                  <a:moveTo>
                    <a:pt x="131138" y="0"/>
                  </a:moveTo>
                  <a:lnTo>
                    <a:pt x="681662" y="0"/>
                  </a:lnTo>
                  <a:cubicBezTo>
                    <a:pt x="716442" y="0"/>
                    <a:pt x="749797" y="13816"/>
                    <a:pt x="774391" y="38409"/>
                  </a:cubicBezTo>
                  <a:cubicBezTo>
                    <a:pt x="798984" y="63003"/>
                    <a:pt x="812800" y="96358"/>
                    <a:pt x="812800" y="131138"/>
                  </a:cubicBezTo>
                  <a:lnTo>
                    <a:pt x="812800" y="681662"/>
                  </a:lnTo>
                  <a:cubicBezTo>
                    <a:pt x="812800" y="716442"/>
                    <a:pt x="798984" y="749797"/>
                    <a:pt x="774391" y="774391"/>
                  </a:cubicBezTo>
                  <a:cubicBezTo>
                    <a:pt x="749797" y="798984"/>
                    <a:pt x="716442" y="812800"/>
                    <a:pt x="681662" y="812800"/>
                  </a:cubicBezTo>
                  <a:lnTo>
                    <a:pt x="131138" y="812800"/>
                  </a:lnTo>
                  <a:cubicBezTo>
                    <a:pt x="96358" y="812800"/>
                    <a:pt x="63003" y="798984"/>
                    <a:pt x="38409" y="774391"/>
                  </a:cubicBezTo>
                  <a:cubicBezTo>
                    <a:pt x="13816" y="749797"/>
                    <a:pt x="0" y="716442"/>
                    <a:pt x="0" y="681662"/>
                  </a:cubicBezTo>
                  <a:lnTo>
                    <a:pt x="0" y="131138"/>
                  </a:lnTo>
                  <a:cubicBezTo>
                    <a:pt x="0" y="96358"/>
                    <a:pt x="13816" y="63003"/>
                    <a:pt x="38409" y="38409"/>
                  </a:cubicBezTo>
                  <a:cubicBezTo>
                    <a:pt x="63003" y="13816"/>
                    <a:pt x="96358" y="0"/>
                    <a:pt x="131138" y="0"/>
                  </a:cubicBezTo>
                  <a:close/>
                </a:path>
              </a:pathLst>
            </a:custGeom>
            <a:grpFill/>
            <a:ln>
              <a:noFill/>
            </a:ln>
          </p:spPr>
          <p:txBody>
            <a:bodyPr spcFirstLastPara="1" wrap="square" lIns="45713" tIns="45713" rIns="45713" bIns="45713" anchor="ctr" anchorCtr="0">
              <a:noAutofit/>
            </a:bodyPr>
            <a:lstStyle/>
            <a:p>
              <a:endParaRPr sz="700"/>
            </a:p>
          </p:txBody>
        </p:sp>
        <p:sp>
          <p:nvSpPr>
            <p:cNvPr id="269" name="Google Shape;269;p21"/>
            <p:cNvSpPr txBox="1"/>
            <p:nvPr/>
          </p:nvSpPr>
          <p:spPr>
            <a:xfrm>
              <a:off x="0" y="-38100"/>
              <a:ext cx="812800" cy="850900"/>
            </a:xfrm>
            <a:prstGeom prst="rect">
              <a:avLst/>
            </a:prstGeom>
            <a:grp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70" name="Google Shape;270;p21"/>
          <p:cNvSpPr/>
          <p:nvPr/>
        </p:nvSpPr>
        <p:spPr>
          <a:xfrm>
            <a:off x="855301" y="2299596"/>
            <a:ext cx="306444" cy="231226"/>
          </a:xfrm>
          <a:custGeom>
            <a:avLst/>
            <a:gdLst/>
            <a:ahLst/>
            <a:cxnLst/>
            <a:rect l="l" t="t" r="r" b="b"/>
            <a:pathLst>
              <a:path w="612888" h="462452" extrusionOk="0">
                <a:moveTo>
                  <a:pt x="0" y="0"/>
                </a:moveTo>
                <a:lnTo>
                  <a:pt x="612888" y="0"/>
                </a:lnTo>
                <a:lnTo>
                  <a:pt x="612888" y="462451"/>
                </a:lnTo>
                <a:lnTo>
                  <a:pt x="0" y="462451"/>
                </a:lnTo>
                <a:lnTo>
                  <a:pt x="0" y="0"/>
                </a:lnTo>
                <a:close/>
              </a:path>
            </a:pathLst>
          </a:custGeom>
          <a:blipFill rotWithShape="1">
            <a:blip r:embed="rId4">
              <a:alphaModFix/>
            </a:blip>
            <a:stretch>
              <a:fillRect/>
            </a:stretch>
          </a:blipFill>
          <a:ln>
            <a:noFill/>
          </a:ln>
        </p:spPr>
        <p:txBody>
          <a:bodyPr/>
          <a:lstStyle/>
          <a:p>
            <a:endParaRPr lang="en-US" sz="700"/>
          </a:p>
        </p:txBody>
      </p:sp>
      <p:sp>
        <p:nvSpPr>
          <p:cNvPr id="271" name="Google Shape;271;p21"/>
          <p:cNvSpPr/>
          <p:nvPr/>
        </p:nvSpPr>
        <p:spPr>
          <a:xfrm>
            <a:off x="855301" y="3178021"/>
            <a:ext cx="306444" cy="231226"/>
          </a:xfrm>
          <a:custGeom>
            <a:avLst/>
            <a:gdLst/>
            <a:ahLst/>
            <a:cxnLst/>
            <a:rect l="l" t="t" r="r" b="b"/>
            <a:pathLst>
              <a:path w="612888" h="462452" extrusionOk="0">
                <a:moveTo>
                  <a:pt x="0" y="0"/>
                </a:moveTo>
                <a:lnTo>
                  <a:pt x="612888" y="0"/>
                </a:lnTo>
                <a:lnTo>
                  <a:pt x="612888" y="462452"/>
                </a:lnTo>
                <a:lnTo>
                  <a:pt x="0" y="462452"/>
                </a:lnTo>
                <a:lnTo>
                  <a:pt x="0" y="0"/>
                </a:lnTo>
                <a:close/>
              </a:path>
            </a:pathLst>
          </a:custGeom>
          <a:blipFill rotWithShape="1">
            <a:blip r:embed="rId4">
              <a:alphaModFix/>
            </a:blip>
            <a:stretch>
              <a:fillRect/>
            </a:stretch>
          </a:blipFill>
          <a:ln>
            <a:noFill/>
          </a:ln>
        </p:spPr>
        <p:txBody>
          <a:bodyPr/>
          <a:lstStyle/>
          <a:p>
            <a:endParaRPr lang="en-US" sz="700"/>
          </a:p>
        </p:txBody>
      </p:sp>
      <p:sp>
        <p:nvSpPr>
          <p:cNvPr id="272" name="Google Shape;272;p21"/>
          <p:cNvSpPr/>
          <p:nvPr/>
        </p:nvSpPr>
        <p:spPr>
          <a:xfrm>
            <a:off x="855301" y="4046341"/>
            <a:ext cx="306444" cy="231226"/>
          </a:xfrm>
          <a:custGeom>
            <a:avLst/>
            <a:gdLst/>
            <a:ahLst/>
            <a:cxnLst/>
            <a:rect l="l" t="t" r="r" b="b"/>
            <a:pathLst>
              <a:path w="612888" h="462452" extrusionOk="0">
                <a:moveTo>
                  <a:pt x="0" y="0"/>
                </a:moveTo>
                <a:lnTo>
                  <a:pt x="612888" y="0"/>
                </a:lnTo>
                <a:lnTo>
                  <a:pt x="612888" y="462452"/>
                </a:lnTo>
                <a:lnTo>
                  <a:pt x="0" y="462452"/>
                </a:lnTo>
                <a:lnTo>
                  <a:pt x="0" y="0"/>
                </a:lnTo>
                <a:close/>
              </a:path>
            </a:pathLst>
          </a:custGeom>
          <a:blipFill rotWithShape="1">
            <a:blip r:embed="rId4">
              <a:alphaModFix/>
            </a:blip>
            <a:stretch>
              <a:fillRect/>
            </a:stretch>
          </a:blipFill>
          <a:ln>
            <a:noFill/>
          </a:ln>
        </p:spPr>
        <p:txBody>
          <a:bodyPr/>
          <a:lstStyle/>
          <a:p>
            <a:endParaRPr lang="en-US" sz="700"/>
          </a:p>
        </p:txBody>
      </p:sp>
      <p:sp>
        <p:nvSpPr>
          <p:cNvPr id="273" name="Google Shape;273;p21"/>
          <p:cNvSpPr txBox="1"/>
          <p:nvPr/>
        </p:nvSpPr>
        <p:spPr>
          <a:xfrm>
            <a:off x="1387498" y="2226622"/>
            <a:ext cx="2539043" cy="256224"/>
          </a:xfrm>
          <a:prstGeom prst="rect">
            <a:avLst/>
          </a:prstGeom>
          <a:noFill/>
          <a:ln>
            <a:noFill/>
          </a:ln>
        </p:spPr>
        <p:txBody>
          <a:bodyPr spcFirstLastPara="1" wrap="square" lIns="0" tIns="0" rIns="0" bIns="0" anchor="t" anchorCtr="0">
            <a:spAutoFit/>
          </a:bodyPr>
          <a:lstStyle/>
          <a:p>
            <a:pPr>
              <a:lnSpc>
                <a:spcPct val="111000"/>
              </a:lnSpc>
            </a:pPr>
            <a:r>
              <a:rPr lang="en-US" sz="1500" b="1" dirty="0" err="1">
                <a:solidFill>
                  <a:schemeClr val="tx1">
                    <a:lumMod val="75000"/>
                    <a:lumOff val="25000"/>
                  </a:schemeClr>
                </a:solidFill>
                <a:latin typeface="+mj-lt"/>
                <a:ea typeface="Heebo Black"/>
                <a:cs typeface="Heebo Black"/>
                <a:sym typeface="Heebo Black"/>
              </a:rPr>
              <a:t>Thẩm</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quyền</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theo</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vụ</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việc</a:t>
            </a:r>
            <a:endParaRPr sz="700" b="1" dirty="0">
              <a:solidFill>
                <a:schemeClr val="tx1">
                  <a:lumMod val="75000"/>
                  <a:lumOff val="25000"/>
                </a:schemeClr>
              </a:solidFill>
              <a:latin typeface="+mj-lt"/>
            </a:endParaRPr>
          </a:p>
        </p:txBody>
      </p:sp>
      <p:sp>
        <p:nvSpPr>
          <p:cNvPr id="274" name="Google Shape;274;p21"/>
          <p:cNvSpPr txBox="1"/>
          <p:nvPr/>
        </p:nvSpPr>
        <p:spPr>
          <a:xfrm>
            <a:off x="1387498" y="3086631"/>
            <a:ext cx="2191267" cy="256224"/>
          </a:xfrm>
          <a:prstGeom prst="rect">
            <a:avLst/>
          </a:prstGeom>
          <a:noFill/>
          <a:ln>
            <a:noFill/>
          </a:ln>
        </p:spPr>
        <p:txBody>
          <a:bodyPr spcFirstLastPara="1" wrap="square" lIns="0" tIns="0" rIns="0" bIns="0" anchor="t" anchorCtr="0">
            <a:spAutoFit/>
          </a:bodyPr>
          <a:lstStyle/>
          <a:p>
            <a:pPr>
              <a:lnSpc>
                <a:spcPct val="111000"/>
              </a:lnSpc>
            </a:pPr>
            <a:r>
              <a:rPr lang="en-US" sz="1500" b="1" dirty="0" err="1">
                <a:solidFill>
                  <a:schemeClr val="tx1">
                    <a:lumMod val="75000"/>
                    <a:lumOff val="25000"/>
                  </a:schemeClr>
                </a:solidFill>
                <a:latin typeface="+mj-lt"/>
                <a:ea typeface="Heebo Black"/>
                <a:cs typeface="Heebo Black"/>
                <a:sym typeface="Heebo Black"/>
              </a:rPr>
              <a:t>Thẩm</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quyền</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theo</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cấp</a:t>
            </a:r>
            <a:endParaRPr sz="700" b="1" dirty="0">
              <a:solidFill>
                <a:schemeClr val="tx1">
                  <a:lumMod val="75000"/>
                  <a:lumOff val="25000"/>
                </a:schemeClr>
              </a:solidFill>
              <a:latin typeface="+mj-lt"/>
            </a:endParaRPr>
          </a:p>
        </p:txBody>
      </p:sp>
      <p:sp>
        <p:nvSpPr>
          <p:cNvPr id="275" name="Google Shape;275;p21"/>
          <p:cNvSpPr txBox="1"/>
          <p:nvPr/>
        </p:nvSpPr>
        <p:spPr>
          <a:xfrm>
            <a:off x="1387498" y="3944784"/>
            <a:ext cx="3897196" cy="512448"/>
          </a:xfrm>
          <a:prstGeom prst="rect">
            <a:avLst/>
          </a:prstGeom>
          <a:noFill/>
          <a:ln>
            <a:noFill/>
          </a:ln>
        </p:spPr>
        <p:txBody>
          <a:bodyPr spcFirstLastPara="1" wrap="square" lIns="0" tIns="0" rIns="0" bIns="0" anchor="t" anchorCtr="0">
            <a:spAutoFit/>
          </a:bodyPr>
          <a:lstStyle/>
          <a:p>
            <a:pPr>
              <a:lnSpc>
                <a:spcPct val="111000"/>
              </a:lnSpc>
            </a:pPr>
            <a:r>
              <a:rPr lang="en-US" sz="1500" b="1" dirty="0" err="1">
                <a:solidFill>
                  <a:schemeClr val="tx1">
                    <a:lumMod val="75000"/>
                    <a:lumOff val="25000"/>
                  </a:schemeClr>
                </a:solidFill>
                <a:latin typeface="+mj-lt"/>
                <a:ea typeface="Heebo Black"/>
                <a:cs typeface="Heebo Black"/>
                <a:sym typeface="Heebo Black"/>
              </a:rPr>
              <a:t>Thẩm</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quyền</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theo</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lãnh</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thổ</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và</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sự</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lựa</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chọn</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của</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nguyên</a:t>
            </a:r>
            <a:r>
              <a:rPr lang="en-US" sz="1500" b="1" dirty="0">
                <a:solidFill>
                  <a:schemeClr val="tx1">
                    <a:lumMod val="75000"/>
                    <a:lumOff val="25000"/>
                  </a:schemeClr>
                </a:solidFill>
                <a:latin typeface="+mj-lt"/>
                <a:ea typeface="Heebo Black"/>
                <a:cs typeface="Heebo Black"/>
                <a:sym typeface="Heebo Black"/>
              </a:rPr>
              <a:t> </a:t>
            </a:r>
            <a:r>
              <a:rPr lang="en-US" sz="1500" b="1" dirty="0" err="1">
                <a:solidFill>
                  <a:schemeClr val="tx1">
                    <a:lumMod val="75000"/>
                    <a:lumOff val="25000"/>
                  </a:schemeClr>
                </a:solidFill>
                <a:latin typeface="+mj-lt"/>
                <a:ea typeface="Heebo Black"/>
                <a:cs typeface="Heebo Black"/>
                <a:sym typeface="Heebo Black"/>
              </a:rPr>
              <a:t>đơn</a:t>
            </a:r>
            <a:endParaRPr sz="700" b="1" dirty="0">
              <a:solidFill>
                <a:schemeClr val="tx1">
                  <a:lumMod val="75000"/>
                  <a:lumOff val="25000"/>
                </a:schemeClr>
              </a:solidFill>
              <a:latin typeface="+mj-lt"/>
            </a:endParaRPr>
          </a:p>
        </p:txBody>
      </p:sp>
      <p:sp>
        <p:nvSpPr>
          <p:cNvPr id="279" name="Google Shape;279;p21"/>
          <p:cNvSpPr txBox="1"/>
          <p:nvPr/>
        </p:nvSpPr>
        <p:spPr>
          <a:xfrm>
            <a:off x="772377" y="890201"/>
            <a:ext cx="4672925" cy="1169551"/>
          </a:xfrm>
          <a:prstGeom prst="rect">
            <a:avLst/>
          </a:prstGeom>
          <a:noFill/>
          <a:ln>
            <a:noFill/>
          </a:ln>
        </p:spPr>
        <p:txBody>
          <a:bodyPr spcFirstLastPara="1" wrap="square" lIns="0" tIns="0" rIns="0" bIns="0" anchor="t" anchorCtr="0">
            <a:spAutoFit/>
          </a:bodyPr>
          <a:lstStyle/>
          <a:p>
            <a:r>
              <a:rPr lang="en-US" sz="2000" b="1" dirty="0">
                <a:ln w="0"/>
                <a:solidFill>
                  <a:schemeClr val="bg2"/>
                </a:solidFill>
                <a:effectLst>
                  <a:outerShdw blurRad="38100" dist="38100" dir="2700000" algn="tl">
                    <a:srgbClr val="000000">
                      <a:alpha val="43137"/>
                    </a:srgbClr>
                  </a:outerShdw>
                </a:effectLst>
                <a:latin typeface="+mj-lt"/>
                <a:cs typeface="Arial" panose="020B0604020202020204" pitchFamily="34" charset="0"/>
              </a:rPr>
              <a:t>4. </a:t>
            </a:r>
            <a:r>
              <a:rPr lang="en-US" sz="2000" b="1" kern="0" dirty="0">
                <a:solidFill>
                  <a:schemeClr val="bg2"/>
                </a:solidFill>
                <a:effectLst>
                  <a:outerShdw blurRad="38100" dist="38100" dir="2700000" algn="tl">
                    <a:srgbClr val="000000">
                      <a:alpha val="43137"/>
                    </a:srgbClr>
                  </a:outerShdw>
                </a:effectLst>
                <a:latin typeface="+mj-lt"/>
                <a:ea typeface="Times New Roman" panose="02020603050405020304" pitchFamily="18" charset="0"/>
                <a:cs typeface="Times New Roman" panose="02020603050405020304" pitchFamily="18" charset="0"/>
              </a:rPr>
              <a:t>THẨM QUYỀN CỦA TÒA ÁN TRONG GIẢI QUYẾT VỤ VIỆC DÂN SỰ</a:t>
            </a:r>
            <a:endParaRPr lang="en-US" sz="2000" kern="100" dirty="0">
              <a:solidFill>
                <a:schemeClr val="bg2"/>
              </a:solidFill>
              <a:effectLst>
                <a:outerShdw blurRad="38100" dist="38100" dir="2700000" algn="tl">
                  <a:srgbClr val="000000">
                    <a:alpha val="43137"/>
                  </a:srgbClr>
                </a:outerShdw>
              </a:effectLst>
              <a:latin typeface="+mj-lt"/>
              <a:ea typeface="Aptos" panose="020B0004020202020204" pitchFamily="34" charset="0"/>
              <a:cs typeface="Times New Roman" panose="02020603050405020304" pitchFamily="18" charset="0"/>
            </a:endParaRPr>
          </a:p>
          <a:p>
            <a:pPr>
              <a:buNone/>
            </a:pPr>
            <a:endParaRPr lang="en-US" sz="3600"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4E86C825-E145-839E-9785-EF58CD462BE1}"/>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5615D656-FF84-FB66-D132-E2EE5C164163}"/>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dirty="0"/>
            </a:p>
          </p:txBody>
        </p:sp>
        <p:sp>
          <p:nvSpPr>
            <p:cNvPr id="6" name="Google Shape;120;p15">
              <a:extLst>
                <a:ext uri="{FF2B5EF4-FFF2-40B4-BE49-F238E27FC236}">
                  <a16:creationId xmlns:a16="http://schemas.microsoft.com/office/drawing/2014/main" id="{FED0A0DF-CFFB-F2F0-B12A-D11580201E03}"/>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idx="4294967295"/>
          </p:nvPr>
        </p:nvSpPr>
        <p:spPr>
          <a:xfrm>
            <a:off x="682625" y="444500"/>
            <a:ext cx="8461375" cy="573088"/>
          </a:xfrm>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4.1.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Thẩm</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quyền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theo</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vụ</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việc</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2BBE23BF-503B-8DEA-B3D7-31F612554388}"/>
              </a:ext>
            </a:extLst>
          </p:cNvPr>
          <p:cNvGraphicFramePr>
            <a:graphicFrameLocks noGrp="1"/>
          </p:cNvGraphicFramePr>
          <p:nvPr>
            <p:extLst>
              <p:ext uri="{D42A27DB-BD31-4B8C-83A1-F6EECF244321}">
                <p14:modId xmlns:p14="http://schemas.microsoft.com/office/powerpoint/2010/main" val="482268026"/>
              </p:ext>
            </p:extLst>
          </p:nvPr>
        </p:nvGraphicFramePr>
        <p:xfrm>
          <a:off x="705330" y="1212885"/>
          <a:ext cx="7807893" cy="2401052"/>
        </p:xfrm>
        <a:graphic>
          <a:graphicData uri="http://schemas.openxmlformats.org/drawingml/2006/table">
            <a:tbl>
              <a:tblPr firstRow="1" bandRow="1">
                <a:tableStyleId>{B301B821-A1FF-4177-AEE7-76D212191A09}</a:tableStyleId>
              </a:tblPr>
              <a:tblGrid>
                <a:gridCol w="2602631">
                  <a:extLst>
                    <a:ext uri="{9D8B030D-6E8A-4147-A177-3AD203B41FA5}">
                      <a16:colId xmlns:a16="http://schemas.microsoft.com/office/drawing/2014/main" val="279670140"/>
                    </a:ext>
                  </a:extLst>
                </a:gridCol>
                <a:gridCol w="2602631">
                  <a:extLst>
                    <a:ext uri="{9D8B030D-6E8A-4147-A177-3AD203B41FA5}">
                      <a16:colId xmlns:a16="http://schemas.microsoft.com/office/drawing/2014/main" val="3397230270"/>
                    </a:ext>
                  </a:extLst>
                </a:gridCol>
                <a:gridCol w="2602631">
                  <a:extLst>
                    <a:ext uri="{9D8B030D-6E8A-4147-A177-3AD203B41FA5}">
                      <a16:colId xmlns:a16="http://schemas.microsoft.com/office/drawing/2014/main" val="53275820"/>
                    </a:ext>
                  </a:extLst>
                </a:gridCol>
              </a:tblGrid>
              <a:tr h="469904">
                <a:tc>
                  <a:txBody>
                    <a:bodyPr/>
                    <a:lstStyle/>
                    <a:p>
                      <a:r>
                        <a:rPr lang="en-US" sz="1800" b="1" dirty="0" err="1"/>
                        <a:t>Xác</a:t>
                      </a:r>
                      <a:r>
                        <a:rPr lang="en-US" sz="1800" b="1" dirty="0"/>
                        <a:t> </a:t>
                      </a:r>
                      <a:r>
                        <a:rPr lang="en-US" sz="1800" b="1" dirty="0" err="1"/>
                        <a:t>định</a:t>
                      </a:r>
                      <a:endParaRPr lang="en-US" sz="1800" b="1" dirty="0">
                        <a:latin typeface="+mj-lt"/>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800" b="1" dirty="0"/>
                        <a:t>Tranh </a:t>
                      </a:r>
                      <a:r>
                        <a:rPr lang="en-US" sz="1800" b="1" dirty="0" err="1"/>
                        <a:t>chấp</a:t>
                      </a:r>
                      <a:endParaRPr lang="en-US" sz="1800" b="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800" b="1" dirty="0" err="1"/>
                        <a:t>Yêu</a:t>
                      </a:r>
                      <a:r>
                        <a:rPr lang="en-US" sz="1800" b="1" dirty="0"/>
                        <a:t> </a:t>
                      </a:r>
                      <a:r>
                        <a:rPr lang="en-US" sz="1800" b="1" dirty="0" err="1"/>
                        <a:t>cầu</a:t>
                      </a:r>
                      <a:endParaRPr lang="en-US" sz="1800" b="1" dirty="0">
                        <a:latin typeface="+mj-lt"/>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114944"/>
                  </a:ext>
                </a:extLst>
              </a:tr>
              <a:tr h="469904">
                <a:tc>
                  <a:txBody>
                    <a:bodyPr/>
                    <a:lstStyle/>
                    <a:p>
                      <a:r>
                        <a:rPr lang="en-US" sz="1800" dirty="0" err="1"/>
                        <a:t>Dân</a:t>
                      </a:r>
                      <a:r>
                        <a:rPr lang="en-US" sz="1800" dirty="0"/>
                        <a:t> </a:t>
                      </a:r>
                      <a:r>
                        <a:rPr lang="en-US" sz="1800" dirty="0" err="1"/>
                        <a:t>sự</a:t>
                      </a:r>
                      <a:endParaRPr lang="en-US" sz="1800" dirty="0">
                        <a:latin typeface="+mj-lt"/>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Điều</a:t>
                      </a:r>
                      <a:r>
                        <a:rPr lang="en-US" sz="1800" dirty="0"/>
                        <a:t> 26</a:t>
                      </a:r>
                      <a:endParaRPr lang="en-US" sz="18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Điều</a:t>
                      </a:r>
                      <a:r>
                        <a:rPr lang="en-US" sz="1800" dirty="0"/>
                        <a:t> 27</a:t>
                      </a:r>
                      <a:endParaRPr lang="en-US" sz="1800" dirty="0">
                        <a:latin typeface="+mj-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275271"/>
                  </a:ext>
                </a:extLst>
              </a:tr>
              <a:tr h="527877">
                <a:tc>
                  <a:txBody>
                    <a:bodyPr/>
                    <a:lstStyle/>
                    <a:p>
                      <a:r>
                        <a:rPr lang="en-US" sz="1800" dirty="0" err="1"/>
                        <a:t>Hôn</a:t>
                      </a:r>
                      <a:r>
                        <a:rPr lang="en-US" sz="1800" dirty="0"/>
                        <a:t> </a:t>
                      </a:r>
                      <a:r>
                        <a:rPr lang="en-US" sz="1800" dirty="0" err="1"/>
                        <a:t>nhân</a:t>
                      </a:r>
                      <a:r>
                        <a:rPr lang="en-US" sz="1800" dirty="0"/>
                        <a:t> </a:t>
                      </a:r>
                      <a:r>
                        <a:rPr lang="en-US" sz="1800" dirty="0" err="1"/>
                        <a:t>và</a:t>
                      </a:r>
                      <a:r>
                        <a:rPr lang="en-US" sz="1800" dirty="0"/>
                        <a:t> </a:t>
                      </a:r>
                      <a:r>
                        <a:rPr lang="en-US" sz="1800" dirty="0" err="1"/>
                        <a:t>gia</a:t>
                      </a:r>
                      <a:r>
                        <a:rPr lang="en-US" sz="1800" dirty="0"/>
                        <a:t> </a:t>
                      </a:r>
                      <a:r>
                        <a:rPr lang="en-US" sz="1800" dirty="0" err="1"/>
                        <a:t>đình</a:t>
                      </a:r>
                      <a:endParaRPr lang="en-US" sz="1800" dirty="0">
                        <a:latin typeface="+mj-lt"/>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Điều</a:t>
                      </a:r>
                      <a:r>
                        <a:rPr lang="en-US" sz="1800" dirty="0"/>
                        <a:t> 28</a:t>
                      </a:r>
                      <a:endParaRPr lang="en-US" sz="18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Điều</a:t>
                      </a:r>
                      <a:r>
                        <a:rPr lang="en-US" sz="1800" dirty="0"/>
                        <a:t> 29</a:t>
                      </a:r>
                      <a:endParaRPr lang="en-US" sz="1800" dirty="0">
                        <a:latin typeface="+mj-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582911"/>
                  </a:ext>
                </a:extLst>
              </a:tr>
              <a:tr h="463463">
                <a:tc>
                  <a:txBody>
                    <a:bodyPr/>
                    <a:lstStyle/>
                    <a:p>
                      <a:r>
                        <a:rPr lang="en-US" sz="1800" dirty="0" err="1"/>
                        <a:t>Kinh</a:t>
                      </a:r>
                      <a:r>
                        <a:rPr lang="en-US" sz="1800" dirty="0"/>
                        <a:t> </a:t>
                      </a:r>
                      <a:r>
                        <a:rPr lang="en-US" sz="1800" dirty="0" err="1"/>
                        <a:t>doanh</a:t>
                      </a:r>
                      <a:r>
                        <a:rPr lang="en-US" sz="1800" dirty="0"/>
                        <a:t> </a:t>
                      </a:r>
                      <a:r>
                        <a:rPr lang="en-US" sz="1800" dirty="0" err="1"/>
                        <a:t>thương</a:t>
                      </a:r>
                      <a:r>
                        <a:rPr lang="en-US" sz="1800" dirty="0"/>
                        <a:t> </a:t>
                      </a:r>
                      <a:r>
                        <a:rPr lang="en-US" sz="1800" dirty="0" err="1"/>
                        <a:t>mại</a:t>
                      </a:r>
                      <a:endParaRPr lang="en-US" sz="1800" dirty="0">
                        <a:latin typeface="+mj-lt"/>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Điều</a:t>
                      </a:r>
                      <a:r>
                        <a:rPr lang="en-US" sz="1800" dirty="0"/>
                        <a:t> 30</a:t>
                      </a:r>
                      <a:endParaRPr lang="en-US" sz="18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err="1"/>
                        <a:t>Điều</a:t>
                      </a:r>
                      <a:r>
                        <a:rPr lang="en-US" sz="1800" dirty="0"/>
                        <a:t> 31</a:t>
                      </a:r>
                      <a:endParaRPr lang="en-US" sz="1800" dirty="0">
                        <a:latin typeface="+mj-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261431"/>
                  </a:ext>
                </a:extLst>
              </a:tr>
              <a:tr h="469904">
                <a:tc>
                  <a:txBody>
                    <a:bodyPr/>
                    <a:lstStyle/>
                    <a:p>
                      <a:r>
                        <a:rPr lang="en-US" sz="1800" dirty="0"/>
                        <a:t>Lao </a:t>
                      </a:r>
                      <a:r>
                        <a:rPr lang="en-US" sz="1800" dirty="0" err="1"/>
                        <a:t>động</a:t>
                      </a:r>
                      <a:endParaRPr lang="en-US" sz="1800" dirty="0">
                        <a:latin typeface="+mj-lt"/>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800" dirty="0" err="1"/>
                        <a:t>Điều</a:t>
                      </a:r>
                      <a:r>
                        <a:rPr lang="en-US" sz="1800" dirty="0"/>
                        <a:t> 32</a:t>
                      </a:r>
                      <a:endParaRPr lang="en-US" sz="18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800" dirty="0" err="1"/>
                        <a:t>Điều</a:t>
                      </a:r>
                      <a:r>
                        <a:rPr lang="en-US" sz="1800" dirty="0"/>
                        <a:t> 33</a:t>
                      </a:r>
                      <a:endParaRPr lang="en-US" sz="1800" dirty="0">
                        <a:latin typeface="+mj-lt"/>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36794780"/>
                  </a:ext>
                </a:extLst>
              </a:tr>
            </a:tbl>
          </a:graphicData>
        </a:graphic>
      </p:graphicFrame>
    </p:spTree>
    <p:extLst>
      <p:ext uri="{BB962C8B-B14F-4D97-AF65-F5344CB8AC3E}">
        <p14:creationId xmlns:p14="http://schemas.microsoft.com/office/powerpoint/2010/main" val="3030483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41312" y="74215"/>
            <a:ext cx="8461375" cy="573088"/>
          </a:xfrm>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4.2.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Thẩm</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quyền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theo</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cấp</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67C106D9-FD84-1C42-507B-A70AA06ACD2C}"/>
              </a:ext>
            </a:extLst>
          </p:cNvPr>
          <p:cNvSpPr/>
          <p:nvPr/>
        </p:nvSpPr>
        <p:spPr>
          <a:xfrm>
            <a:off x="679515" y="615220"/>
            <a:ext cx="1659742" cy="7496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TAND </a:t>
            </a:r>
            <a:r>
              <a:rPr lang="en-US" dirty="0" err="1"/>
              <a:t>tối</a:t>
            </a:r>
            <a:r>
              <a:rPr lang="en-US" dirty="0"/>
              <a:t> </a:t>
            </a:r>
            <a:r>
              <a:rPr lang="en-US" dirty="0" err="1"/>
              <a:t>cao</a:t>
            </a:r>
            <a:endParaRPr lang="en-US" dirty="0"/>
          </a:p>
        </p:txBody>
      </p:sp>
      <p:sp>
        <p:nvSpPr>
          <p:cNvPr id="13" name="Rectangle: Rounded Corners 12">
            <a:extLst>
              <a:ext uri="{FF2B5EF4-FFF2-40B4-BE49-F238E27FC236}">
                <a16:creationId xmlns:a16="http://schemas.microsoft.com/office/drawing/2014/main" id="{3B0E1557-5EF7-E729-AF08-592BCDE4020A}"/>
              </a:ext>
            </a:extLst>
          </p:cNvPr>
          <p:cNvSpPr/>
          <p:nvPr/>
        </p:nvSpPr>
        <p:spPr>
          <a:xfrm>
            <a:off x="3356970" y="627253"/>
            <a:ext cx="4678515" cy="737658"/>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75000"/>
                    <a:lumOff val="25000"/>
                  </a:schemeClr>
                </a:solidFill>
              </a:rPr>
              <a:t>Giám</a:t>
            </a:r>
            <a:r>
              <a:rPr lang="en-US" dirty="0">
                <a:solidFill>
                  <a:schemeClr val="tx1">
                    <a:lumMod val="75000"/>
                    <a:lumOff val="25000"/>
                  </a:schemeClr>
                </a:solidFill>
              </a:rPr>
              <a:t> </a:t>
            </a:r>
            <a:r>
              <a:rPr lang="en-US" dirty="0" err="1">
                <a:solidFill>
                  <a:schemeClr val="tx1">
                    <a:lumMod val="75000"/>
                    <a:lumOff val="25000"/>
                  </a:schemeClr>
                </a:solidFill>
              </a:rPr>
              <a:t>đốc</a:t>
            </a:r>
            <a:r>
              <a:rPr lang="en-US" dirty="0">
                <a:solidFill>
                  <a:schemeClr val="tx1">
                    <a:lumMod val="75000"/>
                    <a:lumOff val="25000"/>
                  </a:schemeClr>
                </a:solidFill>
              </a:rPr>
              <a:t> </a:t>
            </a:r>
            <a:r>
              <a:rPr lang="en-US" dirty="0" err="1">
                <a:solidFill>
                  <a:schemeClr val="tx1">
                    <a:lumMod val="75000"/>
                    <a:lumOff val="25000"/>
                  </a:schemeClr>
                </a:solidFill>
              </a:rPr>
              <a:t>tẩm</a:t>
            </a:r>
            <a:r>
              <a:rPr lang="en-US" dirty="0">
                <a:solidFill>
                  <a:schemeClr val="tx1">
                    <a:lumMod val="75000"/>
                    <a:lumOff val="25000"/>
                  </a:schemeClr>
                </a:solidFill>
              </a:rPr>
              <a:t>, </a:t>
            </a:r>
            <a:r>
              <a:rPr lang="en-US" dirty="0" err="1">
                <a:solidFill>
                  <a:schemeClr val="tx1">
                    <a:lumMod val="75000"/>
                    <a:lumOff val="25000"/>
                  </a:schemeClr>
                </a:solidFill>
              </a:rPr>
              <a:t>tái</a:t>
            </a:r>
            <a:r>
              <a:rPr lang="en-US" dirty="0">
                <a:solidFill>
                  <a:schemeClr val="tx1">
                    <a:lumMod val="75000"/>
                    <a:lumOff val="25000"/>
                  </a:schemeClr>
                </a:solidFill>
              </a:rPr>
              <a:t> </a:t>
            </a:r>
            <a:r>
              <a:rPr lang="en-US" dirty="0" err="1">
                <a:solidFill>
                  <a:schemeClr val="tx1">
                    <a:lumMod val="75000"/>
                    <a:lumOff val="25000"/>
                  </a:schemeClr>
                </a:solidFill>
              </a:rPr>
              <a:t>thẩm</a:t>
            </a:r>
            <a:r>
              <a:rPr lang="en-US" dirty="0">
                <a:solidFill>
                  <a:schemeClr val="tx1">
                    <a:lumMod val="75000"/>
                    <a:lumOff val="25000"/>
                  </a:schemeClr>
                </a:solidFill>
              </a:rPr>
              <a:t> (</a:t>
            </a:r>
            <a:r>
              <a:rPr lang="en-US" dirty="0" err="1">
                <a:solidFill>
                  <a:schemeClr val="tx1">
                    <a:lumMod val="75000"/>
                    <a:lumOff val="25000"/>
                  </a:schemeClr>
                </a:solidFill>
              </a:rPr>
              <a:t>đối</a:t>
            </a:r>
            <a:r>
              <a:rPr lang="en-US" dirty="0">
                <a:solidFill>
                  <a:schemeClr val="tx1">
                    <a:lumMod val="75000"/>
                    <a:lumOff val="25000"/>
                  </a:schemeClr>
                </a:solidFill>
              </a:rPr>
              <a:t> </a:t>
            </a:r>
            <a:r>
              <a:rPr lang="en-US" dirty="0" err="1">
                <a:solidFill>
                  <a:schemeClr val="tx1">
                    <a:lumMod val="75000"/>
                    <a:lumOff val="25000"/>
                  </a:schemeClr>
                </a:solidFill>
              </a:rPr>
              <a:t>với</a:t>
            </a:r>
            <a:r>
              <a:rPr lang="en-US" dirty="0">
                <a:solidFill>
                  <a:schemeClr val="tx1">
                    <a:lumMod val="75000"/>
                    <a:lumOff val="25000"/>
                  </a:schemeClr>
                </a:solidFill>
              </a:rPr>
              <a:t> </a:t>
            </a:r>
            <a:r>
              <a:rPr lang="en-US" dirty="0" err="1">
                <a:solidFill>
                  <a:schemeClr val="tx1">
                    <a:lumMod val="75000"/>
                    <a:lumOff val="25000"/>
                  </a:schemeClr>
                </a:solidFill>
              </a:rPr>
              <a:t>bản</a:t>
            </a:r>
            <a:r>
              <a:rPr lang="en-US" dirty="0">
                <a:solidFill>
                  <a:schemeClr val="tx1">
                    <a:lumMod val="75000"/>
                    <a:lumOff val="25000"/>
                  </a:schemeClr>
                </a:solidFill>
              </a:rPr>
              <a:t> </a:t>
            </a:r>
            <a:r>
              <a:rPr lang="en-US" dirty="0" err="1">
                <a:solidFill>
                  <a:schemeClr val="tx1">
                    <a:lumMod val="75000"/>
                    <a:lumOff val="25000"/>
                  </a:schemeClr>
                </a:solidFill>
              </a:rPr>
              <a:t>án</a:t>
            </a:r>
            <a:r>
              <a:rPr lang="en-US" dirty="0">
                <a:solidFill>
                  <a:schemeClr val="tx1">
                    <a:lumMod val="75000"/>
                    <a:lumOff val="25000"/>
                  </a:schemeClr>
                </a:solidFill>
              </a:rPr>
              <a:t>, </a:t>
            </a:r>
            <a:r>
              <a:rPr lang="en-US" dirty="0" err="1">
                <a:solidFill>
                  <a:schemeClr val="tx1">
                    <a:lumMod val="75000"/>
                    <a:lumOff val="25000"/>
                  </a:schemeClr>
                </a:solidFill>
              </a:rPr>
              <a:t>quyết</a:t>
            </a:r>
            <a:r>
              <a:rPr lang="en-US" dirty="0">
                <a:solidFill>
                  <a:schemeClr val="tx1">
                    <a:lumMod val="75000"/>
                    <a:lumOff val="25000"/>
                  </a:schemeClr>
                </a:solidFill>
              </a:rPr>
              <a:t> </a:t>
            </a:r>
            <a:r>
              <a:rPr lang="en-US" dirty="0" err="1">
                <a:solidFill>
                  <a:schemeClr val="tx1">
                    <a:lumMod val="75000"/>
                    <a:lumOff val="25000"/>
                  </a:schemeClr>
                </a:solidFill>
              </a:rPr>
              <a:t>định</a:t>
            </a:r>
            <a:r>
              <a:rPr lang="en-US" dirty="0">
                <a:solidFill>
                  <a:schemeClr val="tx1">
                    <a:lumMod val="75000"/>
                    <a:lumOff val="25000"/>
                  </a:schemeClr>
                </a:solidFill>
              </a:rPr>
              <a:t> </a:t>
            </a:r>
            <a:r>
              <a:rPr lang="en-US" dirty="0" err="1">
                <a:solidFill>
                  <a:schemeClr val="tx1">
                    <a:lumMod val="75000"/>
                    <a:lumOff val="25000"/>
                  </a:schemeClr>
                </a:solidFill>
              </a:rPr>
              <a:t>của</a:t>
            </a:r>
            <a:r>
              <a:rPr lang="en-US" dirty="0">
                <a:solidFill>
                  <a:schemeClr val="tx1">
                    <a:lumMod val="75000"/>
                    <a:lumOff val="25000"/>
                  </a:schemeClr>
                </a:solidFill>
              </a:rPr>
              <a:t> </a:t>
            </a:r>
            <a:r>
              <a:rPr lang="en-US" dirty="0" err="1">
                <a:solidFill>
                  <a:schemeClr val="tx1">
                    <a:lumMod val="75000"/>
                    <a:lumOff val="25000"/>
                  </a:schemeClr>
                </a:solidFill>
              </a:rPr>
              <a:t>Tòa</a:t>
            </a:r>
            <a:r>
              <a:rPr lang="en-US" dirty="0">
                <a:solidFill>
                  <a:schemeClr val="tx1">
                    <a:lumMod val="75000"/>
                    <a:lumOff val="25000"/>
                  </a:schemeClr>
                </a:solidFill>
              </a:rPr>
              <a:t> </a:t>
            </a:r>
            <a:r>
              <a:rPr lang="en-US" dirty="0" err="1">
                <a:solidFill>
                  <a:schemeClr val="tx1">
                    <a:lumMod val="75000"/>
                    <a:lumOff val="25000"/>
                  </a:schemeClr>
                </a:solidFill>
              </a:rPr>
              <a:t>cấp</a:t>
            </a:r>
            <a:r>
              <a:rPr lang="en-US" dirty="0">
                <a:solidFill>
                  <a:schemeClr val="tx1">
                    <a:lumMod val="75000"/>
                    <a:lumOff val="25000"/>
                  </a:schemeClr>
                </a:solidFill>
              </a:rPr>
              <a:t> </a:t>
            </a:r>
            <a:r>
              <a:rPr lang="en-US" dirty="0" err="1">
                <a:solidFill>
                  <a:schemeClr val="tx1">
                    <a:lumMod val="75000"/>
                    <a:lumOff val="25000"/>
                  </a:schemeClr>
                </a:solidFill>
              </a:rPr>
              <a:t>cao</a:t>
            </a:r>
            <a:r>
              <a:rPr lang="en-US" dirty="0">
                <a:solidFill>
                  <a:schemeClr val="tx1">
                    <a:lumMod val="75000"/>
                    <a:lumOff val="25000"/>
                  </a:schemeClr>
                </a:solidFill>
              </a:rPr>
              <a:t>, </a:t>
            </a:r>
            <a:r>
              <a:rPr lang="en-US" dirty="0" err="1">
                <a:solidFill>
                  <a:schemeClr val="tx1">
                    <a:lumMod val="75000"/>
                    <a:lumOff val="25000"/>
                  </a:schemeClr>
                </a:solidFill>
              </a:rPr>
              <a:t>cấp</a:t>
            </a:r>
            <a:r>
              <a:rPr lang="en-US" dirty="0">
                <a:solidFill>
                  <a:schemeClr val="tx1">
                    <a:lumMod val="75000"/>
                    <a:lumOff val="25000"/>
                  </a:schemeClr>
                </a:solidFill>
              </a:rPr>
              <a:t> </a:t>
            </a:r>
            <a:r>
              <a:rPr lang="en-US" dirty="0" err="1">
                <a:solidFill>
                  <a:schemeClr val="tx1">
                    <a:lumMod val="75000"/>
                    <a:lumOff val="25000"/>
                  </a:schemeClr>
                </a:solidFill>
              </a:rPr>
              <a:t>tỉnh</a:t>
            </a:r>
            <a:r>
              <a:rPr lang="en-US" dirty="0">
                <a:solidFill>
                  <a:schemeClr val="tx1">
                    <a:lumMod val="75000"/>
                    <a:lumOff val="25000"/>
                  </a:schemeClr>
                </a:solidFill>
              </a:rPr>
              <a:t>, </a:t>
            </a:r>
            <a:r>
              <a:rPr lang="en-US" dirty="0" err="1">
                <a:solidFill>
                  <a:schemeClr val="tx1">
                    <a:lumMod val="75000"/>
                    <a:lumOff val="25000"/>
                  </a:schemeClr>
                </a:solidFill>
              </a:rPr>
              <a:t>cấp</a:t>
            </a:r>
            <a:r>
              <a:rPr lang="en-US" dirty="0">
                <a:solidFill>
                  <a:schemeClr val="tx1">
                    <a:lumMod val="75000"/>
                    <a:lumOff val="25000"/>
                  </a:schemeClr>
                </a:solidFill>
              </a:rPr>
              <a:t> </a:t>
            </a:r>
            <a:r>
              <a:rPr lang="en-US" dirty="0" err="1">
                <a:solidFill>
                  <a:schemeClr val="tx1">
                    <a:lumMod val="75000"/>
                    <a:lumOff val="25000"/>
                  </a:schemeClr>
                </a:solidFill>
              </a:rPr>
              <a:t>huyện</a:t>
            </a:r>
            <a:endParaRPr lang="en-US" dirty="0">
              <a:solidFill>
                <a:schemeClr val="tx1">
                  <a:lumMod val="75000"/>
                  <a:lumOff val="25000"/>
                </a:schemeClr>
              </a:solidFill>
            </a:endParaRPr>
          </a:p>
          <a:p>
            <a:pPr algn="ctr"/>
            <a:endParaRPr lang="en-US" dirty="0">
              <a:solidFill>
                <a:schemeClr val="tx1">
                  <a:lumMod val="75000"/>
                  <a:lumOff val="25000"/>
                </a:schemeClr>
              </a:solidFill>
            </a:endParaRPr>
          </a:p>
        </p:txBody>
      </p:sp>
      <p:sp>
        <p:nvSpPr>
          <p:cNvPr id="14" name="Rectangle: Rounded Corners 13">
            <a:extLst>
              <a:ext uri="{FF2B5EF4-FFF2-40B4-BE49-F238E27FC236}">
                <a16:creationId xmlns:a16="http://schemas.microsoft.com/office/drawing/2014/main" id="{38205EE0-8081-310A-8E21-A06967E18551}"/>
              </a:ext>
            </a:extLst>
          </p:cNvPr>
          <p:cNvSpPr/>
          <p:nvPr/>
        </p:nvSpPr>
        <p:spPr>
          <a:xfrm>
            <a:off x="3356973" y="1566528"/>
            <a:ext cx="4678515" cy="573088"/>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75000"/>
                    <a:lumOff val="25000"/>
                  </a:schemeClr>
                </a:solidFill>
              </a:rPr>
              <a:t>Giám</a:t>
            </a:r>
            <a:r>
              <a:rPr lang="en-US" dirty="0">
                <a:solidFill>
                  <a:schemeClr val="tx1">
                    <a:lumMod val="75000"/>
                    <a:lumOff val="25000"/>
                  </a:schemeClr>
                </a:solidFill>
              </a:rPr>
              <a:t> </a:t>
            </a:r>
            <a:r>
              <a:rPr lang="en-US" dirty="0" err="1">
                <a:solidFill>
                  <a:schemeClr val="tx1">
                    <a:lumMod val="75000"/>
                    <a:lumOff val="25000"/>
                  </a:schemeClr>
                </a:solidFill>
              </a:rPr>
              <a:t>đốc</a:t>
            </a:r>
            <a:r>
              <a:rPr lang="en-US" dirty="0">
                <a:solidFill>
                  <a:schemeClr val="tx1">
                    <a:lumMod val="75000"/>
                    <a:lumOff val="25000"/>
                  </a:schemeClr>
                </a:solidFill>
              </a:rPr>
              <a:t> </a:t>
            </a:r>
            <a:r>
              <a:rPr lang="en-US" dirty="0" err="1">
                <a:solidFill>
                  <a:schemeClr val="tx1">
                    <a:lumMod val="75000"/>
                    <a:lumOff val="25000"/>
                  </a:schemeClr>
                </a:solidFill>
              </a:rPr>
              <a:t>tẩm</a:t>
            </a:r>
            <a:r>
              <a:rPr lang="en-US" dirty="0">
                <a:solidFill>
                  <a:schemeClr val="tx1">
                    <a:lumMod val="75000"/>
                    <a:lumOff val="25000"/>
                  </a:schemeClr>
                </a:solidFill>
              </a:rPr>
              <a:t>, </a:t>
            </a:r>
            <a:r>
              <a:rPr lang="en-US" dirty="0" err="1">
                <a:solidFill>
                  <a:schemeClr val="tx1">
                    <a:lumMod val="75000"/>
                    <a:lumOff val="25000"/>
                  </a:schemeClr>
                </a:solidFill>
              </a:rPr>
              <a:t>tái</a:t>
            </a:r>
            <a:r>
              <a:rPr lang="en-US" dirty="0">
                <a:solidFill>
                  <a:schemeClr val="tx1">
                    <a:lumMod val="75000"/>
                    <a:lumOff val="25000"/>
                  </a:schemeClr>
                </a:solidFill>
              </a:rPr>
              <a:t> </a:t>
            </a:r>
            <a:r>
              <a:rPr lang="en-US" dirty="0" err="1">
                <a:solidFill>
                  <a:schemeClr val="tx1">
                    <a:lumMod val="75000"/>
                    <a:lumOff val="25000"/>
                  </a:schemeClr>
                </a:solidFill>
              </a:rPr>
              <a:t>thẩm</a:t>
            </a:r>
            <a:r>
              <a:rPr lang="en-US" dirty="0">
                <a:solidFill>
                  <a:schemeClr val="tx1">
                    <a:lumMod val="75000"/>
                    <a:lumOff val="25000"/>
                  </a:schemeClr>
                </a:solidFill>
              </a:rPr>
              <a:t> (</a:t>
            </a:r>
            <a:r>
              <a:rPr lang="en-US" dirty="0" err="1">
                <a:solidFill>
                  <a:schemeClr val="tx1">
                    <a:lumMod val="75000"/>
                    <a:lumOff val="25000"/>
                  </a:schemeClr>
                </a:solidFill>
              </a:rPr>
              <a:t>đối</a:t>
            </a:r>
            <a:r>
              <a:rPr lang="en-US" dirty="0">
                <a:solidFill>
                  <a:schemeClr val="tx1">
                    <a:lumMod val="75000"/>
                    <a:lumOff val="25000"/>
                  </a:schemeClr>
                </a:solidFill>
              </a:rPr>
              <a:t> </a:t>
            </a:r>
            <a:r>
              <a:rPr lang="en-US" dirty="0" err="1">
                <a:solidFill>
                  <a:schemeClr val="tx1">
                    <a:lumMod val="75000"/>
                    <a:lumOff val="25000"/>
                  </a:schemeClr>
                </a:solidFill>
              </a:rPr>
              <a:t>với</a:t>
            </a:r>
            <a:r>
              <a:rPr lang="en-US" dirty="0">
                <a:solidFill>
                  <a:schemeClr val="tx1">
                    <a:lumMod val="75000"/>
                    <a:lumOff val="25000"/>
                  </a:schemeClr>
                </a:solidFill>
              </a:rPr>
              <a:t> </a:t>
            </a:r>
            <a:r>
              <a:rPr lang="en-US" dirty="0" err="1">
                <a:solidFill>
                  <a:schemeClr val="tx1">
                    <a:lumMod val="75000"/>
                    <a:lumOff val="25000"/>
                  </a:schemeClr>
                </a:solidFill>
              </a:rPr>
              <a:t>bản</a:t>
            </a:r>
            <a:r>
              <a:rPr lang="en-US" dirty="0">
                <a:solidFill>
                  <a:schemeClr val="tx1">
                    <a:lumMod val="75000"/>
                    <a:lumOff val="25000"/>
                  </a:schemeClr>
                </a:solidFill>
              </a:rPr>
              <a:t> </a:t>
            </a:r>
            <a:r>
              <a:rPr lang="en-US" dirty="0" err="1">
                <a:solidFill>
                  <a:schemeClr val="tx1">
                    <a:lumMod val="75000"/>
                    <a:lumOff val="25000"/>
                  </a:schemeClr>
                </a:solidFill>
              </a:rPr>
              <a:t>án</a:t>
            </a:r>
            <a:r>
              <a:rPr lang="en-US" dirty="0">
                <a:solidFill>
                  <a:schemeClr val="tx1">
                    <a:lumMod val="75000"/>
                    <a:lumOff val="25000"/>
                  </a:schemeClr>
                </a:solidFill>
              </a:rPr>
              <a:t> </a:t>
            </a:r>
            <a:r>
              <a:rPr lang="en-US" dirty="0" err="1">
                <a:solidFill>
                  <a:schemeClr val="tx1">
                    <a:lumMod val="75000"/>
                    <a:lumOff val="25000"/>
                  </a:schemeClr>
                </a:solidFill>
              </a:rPr>
              <a:t>Tòa</a:t>
            </a:r>
            <a:r>
              <a:rPr lang="en-US" dirty="0">
                <a:solidFill>
                  <a:schemeClr val="tx1">
                    <a:lumMod val="75000"/>
                    <a:lumOff val="25000"/>
                  </a:schemeClr>
                </a:solidFill>
              </a:rPr>
              <a:t> </a:t>
            </a:r>
            <a:r>
              <a:rPr lang="en-US" dirty="0" err="1">
                <a:solidFill>
                  <a:schemeClr val="tx1">
                    <a:lumMod val="75000"/>
                    <a:lumOff val="25000"/>
                  </a:schemeClr>
                </a:solidFill>
              </a:rPr>
              <a:t>cấp</a:t>
            </a:r>
            <a:r>
              <a:rPr lang="en-US" dirty="0">
                <a:solidFill>
                  <a:schemeClr val="tx1">
                    <a:lumMod val="75000"/>
                    <a:lumOff val="25000"/>
                  </a:schemeClr>
                </a:solidFill>
              </a:rPr>
              <a:t> </a:t>
            </a:r>
            <a:r>
              <a:rPr lang="en-US" dirty="0" err="1">
                <a:solidFill>
                  <a:schemeClr val="tx1">
                    <a:lumMod val="75000"/>
                    <a:lumOff val="25000"/>
                  </a:schemeClr>
                </a:solidFill>
              </a:rPr>
              <a:t>tỉnh</a:t>
            </a:r>
            <a:r>
              <a:rPr lang="en-US" dirty="0">
                <a:solidFill>
                  <a:schemeClr val="tx1">
                    <a:lumMod val="75000"/>
                    <a:lumOff val="25000"/>
                  </a:schemeClr>
                </a:solidFill>
              </a:rPr>
              <a:t>, </a:t>
            </a:r>
            <a:r>
              <a:rPr lang="en-US" dirty="0" err="1">
                <a:solidFill>
                  <a:schemeClr val="tx1">
                    <a:lumMod val="75000"/>
                    <a:lumOff val="25000"/>
                  </a:schemeClr>
                </a:solidFill>
              </a:rPr>
              <a:t>cấp</a:t>
            </a:r>
            <a:r>
              <a:rPr lang="en-US" dirty="0">
                <a:solidFill>
                  <a:schemeClr val="tx1">
                    <a:lumMod val="75000"/>
                    <a:lumOff val="25000"/>
                  </a:schemeClr>
                </a:solidFill>
              </a:rPr>
              <a:t> </a:t>
            </a:r>
            <a:r>
              <a:rPr lang="en-US" dirty="0" err="1">
                <a:solidFill>
                  <a:schemeClr val="tx1">
                    <a:lumMod val="75000"/>
                    <a:lumOff val="25000"/>
                  </a:schemeClr>
                </a:solidFill>
              </a:rPr>
              <a:t>huyện</a:t>
            </a:r>
            <a:endParaRPr lang="en-US" dirty="0">
              <a:solidFill>
                <a:schemeClr val="tx1">
                  <a:lumMod val="75000"/>
                  <a:lumOff val="25000"/>
                </a:schemeClr>
              </a:solidFill>
            </a:endParaRPr>
          </a:p>
        </p:txBody>
      </p:sp>
      <p:sp>
        <p:nvSpPr>
          <p:cNvPr id="15" name="Rectangle: Rounded Corners 14">
            <a:extLst>
              <a:ext uri="{FF2B5EF4-FFF2-40B4-BE49-F238E27FC236}">
                <a16:creationId xmlns:a16="http://schemas.microsoft.com/office/drawing/2014/main" id="{6AA8C5A7-EC2A-A2D1-CD5D-A27210865E55}"/>
              </a:ext>
            </a:extLst>
          </p:cNvPr>
          <p:cNvSpPr/>
          <p:nvPr/>
        </p:nvSpPr>
        <p:spPr>
          <a:xfrm>
            <a:off x="3356972" y="2267105"/>
            <a:ext cx="4678515" cy="573088"/>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Xét</a:t>
            </a:r>
            <a:r>
              <a:rPr lang="en-US" dirty="0"/>
              <a:t> </a:t>
            </a:r>
            <a:r>
              <a:rPr lang="en-US" dirty="0" err="1"/>
              <a:t>xử</a:t>
            </a:r>
            <a:r>
              <a:rPr lang="en-US" dirty="0"/>
              <a:t> </a:t>
            </a:r>
            <a:r>
              <a:rPr lang="en-US" dirty="0" err="1"/>
              <a:t>phúc</a:t>
            </a:r>
            <a:r>
              <a:rPr lang="en-US" dirty="0"/>
              <a:t> </a:t>
            </a:r>
            <a:r>
              <a:rPr lang="en-US" dirty="0" err="1"/>
              <a:t>thẩm</a:t>
            </a:r>
            <a:r>
              <a:rPr lang="en-US" dirty="0"/>
              <a:t> (</a:t>
            </a:r>
            <a:r>
              <a:rPr lang="en-US" dirty="0" err="1"/>
              <a:t>đối</a:t>
            </a:r>
            <a:r>
              <a:rPr lang="en-US" dirty="0"/>
              <a:t> </a:t>
            </a:r>
            <a:r>
              <a:rPr lang="en-US" dirty="0" err="1"/>
              <a:t>với</a:t>
            </a:r>
            <a:r>
              <a:rPr lang="en-US" dirty="0"/>
              <a:t> </a:t>
            </a:r>
            <a:r>
              <a:rPr lang="en-US" dirty="0" err="1"/>
              <a:t>bản</a:t>
            </a:r>
            <a:r>
              <a:rPr lang="en-US" dirty="0"/>
              <a:t> </a:t>
            </a:r>
            <a:r>
              <a:rPr lang="en-US" dirty="0" err="1"/>
              <a:t>án</a:t>
            </a:r>
            <a:r>
              <a:rPr lang="en-US" dirty="0"/>
              <a:t>, </a:t>
            </a:r>
            <a:r>
              <a:rPr lang="en-US" dirty="0" err="1"/>
              <a:t>quyết</a:t>
            </a:r>
            <a:r>
              <a:rPr lang="en-US" dirty="0"/>
              <a:t> </a:t>
            </a:r>
            <a:r>
              <a:rPr lang="en-US" dirty="0" err="1"/>
              <a:t>định</a:t>
            </a:r>
            <a:r>
              <a:rPr lang="en-US" dirty="0"/>
              <a:t> </a:t>
            </a:r>
            <a:r>
              <a:rPr lang="en-US" dirty="0" err="1"/>
              <a:t>Tòa</a:t>
            </a:r>
            <a:r>
              <a:rPr lang="en-US" dirty="0"/>
              <a:t> </a:t>
            </a:r>
            <a:r>
              <a:rPr lang="en-US" dirty="0" err="1"/>
              <a:t>cấp</a:t>
            </a:r>
            <a:r>
              <a:rPr lang="en-US" dirty="0"/>
              <a:t> </a:t>
            </a:r>
            <a:r>
              <a:rPr lang="en-US" dirty="0" err="1"/>
              <a:t>tỉnh</a:t>
            </a:r>
            <a:r>
              <a:rPr lang="en-US" dirty="0"/>
              <a:t>)</a:t>
            </a:r>
          </a:p>
        </p:txBody>
      </p:sp>
      <p:sp>
        <p:nvSpPr>
          <p:cNvPr id="16" name="Rectangle: Rounded Corners 15">
            <a:extLst>
              <a:ext uri="{FF2B5EF4-FFF2-40B4-BE49-F238E27FC236}">
                <a16:creationId xmlns:a16="http://schemas.microsoft.com/office/drawing/2014/main" id="{B67FB5DB-D007-AF78-DE89-E913BB70D4FF}"/>
              </a:ext>
            </a:extLst>
          </p:cNvPr>
          <p:cNvSpPr/>
          <p:nvPr/>
        </p:nvSpPr>
        <p:spPr>
          <a:xfrm>
            <a:off x="3356972" y="2967682"/>
            <a:ext cx="4678515" cy="5730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Xét</a:t>
            </a:r>
            <a:r>
              <a:rPr lang="en-US" dirty="0"/>
              <a:t> </a:t>
            </a:r>
            <a:r>
              <a:rPr lang="en-US" dirty="0" err="1"/>
              <a:t>xử</a:t>
            </a:r>
            <a:r>
              <a:rPr lang="en-US" dirty="0"/>
              <a:t> </a:t>
            </a:r>
            <a:r>
              <a:rPr lang="en-US" dirty="0" err="1"/>
              <a:t>sơ</a:t>
            </a:r>
            <a:r>
              <a:rPr lang="en-US" dirty="0"/>
              <a:t> </a:t>
            </a:r>
            <a:r>
              <a:rPr lang="en-US" dirty="0" err="1"/>
              <a:t>thẩm</a:t>
            </a:r>
            <a:r>
              <a:rPr lang="en-US" dirty="0"/>
              <a:t> (</a:t>
            </a:r>
            <a:r>
              <a:rPr lang="en-US" dirty="0" err="1"/>
              <a:t>đối</a:t>
            </a:r>
            <a:r>
              <a:rPr lang="en-US" dirty="0"/>
              <a:t> </a:t>
            </a:r>
            <a:r>
              <a:rPr lang="en-US" dirty="0" err="1"/>
              <a:t>với</a:t>
            </a:r>
            <a:r>
              <a:rPr lang="en-US" dirty="0"/>
              <a:t> </a:t>
            </a:r>
            <a:r>
              <a:rPr lang="en-US" dirty="0" err="1"/>
              <a:t>vụ</a:t>
            </a:r>
            <a:r>
              <a:rPr lang="en-US" dirty="0"/>
              <a:t> </a:t>
            </a:r>
            <a:r>
              <a:rPr lang="en-US" dirty="0" err="1"/>
              <a:t>việc</a:t>
            </a:r>
            <a:r>
              <a:rPr lang="en-US" dirty="0"/>
              <a:t> </a:t>
            </a:r>
            <a:r>
              <a:rPr lang="en-US" dirty="0" err="1"/>
              <a:t>thuộc</a:t>
            </a:r>
            <a:r>
              <a:rPr lang="en-US" dirty="0"/>
              <a:t> </a:t>
            </a:r>
            <a:r>
              <a:rPr lang="en-US" dirty="0" err="1"/>
              <a:t>thẩm</a:t>
            </a:r>
            <a:r>
              <a:rPr lang="en-US" dirty="0"/>
              <a:t> </a:t>
            </a:r>
            <a:r>
              <a:rPr lang="en-US" dirty="0" err="1"/>
              <a:t>quyền</a:t>
            </a:r>
            <a:r>
              <a:rPr lang="en-US" dirty="0"/>
              <a:t> </a:t>
            </a:r>
            <a:r>
              <a:rPr lang="en-US" dirty="0" err="1"/>
              <a:t>sơ</a:t>
            </a:r>
            <a:r>
              <a:rPr lang="en-US" dirty="0"/>
              <a:t> </a:t>
            </a:r>
            <a:r>
              <a:rPr lang="en-US" dirty="0" err="1"/>
              <a:t>thẩm</a:t>
            </a:r>
            <a:r>
              <a:rPr lang="en-US" dirty="0"/>
              <a:t> </a:t>
            </a:r>
            <a:r>
              <a:rPr lang="en-US" dirty="0" err="1"/>
              <a:t>của</a:t>
            </a:r>
            <a:r>
              <a:rPr lang="en-US" dirty="0"/>
              <a:t> </a:t>
            </a:r>
            <a:r>
              <a:rPr lang="en-US" dirty="0" err="1"/>
              <a:t>Tòa</a:t>
            </a:r>
            <a:r>
              <a:rPr lang="en-US" dirty="0"/>
              <a:t> </a:t>
            </a:r>
            <a:r>
              <a:rPr lang="en-US" dirty="0" err="1"/>
              <a:t>cấp</a:t>
            </a:r>
            <a:r>
              <a:rPr lang="en-US" dirty="0"/>
              <a:t> </a:t>
            </a:r>
            <a:r>
              <a:rPr lang="en-US" dirty="0" err="1"/>
              <a:t>tỉnh</a:t>
            </a:r>
            <a:r>
              <a:rPr lang="en-US" dirty="0"/>
              <a:t>)</a:t>
            </a:r>
          </a:p>
        </p:txBody>
      </p:sp>
      <p:sp>
        <p:nvSpPr>
          <p:cNvPr id="17" name="Rectangle: Rounded Corners 16">
            <a:extLst>
              <a:ext uri="{FF2B5EF4-FFF2-40B4-BE49-F238E27FC236}">
                <a16:creationId xmlns:a16="http://schemas.microsoft.com/office/drawing/2014/main" id="{ED8614C4-8ECC-2461-2B09-F56B2CA2E03E}"/>
              </a:ext>
            </a:extLst>
          </p:cNvPr>
          <p:cNvSpPr/>
          <p:nvPr/>
        </p:nvSpPr>
        <p:spPr>
          <a:xfrm>
            <a:off x="3356971" y="3644541"/>
            <a:ext cx="4678515" cy="573088"/>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Xét</a:t>
            </a:r>
            <a:r>
              <a:rPr lang="en-US" dirty="0"/>
              <a:t> </a:t>
            </a:r>
            <a:r>
              <a:rPr lang="en-US" dirty="0" err="1"/>
              <a:t>xử</a:t>
            </a:r>
            <a:r>
              <a:rPr lang="en-US" dirty="0"/>
              <a:t> </a:t>
            </a:r>
            <a:r>
              <a:rPr lang="en-US" dirty="0" err="1"/>
              <a:t>phúc</a:t>
            </a:r>
            <a:r>
              <a:rPr lang="en-US" dirty="0"/>
              <a:t> </a:t>
            </a:r>
            <a:r>
              <a:rPr lang="en-US" dirty="0" err="1"/>
              <a:t>thẩm</a:t>
            </a:r>
            <a:r>
              <a:rPr lang="en-US" dirty="0"/>
              <a:t> (</a:t>
            </a:r>
            <a:r>
              <a:rPr lang="en-US" dirty="0" err="1"/>
              <a:t>đối</a:t>
            </a:r>
            <a:r>
              <a:rPr lang="en-US" dirty="0"/>
              <a:t> </a:t>
            </a:r>
            <a:r>
              <a:rPr lang="en-US" dirty="0" err="1"/>
              <a:t>với</a:t>
            </a:r>
            <a:r>
              <a:rPr lang="en-US" dirty="0"/>
              <a:t> </a:t>
            </a:r>
            <a:r>
              <a:rPr lang="en-US" dirty="0" err="1"/>
              <a:t>bản</a:t>
            </a:r>
            <a:r>
              <a:rPr lang="en-US" dirty="0"/>
              <a:t> </a:t>
            </a:r>
            <a:r>
              <a:rPr lang="en-US" dirty="0" err="1"/>
              <a:t>án</a:t>
            </a:r>
            <a:r>
              <a:rPr lang="en-US" dirty="0"/>
              <a:t>, </a:t>
            </a:r>
            <a:r>
              <a:rPr lang="en-US" dirty="0" err="1"/>
              <a:t>quyết</a:t>
            </a:r>
            <a:r>
              <a:rPr lang="en-US" dirty="0"/>
              <a:t> </a:t>
            </a:r>
            <a:r>
              <a:rPr lang="en-US" dirty="0" err="1"/>
              <a:t>định</a:t>
            </a:r>
            <a:r>
              <a:rPr lang="en-US" dirty="0"/>
              <a:t> </a:t>
            </a:r>
            <a:r>
              <a:rPr lang="en-US" dirty="0" err="1"/>
              <a:t>của</a:t>
            </a:r>
            <a:r>
              <a:rPr lang="en-US" dirty="0"/>
              <a:t> </a:t>
            </a:r>
            <a:r>
              <a:rPr lang="en-US" dirty="0" err="1"/>
              <a:t>Tòa</a:t>
            </a:r>
            <a:r>
              <a:rPr lang="en-US" dirty="0"/>
              <a:t> </a:t>
            </a:r>
            <a:r>
              <a:rPr lang="en-US" dirty="0" err="1"/>
              <a:t>cấp</a:t>
            </a:r>
            <a:r>
              <a:rPr lang="en-US" dirty="0"/>
              <a:t> </a:t>
            </a:r>
            <a:r>
              <a:rPr lang="en-US" dirty="0" err="1"/>
              <a:t>huyện</a:t>
            </a:r>
            <a:r>
              <a:rPr lang="en-US" dirty="0"/>
              <a:t>)</a:t>
            </a:r>
          </a:p>
        </p:txBody>
      </p:sp>
      <p:sp>
        <p:nvSpPr>
          <p:cNvPr id="19" name="Rectangle: Rounded Corners 18">
            <a:extLst>
              <a:ext uri="{FF2B5EF4-FFF2-40B4-BE49-F238E27FC236}">
                <a16:creationId xmlns:a16="http://schemas.microsoft.com/office/drawing/2014/main" id="{11175E20-0031-91A7-D849-89F014BCC036}"/>
              </a:ext>
            </a:extLst>
          </p:cNvPr>
          <p:cNvSpPr/>
          <p:nvPr/>
        </p:nvSpPr>
        <p:spPr>
          <a:xfrm>
            <a:off x="3356970" y="4345118"/>
            <a:ext cx="4678515" cy="7376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Xét</a:t>
            </a:r>
            <a:r>
              <a:rPr lang="en-US" dirty="0"/>
              <a:t> </a:t>
            </a:r>
            <a:r>
              <a:rPr lang="en-US" dirty="0" err="1"/>
              <a:t>xử</a:t>
            </a:r>
            <a:r>
              <a:rPr lang="en-US" dirty="0"/>
              <a:t> </a:t>
            </a:r>
            <a:r>
              <a:rPr lang="en-US" dirty="0" err="1"/>
              <a:t>sơ</a:t>
            </a:r>
            <a:r>
              <a:rPr lang="en-US" dirty="0"/>
              <a:t> </a:t>
            </a:r>
            <a:r>
              <a:rPr lang="en-US" dirty="0" err="1"/>
              <a:t>thẩm</a:t>
            </a:r>
            <a:endParaRPr lang="en-US" dirty="0"/>
          </a:p>
        </p:txBody>
      </p:sp>
      <p:sp>
        <p:nvSpPr>
          <p:cNvPr id="22" name="Rectangle: Rounded Corners 21">
            <a:extLst>
              <a:ext uri="{FF2B5EF4-FFF2-40B4-BE49-F238E27FC236}">
                <a16:creationId xmlns:a16="http://schemas.microsoft.com/office/drawing/2014/main" id="{D6909A0E-CA63-064C-2C9C-29415728ACDC}"/>
              </a:ext>
            </a:extLst>
          </p:cNvPr>
          <p:cNvSpPr/>
          <p:nvPr/>
        </p:nvSpPr>
        <p:spPr>
          <a:xfrm>
            <a:off x="679515" y="1764770"/>
            <a:ext cx="1659742" cy="7496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TAND </a:t>
            </a:r>
            <a:r>
              <a:rPr lang="en-US" dirty="0" err="1"/>
              <a:t>cấp</a:t>
            </a:r>
            <a:r>
              <a:rPr lang="en-US" dirty="0"/>
              <a:t> </a:t>
            </a:r>
            <a:r>
              <a:rPr lang="en-US" dirty="0" err="1"/>
              <a:t>cao</a:t>
            </a:r>
            <a:endParaRPr lang="en-US" dirty="0"/>
          </a:p>
        </p:txBody>
      </p:sp>
      <p:sp>
        <p:nvSpPr>
          <p:cNvPr id="23" name="Rectangle: Rounded Corners 22">
            <a:extLst>
              <a:ext uri="{FF2B5EF4-FFF2-40B4-BE49-F238E27FC236}">
                <a16:creationId xmlns:a16="http://schemas.microsoft.com/office/drawing/2014/main" id="{A0898F52-2A69-F398-AB64-F07C34F8DC27}"/>
              </a:ext>
            </a:extLst>
          </p:cNvPr>
          <p:cNvSpPr/>
          <p:nvPr/>
        </p:nvSpPr>
        <p:spPr>
          <a:xfrm>
            <a:off x="679515" y="3165924"/>
            <a:ext cx="1659742" cy="7496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TAND </a:t>
            </a:r>
            <a:r>
              <a:rPr lang="en-US" dirty="0" err="1"/>
              <a:t>cấp</a:t>
            </a:r>
            <a:r>
              <a:rPr lang="en-US" dirty="0"/>
              <a:t> </a:t>
            </a:r>
            <a:r>
              <a:rPr lang="en-US" dirty="0" err="1"/>
              <a:t>tỉnh</a:t>
            </a:r>
            <a:endParaRPr lang="en-US" dirty="0"/>
          </a:p>
        </p:txBody>
      </p:sp>
      <p:sp>
        <p:nvSpPr>
          <p:cNvPr id="24" name="Rectangle: Rounded Corners 23">
            <a:extLst>
              <a:ext uri="{FF2B5EF4-FFF2-40B4-BE49-F238E27FC236}">
                <a16:creationId xmlns:a16="http://schemas.microsoft.com/office/drawing/2014/main" id="{F84857C5-7BCC-417B-8EC2-2D0E32AB49B0}"/>
              </a:ext>
            </a:extLst>
          </p:cNvPr>
          <p:cNvSpPr/>
          <p:nvPr/>
        </p:nvSpPr>
        <p:spPr>
          <a:xfrm>
            <a:off x="679515" y="4339101"/>
            <a:ext cx="1659742" cy="7496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TAND </a:t>
            </a:r>
            <a:r>
              <a:rPr lang="en-US" dirty="0" err="1"/>
              <a:t>cấp</a:t>
            </a:r>
            <a:r>
              <a:rPr lang="en-US" dirty="0"/>
              <a:t> </a:t>
            </a:r>
            <a:r>
              <a:rPr lang="en-US" dirty="0" err="1"/>
              <a:t>huyện</a:t>
            </a:r>
            <a:endParaRPr lang="en-US" dirty="0"/>
          </a:p>
        </p:txBody>
      </p:sp>
      <p:sp>
        <p:nvSpPr>
          <p:cNvPr id="25" name="Left Brace 24">
            <a:extLst>
              <a:ext uri="{FF2B5EF4-FFF2-40B4-BE49-F238E27FC236}">
                <a16:creationId xmlns:a16="http://schemas.microsoft.com/office/drawing/2014/main" id="{B7BF139C-5F65-53A1-1908-29365AB98293}"/>
              </a:ext>
            </a:extLst>
          </p:cNvPr>
          <p:cNvSpPr/>
          <p:nvPr/>
        </p:nvSpPr>
        <p:spPr>
          <a:xfrm>
            <a:off x="2430050" y="1730041"/>
            <a:ext cx="739036" cy="9057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D90C33AD-8C87-358B-EC02-EE56DFD2D254}"/>
              </a:ext>
            </a:extLst>
          </p:cNvPr>
          <p:cNvSpPr/>
          <p:nvPr/>
        </p:nvSpPr>
        <p:spPr>
          <a:xfrm>
            <a:off x="2478596" y="3087875"/>
            <a:ext cx="739036" cy="90578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9BC0367D-D9D0-DC01-A771-B96DFA969C29}"/>
              </a:ext>
            </a:extLst>
          </p:cNvPr>
          <p:cNvCxnSpPr>
            <a:cxnSpLocks/>
          </p:cNvCxnSpPr>
          <p:nvPr/>
        </p:nvCxnSpPr>
        <p:spPr>
          <a:xfrm>
            <a:off x="2478596" y="4713946"/>
            <a:ext cx="7390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290411B-8442-91E6-AA3C-126F2C4A38ED}"/>
              </a:ext>
            </a:extLst>
          </p:cNvPr>
          <p:cNvCxnSpPr>
            <a:cxnSpLocks/>
          </p:cNvCxnSpPr>
          <p:nvPr/>
        </p:nvCxnSpPr>
        <p:spPr>
          <a:xfrm>
            <a:off x="2510442" y="1008838"/>
            <a:ext cx="7390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Arrow: Down 30">
            <a:extLst>
              <a:ext uri="{FF2B5EF4-FFF2-40B4-BE49-F238E27FC236}">
                <a16:creationId xmlns:a16="http://schemas.microsoft.com/office/drawing/2014/main" id="{9A162712-6B1E-DDD6-3556-97769FE638C2}"/>
              </a:ext>
            </a:extLst>
          </p:cNvPr>
          <p:cNvSpPr/>
          <p:nvPr/>
        </p:nvSpPr>
        <p:spPr>
          <a:xfrm>
            <a:off x="1409180" y="1364911"/>
            <a:ext cx="144049" cy="365130"/>
          </a:xfrm>
          <a:prstGeom prst="downArrow">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Down 31">
            <a:extLst>
              <a:ext uri="{FF2B5EF4-FFF2-40B4-BE49-F238E27FC236}">
                <a16:creationId xmlns:a16="http://schemas.microsoft.com/office/drawing/2014/main" id="{147A8246-C807-E027-28DC-E650E3F8C566}"/>
              </a:ext>
            </a:extLst>
          </p:cNvPr>
          <p:cNvSpPr/>
          <p:nvPr/>
        </p:nvSpPr>
        <p:spPr>
          <a:xfrm>
            <a:off x="1409180" y="2533839"/>
            <a:ext cx="144049" cy="573088"/>
          </a:xfrm>
          <a:prstGeom prst="downArrow">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FE913B35-06B5-13AF-CA10-E1DD047F97B2}"/>
              </a:ext>
            </a:extLst>
          </p:cNvPr>
          <p:cNvSpPr/>
          <p:nvPr/>
        </p:nvSpPr>
        <p:spPr>
          <a:xfrm>
            <a:off x="1437361" y="3915615"/>
            <a:ext cx="144049" cy="365130"/>
          </a:xfrm>
          <a:prstGeom prst="downArrow">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6643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20;p15">
            <a:extLst>
              <a:ext uri="{FF2B5EF4-FFF2-40B4-BE49-F238E27FC236}">
                <a16:creationId xmlns:a16="http://schemas.microsoft.com/office/drawing/2014/main" id="{FED0A0DF-CFFB-F2F0-B12A-D11580201E03}"/>
              </a:ext>
            </a:extLst>
          </p:cNvPr>
          <p:cNvSpPr txBox="1"/>
          <p:nvPr/>
        </p:nvSpPr>
        <p:spPr>
          <a:xfrm>
            <a:off x="249203" y="176873"/>
            <a:ext cx="1543050" cy="1615381"/>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sp>
        <p:nvSpPr>
          <p:cNvPr id="2" name="Title 1"/>
          <p:cNvSpPr>
            <a:spLocks noGrp="1"/>
          </p:cNvSpPr>
          <p:nvPr>
            <p:ph type="title" idx="4294967295"/>
          </p:nvPr>
        </p:nvSpPr>
        <p:spPr>
          <a:xfrm>
            <a:off x="682625" y="444500"/>
            <a:ext cx="8461375" cy="573088"/>
          </a:xfrm>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4.3.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Thẩm</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quyền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theo</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lãnh</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thổ</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và</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sự</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lựa</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chọn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của</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nguyên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đơn</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7A2F3639-03B2-5891-2EA9-3612EADA4389}"/>
              </a:ext>
            </a:extLst>
          </p:cNvPr>
          <p:cNvSpPr/>
          <p:nvPr/>
        </p:nvSpPr>
        <p:spPr>
          <a:xfrm>
            <a:off x="1072980" y="1946934"/>
            <a:ext cx="2295727" cy="1459149"/>
          </a:xfrm>
          <a:prstGeom prst="roundRect">
            <a:avLst/>
          </a:prstGeom>
          <a:solidFill>
            <a:schemeClr val="bg2">
              <a:lumMod val="40000"/>
              <a:lumOff val="60000"/>
            </a:schemeClr>
          </a:solidFill>
          <a:ln w="57150">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err="1"/>
              <a:t>Cách</a:t>
            </a:r>
            <a:r>
              <a:rPr lang="en-US" sz="1800" b="1" dirty="0"/>
              <a:t> </a:t>
            </a:r>
            <a:r>
              <a:rPr lang="en-US" sz="1800" b="1" dirty="0" err="1"/>
              <a:t>thức</a:t>
            </a:r>
            <a:r>
              <a:rPr lang="en-US" sz="1800" b="1" dirty="0"/>
              <a:t> </a:t>
            </a:r>
          </a:p>
          <a:p>
            <a:pPr algn="ctr"/>
            <a:r>
              <a:rPr lang="en-US" sz="1800" b="1" dirty="0" err="1"/>
              <a:t>xác</a:t>
            </a:r>
            <a:r>
              <a:rPr lang="en-US" sz="1800" b="1" dirty="0"/>
              <a:t> </a:t>
            </a:r>
            <a:r>
              <a:rPr lang="en-US" sz="1800" b="1" dirty="0" err="1"/>
              <a:t>định</a:t>
            </a:r>
            <a:endParaRPr lang="en-US" sz="1800" b="1" dirty="0"/>
          </a:p>
        </p:txBody>
      </p:sp>
      <p:sp>
        <p:nvSpPr>
          <p:cNvPr id="7" name="Oval 6">
            <a:extLst>
              <a:ext uri="{FF2B5EF4-FFF2-40B4-BE49-F238E27FC236}">
                <a16:creationId xmlns:a16="http://schemas.microsoft.com/office/drawing/2014/main" id="{C52C3A86-C3EA-1A4C-7B42-512306E9594A}"/>
              </a:ext>
            </a:extLst>
          </p:cNvPr>
          <p:cNvSpPr/>
          <p:nvPr/>
        </p:nvSpPr>
        <p:spPr>
          <a:xfrm>
            <a:off x="4464996" y="1212885"/>
            <a:ext cx="2295726" cy="1121753"/>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err="1"/>
              <a:t>Vụ</a:t>
            </a:r>
            <a:r>
              <a:rPr lang="en-US" sz="1800" dirty="0"/>
              <a:t> </a:t>
            </a:r>
            <a:r>
              <a:rPr lang="en-US" sz="1800" dirty="0" err="1"/>
              <a:t>án</a:t>
            </a:r>
            <a:r>
              <a:rPr lang="en-US" sz="1800" dirty="0"/>
              <a:t> </a:t>
            </a:r>
            <a:r>
              <a:rPr lang="en-US" sz="1800" dirty="0" err="1"/>
              <a:t>dân</a:t>
            </a:r>
            <a:r>
              <a:rPr lang="en-US" sz="1800" dirty="0"/>
              <a:t> </a:t>
            </a:r>
            <a:r>
              <a:rPr lang="en-US" sz="1800" dirty="0" err="1"/>
              <a:t>sự</a:t>
            </a:r>
            <a:endParaRPr lang="en-US" sz="1800" dirty="0"/>
          </a:p>
          <a:p>
            <a:pPr algn="ctr"/>
            <a:r>
              <a:rPr lang="en-US" sz="1800" dirty="0" err="1"/>
              <a:t>Điều</a:t>
            </a:r>
            <a:r>
              <a:rPr lang="en-US" sz="1800" dirty="0"/>
              <a:t> 39.1</a:t>
            </a:r>
          </a:p>
        </p:txBody>
      </p:sp>
      <p:sp>
        <p:nvSpPr>
          <p:cNvPr id="8" name="Oval 7">
            <a:extLst>
              <a:ext uri="{FF2B5EF4-FFF2-40B4-BE49-F238E27FC236}">
                <a16:creationId xmlns:a16="http://schemas.microsoft.com/office/drawing/2014/main" id="{F1367FA0-5726-DB23-F7F7-587ACEB36766}"/>
              </a:ext>
            </a:extLst>
          </p:cNvPr>
          <p:cNvSpPr/>
          <p:nvPr/>
        </p:nvSpPr>
        <p:spPr>
          <a:xfrm>
            <a:off x="4464995" y="2845206"/>
            <a:ext cx="2295726" cy="1121753"/>
          </a:xfrm>
          <a:prstGeom prst="ellipse">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err="1"/>
              <a:t>Việc</a:t>
            </a:r>
            <a:r>
              <a:rPr lang="en-US" sz="1800" dirty="0"/>
              <a:t> </a:t>
            </a:r>
            <a:r>
              <a:rPr lang="en-US" sz="1800" dirty="0" err="1"/>
              <a:t>dân</a:t>
            </a:r>
            <a:r>
              <a:rPr lang="en-US" sz="1800" dirty="0"/>
              <a:t> </a:t>
            </a:r>
            <a:r>
              <a:rPr lang="en-US" sz="1800" dirty="0" err="1"/>
              <a:t>sự</a:t>
            </a:r>
            <a:endParaRPr lang="en-US" sz="1800" dirty="0"/>
          </a:p>
          <a:p>
            <a:pPr algn="ctr"/>
            <a:r>
              <a:rPr lang="en-US" sz="1800" dirty="0" err="1"/>
              <a:t>Điều</a:t>
            </a:r>
            <a:r>
              <a:rPr lang="en-US" sz="1800" dirty="0"/>
              <a:t> 39.2</a:t>
            </a:r>
          </a:p>
        </p:txBody>
      </p:sp>
      <p:cxnSp>
        <p:nvCxnSpPr>
          <p:cNvPr id="12" name="Straight Connector 11">
            <a:extLst>
              <a:ext uri="{FF2B5EF4-FFF2-40B4-BE49-F238E27FC236}">
                <a16:creationId xmlns:a16="http://schemas.microsoft.com/office/drawing/2014/main" id="{9F0A08B1-7CB4-ABD7-0ABF-5D1FBFE3D7A8}"/>
              </a:ext>
            </a:extLst>
          </p:cNvPr>
          <p:cNvCxnSpPr>
            <a:stCxn id="3" idx="3"/>
          </p:cNvCxnSpPr>
          <p:nvPr/>
        </p:nvCxnSpPr>
        <p:spPr>
          <a:xfrm flipV="1">
            <a:off x="3368707" y="1946934"/>
            <a:ext cx="1148540" cy="729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A9DF01F-CC0B-54AA-DF20-2768673C7226}"/>
              </a:ext>
            </a:extLst>
          </p:cNvPr>
          <p:cNvCxnSpPr>
            <a:cxnSpLocks/>
            <a:stCxn id="3" idx="3"/>
            <a:endCxn id="8" idx="2"/>
          </p:cNvCxnSpPr>
          <p:nvPr/>
        </p:nvCxnSpPr>
        <p:spPr>
          <a:xfrm>
            <a:off x="3368707" y="2676509"/>
            <a:ext cx="1096288" cy="7295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184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5. TRÌNH TỰ, THỦ TỤC GIẢI QUYẾT VỤ ÁN DÂN SỰ</a:t>
            </a:r>
          </a:p>
        </p:txBody>
      </p:sp>
      <p:sp>
        <p:nvSpPr>
          <p:cNvPr id="3" name="Arrow: Right 2">
            <a:extLst>
              <a:ext uri="{FF2B5EF4-FFF2-40B4-BE49-F238E27FC236}">
                <a16:creationId xmlns:a16="http://schemas.microsoft.com/office/drawing/2014/main" id="{E7E4C666-525C-0A21-BFA6-3D19F9385C1A}"/>
              </a:ext>
            </a:extLst>
          </p:cNvPr>
          <p:cNvSpPr/>
          <p:nvPr/>
        </p:nvSpPr>
        <p:spPr>
          <a:xfrm>
            <a:off x="736600" y="1017726"/>
            <a:ext cx="7594600" cy="3680750"/>
          </a:xfrm>
          <a:prstGeom prst="rightArrow">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DFB8594-07AF-8C91-26C6-CA946377A7AB}"/>
              </a:ext>
            </a:extLst>
          </p:cNvPr>
          <p:cNvSpPr/>
          <p:nvPr/>
        </p:nvSpPr>
        <p:spPr>
          <a:xfrm>
            <a:off x="495300" y="2197701"/>
            <a:ext cx="1663700" cy="1320800"/>
          </a:xfrm>
          <a:prstGeom prst="roundRect">
            <a:avLst/>
          </a:prstGeom>
          <a:solidFill>
            <a:schemeClr val="accent6">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1. </a:t>
            </a:r>
            <a:r>
              <a:rPr lang="en-US" sz="1800" b="1" dirty="0" err="1"/>
              <a:t>Khởi</a:t>
            </a:r>
            <a:r>
              <a:rPr lang="en-US" sz="1800" b="1" dirty="0"/>
              <a:t> </a:t>
            </a:r>
            <a:r>
              <a:rPr lang="en-US" sz="1800" b="1" dirty="0" err="1"/>
              <a:t>kiện</a:t>
            </a:r>
            <a:r>
              <a:rPr lang="en-US" sz="1800" b="1" dirty="0"/>
              <a:t>, </a:t>
            </a:r>
            <a:r>
              <a:rPr lang="en-US" sz="1800" b="1" dirty="0" err="1"/>
              <a:t>thụ</a:t>
            </a:r>
            <a:r>
              <a:rPr lang="en-US" sz="1800" b="1" dirty="0"/>
              <a:t> </a:t>
            </a:r>
            <a:r>
              <a:rPr lang="en-US" sz="1800" b="1" dirty="0" err="1"/>
              <a:t>lý</a:t>
            </a:r>
            <a:endParaRPr lang="en-US" sz="1800" b="1" dirty="0"/>
          </a:p>
        </p:txBody>
      </p:sp>
      <p:sp>
        <p:nvSpPr>
          <p:cNvPr id="7" name="Rectangle: Rounded Corners 6">
            <a:extLst>
              <a:ext uri="{FF2B5EF4-FFF2-40B4-BE49-F238E27FC236}">
                <a16:creationId xmlns:a16="http://schemas.microsoft.com/office/drawing/2014/main" id="{F8A1C4FB-4C43-C4F0-5AE1-42DD816ED8B6}"/>
              </a:ext>
            </a:extLst>
          </p:cNvPr>
          <p:cNvSpPr/>
          <p:nvPr/>
        </p:nvSpPr>
        <p:spPr>
          <a:xfrm>
            <a:off x="2476500" y="2197701"/>
            <a:ext cx="1663700" cy="1320800"/>
          </a:xfrm>
          <a:prstGeom prst="roundRect">
            <a:avLst/>
          </a:prstGeom>
          <a:solidFill>
            <a:schemeClr val="accent3">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2. </a:t>
            </a:r>
            <a:r>
              <a:rPr lang="en-US" sz="1800" b="1" dirty="0" err="1"/>
              <a:t>Hòa</a:t>
            </a:r>
            <a:r>
              <a:rPr lang="en-US" sz="1800" b="1" dirty="0"/>
              <a:t> </a:t>
            </a:r>
            <a:r>
              <a:rPr lang="en-US" sz="1800" b="1" dirty="0" err="1"/>
              <a:t>giải</a:t>
            </a:r>
            <a:endParaRPr lang="en-US" sz="1800" b="1" dirty="0"/>
          </a:p>
        </p:txBody>
      </p:sp>
      <p:sp>
        <p:nvSpPr>
          <p:cNvPr id="8" name="Rectangle: Rounded Corners 7">
            <a:extLst>
              <a:ext uri="{FF2B5EF4-FFF2-40B4-BE49-F238E27FC236}">
                <a16:creationId xmlns:a16="http://schemas.microsoft.com/office/drawing/2014/main" id="{39096BF3-1428-2620-4CFB-F3FF36356AF4}"/>
              </a:ext>
            </a:extLst>
          </p:cNvPr>
          <p:cNvSpPr/>
          <p:nvPr/>
        </p:nvSpPr>
        <p:spPr>
          <a:xfrm>
            <a:off x="4457700" y="2185602"/>
            <a:ext cx="1663700" cy="1320800"/>
          </a:xfrm>
          <a:prstGeom prst="roundRect">
            <a:avLst/>
          </a:prstGeom>
          <a:solidFill>
            <a:srgbClr val="FF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3. </a:t>
            </a:r>
            <a:r>
              <a:rPr lang="en-US" sz="1800" b="1" dirty="0" err="1"/>
              <a:t>Phiên</a:t>
            </a:r>
            <a:r>
              <a:rPr lang="en-US" sz="1800" b="1" dirty="0"/>
              <a:t> </a:t>
            </a:r>
            <a:r>
              <a:rPr lang="en-US" sz="1800" b="1" dirty="0" err="1"/>
              <a:t>tòa</a:t>
            </a:r>
            <a:r>
              <a:rPr lang="en-US" sz="1800" b="1" dirty="0"/>
              <a:t> (ST/PT)</a:t>
            </a:r>
          </a:p>
        </p:txBody>
      </p:sp>
      <p:sp>
        <p:nvSpPr>
          <p:cNvPr id="9" name="Rectangle: Rounded Corners 8">
            <a:extLst>
              <a:ext uri="{FF2B5EF4-FFF2-40B4-BE49-F238E27FC236}">
                <a16:creationId xmlns:a16="http://schemas.microsoft.com/office/drawing/2014/main" id="{814C2A3E-BA5C-D28B-91B1-6D5103C19304}"/>
              </a:ext>
            </a:extLst>
          </p:cNvPr>
          <p:cNvSpPr/>
          <p:nvPr/>
        </p:nvSpPr>
        <p:spPr>
          <a:xfrm>
            <a:off x="6438900" y="2197701"/>
            <a:ext cx="1663700" cy="1320800"/>
          </a:xfrm>
          <a:prstGeom prst="roundRect">
            <a:avLst/>
          </a:prstGeom>
          <a:solidFill>
            <a:schemeClr val="accent4">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4. Thi </a:t>
            </a:r>
            <a:r>
              <a:rPr lang="en-US" sz="1800" b="1" dirty="0" err="1"/>
              <a:t>hành</a:t>
            </a:r>
            <a:r>
              <a:rPr lang="en-US" sz="1800" b="1" dirty="0"/>
              <a:t> </a:t>
            </a:r>
            <a:r>
              <a:rPr lang="en-US" sz="1800" b="1" dirty="0" err="1"/>
              <a:t>án</a:t>
            </a:r>
            <a:r>
              <a:rPr lang="en-US" sz="1800" b="1" dirty="0"/>
              <a:t> DS</a:t>
            </a:r>
          </a:p>
        </p:txBody>
      </p:sp>
    </p:spTree>
    <p:extLst>
      <p:ext uri="{BB962C8B-B14F-4D97-AF65-F5344CB8AC3E}">
        <p14:creationId xmlns:p14="http://schemas.microsoft.com/office/powerpoint/2010/main" val="403988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48C7FF-8733-57D4-9087-741052B71CF4}"/>
              </a:ext>
            </a:extLst>
          </p:cNvPr>
          <p:cNvSpPr>
            <a:spLocks noGrp="1"/>
          </p:cNvSpPr>
          <p:nvPr>
            <p:ph type="sldNum" idx="12"/>
          </p:nvPr>
        </p:nvSpPr>
        <p:spPr/>
        <p:txBody>
          <a:bodyPr/>
          <a:lstStyle/>
          <a:p>
            <a:fld id="{812AC747-7535-43C5-AB16-59D96E15A904}" type="slidenum">
              <a:rPr lang="en-US" smtClean="0"/>
              <a:t>29</a:t>
            </a:fld>
            <a:endParaRPr lang="en-US"/>
          </a:p>
        </p:txBody>
      </p:sp>
      <p:sp>
        <p:nvSpPr>
          <p:cNvPr id="5" name="TextBox 4">
            <a:extLst>
              <a:ext uri="{FF2B5EF4-FFF2-40B4-BE49-F238E27FC236}">
                <a16:creationId xmlns:a16="http://schemas.microsoft.com/office/drawing/2014/main" id="{369C7112-E867-E708-E7C9-CF88AC022FBA}"/>
              </a:ext>
            </a:extLst>
          </p:cNvPr>
          <p:cNvSpPr txBox="1"/>
          <p:nvPr/>
        </p:nvSpPr>
        <p:spPr>
          <a:xfrm>
            <a:off x="1410907" y="1799838"/>
            <a:ext cx="6322186" cy="523220"/>
          </a:xfrm>
          <a:prstGeom prst="rect">
            <a:avLst/>
          </a:prstGeom>
          <a:noFill/>
        </p:spPr>
        <p:txBody>
          <a:bodyPr wrap="square" rtlCol="0">
            <a:spAutoFit/>
          </a:bodyPr>
          <a:lstStyle/>
          <a:p>
            <a:pPr algn="ctr"/>
            <a:r>
              <a:rPr lang="en-US" sz="2800" b="1" dirty="0">
                <a:solidFill>
                  <a:schemeClr val="bg1"/>
                </a:solidFill>
              </a:rPr>
              <a:t>CẢM ƠN CÁC BẠN ĐÃ THEO DÕI!</a:t>
            </a:r>
          </a:p>
        </p:txBody>
      </p:sp>
      <p:pic>
        <p:nvPicPr>
          <p:cNvPr id="2" name="Picture 1" descr="A blue letter on a black background&#10;&#10;Description automatically generated">
            <a:extLst>
              <a:ext uri="{FF2B5EF4-FFF2-40B4-BE49-F238E27FC236}">
                <a16:creationId xmlns:a16="http://schemas.microsoft.com/office/drawing/2014/main" id="{6795660B-E79E-5891-3667-B91DF15B65F1}"/>
              </a:ext>
            </a:extLst>
          </p:cNvPr>
          <p:cNvPicPr>
            <a:picLocks noChangeAspect="1"/>
          </p:cNvPicPr>
          <p:nvPr/>
        </p:nvPicPr>
        <p:blipFill>
          <a:blip r:embed="rId2">
            <a:biLevel thresh="25000"/>
          </a:blip>
          <a:stretch>
            <a:fillRect/>
          </a:stretch>
        </p:blipFill>
        <p:spPr>
          <a:xfrm>
            <a:off x="3227097" y="2873296"/>
            <a:ext cx="2689806" cy="470367"/>
          </a:xfrm>
          <a:prstGeom prst="rect">
            <a:avLst/>
          </a:prstGeom>
        </p:spPr>
      </p:pic>
    </p:spTree>
    <p:extLst>
      <p:ext uri="{BB962C8B-B14F-4D97-AF65-F5344CB8AC3E}">
        <p14:creationId xmlns:p14="http://schemas.microsoft.com/office/powerpoint/2010/main" val="1476267312"/>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548B-6891-54F4-3A17-D8F38ECA23FE}"/>
              </a:ext>
            </a:extLst>
          </p:cNvPr>
          <p:cNvSpPr>
            <a:spLocks noGrp="1"/>
          </p:cNvSpPr>
          <p:nvPr>
            <p:ph type="title"/>
          </p:nvPr>
        </p:nvSpPr>
        <p:spPr>
          <a:xfrm>
            <a:off x="435115" y="2571750"/>
            <a:ext cx="6048811" cy="841800"/>
          </a:xfrm>
        </p:spPr>
        <p:txBody>
          <a:bodyPr/>
          <a:lstStyle/>
          <a:p>
            <a:r>
              <a:rPr lang="en-US" sz="3600" b="1" dirty="0">
                <a:solidFill>
                  <a:schemeClr val="bg2">
                    <a:lumMod val="20000"/>
                    <a:lumOff val="80000"/>
                  </a:schemeClr>
                </a:solidFill>
                <a:effectLst>
                  <a:outerShdw blurRad="38100" dist="38100" dir="2700000" algn="tl">
                    <a:srgbClr val="000000">
                      <a:alpha val="43137"/>
                    </a:srgbClr>
                  </a:outerShdw>
                </a:effectLst>
                <a:latin typeface="+mj-lt"/>
              </a:rPr>
              <a:t>II. TỐ TỤNG DÂN SỰ</a:t>
            </a:r>
          </a:p>
        </p:txBody>
      </p:sp>
    </p:spTree>
    <p:extLst>
      <p:ext uri="{BB962C8B-B14F-4D97-AF65-F5344CB8AC3E}">
        <p14:creationId xmlns:p14="http://schemas.microsoft.com/office/powerpoint/2010/main" val="240227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383325" y="2097236"/>
            <a:ext cx="3588600" cy="176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600" b="1" dirty="0">
                <a:effectLst>
                  <a:outerShdw blurRad="38100" dist="38100" dir="2700000" algn="tl">
                    <a:srgbClr val="000000">
                      <a:alpha val="43137"/>
                    </a:srgbClr>
                  </a:outerShdw>
                </a:effectLst>
                <a:latin typeface="+mn-lt"/>
              </a:rPr>
              <a:t>NỘI DUNG</a:t>
            </a:r>
            <a:endParaRPr sz="3600" b="1" dirty="0">
              <a:effectLst>
                <a:outerShdw blurRad="38100" dist="38100" dir="2700000" algn="tl">
                  <a:srgbClr val="000000">
                    <a:alpha val="43137"/>
                  </a:srgbClr>
                </a:outerShdw>
              </a:effectLst>
              <a:latin typeface="+mn-lt"/>
            </a:endParaRPr>
          </a:p>
        </p:txBody>
      </p:sp>
      <p:grpSp>
        <p:nvGrpSpPr>
          <p:cNvPr id="326" name="Google Shape;326;p45"/>
          <p:cNvGrpSpPr/>
          <p:nvPr/>
        </p:nvGrpSpPr>
        <p:grpSpPr>
          <a:xfrm>
            <a:off x="4432934" y="1028668"/>
            <a:ext cx="278152" cy="345818"/>
            <a:chOff x="0" y="46600"/>
            <a:chExt cx="3121800" cy="5004600"/>
          </a:xfrm>
        </p:grpSpPr>
        <p:sp>
          <p:nvSpPr>
            <p:cNvPr id="327" name="Google Shape;327;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9" name="Google Shape;329;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30" name="Google Shape;330;p45"/>
          <p:cNvSpPr txBox="1"/>
          <p:nvPr/>
        </p:nvSpPr>
        <p:spPr>
          <a:xfrm>
            <a:off x="4919124" y="970125"/>
            <a:ext cx="3932775"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solidFill>
                  <a:schemeClr val="tx1">
                    <a:lumMod val="75000"/>
                    <a:lumOff val="25000"/>
                  </a:schemeClr>
                </a:solidFill>
                <a:latin typeface="+mn-lt"/>
                <a:ea typeface="Muli"/>
                <a:cs typeface="Muli"/>
                <a:sym typeface="Muli"/>
              </a:rPr>
              <a:t>Những</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vấn</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đề</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chung</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của</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Luật</a:t>
            </a:r>
            <a:r>
              <a:rPr lang="en-US" sz="1800" dirty="0">
                <a:solidFill>
                  <a:schemeClr val="tx1">
                    <a:lumMod val="75000"/>
                    <a:lumOff val="25000"/>
                  </a:schemeClr>
                </a:solidFill>
                <a:latin typeface="+mn-lt"/>
                <a:ea typeface="Muli"/>
                <a:cs typeface="Muli"/>
                <a:sym typeface="Muli"/>
              </a:rPr>
              <a:t> TTDS</a:t>
            </a:r>
            <a:endParaRPr sz="1800" dirty="0">
              <a:solidFill>
                <a:schemeClr val="tx1">
                  <a:lumMod val="75000"/>
                  <a:lumOff val="25000"/>
                </a:schemeClr>
              </a:solidFill>
              <a:latin typeface="+mn-lt"/>
              <a:ea typeface="Muli"/>
              <a:cs typeface="Muli"/>
              <a:sym typeface="Muli"/>
            </a:endParaRPr>
          </a:p>
        </p:txBody>
      </p:sp>
      <p:sp>
        <p:nvSpPr>
          <p:cNvPr id="331" name="Google Shape;331;p45"/>
          <p:cNvSpPr txBox="1"/>
          <p:nvPr/>
        </p:nvSpPr>
        <p:spPr>
          <a:xfrm>
            <a:off x="4919125" y="1772188"/>
            <a:ext cx="384155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solidFill>
                  <a:schemeClr val="tx1">
                    <a:lumMod val="75000"/>
                    <a:lumOff val="25000"/>
                  </a:schemeClr>
                </a:solidFill>
                <a:latin typeface="+mn-lt"/>
                <a:ea typeface="Muli"/>
                <a:cs typeface="Muli"/>
                <a:sym typeface="Muli"/>
              </a:rPr>
              <a:t>Các</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nguyên</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tắc</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cơ</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bản</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trong</a:t>
            </a:r>
            <a:r>
              <a:rPr lang="en-US" sz="1800" dirty="0">
                <a:solidFill>
                  <a:schemeClr val="tx1">
                    <a:lumMod val="75000"/>
                    <a:lumOff val="25000"/>
                  </a:schemeClr>
                </a:solidFill>
                <a:latin typeface="+mn-lt"/>
                <a:ea typeface="Muli"/>
                <a:cs typeface="Muli"/>
                <a:sym typeface="Muli"/>
              </a:rPr>
              <a:t> TTDS </a:t>
            </a:r>
            <a:endParaRPr sz="1800" dirty="0">
              <a:solidFill>
                <a:schemeClr val="tx1">
                  <a:lumMod val="75000"/>
                  <a:lumOff val="25000"/>
                </a:schemeClr>
              </a:solidFill>
              <a:latin typeface="+mn-lt"/>
              <a:ea typeface="Muli"/>
              <a:cs typeface="Muli"/>
              <a:sym typeface="Muli"/>
            </a:endParaRPr>
          </a:p>
        </p:txBody>
      </p:sp>
      <p:sp>
        <p:nvSpPr>
          <p:cNvPr id="332" name="Google Shape;332;p45"/>
          <p:cNvSpPr txBox="1"/>
          <p:nvPr/>
        </p:nvSpPr>
        <p:spPr>
          <a:xfrm>
            <a:off x="4919124" y="2574250"/>
            <a:ext cx="4047075"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solidFill>
                  <a:schemeClr val="tx1">
                    <a:lumMod val="75000"/>
                    <a:lumOff val="25000"/>
                  </a:schemeClr>
                </a:solidFill>
                <a:latin typeface="+mn-lt"/>
                <a:ea typeface="Muli"/>
                <a:cs typeface="Muli"/>
                <a:sym typeface="Muli"/>
              </a:rPr>
              <a:t>Chủ</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thể</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của</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quan</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hệ</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pháp</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luật</a:t>
            </a:r>
            <a:r>
              <a:rPr lang="en-US" sz="1800" dirty="0">
                <a:solidFill>
                  <a:schemeClr val="tx1">
                    <a:lumMod val="75000"/>
                    <a:lumOff val="25000"/>
                  </a:schemeClr>
                </a:solidFill>
                <a:latin typeface="+mn-lt"/>
                <a:ea typeface="Muli"/>
                <a:cs typeface="Muli"/>
                <a:sym typeface="Muli"/>
              </a:rPr>
              <a:t> TTDS</a:t>
            </a:r>
          </a:p>
        </p:txBody>
      </p:sp>
      <p:sp>
        <p:nvSpPr>
          <p:cNvPr id="333" name="Google Shape;333;p45"/>
          <p:cNvSpPr txBox="1"/>
          <p:nvPr/>
        </p:nvSpPr>
        <p:spPr>
          <a:xfrm>
            <a:off x="4919125" y="3376313"/>
            <a:ext cx="4047074"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solidFill>
                  <a:schemeClr val="tx1">
                    <a:lumMod val="75000"/>
                    <a:lumOff val="25000"/>
                  </a:schemeClr>
                </a:solidFill>
                <a:latin typeface="+mn-lt"/>
                <a:ea typeface="Muli"/>
                <a:cs typeface="Muli"/>
                <a:sym typeface="Muli"/>
              </a:rPr>
              <a:t>Thẩm</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quyền</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của</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Tòa</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án</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trong</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giải</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quyết</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vụ</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việc</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dân</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sự</a:t>
            </a:r>
            <a:endParaRPr sz="1800" dirty="0">
              <a:solidFill>
                <a:schemeClr val="tx1">
                  <a:lumMod val="75000"/>
                  <a:lumOff val="25000"/>
                </a:schemeClr>
              </a:solidFill>
              <a:latin typeface="+mn-lt"/>
              <a:ea typeface="Muli"/>
              <a:cs typeface="Muli"/>
              <a:sym typeface="Muli"/>
            </a:endParaRPr>
          </a:p>
        </p:txBody>
      </p:sp>
      <p:sp>
        <p:nvSpPr>
          <p:cNvPr id="334" name="Google Shape;334;p45"/>
          <p:cNvSpPr txBox="1"/>
          <p:nvPr/>
        </p:nvSpPr>
        <p:spPr>
          <a:xfrm>
            <a:off x="4919125" y="4178375"/>
            <a:ext cx="3932774"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err="1">
                <a:solidFill>
                  <a:schemeClr val="tx1">
                    <a:lumMod val="75000"/>
                    <a:lumOff val="25000"/>
                  </a:schemeClr>
                </a:solidFill>
                <a:latin typeface="+mn-lt"/>
                <a:ea typeface="Muli"/>
                <a:cs typeface="Muli"/>
                <a:sym typeface="Muli"/>
              </a:rPr>
              <a:t>Trình</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tự</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thủ</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tục</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giải</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quyết</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vụ</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việc</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dân</a:t>
            </a:r>
            <a:r>
              <a:rPr lang="en-US" sz="1800" dirty="0">
                <a:solidFill>
                  <a:schemeClr val="tx1">
                    <a:lumMod val="75000"/>
                    <a:lumOff val="25000"/>
                  </a:schemeClr>
                </a:solidFill>
                <a:latin typeface="+mn-lt"/>
                <a:ea typeface="Muli"/>
                <a:cs typeface="Muli"/>
                <a:sym typeface="Muli"/>
              </a:rPr>
              <a:t> </a:t>
            </a:r>
            <a:r>
              <a:rPr lang="en-US" sz="1800" dirty="0" err="1">
                <a:solidFill>
                  <a:schemeClr val="tx1">
                    <a:lumMod val="75000"/>
                    <a:lumOff val="25000"/>
                  </a:schemeClr>
                </a:solidFill>
                <a:latin typeface="+mn-lt"/>
                <a:ea typeface="Muli"/>
                <a:cs typeface="Muli"/>
                <a:sym typeface="Muli"/>
              </a:rPr>
              <a:t>sự</a:t>
            </a:r>
            <a:endParaRPr sz="1800" dirty="0">
              <a:solidFill>
                <a:schemeClr val="tx1">
                  <a:lumMod val="75000"/>
                  <a:lumOff val="25000"/>
                </a:schemeClr>
              </a:solidFill>
              <a:latin typeface="+mn-lt"/>
              <a:ea typeface="Muli"/>
              <a:cs typeface="Muli"/>
              <a:sym typeface="Muli"/>
            </a:endParaRPr>
          </a:p>
        </p:txBody>
      </p:sp>
      <p:grpSp>
        <p:nvGrpSpPr>
          <p:cNvPr id="335" name="Google Shape;335;p45"/>
          <p:cNvGrpSpPr/>
          <p:nvPr/>
        </p:nvGrpSpPr>
        <p:grpSpPr>
          <a:xfrm>
            <a:off x="4432934" y="1830743"/>
            <a:ext cx="278152" cy="345818"/>
            <a:chOff x="0" y="46600"/>
            <a:chExt cx="3121800" cy="5004600"/>
          </a:xfrm>
        </p:grpSpPr>
        <p:sp>
          <p:nvSpPr>
            <p:cNvPr id="336" name="Google Shape;336;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39" name="Google Shape;339;p45"/>
          <p:cNvGrpSpPr/>
          <p:nvPr/>
        </p:nvGrpSpPr>
        <p:grpSpPr>
          <a:xfrm>
            <a:off x="4432934" y="2632818"/>
            <a:ext cx="278152" cy="345818"/>
            <a:chOff x="0" y="46600"/>
            <a:chExt cx="3121800" cy="5004600"/>
          </a:xfrm>
        </p:grpSpPr>
        <p:sp>
          <p:nvSpPr>
            <p:cNvPr id="340" name="Google Shape;340;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2" name="Google Shape;342;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43" name="Google Shape;343;p45"/>
          <p:cNvGrpSpPr/>
          <p:nvPr/>
        </p:nvGrpSpPr>
        <p:grpSpPr>
          <a:xfrm>
            <a:off x="4432934" y="3434893"/>
            <a:ext cx="278152" cy="345818"/>
            <a:chOff x="0" y="46600"/>
            <a:chExt cx="3121800" cy="5004600"/>
          </a:xfrm>
        </p:grpSpPr>
        <p:sp>
          <p:nvSpPr>
            <p:cNvPr id="344" name="Google Shape;344;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47" name="Google Shape;347;p45"/>
          <p:cNvGrpSpPr/>
          <p:nvPr/>
        </p:nvGrpSpPr>
        <p:grpSpPr>
          <a:xfrm>
            <a:off x="4432934" y="4236968"/>
            <a:ext cx="278152" cy="345818"/>
            <a:chOff x="0" y="46600"/>
            <a:chExt cx="3121800" cy="5004600"/>
          </a:xfrm>
        </p:grpSpPr>
        <p:sp>
          <p:nvSpPr>
            <p:cNvPr id="348" name="Google Shape;348;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50" name="Google Shape;350;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 NHỮNG VẤN ĐỀ CHUNG CỦA LUẬT TTDS</a:t>
            </a:r>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3978664983"/>
              </p:ext>
            </p:extLst>
          </p:nvPr>
        </p:nvGraphicFramePr>
        <p:xfrm>
          <a:off x="755557" y="1133751"/>
          <a:ext cx="7867743" cy="38463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1.2.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Đối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tượng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điều</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chỉnh</a:t>
            </a:r>
            <a:endPar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3" name="Content Placeholder 2"/>
          <p:cNvSpPr>
            <a:spLocks noGrp="1"/>
          </p:cNvSpPr>
          <p:nvPr>
            <p:ph type="body" idx="1"/>
          </p:nvPr>
        </p:nvSpPr>
        <p:spPr>
          <a:xfrm>
            <a:off x="370483" y="1017725"/>
            <a:ext cx="8460000" cy="3416400"/>
          </a:xfrm>
        </p:spPr>
        <p:txBody>
          <a:bodyPr rtlCol="0">
            <a:normAutofit/>
          </a:bodyPr>
          <a:lstStyle/>
          <a:p>
            <a:pPr algn="just">
              <a:lnSpc>
                <a:spcPct val="150000"/>
              </a:lnSpc>
              <a:buNone/>
              <a:defRPr/>
            </a:pP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Đối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tượng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điều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chỉnh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Luật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Tố</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tụng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Việt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Nam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mối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hệ</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giữa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toà</a:t>
            </a:r>
            <a:endParaRPr lang="en-US" dirty="0">
              <a:solidFill>
                <a:schemeClr val="tx1">
                  <a:lumMod val="75000"/>
                  <a:lumOff val="25000"/>
                </a:schemeClr>
              </a:solidFill>
              <a:highlight>
                <a:srgbClr val="FFFFFF"/>
              </a:highlight>
              <a:latin typeface="+mj-lt"/>
              <a:ea typeface="Times New Roman" panose="02020603050405020304" pitchFamily="18" charset="0"/>
              <a:cs typeface="Times New Roman" panose="02020603050405020304" pitchFamily="18" charset="0"/>
            </a:endParaRPr>
          </a:p>
          <a:p>
            <a:pPr algn="just">
              <a:lnSpc>
                <a:spcPct val="150000"/>
              </a:lnSpc>
              <a:buNone/>
              <a:defRPr/>
            </a:pP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kiểm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sát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hành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đương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đại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endParaRPr lang="en-US" dirty="0">
              <a:solidFill>
                <a:schemeClr val="tx1">
                  <a:lumMod val="75000"/>
                  <a:lumOff val="25000"/>
                </a:schemeClr>
              </a:solidFill>
              <a:highlight>
                <a:srgbClr val="FFFFFF"/>
              </a:highlight>
              <a:latin typeface="+mj-lt"/>
              <a:ea typeface="Times New Roman" panose="02020603050405020304" pitchFamily="18" charset="0"/>
              <a:cs typeface="Times New Roman" panose="02020603050405020304" pitchFamily="18" charset="0"/>
            </a:endParaRPr>
          </a:p>
          <a:p>
            <a:pPr algn="just">
              <a:lnSpc>
                <a:spcPct val="150000"/>
              </a:lnSpc>
              <a:buNone/>
              <a:defRPr/>
            </a:pP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đương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bảo</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vệ</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quyền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lợi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ích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hợp</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pháp</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đương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làm</a:t>
            </a:r>
            <a:endParaRPr lang="en-US" dirty="0">
              <a:solidFill>
                <a:schemeClr val="tx1">
                  <a:lumMod val="75000"/>
                  <a:lumOff val="25000"/>
                </a:schemeClr>
              </a:solidFill>
              <a:highlight>
                <a:srgbClr val="FFFFFF"/>
              </a:highlight>
              <a:latin typeface="+mj-lt"/>
              <a:ea typeface="Times New Roman" panose="02020603050405020304" pitchFamily="18" charset="0"/>
              <a:cs typeface="Times New Roman" panose="02020603050405020304" pitchFamily="18" charset="0"/>
            </a:endParaRPr>
          </a:p>
          <a:p>
            <a:pPr algn="just">
              <a:lnSpc>
                <a:spcPct val="150000"/>
              </a:lnSpc>
              <a:buNone/>
              <a:defRPr/>
            </a:pP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chứng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phiên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dịch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giám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định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định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giá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tài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sản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những</a:t>
            </a:r>
            <a:endParaRPr lang="en-US" dirty="0">
              <a:solidFill>
                <a:schemeClr val="tx1">
                  <a:lumMod val="75000"/>
                  <a:lumOff val="25000"/>
                </a:schemeClr>
              </a:solidFill>
              <a:highlight>
                <a:srgbClr val="FFFFFF"/>
              </a:highlight>
              <a:latin typeface="+mj-lt"/>
              <a:ea typeface="Times New Roman" panose="02020603050405020304" pitchFamily="18" charset="0"/>
              <a:cs typeface="Times New Roman" panose="02020603050405020304" pitchFamily="18" charset="0"/>
            </a:endParaRPr>
          </a:p>
          <a:p>
            <a:pPr algn="just">
              <a:lnSpc>
                <a:spcPct val="150000"/>
              </a:lnSpc>
              <a:buNone/>
              <a:defRPr/>
            </a:pP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liên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phát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sinh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trong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tố</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tụng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a:t>
            </a:r>
            <a:endParaRPr lang="en-US" sz="1800" kern="100" dirty="0">
              <a:solidFill>
                <a:schemeClr val="tx1">
                  <a:lumMod val="75000"/>
                  <a:lumOff val="25000"/>
                </a:schemeClr>
              </a:solidFill>
              <a:effectLst/>
              <a:highlight>
                <a:srgbClr val="FFFFFF"/>
              </a:highlight>
              <a:latin typeface="+mj-lt"/>
              <a:ea typeface="Aptos" panose="020B0004020202020204" pitchFamily="34" charset="0"/>
              <a:cs typeface="Times New Roman" panose="02020603050405020304" pitchFamily="18" charset="0"/>
            </a:endParaRPr>
          </a:p>
          <a:p>
            <a:pPr algn="just">
              <a:lnSpc>
                <a:spcPct val="150000"/>
              </a:lnSpc>
              <a:buNone/>
              <a:defRPr/>
            </a:pPr>
            <a:endParaRPr lang="en-US" sz="2000" dirty="0">
              <a:solidFill>
                <a:schemeClr val="tx1">
                  <a:lumMod val="75000"/>
                  <a:lumOff val="25000"/>
                </a:schemeClr>
              </a:solidFill>
              <a:latin typeface="+mj-lt"/>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15"/>
          <p:cNvGrpSpPr/>
          <p:nvPr/>
        </p:nvGrpSpPr>
        <p:grpSpPr>
          <a:xfrm>
            <a:off x="249203" y="176873"/>
            <a:ext cx="8645594" cy="4717424"/>
            <a:chOff x="0" y="-38100"/>
            <a:chExt cx="4554058" cy="2484898"/>
          </a:xfrm>
        </p:grpSpPr>
        <p:sp>
          <p:nvSpPr>
            <p:cNvPr id="119" name="Google Shape;119;p15"/>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120" name="Google Shape;120;p15"/>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grpSp>
        <p:nvGrpSpPr>
          <p:cNvPr id="121" name="Google Shape;121;p15"/>
          <p:cNvGrpSpPr/>
          <p:nvPr/>
        </p:nvGrpSpPr>
        <p:grpSpPr>
          <a:xfrm>
            <a:off x="1337657" y="1295049"/>
            <a:ext cx="2994480" cy="1615380"/>
            <a:chOff x="0" y="-38100"/>
            <a:chExt cx="1577339" cy="850900"/>
          </a:xfrm>
        </p:grpSpPr>
        <p:sp>
          <p:nvSpPr>
            <p:cNvPr id="122" name="Google Shape;122;p15"/>
            <p:cNvSpPr/>
            <p:nvPr/>
          </p:nvSpPr>
          <p:spPr>
            <a:xfrm>
              <a:off x="0" y="0"/>
              <a:ext cx="1577339" cy="796854"/>
            </a:xfrm>
            <a:custGeom>
              <a:avLst/>
              <a:gdLst/>
              <a:ahLst/>
              <a:cxnLst/>
              <a:rect l="l" t="t" r="r" b="b"/>
              <a:pathLst>
                <a:path w="1577339" h="796854" extrusionOk="0">
                  <a:moveTo>
                    <a:pt x="0" y="0"/>
                  </a:moveTo>
                  <a:lnTo>
                    <a:pt x="1577339" y="0"/>
                  </a:lnTo>
                  <a:lnTo>
                    <a:pt x="1577339" y="796854"/>
                  </a:lnTo>
                  <a:lnTo>
                    <a:pt x="0" y="796854"/>
                  </a:lnTo>
                  <a:close/>
                </a:path>
              </a:pathLst>
            </a:custGeom>
            <a:solidFill>
              <a:srgbClr val="B1C9EB"/>
            </a:solidFill>
            <a:ln w="57150" cap="flat" cmpd="sng">
              <a:solidFill>
                <a:srgbClr val="4C6FBF"/>
              </a:solidFill>
              <a:prstDash val="solid"/>
              <a:round/>
              <a:headEnd type="none" w="sm" len="sm"/>
              <a:tailEnd type="none" w="sm" len="sm"/>
            </a:ln>
          </p:spPr>
          <p:txBody>
            <a:bodyPr/>
            <a:lstStyle/>
            <a:p>
              <a:endParaRPr lang="en-US" sz="700"/>
            </a:p>
          </p:txBody>
        </p:sp>
        <p:sp>
          <p:nvSpPr>
            <p:cNvPr id="123" name="Google Shape;123;p15"/>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grpSp>
        <p:nvGrpSpPr>
          <p:cNvPr id="127" name="Google Shape;127;p15"/>
          <p:cNvGrpSpPr/>
          <p:nvPr/>
        </p:nvGrpSpPr>
        <p:grpSpPr>
          <a:xfrm>
            <a:off x="4811864" y="1295049"/>
            <a:ext cx="2994480" cy="1615380"/>
            <a:chOff x="0" y="-38100"/>
            <a:chExt cx="1577339" cy="850900"/>
          </a:xfrm>
        </p:grpSpPr>
        <p:sp>
          <p:nvSpPr>
            <p:cNvPr id="128" name="Google Shape;128;p15"/>
            <p:cNvSpPr/>
            <p:nvPr/>
          </p:nvSpPr>
          <p:spPr>
            <a:xfrm>
              <a:off x="0" y="0"/>
              <a:ext cx="1577339" cy="796854"/>
            </a:xfrm>
            <a:custGeom>
              <a:avLst/>
              <a:gdLst/>
              <a:ahLst/>
              <a:cxnLst/>
              <a:rect l="l" t="t" r="r" b="b"/>
              <a:pathLst>
                <a:path w="1577339" h="796854" extrusionOk="0">
                  <a:moveTo>
                    <a:pt x="0" y="0"/>
                  </a:moveTo>
                  <a:lnTo>
                    <a:pt x="1577339" y="0"/>
                  </a:lnTo>
                  <a:lnTo>
                    <a:pt x="1577339" y="796854"/>
                  </a:lnTo>
                  <a:lnTo>
                    <a:pt x="0" y="796854"/>
                  </a:lnTo>
                  <a:close/>
                </a:path>
              </a:pathLst>
            </a:custGeom>
            <a:solidFill>
              <a:srgbClr val="B1C9EB"/>
            </a:solidFill>
            <a:ln w="57150" cap="flat" cmpd="sng">
              <a:solidFill>
                <a:srgbClr val="4C6FBF"/>
              </a:solidFill>
              <a:prstDash val="solid"/>
              <a:round/>
              <a:headEnd type="none" w="sm" len="sm"/>
              <a:tailEnd type="none" w="sm" len="sm"/>
            </a:ln>
          </p:spPr>
          <p:txBody>
            <a:bodyPr/>
            <a:lstStyle/>
            <a:p>
              <a:endParaRPr lang="en-US" sz="700"/>
            </a:p>
          </p:txBody>
        </p:sp>
        <p:sp>
          <p:nvSpPr>
            <p:cNvPr id="129" name="Google Shape;129;p15"/>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134" name="Google Shape;134;p15"/>
          <p:cNvSpPr txBox="1"/>
          <p:nvPr/>
        </p:nvSpPr>
        <p:spPr>
          <a:xfrm>
            <a:off x="1616103" y="619125"/>
            <a:ext cx="6377476" cy="363176"/>
          </a:xfrm>
          <a:prstGeom prst="rect">
            <a:avLst/>
          </a:prstGeom>
          <a:noFill/>
          <a:ln>
            <a:noFill/>
          </a:ln>
        </p:spPr>
        <p:txBody>
          <a:bodyPr spcFirstLastPara="1" wrap="square" lIns="0" tIns="0" rIns="0" bIns="0" anchor="t" anchorCtr="0">
            <a:spAutoFit/>
          </a:bodyPr>
          <a:lstStyle/>
          <a:p>
            <a:pPr algn="ctr">
              <a:lnSpc>
                <a:spcPct val="118002"/>
              </a:lnSpc>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1.3.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Phương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pháp</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điều</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chỉnh</a:t>
            </a:r>
            <a:endParaRPr sz="2000" dirty="0"/>
          </a:p>
        </p:txBody>
      </p:sp>
      <p:sp>
        <p:nvSpPr>
          <p:cNvPr id="135" name="Google Shape;135;p15"/>
          <p:cNvSpPr txBox="1"/>
          <p:nvPr/>
        </p:nvSpPr>
        <p:spPr>
          <a:xfrm>
            <a:off x="2399364" y="1424530"/>
            <a:ext cx="871066" cy="976806"/>
          </a:xfrm>
          <a:prstGeom prst="rect">
            <a:avLst/>
          </a:prstGeom>
          <a:noFill/>
          <a:ln>
            <a:noFill/>
          </a:ln>
        </p:spPr>
        <p:txBody>
          <a:bodyPr spcFirstLastPara="1" wrap="square" lIns="0" tIns="0" rIns="0" bIns="0" anchor="t" anchorCtr="0">
            <a:spAutoFit/>
          </a:bodyPr>
          <a:lstStyle/>
          <a:p>
            <a:pPr algn="ctr">
              <a:lnSpc>
                <a:spcPct val="127000"/>
              </a:lnSpc>
            </a:pPr>
            <a:r>
              <a:rPr lang="en-US" sz="4998">
                <a:solidFill>
                  <a:srgbClr val="FFFFFF"/>
                </a:solidFill>
                <a:latin typeface="Heebo Black"/>
                <a:ea typeface="Heebo Black"/>
                <a:cs typeface="Heebo Black"/>
                <a:sym typeface="Heebo Black"/>
              </a:rPr>
              <a:t>01</a:t>
            </a:r>
            <a:endParaRPr sz="700"/>
          </a:p>
        </p:txBody>
      </p:sp>
      <p:sp>
        <p:nvSpPr>
          <p:cNvPr id="136" name="Google Shape;136;p15"/>
          <p:cNvSpPr txBox="1"/>
          <p:nvPr/>
        </p:nvSpPr>
        <p:spPr>
          <a:xfrm>
            <a:off x="2141616" y="3106849"/>
            <a:ext cx="1386561" cy="976806"/>
          </a:xfrm>
          <a:prstGeom prst="rect">
            <a:avLst/>
          </a:prstGeom>
          <a:noFill/>
          <a:ln>
            <a:noFill/>
          </a:ln>
        </p:spPr>
        <p:txBody>
          <a:bodyPr spcFirstLastPara="1" wrap="square" lIns="0" tIns="0" rIns="0" bIns="0" anchor="t" anchorCtr="0">
            <a:spAutoFit/>
          </a:bodyPr>
          <a:lstStyle/>
          <a:p>
            <a:pPr algn="ctr">
              <a:lnSpc>
                <a:spcPct val="127000"/>
              </a:lnSpc>
            </a:pPr>
            <a:r>
              <a:rPr lang="en-US" sz="4998">
                <a:solidFill>
                  <a:srgbClr val="FFFFFF"/>
                </a:solidFill>
                <a:latin typeface="Heebo Black"/>
                <a:ea typeface="Heebo Black"/>
                <a:cs typeface="Heebo Black"/>
                <a:sym typeface="Heebo Black"/>
              </a:rPr>
              <a:t>03</a:t>
            </a:r>
            <a:endParaRPr sz="700"/>
          </a:p>
        </p:txBody>
      </p:sp>
      <p:sp>
        <p:nvSpPr>
          <p:cNvPr id="137" name="Google Shape;137;p15"/>
          <p:cNvSpPr txBox="1"/>
          <p:nvPr/>
        </p:nvSpPr>
        <p:spPr>
          <a:xfrm>
            <a:off x="5760807" y="1424530"/>
            <a:ext cx="1096595" cy="976806"/>
          </a:xfrm>
          <a:prstGeom prst="rect">
            <a:avLst/>
          </a:prstGeom>
          <a:noFill/>
          <a:ln>
            <a:noFill/>
          </a:ln>
        </p:spPr>
        <p:txBody>
          <a:bodyPr spcFirstLastPara="1" wrap="square" lIns="0" tIns="0" rIns="0" bIns="0" anchor="t" anchorCtr="0">
            <a:spAutoFit/>
          </a:bodyPr>
          <a:lstStyle/>
          <a:p>
            <a:pPr algn="ctr">
              <a:lnSpc>
                <a:spcPct val="127000"/>
              </a:lnSpc>
            </a:pPr>
            <a:r>
              <a:rPr lang="en-US" sz="4998">
                <a:solidFill>
                  <a:srgbClr val="FFFFFF"/>
                </a:solidFill>
                <a:latin typeface="Heebo Black"/>
                <a:ea typeface="Heebo Black"/>
                <a:cs typeface="Heebo Black"/>
                <a:sym typeface="Heebo Black"/>
              </a:rPr>
              <a:t>02</a:t>
            </a:r>
            <a:endParaRPr sz="700"/>
          </a:p>
        </p:txBody>
      </p:sp>
      <p:sp>
        <p:nvSpPr>
          <p:cNvPr id="143" name="Google Shape;143;p15"/>
          <p:cNvSpPr txBox="1"/>
          <p:nvPr/>
        </p:nvSpPr>
        <p:spPr>
          <a:xfrm>
            <a:off x="1417649" y="2221653"/>
            <a:ext cx="2834496" cy="341632"/>
          </a:xfrm>
          <a:prstGeom prst="rect">
            <a:avLst/>
          </a:prstGeom>
          <a:noFill/>
          <a:ln>
            <a:noFill/>
          </a:ln>
        </p:spPr>
        <p:txBody>
          <a:bodyPr spcFirstLastPara="1" wrap="square" lIns="0" tIns="0" rIns="0" bIns="0" anchor="t" anchorCtr="0">
            <a:spAutoFit/>
          </a:bodyPr>
          <a:lstStyle/>
          <a:p>
            <a:pPr lvl="1" algn="ctr">
              <a:lnSpc>
                <a:spcPct val="111003"/>
              </a:lnSpc>
            </a:pPr>
            <a:r>
              <a:rPr lang="en-US" sz="2000" b="1" dirty="0">
                <a:solidFill>
                  <a:srgbClr val="4C6FBF"/>
                </a:solidFill>
                <a:latin typeface="+mj-lt"/>
                <a:cs typeface="Heebo"/>
                <a:sym typeface="Heebo"/>
              </a:rPr>
              <a:t>MỆNH LỆNH</a:t>
            </a:r>
            <a:endParaRPr sz="900" dirty="0">
              <a:latin typeface="+mj-lt"/>
            </a:endParaRPr>
          </a:p>
        </p:txBody>
      </p:sp>
      <p:sp>
        <p:nvSpPr>
          <p:cNvPr id="145" name="Google Shape;145;p15"/>
          <p:cNvSpPr txBox="1"/>
          <p:nvPr/>
        </p:nvSpPr>
        <p:spPr>
          <a:xfrm>
            <a:off x="4891856" y="2221653"/>
            <a:ext cx="2834550" cy="341632"/>
          </a:xfrm>
          <a:prstGeom prst="rect">
            <a:avLst/>
          </a:prstGeom>
          <a:noFill/>
          <a:ln>
            <a:noFill/>
          </a:ln>
        </p:spPr>
        <p:txBody>
          <a:bodyPr spcFirstLastPara="1" wrap="square" lIns="0" tIns="0" rIns="0" bIns="0" anchor="t" anchorCtr="0">
            <a:spAutoFit/>
          </a:bodyPr>
          <a:lstStyle/>
          <a:p>
            <a:pPr algn="ctr">
              <a:lnSpc>
                <a:spcPct val="111003"/>
              </a:lnSpc>
            </a:pPr>
            <a:r>
              <a:rPr lang="en-US" sz="2000" b="1" dirty="0">
                <a:solidFill>
                  <a:srgbClr val="4C6FBF"/>
                </a:solidFill>
                <a:latin typeface="+mj-lt"/>
                <a:cs typeface="Heebo"/>
                <a:sym typeface="Heebo"/>
              </a:rPr>
              <a:t>ĐỊNH ĐOẠT</a:t>
            </a:r>
            <a:endParaRPr sz="900" dirty="0">
              <a:latin typeface="+mj-lt"/>
            </a:endParaRPr>
          </a:p>
        </p:txBody>
      </p:sp>
      <p:sp>
        <p:nvSpPr>
          <p:cNvPr id="147" name="Google Shape;147;p15"/>
          <p:cNvSpPr/>
          <p:nvPr/>
        </p:nvSpPr>
        <p:spPr>
          <a:xfrm rot="1460436">
            <a:off x="550645" y="514528"/>
            <a:ext cx="1465235" cy="1778738"/>
          </a:xfrm>
          <a:custGeom>
            <a:avLst/>
            <a:gdLst/>
            <a:ahLst/>
            <a:cxnLst/>
            <a:rect l="l" t="t" r="r" b="b"/>
            <a:pathLst>
              <a:path w="2930470" h="3557475" extrusionOk="0">
                <a:moveTo>
                  <a:pt x="0" y="0"/>
                </a:moveTo>
                <a:lnTo>
                  <a:pt x="2930470" y="0"/>
                </a:lnTo>
                <a:lnTo>
                  <a:pt x="2930470" y="3557475"/>
                </a:lnTo>
                <a:lnTo>
                  <a:pt x="0" y="3557475"/>
                </a:lnTo>
                <a:lnTo>
                  <a:pt x="0" y="0"/>
                </a:lnTo>
                <a:close/>
              </a:path>
            </a:pathLst>
          </a:custGeom>
          <a:blipFill rotWithShape="1">
            <a:blip r:embed="rId3">
              <a:alphaModFix/>
            </a:blip>
            <a:stretch>
              <a:fillRect/>
            </a:stretch>
          </a:blipFill>
          <a:ln>
            <a:noFill/>
          </a:ln>
        </p:spPr>
        <p:txBody>
          <a:bodyPr/>
          <a:lstStyle/>
          <a:p>
            <a:endParaRPr lang="en-US" sz="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 CÁC NGUYÊN TẮC CƠ BẢN TRONG TTDS</a:t>
            </a:r>
          </a:p>
        </p:txBody>
      </p:sp>
      <p:sp>
        <p:nvSpPr>
          <p:cNvPr id="6" name="Content Placeholder 2">
            <a:extLst>
              <a:ext uri="{FF2B5EF4-FFF2-40B4-BE49-F238E27FC236}">
                <a16:creationId xmlns:a16="http://schemas.microsoft.com/office/drawing/2014/main" id="{A6F5C971-7587-5573-B2BF-01E794B5D2E3}"/>
              </a:ext>
            </a:extLst>
          </p:cNvPr>
          <p:cNvSpPr>
            <a:spLocks noGrp="1"/>
          </p:cNvSpPr>
          <p:nvPr>
            <p:ph type="body" idx="1"/>
          </p:nvPr>
        </p:nvSpPr>
        <p:spPr>
          <a:xfrm>
            <a:off x="370483" y="1017725"/>
            <a:ext cx="8460000" cy="3416400"/>
          </a:xfrm>
        </p:spPr>
        <p:txBody>
          <a:bodyPr rtlCol="0">
            <a:noAutofit/>
          </a:bodyPr>
          <a:lstStyle/>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Nguyên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tắc</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quyền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quyết</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định</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và</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tự</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định</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đoạt</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của</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các</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đương</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sự</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Điểu</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5)</a:t>
            </a: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Nguyên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tắc</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cung</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cấp</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chứng</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cứ</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và</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chứng</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minh</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trong</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tố</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tụng</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dân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sự</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Điều</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6)</a:t>
            </a:r>
            <a:endParaRPr lang="en-US" sz="1600" i="1" dirty="0">
              <a:solidFill>
                <a:schemeClr val="tx1">
                  <a:lumMod val="75000"/>
                  <a:lumOff val="25000"/>
                </a:schemeClr>
              </a:solidFill>
              <a:latin typeface="+mj-lt"/>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Nguyên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tắc</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hoà</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giải</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trong</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tố</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tụng</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dân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sự</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Điều</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10)</a:t>
            </a: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Nguyên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tắc</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tuân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thủ</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pháp</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luật</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trong</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tố</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tụng</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dân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sự</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Điều</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3)</a:t>
            </a:r>
            <a:endParaRPr lang="en-US" sz="1600" i="1" dirty="0">
              <a:solidFill>
                <a:schemeClr val="tx1">
                  <a:lumMod val="75000"/>
                  <a:lumOff val="25000"/>
                </a:schemeClr>
              </a:solidFill>
              <a:latin typeface="+mj-lt"/>
              <a:ea typeface="Tahoma" panose="020B0604030504040204" pitchFamily="34" charset="0"/>
              <a:cs typeface="Tahoma" panose="020B0604030504040204" pitchFamily="34" charset="0"/>
            </a:endParaRP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Nguyên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tắc</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quyền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yêu</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cầu</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Toà</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án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bảo</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vệ</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quyền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và</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lợi</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ích</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hợp</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pháp</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Điều</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4)</a:t>
            </a: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Nguyên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tắc</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trách</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nhiệm</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cung</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cấp</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chứng</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cứ</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của</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cơ</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quan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tổ</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chức</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cá</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nhân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có</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thẩm</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quyền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Điều</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7)</a:t>
            </a: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Nguyên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tắc</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bình</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đẳng</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về</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quyền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và</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nghĩa</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vụ</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trong</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tố</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tụng</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dân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sự</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Điều</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8)</a:t>
            </a:r>
          </a:p>
        </p:txBody>
      </p:sp>
    </p:spTree>
    <p:extLst>
      <p:ext uri="{BB962C8B-B14F-4D97-AF65-F5344CB8AC3E}">
        <p14:creationId xmlns:p14="http://schemas.microsoft.com/office/powerpoint/2010/main" val="276147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 CÁC NGUYÊN TẮC CƠ BẢN TRONG TTDS</a:t>
            </a:r>
          </a:p>
        </p:txBody>
      </p:sp>
      <p:sp>
        <p:nvSpPr>
          <p:cNvPr id="6" name="Content Placeholder 2">
            <a:extLst>
              <a:ext uri="{FF2B5EF4-FFF2-40B4-BE49-F238E27FC236}">
                <a16:creationId xmlns:a16="http://schemas.microsoft.com/office/drawing/2014/main" id="{A6F5C971-7587-5573-B2BF-01E794B5D2E3}"/>
              </a:ext>
            </a:extLst>
          </p:cNvPr>
          <p:cNvSpPr>
            <a:spLocks noGrp="1"/>
          </p:cNvSpPr>
          <p:nvPr>
            <p:ph type="body" idx="1"/>
          </p:nvPr>
        </p:nvSpPr>
        <p:spPr>
          <a:xfrm>
            <a:off x="370483" y="1017725"/>
            <a:ext cx="8460000" cy="3416400"/>
          </a:xfrm>
        </p:spPr>
        <p:txBody>
          <a:bodyPr rtlCol="0">
            <a:noAutofit/>
          </a:bodyPr>
          <a:lstStyle/>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Nguyên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tắc</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bảo</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đảm</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quyền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bảo</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vệ</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quyền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và</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lợi</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ích</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hợp</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pháp</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của</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đương</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sự</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Điều</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9)</a:t>
            </a: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Nguyên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tắc</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Hội</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thẩm</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nhân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dân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tham</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gia</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xét</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xử</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các</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vụ</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án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dân</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sự</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a:t>
            </a:r>
            <a:r>
              <a:rPr lang="en-US" sz="1600" i="1" kern="0" dirty="0" err="1">
                <a:solidFill>
                  <a:schemeClr val="tx1">
                    <a:lumMod val="75000"/>
                    <a:lumOff val="25000"/>
                  </a:schemeClr>
                </a:solidFill>
                <a:effectLst/>
                <a:latin typeface="+mj-lt"/>
                <a:ea typeface="Tahoma" panose="020B0604030504040204" pitchFamily="34" charset="0"/>
                <a:cs typeface="Tahoma" panose="020B0604030504040204" pitchFamily="34" charset="0"/>
              </a:rPr>
              <a:t>Điều</a:t>
            </a:r>
            <a:r>
              <a:rPr lang="en-US" sz="1600" i="1" kern="0" dirty="0">
                <a:solidFill>
                  <a:schemeClr val="tx1">
                    <a:lumMod val="75000"/>
                    <a:lumOff val="25000"/>
                  </a:schemeClr>
                </a:solidFill>
                <a:effectLst/>
                <a:latin typeface="+mj-lt"/>
                <a:ea typeface="Tahoma" panose="020B0604030504040204" pitchFamily="34" charset="0"/>
                <a:cs typeface="Tahoma" panose="020B0604030504040204" pitchFamily="34" charset="0"/>
              </a:rPr>
              <a:t> 11)</a:t>
            </a:r>
            <a:endParaRPr lang="en-US" sz="1600" i="1" kern="0" dirty="0">
              <a:solidFill>
                <a:schemeClr val="tx1">
                  <a:lumMod val="75000"/>
                  <a:lumOff val="25000"/>
                </a:schemeClr>
              </a:solidFill>
              <a:effectLst/>
              <a:latin typeface="+mj-lt"/>
              <a:ea typeface="Times New Roman" panose="02020603050405020304" pitchFamily="18" charset="0"/>
            </a:endParaRP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imes New Roman" panose="02020603050405020304" pitchFamily="18" charset="0"/>
              </a:rPr>
              <a:t>Nguyên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tắc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Thẩm</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phán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Hội</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thẩm</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nhân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dân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xét</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xử</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vụ</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án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dân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sự</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Thẩm</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phán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giải</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quyết</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việc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dân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sự</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độc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lập</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và</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chỉ</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tuân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theo</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pháp</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luật</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Điều</a:t>
            </a:r>
            <a:r>
              <a:rPr lang="en-US" sz="1600" i="1" kern="0" dirty="0">
                <a:solidFill>
                  <a:schemeClr val="tx1">
                    <a:lumMod val="75000"/>
                    <a:lumOff val="25000"/>
                  </a:schemeClr>
                </a:solidFill>
                <a:effectLst/>
                <a:latin typeface="+mj-lt"/>
                <a:ea typeface="Times New Roman" panose="02020603050405020304" pitchFamily="18" charset="0"/>
              </a:rPr>
              <a:t> 12)</a:t>
            </a: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imes New Roman" panose="02020603050405020304" pitchFamily="18" charset="0"/>
              </a:rPr>
              <a:t>Nguyên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tắc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trách</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nhiệm</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của</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cơ</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quan</a:t>
            </a:r>
            <a:r>
              <a:rPr lang="en-US" sz="1600" i="1" kern="0" dirty="0">
                <a:solidFill>
                  <a:schemeClr val="tx1">
                    <a:lumMod val="75000"/>
                    <a:lumOff val="25000"/>
                  </a:schemeClr>
                </a:solidFill>
                <a:effectLst/>
                <a:latin typeface="+mj-lt"/>
                <a:ea typeface="Times New Roman" panose="02020603050405020304" pitchFamily="18" charset="0"/>
              </a:rPr>
              <a:t> THTT, </a:t>
            </a:r>
            <a:r>
              <a:rPr lang="en-US" sz="1600" i="1" kern="0" dirty="0" err="1">
                <a:solidFill>
                  <a:schemeClr val="tx1">
                    <a:lumMod val="75000"/>
                    <a:lumOff val="25000"/>
                  </a:schemeClr>
                </a:solidFill>
                <a:effectLst/>
                <a:latin typeface="+mj-lt"/>
                <a:ea typeface="Times New Roman" panose="02020603050405020304" pitchFamily="18" charset="0"/>
              </a:rPr>
              <a:t>người</a:t>
            </a:r>
            <a:r>
              <a:rPr lang="en-US" sz="1600" i="1" kern="0" dirty="0">
                <a:solidFill>
                  <a:schemeClr val="tx1">
                    <a:lumMod val="75000"/>
                    <a:lumOff val="25000"/>
                  </a:schemeClr>
                </a:solidFill>
                <a:effectLst/>
                <a:latin typeface="+mj-lt"/>
                <a:ea typeface="Times New Roman" panose="02020603050405020304" pitchFamily="18" charset="0"/>
              </a:rPr>
              <a:t> THTT (</a:t>
            </a:r>
            <a:r>
              <a:rPr lang="en-US" sz="1600" i="1" kern="0" dirty="0" err="1">
                <a:solidFill>
                  <a:schemeClr val="tx1">
                    <a:lumMod val="75000"/>
                    <a:lumOff val="25000"/>
                  </a:schemeClr>
                </a:solidFill>
                <a:effectLst/>
                <a:latin typeface="+mj-lt"/>
                <a:ea typeface="Times New Roman" panose="02020603050405020304" pitchFamily="18" charset="0"/>
              </a:rPr>
              <a:t>Điều</a:t>
            </a:r>
            <a:r>
              <a:rPr lang="en-US" sz="1600" i="1" kern="0" dirty="0">
                <a:solidFill>
                  <a:schemeClr val="tx1">
                    <a:lumMod val="75000"/>
                    <a:lumOff val="25000"/>
                  </a:schemeClr>
                </a:solidFill>
                <a:effectLst/>
                <a:latin typeface="+mj-lt"/>
                <a:ea typeface="Times New Roman" panose="02020603050405020304" pitchFamily="18" charset="0"/>
              </a:rPr>
              <a:t> 13)</a:t>
            </a:r>
            <a:endParaRPr lang="en-US" sz="1600" i="1" dirty="0">
              <a:solidFill>
                <a:schemeClr val="tx1">
                  <a:lumMod val="75000"/>
                  <a:lumOff val="25000"/>
                </a:schemeClr>
              </a:solidFill>
              <a:latin typeface="+mj-lt"/>
              <a:ea typeface="Times New Roman" panose="02020603050405020304" pitchFamily="18" charset="0"/>
            </a:endParaRP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imes New Roman" panose="02020603050405020304" pitchFamily="18" charset="0"/>
              </a:rPr>
              <a:t>Nguyên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tắc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Toà</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án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xét</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xử</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tập</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thể</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Điều</a:t>
            </a:r>
            <a:r>
              <a:rPr lang="en-US" sz="1600" i="1" kern="0" dirty="0">
                <a:solidFill>
                  <a:schemeClr val="tx1">
                    <a:lumMod val="75000"/>
                    <a:lumOff val="25000"/>
                  </a:schemeClr>
                </a:solidFill>
                <a:effectLst/>
                <a:latin typeface="+mj-lt"/>
                <a:ea typeface="Times New Roman" panose="02020603050405020304" pitchFamily="18" charset="0"/>
              </a:rPr>
              <a:t> 14)</a:t>
            </a: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imes New Roman" panose="02020603050405020304" pitchFamily="18" charset="0"/>
              </a:rPr>
              <a:t>Nguyên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tắc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toà</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án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xét</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xử</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kịp</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thời</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công</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bằng</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công</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khai</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Điều</a:t>
            </a:r>
            <a:r>
              <a:rPr lang="en-US" sz="1600" i="1" kern="0" dirty="0">
                <a:solidFill>
                  <a:schemeClr val="tx1">
                    <a:lumMod val="75000"/>
                    <a:lumOff val="25000"/>
                  </a:schemeClr>
                </a:solidFill>
                <a:effectLst/>
                <a:latin typeface="+mj-lt"/>
                <a:ea typeface="Times New Roman" panose="02020603050405020304" pitchFamily="18" charset="0"/>
              </a:rPr>
              <a:t> 15)</a:t>
            </a:r>
            <a:endParaRPr lang="en-US" sz="1600" i="1" dirty="0">
              <a:solidFill>
                <a:schemeClr val="tx1">
                  <a:lumMod val="75000"/>
                  <a:lumOff val="25000"/>
                </a:schemeClr>
              </a:solidFill>
              <a:latin typeface="+mj-lt"/>
              <a:ea typeface="Times New Roman" panose="02020603050405020304" pitchFamily="18" charset="0"/>
            </a:endParaRPr>
          </a:p>
          <a:p>
            <a:pPr algn="just">
              <a:lnSpc>
                <a:spcPct val="150000"/>
              </a:lnSpc>
              <a:buFont typeface="Wingdings" panose="05000000000000000000" pitchFamily="2" charset="2"/>
              <a:buChar char="Ø"/>
              <a:defRPr/>
            </a:pPr>
            <a:r>
              <a:rPr lang="en-US" sz="1600" i="1" kern="0" dirty="0" err="1">
                <a:solidFill>
                  <a:schemeClr val="tx1">
                    <a:lumMod val="75000"/>
                    <a:lumOff val="25000"/>
                  </a:schemeClr>
                </a:solidFill>
                <a:effectLst/>
                <a:latin typeface="+mj-lt"/>
                <a:ea typeface="Times New Roman" panose="02020603050405020304" pitchFamily="18" charset="0"/>
              </a:rPr>
              <a:t>Nguyên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tắc</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bảo</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đảm</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sự</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vô</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tư</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khách</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quan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trong</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tố</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tụng</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dân</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sự</a:t>
            </a:r>
            <a:r>
              <a:rPr lang="en-US" sz="1600" i="1" kern="0" dirty="0">
                <a:solidFill>
                  <a:schemeClr val="tx1">
                    <a:lumMod val="75000"/>
                    <a:lumOff val="25000"/>
                  </a:schemeClr>
                </a:solidFill>
                <a:effectLst/>
                <a:latin typeface="+mj-lt"/>
                <a:ea typeface="Times New Roman" panose="02020603050405020304" pitchFamily="18" charset="0"/>
              </a:rPr>
              <a:t> (</a:t>
            </a:r>
            <a:r>
              <a:rPr lang="en-US" sz="1600" i="1" kern="0" dirty="0" err="1">
                <a:solidFill>
                  <a:schemeClr val="tx1">
                    <a:lumMod val="75000"/>
                    <a:lumOff val="25000"/>
                  </a:schemeClr>
                </a:solidFill>
                <a:effectLst/>
                <a:latin typeface="+mj-lt"/>
                <a:ea typeface="Times New Roman" panose="02020603050405020304" pitchFamily="18" charset="0"/>
              </a:rPr>
              <a:t>Điều</a:t>
            </a:r>
            <a:r>
              <a:rPr lang="en-US" sz="1600" i="1" kern="0" dirty="0">
                <a:solidFill>
                  <a:schemeClr val="tx1">
                    <a:lumMod val="75000"/>
                    <a:lumOff val="25000"/>
                  </a:schemeClr>
                </a:solidFill>
                <a:effectLst/>
                <a:latin typeface="+mj-lt"/>
                <a:ea typeface="Times New Roman" panose="02020603050405020304" pitchFamily="18" charset="0"/>
              </a:rPr>
              <a:t> 16)</a:t>
            </a:r>
          </a:p>
        </p:txBody>
      </p:sp>
    </p:spTree>
    <p:extLst>
      <p:ext uri="{BB962C8B-B14F-4D97-AF65-F5344CB8AC3E}">
        <p14:creationId xmlns:p14="http://schemas.microsoft.com/office/powerpoint/2010/main" val="97908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7765</TotalTime>
  <Words>2192</Words>
  <Application>Microsoft Office PowerPoint</Application>
  <PresentationFormat>On-screen Show (16:9)</PresentationFormat>
  <Paragraphs>192</Paragraphs>
  <Slides>29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Times New Roman</vt:lpstr>
      <vt:lpstr>Arial</vt:lpstr>
      <vt:lpstr>Muli</vt:lpstr>
      <vt:lpstr>Calibri</vt:lpstr>
      <vt:lpstr>Heebo Black</vt:lpstr>
      <vt:lpstr>Wingdings</vt:lpstr>
      <vt:lpstr>Simple Light</vt:lpstr>
      <vt:lpstr>PHÁP LUẬT ĐẠI CƯƠNG</vt:lpstr>
      <vt:lpstr>CHƯƠNG 10</vt:lpstr>
      <vt:lpstr>II. TỐ TỤNG DÂN SỰ</vt:lpstr>
      <vt:lpstr>NỘI DUNG</vt:lpstr>
      <vt:lpstr>1. NHỮNG VẤN ĐỀ CHUNG CỦA LUẬT TTDS</vt:lpstr>
      <vt:lpstr>1.2. Đối tượng điều chỉnh</vt:lpstr>
      <vt:lpstr>PowerPoint Presentation</vt:lpstr>
      <vt:lpstr>2. CÁC NGUYÊN TẮC CƠ BẢN TRONG TTDS</vt:lpstr>
      <vt:lpstr>2. CÁC NGUYÊN TẮC CƠ BẢN TRONG TTDS</vt:lpstr>
      <vt:lpstr>2. CÁC NGUYÊN TẮC CƠ BẢN TRONG TTDS</vt:lpstr>
      <vt:lpstr>3. CHỦ THỂ CỦA QUAN HỆ PHÁP LUẬT TTDS</vt:lpstr>
      <vt:lpstr>3.1. Cơ quan tiến hành tố tụng</vt:lpstr>
      <vt:lpstr>3.1. Cơ quan tiến hành tố tụng</vt:lpstr>
      <vt:lpstr>3.1. Cơ quan tiến hành tố tụng</vt:lpstr>
      <vt:lpstr>3.2. Người tiến hành tố tụng</vt:lpstr>
      <vt:lpstr>3.3. Người tham gia tố tụng</vt:lpstr>
      <vt:lpstr>3.3.1. Đương sự trong vụ việc dân sự</vt:lpstr>
      <vt:lpstr>3.3.1. Đương sự trong vụ việc dân sự</vt:lpstr>
      <vt:lpstr>3.3.1. Đương sự trong vụ việc dân sự</vt:lpstr>
      <vt:lpstr>3.3.1. Đương sự trong vụ việc dân sự</vt:lpstr>
      <vt:lpstr>3.3.1. Đương sự trong vụ việc dân sự</vt:lpstr>
      <vt:lpstr>3.3.1. Đương sự trong vụ việc dân sự</vt:lpstr>
      <vt:lpstr>3.3.2. Những người tham gia tố tụng khác</vt:lpstr>
      <vt:lpstr>PowerPoint Presentation</vt:lpstr>
      <vt:lpstr>4.1. Thẩm quyền theo vụ việc</vt:lpstr>
      <vt:lpstr>4.2. Thẩm quyền theo cấp</vt:lpstr>
      <vt:lpstr>4.3. Thẩm quyền theo lãnh thổ và sự lựa chọn của nguyên đơn</vt:lpstr>
      <vt:lpstr>5. TRÌNH TỰ, THỦ TỤC GIẢI QUYẾT VỤ ÁN DÂN SỰ</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PHÁP LUẬT ĐẠI CƯƠNG</dc:title>
  <dc:creator>Hoàng Thanh Tú</dc:creator>
  <cp:lastModifiedBy>Hoàng Thanh Tú</cp:lastModifiedBy>
  <cp:revision>14</cp:revision>
  <dcterms:created xsi:type="dcterms:W3CDTF">2024-03-27T02:09:19Z</dcterms:created>
  <dcterms:modified xsi:type="dcterms:W3CDTF">2024-12-03T08:02:23Z</dcterms:modified>
</cp:coreProperties>
</file>