
<file path=[Content_Types].xml><?xml version="1.0" encoding="utf-8"?>
<Types xmlns="http://schemas.openxmlformats.org/package/2006/content-types">
  <Default Extension="jpg" ContentType="image/pn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media/image3.jpg" ContentType="image/jpeg"/>
  <Override PartName="/ppt/media/image4.jpg" ContentType="image/jpeg"/>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7" r:id="rId1"/>
  </p:sldMasterIdLst>
  <p:notesMasterIdLst>
    <p:notesMasterId r:id="rId20"/>
  </p:notesMasterIdLst>
  <p:sldIdLst>
    <p:sldId id="256" r:id="rId2"/>
    <p:sldId id="258" r:id="rId3"/>
    <p:sldId id="587" r:id="rId4"/>
    <p:sldId id="607" r:id="rId5"/>
    <p:sldId id="606" r:id="rId6"/>
    <p:sldId id="656" r:id="rId7"/>
    <p:sldId id="657" r:id="rId8"/>
    <p:sldId id="670" r:id="rId9"/>
    <p:sldId id="671" r:id="rId10"/>
    <p:sldId id="388" r:id="rId11"/>
    <p:sldId id="672" r:id="rId12"/>
    <p:sldId id="673" r:id="rId13"/>
    <p:sldId id="674" r:id="rId14"/>
    <p:sldId id="675" r:id="rId15"/>
    <p:sldId id="676" r:id="rId16"/>
    <p:sldId id="677" r:id="rId17"/>
    <p:sldId id="678" r:id="rId18"/>
    <p:sldId id="347"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CA2AEE4-0366-4B2D-B11F-3704FB212822}">
  <a:tblStyle styleId="{DCA2AEE4-0366-4B2D-B11F-3704FB21282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49" autoAdjust="0"/>
    <p:restoredTop sz="94660"/>
  </p:normalViewPr>
  <p:slideViewPr>
    <p:cSldViewPr snapToGrid="0">
      <p:cViewPr varScale="1">
        <p:scale>
          <a:sx n="100" d="100"/>
          <a:sy n="100" d="100"/>
        </p:scale>
        <p:origin x="134"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EA3DFC9-A9A9-4B4D-ADD4-5707BC45F0E5}" type="doc">
      <dgm:prSet loTypeId="urn:microsoft.com/office/officeart/2005/8/layout/venn3" loCatId="relationship" qsTypeId="urn:microsoft.com/office/officeart/2005/8/quickstyle/simple3" qsCatId="simple" csTypeId="urn:microsoft.com/office/officeart/2005/8/colors/colorful3" csCatId="colorful" phldr="1"/>
      <dgm:spPr/>
    </dgm:pt>
    <dgm:pt modelId="{451FAF33-1212-4CAA-B504-144137F15B5F}">
      <dgm:prSet phldrT="[Text]" custT="1"/>
      <dgm:spPr/>
      <dgm:t>
        <a:bodyPr/>
        <a:lstStyle/>
        <a:p>
          <a:r>
            <a:rPr lang="en-US" sz="1800" dirty="0" err="1"/>
            <a:t>Cơ</a:t>
          </a:r>
          <a:r>
            <a:rPr lang="en-US" sz="1800" dirty="0"/>
            <a:t> </a:t>
          </a:r>
          <a:r>
            <a:rPr lang="en-US" sz="1800" dirty="0" err="1"/>
            <a:t>quan</a:t>
          </a:r>
          <a:r>
            <a:rPr lang="en-US" sz="1800" dirty="0"/>
            <a:t> </a:t>
          </a:r>
        </a:p>
        <a:p>
          <a:r>
            <a:rPr lang="en-US" sz="1800" dirty="0" err="1"/>
            <a:t>tiến</a:t>
          </a:r>
          <a:r>
            <a:rPr lang="en-US" sz="1800" dirty="0"/>
            <a:t> </a:t>
          </a:r>
          <a:r>
            <a:rPr lang="en-US" sz="1800" dirty="0" err="1"/>
            <a:t>hành</a:t>
          </a:r>
          <a:r>
            <a:rPr lang="en-US" sz="1800" dirty="0"/>
            <a:t> TT</a:t>
          </a:r>
        </a:p>
      </dgm:t>
    </dgm:pt>
    <dgm:pt modelId="{338803CA-5657-4EB4-BB55-B396EE1D70FC}" type="parTrans" cxnId="{5D0E11E3-FDE9-4D59-909B-C8512F3199FB}">
      <dgm:prSet/>
      <dgm:spPr/>
      <dgm:t>
        <a:bodyPr/>
        <a:lstStyle/>
        <a:p>
          <a:endParaRPr lang="en-US"/>
        </a:p>
      </dgm:t>
    </dgm:pt>
    <dgm:pt modelId="{A7CFDE04-1265-41D8-9B9D-631C199935F6}" type="sibTrans" cxnId="{5D0E11E3-FDE9-4D59-909B-C8512F3199FB}">
      <dgm:prSet/>
      <dgm:spPr/>
      <dgm:t>
        <a:bodyPr/>
        <a:lstStyle/>
        <a:p>
          <a:endParaRPr lang="en-US"/>
        </a:p>
      </dgm:t>
    </dgm:pt>
    <dgm:pt modelId="{D309B587-D6FE-4374-A17F-A5C6A04A1951}">
      <dgm:prSet phldrT="[Text]" custT="1"/>
      <dgm:spPr/>
      <dgm:t>
        <a:bodyPr/>
        <a:lstStyle/>
        <a:p>
          <a:r>
            <a:rPr lang="en-US" sz="1800" dirty="0" err="1"/>
            <a:t>Người</a:t>
          </a:r>
          <a:r>
            <a:rPr lang="en-US" sz="1800" dirty="0"/>
            <a:t> </a:t>
          </a:r>
        </a:p>
        <a:p>
          <a:r>
            <a:rPr lang="en-US" sz="1800" dirty="0" err="1"/>
            <a:t>tham</a:t>
          </a:r>
          <a:r>
            <a:rPr lang="en-US" sz="1800" dirty="0"/>
            <a:t> </a:t>
          </a:r>
          <a:r>
            <a:rPr lang="en-US" sz="1800" dirty="0" err="1"/>
            <a:t>gia</a:t>
          </a:r>
          <a:r>
            <a:rPr lang="en-US" sz="1800" dirty="0"/>
            <a:t> TT</a:t>
          </a:r>
        </a:p>
      </dgm:t>
    </dgm:pt>
    <dgm:pt modelId="{B1F9ACD6-3767-489C-9FC2-699268586B46}" type="parTrans" cxnId="{93DF9F67-F834-4512-9594-E17165169499}">
      <dgm:prSet/>
      <dgm:spPr/>
      <dgm:t>
        <a:bodyPr/>
        <a:lstStyle/>
        <a:p>
          <a:endParaRPr lang="en-US"/>
        </a:p>
      </dgm:t>
    </dgm:pt>
    <dgm:pt modelId="{956C54DC-DB27-417C-A0C9-7E176ADB3E53}" type="sibTrans" cxnId="{93DF9F67-F834-4512-9594-E17165169499}">
      <dgm:prSet/>
      <dgm:spPr/>
      <dgm:t>
        <a:bodyPr/>
        <a:lstStyle/>
        <a:p>
          <a:endParaRPr lang="en-US"/>
        </a:p>
      </dgm:t>
    </dgm:pt>
    <dgm:pt modelId="{E8C204BD-2B6A-4299-9F83-AF94D7D05023}">
      <dgm:prSet phldrT="[Text]" custT="1"/>
      <dgm:spPr/>
      <dgm:t>
        <a:bodyPr/>
        <a:lstStyle/>
        <a:p>
          <a:r>
            <a:rPr lang="en-US" sz="1800" dirty="0" err="1"/>
            <a:t>Người</a:t>
          </a:r>
          <a:r>
            <a:rPr lang="en-US" sz="1800" dirty="0"/>
            <a:t> </a:t>
          </a:r>
        </a:p>
        <a:p>
          <a:r>
            <a:rPr lang="en-US" sz="1800" dirty="0" err="1"/>
            <a:t>tiến</a:t>
          </a:r>
          <a:r>
            <a:rPr lang="en-US" sz="1800" dirty="0"/>
            <a:t> </a:t>
          </a:r>
          <a:r>
            <a:rPr lang="en-US" sz="1800" dirty="0" err="1"/>
            <a:t>hành</a:t>
          </a:r>
          <a:r>
            <a:rPr lang="en-US" sz="1800" dirty="0"/>
            <a:t> TT</a:t>
          </a:r>
        </a:p>
      </dgm:t>
    </dgm:pt>
    <dgm:pt modelId="{4E8980FE-4E1E-4AAC-A04C-BA166CDB9518}" type="parTrans" cxnId="{9A810A6F-9CEC-43E1-9D1C-E7B1FBF63144}">
      <dgm:prSet/>
      <dgm:spPr/>
      <dgm:t>
        <a:bodyPr/>
        <a:lstStyle/>
        <a:p>
          <a:endParaRPr lang="en-US"/>
        </a:p>
      </dgm:t>
    </dgm:pt>
    <dgm:pt modelId="{7EE48A7E-CB82-49CA-A170-CB24C0C6C27A}" type="sibTrans" cxnId="{9A810A6F-9CEC-43E1-9D1C-E7B1FBF63144}">
      <dgm:prSet/>
      <dgm:spPr/>
      <dgm:t>
        <a:bodyPr/>
        <a:lstStyle/>
        <a:p>
          <a:endParaRPr lang="en-US"/>
        </a:p>
      </dgm:t>
    </dgm:pt>
    <dgm:pt modelId="{6984BCEE-F784-4FE2-B621-B4FEE3EE67EF}" type="pres">
      <dgm:prSet presAssocID="{0EA3DFC9-A9A9-4B4D-ADD4-5707BC45F0E5}" presName="Name0" presStyleCnt="0">
        <dgm:presLayoutVars>
          <dgm:dir/>
          <dgm:resizeHandles val="exact"/>
        </dgm:presLayoutVars>
      </dgm:prSet>
      <dgm:spPr/>
    </dgm:pt>
    <dgm:pt modelId="{C5C6669D-47EA-4BD6-B1DA-C5E53DBEE82A}" type="pres">
      <dgm:prSet presAssocID="{451FAF33-1212-4CAA-B504-144137F15B5F}" presName="Name5" presStyleLbl="vennNode1" presStyleIdx="0" presStyleCnt="3">
        <dgm:presLayoutVars>
          <dgm:bulletEnabled val="1"/>
        </dgm:presLayoutVars>
      </dgm:prSet>
      <dgm:spPr/>
    </dgm:pt>
    <dgm:pt modelId="{1B722755-8A7D-46FA-B256-2861BF202D3D}" type="pres">
      <dgm:prSet presAssocID="{A7CFDE04-1265-41D8-9B9D-631C199935F6}" presName="space" presStyleCnt="0"/>
      <dgm:spPr/>
    </dgm:pt>
    <dgm:pt modelId="{1EFD7BD2-4935-4E38-9366-9B6B9F53F036}" type="pres">
      <dgm:prSet presAssocID="{D309B587-D6FE-4374-A17F-A5C6A04A1951}" presName="Name5" presStyleLbl="vennNode1" presStyleIdx="1" presStyleCnt="3">
        <dgm:presLayoutVars>
          <dgm:bulletEnabled val="1"/>
        </dgm:presLayoutVars>
      </dgm:prSet>
      <dgm:spPr/>
    </dgm:pt>
    <dgm:pt modelId="{FFFEEDE5-01C6-4C34-B8B7-98C16453A0BF}" type="pres">
      <dgm:prSet presAssocID="{956C54DC-DB27-417C-A0C9-7E176ADB3E53}" presName="space" presStyleCnt="0"/>
      <dgm:spPr/>
    </dgm:pt>
    <dgm:pt modelId="{F007A807-F5DA-45A6-8CEE-7F901589A91C}" type="pres">
      <dgm:prSet presAssocID="{E8C204BD-2B6A-4299-9F83-AF94D7D05023}" presName="Name5" presStyleLbl="vennNode1" presStyleIdx="2" presStyleCnt="3">
        <dgm:presLayoutVars>
          <dgm:bulletEnabled val="1"/>
        </dgm:presLayoutVars>
      </dgm:prSet>
      <dgm:spPr/>
    </dgm:pt>
  </dgm:ptLst>
  <dgm:cxnLst>
    <dgm:cxn modelId="{93DF9F67-F834-4512-9594-E17165169499}" srcId="{0EA3DFC9-A9A9-4B4D-ADD4-5707BC45F0E5}" destId="{D309B587-D6FE-4374-A17F-A5C6A04A1951}" srcOrd="1" destOrd="0" parTransId="{B1F9ACD6-3767-489C-9FC2-699268586B46}" sibTransId="{956C54DC-DB27-417C-A0C9-7E176ADB3E53}"/>
    <dgm:cxn modelId="{A3752B6B-E1C2-4E42-BACA-FCBEE885655F}" type="presOf" srcId="{0EA3DFC9-A9A9-4B4D-ADD4-5707BC45F0E5}" destId="{6984BCEE-F784-4FE2-B621-B4FEE3EE67EF}" srcOrd="0" destOrd="0" presId="urn:microsoft.com/office/officeart/2005/8/layout/venn3"/>
    <dgm:cxn modelId="{9A810A6F-9CEC-43E1-9D1C-E7B1FBF63144}" srcId="{0EA3DFC9-A9A9-4B4D-ADD4-5707BC45F0E5}" destId="{E8C204BD-2B6A-4299-9F83-AF94D7D05023}" srcOrd="2" destOrd="0" parTransId="{4E8980FE-4E1E-4AAC-A04C-BA166CDB9518}" sibTransId="{7EE48A7E-CB82-49CA-A170-CB24C0C6C27A}"/>
    <dgm:cxn modelId="{7F90E8A1-4A86-49F5-AAF8-328CE8E577D3}" type="presOf" srcId="{E8C204BD-2B6A-4299-9F83-AF94D7D05023}" destId="{F007A807-F5DA-45A6-8CEE-7F901589A91C}" srcOrd="0" destOrd="0" presId="urn:microsoft.com/office/officeart/2005/8/layout/venn3"/>
    <dgm:cxn modelId="{B2CB38C3-A07E-4440-A305-3DA4F1399DAB}" type="presOf" srcId="{451FAF33-1212-4CAA-B504-144137F15B5F}" destId="{C5C6669D-47EA-4BD6-B1DA-C5E53DBEE82A}" srcOrd="0" destOrd="0" presId="urn:microsoft.com/office/officeart/2005/8/layout/venn3"/>
    <dgm:cxn modelId="{5D0E11E3-FDE9-4D59-909B-C8512F3199FB}" srcId="{0EA3DFC9-A9A9-4B4D-ADD4-5707BC45F0E5}" destId="{451FAF33-1212-4CAA-B504-144137F15B5F}" srcOrd="0" destOrd="0" parTransId="{338803CA-5657-4EB4-BB55-B396EE1D70FC}" sibTransId="{A7CFDE04-1265-41D8-9B9D-631C199935F6}"/>
    <dgm:cxn modelId="{D5E9C3F5-2506-443E-942A-361CE3771095}" type="presOf" srcId="{D309B587-D6FE-4374-A17F-A5C6A04A1951}" destId="{1EFD7BD2-4935-4E38-9366-9B6B9F53F036}" srcOrd="0" destOrd="0" presId="urn:microsoft.com/office/officeart/2005/8/layout/venn3"/>
    <dgm:cxn modelId="{B7A5CD3C-1779-4748-A2D5-BA22D0D69342}" type="presParOf" srcId="{6984BCEE-F784-4FE2-B621-B4FEE3EE67EF}" destId="{C5C6669D-47EA-4BD6-B1DA-C5E53DBEE82A}" srcOrd="0" destOrd="0" presId="urn:microsoft.com/office/officeart/2005/8/layout/venn3"/>
    <dgm:cxn modelId="{391C8606-6930-4AE8-987D-3C9F0361D5ED}" type="presParOf" srcId="{6984BCEE-F784-4FE2-B621-B4FEE3EE67EF}" destId="{1B722755-8A7D-46FA-B256-2861BF202D3D}" srcOrd="1" destOrd="0" presId="urn:microsoft.com/office/officeart/2005/8/layout/venn3"/>
    <dgm:cxn modelId="{D719F800-DEE1-4E3A-803A-E5381449D32D}" type="presParOf" srcId="{6984BCEE-F784-4FE2-B621-B4FEE3EE67EF}" destId="{1EFD7BD2-4935-4E38-9366-9B6B9F53F036}" srcOrd="2" destOrd="0" presId="urn:microsoft.com/office/officeart/2005/8/layout/venn3"/>
    <dgm:cxn modelId="{1881FFE5-ADF9-445E-AA2B-942A7B2BAF3D}" type="presParOf" srcId="{6984BCEE-F784-4FE2-B621-B4FEE3EE67EF}" destId="{FFFEEDE5-01C6-4C34-B8B7-98C16453A0BF}" srcOrd="3" destOrd="0" presId="urn:microsoft.com/office/officeart/2005/8/layout/venn3"/>
    <dgm:cxn modelId="{41879E7F-02DA-433E-8449-4E166806F81B}" type="presParOf" srcId="{6984BCEE-F784-4FE2-B621-B4FEE3EE67EF}" destId="{F007A807-F5DA-45A6-8CEE-7F901589A91C}" srcOrd="4"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8F7B082-210D-46BC-842B-1757E7E0ADC7}" type="doc">
      <dgm:prSet loTypeId="urn:microsoft.com/office/officeart/2005/8/layout/hProcess11" loCatId="process" qsTypeId="urn:microsoft.com/office/officeart/2005/8/quickstyle/simple1" qsCatId="simple" csTypeId="urn:microsoft.com/office/officeart/2005/8/colors/colorful4" csCatId="colorful" phldr="1"/>
      <dgm:spPr/>
    </dgm:pt>
    <dgm:pt modelId="{F03D3304-047A-4A61-A865-0B9F0977D61F}">
      <dgm:prSet phldrT="[Text]"/>
      <dgm:spPr/>
      <dgm:t>
        <a:bodyPr/>
        <a:lstStyle/>
        <a:p>
          <a:r>
            <a:rPr lang="en-US" b="1" dirty="0" err="1">
              <a:latin typeface="+mj-lt"/>
            </a:rPr>
            <a:t>Khởi</a:t>
          </a:r>
          <a:r>
            <a:rPr lang="en-US" b="1" dirty="0">
              <a:latin typeface="+mj-lt"/>
            </a:rPr>
            <a:t> </a:t>
          </a:r>
          <a:r>
            <a:rPr lang="en-US" b="1" dirty="0" err="1">
              <a:latin typeface="+mj-lt"/>
            </a:rPr>
            <a:t>tố</a:t>
          </a:r>
          <a:endParaRPr lang="en-US" b="1" dirty="0">
            <a:latin typeface="+mj-lt"/>
          </a:endParaRPr>
        </a:p>
      </dgm:t>
    </dgm:pt>
    <dgm:pt modelId="{532CFBBA-96B9-455D-B571-0CAE65321D76}" type="parTrans" cxnId="{B9D84D1F-496C-41DD-98FE-176B42746673}">
      <dgm:prSet/>
      <dgm:spPr/>
      <dgm:t>
        <a:bodyPr/>
        <a:lstStyle/>
        <a:p>
          <a:endParaRPr lang="en-US"/>
        </a:p>
      </dgm:t>
    </dgm:pt>
    <dgm:pt modelId="{9FD100DB-F167-43A9-BB07-69CF147AFB06}" type="sibTrans" cxnId="{B9D84D1F-496C-41DD-98FE-176B42746673}">
      <dgm:prSet/>
      <dgm:spPr/>
      <dgm:t>
        <a:bodyPr/>
        <a:lstStyle/>
        <a:p>
          <a:endParaRPr lang="en-US"/>
        </a:p>
      </dgm:t>
    </dgm:pt>
    <dgm:pt modelId="{CCB3AA2B-25DD-4301-8C06-233AE2F0432D}">
      <dgm:prSet phldrT="[Text]"/>
      <dgm:spPr/>
      <dgm:t>
        <a:bodyPr/>
        <a:lstStyle/>
        <a:p>
          <a:r>
            <a:rPr lang="en-US" b="1" dirty="0" err="1"/>
            <a:t>Điều</a:t>
          </a:r>
          <a:r>
            <a:rPr lang="en-US" b="1" dirty="0"/>
            <a:t> </a:t>
          </a:r>
          <a:r>
            <a:rPr lang="en-US" b="1" dirty="0" err="1"/>
            <a:t>tra</a:t>
          </a:r>
          <a:endParaRPr lang="en-US" b="1" dirty="0"/>
        </a:p>
      </dgm:t>
    </dgm:pt>
    <dgm:pt modelId="{88CE7236-446D-4D05-8C6B-50291361FE74}" type="parTrans" cxnId="{6E40F4E2-5C88-4B11-8548-599C3C80FB1E}">
      <dgm:prSet/>
      <dgm:spPr/>
      <dgm:t>
        <a:bodyPr/>
        <a:lstStyle/>
        <a:p>
          <a:endParaRPr lang="en-US"/>
        </a:p>
      </dgm:t>
    </dgm:pt>
    <dgm:pt modelId="{10A64231-DE51-4A98-AB08-E45898CBA62B}" type="sibTrans" cxnId="{6E40F4E2-5C88-4B11-8548-599C3C80FB1E}">
      <dgm:prSet/>
      <dgm:spPr/>
      <dgm:t>
        <a:bodyPr/>
        <a:lstStyle/>
        <a:p>
          <a:endParaRPr lang="en-US"/>
        </a:p>
      </dgm:t>
    </dgm:pt>
    <dgm:pt modelId="{538D52B3-9A8F-4275-AA86-CBC62C9E8D72}">
      <dgm:prSet phldrT="[Text]"/>
      <dgm:spPr/>
      <dgm:t>
        <a:bodyPr/>
        <a:lstStyle/>
        <a:p>
          <a:r>
            <a:rPr lang="en-US" b="1" dirty="0" err="1"/>
            <a:t>Truy</a:t>
          </a:r>
          <a:r>
            <a:rPr lang="en-US" b="1" dirty="0"/>
            <a:t> </a:t>
          </a:r>
          <a:r>
            <a:rPr lang="en-US" b="1" dirty="0" err="1"/>
            <a:t>tố</a:t>
          </a:r>
          <a:endParaRPr lang="en-US" b="1" dirty="0"/>
        </a:p>
      </dgm:t>
    </dgm:pt>
    <dgm:pt modelId="{2E95FFA6-2B91-4BBB-9C63-277BE163FB4B}" type="parTrans" cxnId="{115DF639-1870-4F5F-8396-3080C11B0095}">
      <dgm:prSet/>
      <dgm:spPr/>
      <dgm:t>
        <a:bodyPr/>
        <a:lstStyle/>
        <a:p>
          <a:endParaRPr lang="en-US"/>
        </a:p>
      </dgm:t>
    </dgm:pt>
    <dgm:pt modelId="{D1C6D036-0E93-470F-A4F9-64B22DABA0E2}" type="sibTrans" cxnId="{115DF639-1870-4F5F-8396-3080C11B0095}">
      <dgm:prSet/>
      <dgm:spPr/>
      <dgm:t>
        <a:bodyPr/>
        <a:lstStyle/>
        <a:p>
          <a:endParaRPr lang="en-US"/>
        </a:p>
      </dgm:t>
    </dgm:pt>
    <dgm:pt modelId="{F9E5D95A-EE17-4CFA-81E6-6957F13F4789}">
      <dgm:prSet phldrT="[Text]"/>
      <dgm:spPr/>
      <dgm:t>
        <a:bodyPr/>
        <a:lstStyle/>
        <a:p>
          <a:r>
            <a:rPr lang="en-US" b="1" dirty="0" err="1"/>
            <a:t>Xét</a:t>
          </a:r>
          <a:r>
            <a:rPr lang="en-US" b="1" dirty="0"/>
            <a:t> </a:t>
          </a:r>
          <a:r>
            <a:rPr lang="en-US" b="1" dirty="0" err="1"/>
            <a:t>xử</a:t>
          </a:r>
          <a:r>
            <a:rPr lang="en-US" b="1" dirty="0"/>
            <a:t> ST</a:t>
          </a:r>
        </a:p>
      </dgm:t>
    </dgm:pt>
    <dgm:pt modelId="{8FD5CE25-64E1-48E2-AA57-4E527887BF74}" type="parTrans" cxnId="{725C33F7-595C-48A0-BA7E-3E5F2114A64B}">
      <dgm:prSet/>
      <dgm:spPr/>
      <dgm:t>
        <a:bodyPr/>
        <a:lstStyle/>
        <a:p>
          <a:endParaRPr lang="en-US"/>
        </a:p>
      </dgm:t>
    </dgm:pt>
    <dgm:pt modelId="{F56B0F15-B69F-4B4D-9468-4E306FAC40BD}" type="sibTrans" cxnId="{725C33F7-595C-48A0-BA7E-3E5F2114A64B}">
      <dgm:prSet/>
      <dgm:spPr/>
      <dgm:t>
        <a:bodyPr/>
        <a:lstStyle/>
        <a:p>
          <a:endParaRPr lang="en-US"/>
        </a:p>
      </dgm:t>
    </dgm:pt>
    <dgm:pt modelId="{47D83619-D6DB-47CA-82E7-8148E10403DD}">
      <dgm:prSet phldrT="[Text]"/>
      <dgm:spPr/>
      <dgm:t>
        <a:bodyPr/>
        <a:lstStyle/>
        <a:p>
          <a:r>
            <a:rPr lang="en-US" b="1" dirty="0" err="1"/>
            <a:t>Xét</a:t>
          </a:r>
          <a:r>
            <a:rPr lang="en-US" b="1" dirty="0"/>
            <a:t> </a:t>
          </a:r>
          <a:r>
            <a:rPr lang="en-US" b="1" dirty="0" err="1"/>
            <a:t>xử</a:t>
          </a:r>
          <a:r>
            <a:rPr lang="en-US" b="1" dirty="0"/>
            <a:t> PT</a:t>
          </a:r>
        </a:p>
      </dgm:t>
    </dgm:pt>
    <dgm:pt modelId="{1337D4A8-103B-4FF9-B017-CAE1D49024D5}" type="parTrans" cxnId="{363015E5-36A5-4A2F-8679-D00EE381549E}">
      <dgm:prSet/>
      <dgm:spPr/>
      <dgm:t>
        <a:bodyPr/>
        <a:lstStyle/>
        <a:p>
          <a:endParaRPr lang="en-US"/>
        </a:p>
      </dgm:t>
    </dgm:pt>
    <dgm:pt modelId="{DA0BFFAA-AA6F-475E-86A9-C36684DAA9F3}" type="sibTrans" cxnId="{363015E5-36A5-4A2F-8679-D00EE381549E}">
      <dgm:prSet/>
      <dgm:spPr/>
      <dgm:t>
        <a:bodyPr/>
        <a:lstStyle/>
        <a:p>
          <a:endParaRPr lang="en-US"/>
        </a:p>
      </dgm:t>
    </dgm:pt>
    <dgm:pt modelId="{AD8CC444-4826-4A82-ABAA-EAD8F8805AAC}">
      <dgm:prSet phldrT="[Text]"/>
      <dgm:spPr/>
      <dgm:t>
        <a:bodyPr/>
        <a:lstStyle/>
        <a:p>
          <a:r>
            <a:rPr lang="en-US" b="1" dirty="0" err="1"/>
            <a:t>Thi</a:t>
          </a:r>
          <a:r>
            <a:rPr lang="en-US" b="1" dirty="0"/>
            <a:t> </a:t>
          </a:r>
          <a:r>
            <a:rPr lang="en-US" b="1" dirty="0" err="1"/>
            <a:t>hành</a:t>
          </a:r>
          <a:r>
            <a:rPr lang="en-US" b="1" dirty="0"/>
            <a:t> </a:t>
          </a:r>
          <a:r>
            <a:rPr lang="en-US" b="1" dirty="0" err="1"/>
            <a:t>án</a:t>
          </a:r>
          <a:endParaRPr lang="en-US" b="1" dirty="0"/>
        </a:p>
      </dgm:t>
    </dgm:pt>
    <dgm:pt modelId="{31996B43-BA62-490A-92AD-F6987596B451}" type="parTrans" cxnId="{8F12CB1D-5F0A-4FF0-8EC5-64A5384023E3}">
      <dgm:prSet/>
      <dgm:spPr/>
      <dgm:t>
        <a:bodyPr/>
        <a:lstStyle/>
        <a:p>
          <a:endParaRPr lang="en-US"/>
        </a:p>
      </dgm:t>
    </dgm:pt>
    <dgm:pt modelId="{CD80EEE5-149A-419E-8C09-E62673704F48}" type="sibTrans" cxnId="{8F12CB1D-5F0A-4FF0-8EC5-64A5384023E3}">
      <dgm:prSet/>
      <dgm:spPr/>
      <dgm:t>
        <a:bodyPr/>
        <a:lstStyle/>
        <a:p>
          <a:endParaRPr lang="en-US"/>
        </a:p>
      </dgm:t>
    </dgm:pt>
    <dgm:pt modelId="{30AFF748-BF47-4CC3-8F49-1F22BBC35F64}">
      <dgm:prSet phldrT="[Text]"/>
      <dgm:spPr/>
      <dgm:t>
        <a:bodyPr/>
        <a:lstStyle/>
        <a:p>
          <a:r>
            <a:rPr lang="en-US" b="1" dirty="0" err="1"/>
            <a:t>Xét</a:t>
          </a:r>
          <a:r>
            <a:rPr lang="en-US" b="1" dirty="0"/>
            <a:t> </a:t>
          </a:r>
          <a:r>
            <a:rPr lang="en-US" b="1" dirty="0" err="1"/>
            <a:t>lại</a:t>
          </a:r>
          <a:r>
            <a:rPr lang="en-US" b="1" dirty="0"/>
            <a:t> BA/QĐ </a:t>
          </a:r>
          <a:r>
            <a:rPr lang="en-US" b="1" dirty="0" err="1"/>
            <a:t>đã</a:t>
          </a:r>
          <a:r>
            <a:rPr lang="en-US" b="1" dirty="0"/>
            <a:t> </a:t>
          </a:r>
          <a:r>
            <a:rPr lang="en-US" b="1" dirty="0" err="1"/>
            <a:t>có</a:t>
          </a:r>
          <a:r>
            <a:rPr lang="en-US" b="1" dirty="0"/>
            <a:t> </a:t>
          </a:r>
          <a:r>
            <a:rPr lang="en-US" b="1" dirty="0" err="1"/>
            <a:t>hiệu</a:t>
          </a:r>
          <a:r>
            <a:rPr lang="en-US" b="1" dirty="0"/>
            <a:t> </a:t>
          </a:r>
          <a:r>
            <a:rPr lang="en-US" b="1" dirty="0" err="1"/>
            <a:t>lực</a:t>
          </a:r>
          <a:r>
            <a:rPr lang="en-US" b="1" dirty="0"/>
            <a:t> PL</a:t>
          </a:r>
        </a:p>
      </dgm:t>
    </dgm:pt>
    <dgm:pt modelId="{B95B1C41-2D96-4647-BBF9-28FAC2E03DD3}" type="parTrans" cxnId="{44D84E34-2EB4-46B7-97BF-32267728E8D0}">
      <dgm:prSet/>
      <dgm:spPr/>
      <dgm:t>
        <a:bodyPr/>
        <a:lstStyle/>
        <a:p>
          <a:endParaRPr lang="en-US"/>
        </a:p>
      </dgm:t>
    </dgm:pt>
    <dgm:pt modelId="{93EF5704-822F-4DA9-8F35-F65C8FE7F5B2}" type="sibTrans" cxnId="{44D84E34-2EB4-46B7-97BF-32267728E8D0}">
      <dgm:prSet/>
      <dgm:spPr/>
      <dgm:t>
        <a:bodyPr/>
        <a:lstStyle/>
        <a:p>
          <a:endParaRPr lang="en-US"/>
        </a:p>
      </dgm:t>
    </dgm:pt>
    <dgm:pt modelId="{04246634-4D6A-45A3-81E2-A5FDF87E3E06}" type="pres">
      <dgm:prSet presAssocID="{F8F7B082-210D-46BC-842B-1757E7E0ADC7}" presName="Name0" presStyleCnt="0">
        <dgm:presLayoutVars>
          <dgm:dir/>
          <dgm:resizeHandles val="exact"/>
        </dgm:presLayoutVars>
      </dgm:prSet>
      <dgm:spPr/>
    </dgm:pt>
    <dgm:pt modelId="{D6556363-3C8F-40B6-9BFE-9F11C2550B17}" type="pres">
      <dgm:prSet presAssocID="{F8F7B082-210D-46BC-842B-1757E7E0ADC7}" presName="arrow" presStyleLbl="bgShp" presStyleIdx="0" presStyleCnt="1"/>
      <dgm:spPr/>
    </dgm:pt>
    <dgm:pt modelId="{23485B31-6D80-4051-9196-1AAA18D84B00}" type="pres">
      <dgm:prSet presAssocID="{F8F7B082-210D-46BC-842B-1757E7E0ADC7}" presName="points" presStyleCnt="0"/>
      <dgm:spPr/>
    </dgm:pt>
    <dgm:pt modelId="{CCA01255-4283-4657-8424-95603C259C03}" type="pres">
      <dgm:prSet presAssocID="{F03D3304-047A-4A61-A865-0B9F0977D61F}" presName="compositeA" presStyleCnt="0"/>
      <dgm:spPr/>
    </dgm:pt>
    <dgm:pt modelId="{1FB5C5D2-EFF7-41A7-AE26-2149E27FA523}" type="pres">
      <dgm:prSet presAssocID="{F03D3304-047A-4A61-A865-0B9F0977D61F}" presName="textA" presStyleLbl="revTx" presStyleIdx="0" presStyleCnt="7">
        <dgm:presLayoutVars>
          <dgm:bulletEnabled val="1"/>
        </dgm:presLayoutVars>
      </dgm:prSet>
      <dgm:spPr/>
    </dgm:pt>
    <dgm:pt modelId="{B578EB46-56AF-4006-B741-816BDF18B389}" type="pres">
      <dgm:prSet presAssocID="{F03D3304-047A-4A61-A865-0B9F0977D61F}" presName="circleA" presStyleLbl="node1" presStyleIdx="0" presStyleCnt="7"/>
      <dgm:spPr/>
    </dgm:pt>
    <dgm:pt modelId="{B59AD449-1EC2-4C15-A1FB-B8747D4A4D47}" type="pres">
      <dgm:prSet presAssocID="{F03D3304-047A-4A61-A865-0B9F0977D61F}" presName="spaceA" presStyleCnt="0"/>
      <dgm:spPr/>
    </dgm:pt>
    <dgm:pt modelId="{F82D8343-0BB0-40D7-99EA-AFAFDEE526F4}" type="pres">
      <dgm:prSet presAssocID="{9FD100DB-F167-43A9-BB07-69CF147AFB06}" presName="space" presStyleCnt="0"/>
      <dgm:spPr/>
    </dgm:pt>
    <dgm:pt modelId="{F058CE2C-81A1-41C3-906D-509AF4EA83A1}" type="pres">
      <dgm:prSet presAssocID="{CCB3AA2B-25DD-4301-8C06-233AE2F0432D}" presName="compositeB" presStyleCnt="0"/>
      <dgm:spPr/>
    </dgm:pt>
    <dgm:pt modelId="{25FC7600-DEDC-4D1E-B963-0B708EFF1949}" type="pres">
      <dgm:prSet presAssocID="{CCB3AA2B-25DD-4301-8C06-233AE2F0432D}" presName="textB" presStyleLbl="revTx" presStyleIdx="1" presStyleCnt="7">
        <dgm:presLayoutVars>
          <dgm:bulletEnabled val="1"/>
        </dgm:presLayoutVars>
      </dgm:prSet>
      <dgm:spPr/>
    </dgm:pt>
    <dgm:pt modelId="{6CD2012C-5776-4DB2-B4FA-4BF516D1F1DB}" type="pres">
      <dgm:prSet presAssocID="{CCB3AA2B-25DD-4301-8C06-233AE2F0432D}" presName="circleB" presStyleLbl="node1" presStyleIdx="1" presStyleCnt="7"/>
      <dgm:spPr/>
    </dgm:pt>
    <dgm:pt modelId="{89A18250-2D92-40BA-9CD7-E3D318DEC99C}" type="pres">
      <dgm:prSet presAssocID="{CCB3AA2B-25DD-4301-8C06-233AE2F0432D}" presName="spaceB" presStyleCnt="0"/>
      <dgm:spPr/>
    </dgm:pt>
    <dgm:pt modelId="{C36DA681-101D-4ABC-90A4-63DA21B35E32}" type="pres">
      <dgm:prSet presAssocID="{10A64231-DE51-4A98-AB08-E45898CBA62B}" presName="space" presStyleCnt="0"/>
      <dgm:spPr/>
    </dgm:pt>
    <dgm:pt modelId="{D07E7D94-A65F-457A-9CE9-C6D89E6F0DDE}" type="pres">
      <dgm:prSet presAssocID="{538D52B3-9A8F-4275-AA86-CBC62C9E8D72}" presName="compositeA" presStyleCnt="0"/>
      <dgm:spPr/>
    </dgm:pt>
    <dgm:pt modelId="{47E1851E-189D-476C-9C8B-C4FD45D88415}" type="pres">
      <dgm:prSet presAssocID="{538D52B3-9A8F-4275-AA86-CBC62C9E8D72}" presName="textA" presStyleLbl="revTx" presStyleIdx="2" presStyleCnt="7">
        <dgm:presLayoutVars>
          <dgm:bulletEnabled val="1"/>
        </dgm:presLayoutVars>
      </dgm:prSet>
      <dgm:spPr/>
    </dgm:pt>
    <dgm:pt modelId="{7C11D261-FC91-45E7-BF7B-E9D77402B43D}" type="pres">
      <dgm:prSet presAssocID="{538D52B3-9A8F-4275-AA86-CBC62C9E8D72}" presName="circleA" presStyleLbl="node1" presStyleIdx="2" presStyleCnt="7"/>
      <dgm:spPr/>
    </dgm:pt>
    <dgm:pt modelId="{4CD2B949-2046-42A2-80D2-00A7D10A6B1E}" type="pres">
      <dgm:prSet presAssocID="{538D52B3-9A8F-4275-AA86-CBC62C9E8D72}" presName="spaceA" presStyleCnt="0"/>
      <dgm:spPr/>
    </dgm:pt>
    <dgm:pt modelId="{A27826F1-D3DA-45DB-985B-7432FB278DA6}" type="pres">
      <dgm:prSet presAssocID="{D1C6D036-0E93-470F-A4F9-64B22DABA0E2}" presName="space" presStyleCnt="0"/>
      <dgm:spPr/>
    </dgm:pt>
    <dgm:pt modelId="{D8D38404-3F09-4341-857B-233C9A10BE33}" type="pres">
      <dgm:prSet presAssocID="{F9E5D95A-EE17-4CFA-81E6-6957F13F4789}" presName="compositeB" presStyleCnt="0"/>
      <dgm:spPr/>
    </dgm:pt>
    <dgm:pt modelId="{B69AC45D-AB9F-486A-BA80-D617487765F1}" type="pres">
      <dgm:prSet presAssocID="{F9E5D95A-EE17-4CFA-81E6-6957F13F4789}" presName="textB" presStyleLbl="revTx" presStyleIdx="3" presStyleCnt="7">
        <dgm:presLayoutVars>
          <dgm:bulletEnabled val="1"/>
        </dgm:presLayoutVars>
      </dgm:prSet>
      <dgm:spPr/>
    </dgm:pt>
    <dgm:pt modelId="{4DA82F1D-71F9-485C-86AC-10B934180ECC}" type="pres">
      <dgm:prSet presAssocID="{F9E5D95A-EE17-4CFA-81E6-6957F13F4789}" presName="circleB" presStyleLbl="node1" presStyleIdx="3" presStyleCnt="7"/>
      <dgm:spPr/>
    </dgm:pt>
    <dgm:pt modelId="{B987BACF-9155-4829-B658-5AFF2428F2AC}" type="pres">
      <dgm:prSet presAssocID="{F9E5D95A-EE17-4CFA-81E6-6957F13F4789}" presName="spaceB" presStyleCnt="0"/>
      <dgm:spPr/>
    </dgm:pt>
    <dgm:pt modelId="{F118DCAB-52A5-43D8-85CC-C36E3636C066}" type="pres">
      <dgm:prSet presAssocID="{F56B0F15-B69F-4B4D-9468-4E306FAC40BD}" presName="space" presStyleCnt="0"/>
      <dgm:spPr/>
    </dgm:pt>
    <dgm:pt modelId="{AAF890FA-6A56-4C17-BC59-91F404FB2C14}" type="pres">
      <dgm:prSet presAssocID="{47D83619-D6DB-47CA-82E7-8148E10403DD}" presName="compositeA" presStyleCnt="0"/>
      <dgm:spPr/>
    </dgm:pt>
    <dgm:pt modelId="{DC1F0DAB-DB0D-46DF-B031-0AA24F7270B6}" type="pres">
      <dgm:prSet presAssocID="{47D83619-D6DB-47CA-82E7-8148E10403DD}" presName="textA" presStyleLbl="revTx" presStyleIdx="4" presStyleCnt="7">
        <dgm:presLayoutVars>
          <dgm:bulletEnabled val="1"/>
        </dgm:presLayoutVars>
      </dgm:prSet>
      <dgm:spPr/>
    </dgm:pt>
    <dgm:pt modelId="{C87A9717-8A0C-48E8-9C77-BA5D08232995}" type="pres">
      <dgm:prSet presAssocID="{47D83619-D6DB-47CA-82E7-8148E10403DD}" presName="circleA" presStyleLbl="node1" presStyleIdx="4" presStyleCnt="7"/>
      <dgm:spPr/>
    </dgm:pt>
    <dgm:pt modelId="{38D325FF-E35B-4986-AB60-491F7493ED7E}" type="pres">
      <dgm:prSet presAssocID="{47D83619-D6DB-47CA-82E7-8148E10403DD}" presName="spaceA" presStyleCnt="0"/>
      <dgm:spPr/>
    </dgm:pt>
    <dgm:pt modelId="{6AE5AD05-4B6D-428C-A83B-80E26C46DD74}" type="pres">
      <dgm:prSet presAssocID="{DA0BFFAA-AA6F-475E-86A9-C36684DAA9F3}" presName="space" presStyleCnt="0"/>
      <dgm:spPr/>
    </dgm:pt>
    <dgm:pt modelId="{43385BA0-E6DE-4646-B51D-1822B069B86C}" type="pres">
      <dgm:prSet presAssocID="{AD8CC444-4826-4A82-ABAA-EAD8F8805AAC}" presName="compositeB" presStyleCnt="0"/>
      <dgm:spPr/>
    </dgm:pt>
    <dgm:pt modelId="{7F667993-28C9-43B3-BECE-0626E5655697}" type="pres">
      <dgm:prSet presAssocID="{AD8CC444-4826-4A82-ABAA-EAD8F8805AAC}" presName="textB" presStyleLbl="revTx" presStyleIdx="5" presStyleCnt="7">
        <dgm:presLayoutVars>
          <dgm:bulletEnabled val="1"/>
        </dgm:presLayoutVars>
      </dgm:prSet>
      <dgm:spPr/>
    </dgm:pt>
    <dgm:pt modelId="{74E97FF0-7073-41EF-9EDB-17E317DDE8D2}" type="pres">
      <dgm:prSet presAssocID="{AD8CC444-4826-4A82-ABAA-EAD8F8805AAC}" presName="circleB" presStyleLbl="node1" presStyleIdx="5" presStyleCnt="7"/>
      <dgm:spPr/>
    </dgm:pt>
    <dgm:pt modelId="{2ABA36B1-3D78-4FFE-8ABC-984C2766125A}" type="pres">
      <dgm:prSet presAssocID="{AD8CC444-4826-4A82-ABAA-EAD8F8805AAC}" presName="spaceB" presStyleCnt="0"/>
      <dgm:spPr/>
    </dgm:pt>
    <dgm:pt modelId="{17086797-AB1A-4275-894A-B37EFE137E9E}" type="pres">
      <dgm:prSet presAssocID="{CD80EEE5-149A-419E-8C09-E62673704F48}" presName="space" presStyleCnt="0"/>
      <dgm:spPr/>
    </dgm:pt>
    <dgm:pt modelId="{9F8DB56F-27F8-4716-BE28-7F720076D105}" type="pres">
      <dgm:prSet presAssocID="{30AFF748-BF47-4CC3-8F49-1F22BBC35F64}" presName="compositeA" presStyleCnt="0"/>
      <dgm:spPr/>
    </dgm:pt>
    <dgm:pt modelId="{D9210B12-EE92-4432-B911-C47997626E3E}" type="pres">
      <dgm:prSet presAssocID="{30AFF748-BF47-4CC3-8F49-1F22BBC35F64}" presName="textA" presStyleLbl="revTx" presStyleIdx="6" presStyleCnt="7">
        <dgm:presLayoutVars>
          <dgm:bulletEnabled val="1"/>
        </dgm:presLayoutVars>
      </dgm:prSet>
      <dgm:spPr/>
    </dgm:pt>
    <dgm:pt modelId="{B13F0885-47FA-4058-BF21-80E0CB1654C7}" type="pres">
      <dgm:prSet presAssocID="{30AFF748-BF47-4CC3-8F49-1F22BBC35F64}" presName="circleA" presStyleLbl="node1" presStyleIdx="6" presStyleCnt="7"/>
      <dgm:spPr/>
    </dgm:pt>
    <dgm:pt modelId="{F316DEB2-D8D8-402F-8725-A875FCDFBEEE}" type="pres">
      <dgm:prSet presAssocID="{30AFF748-BF47-4CC3-8F49-1F22BBC35F64}" presName="spaceA" presStyleCnt="0"/>
      <dgm:spPr/>
    </dgm:pt>
  </dgm:ptLst>
  <dgm:cxnLst>
    <dgm:cxn modelId="{0452F012-D7A2-424D-BC5E-D93BDC2058AE}" type="presOf" srcId="{AD8CC444-4826-4A82-ABAA-EAD8F8805AAC}" destId="{7F667993-28C9-43B3-BECE-0626E5655697}" srcOrd="0" destOrd="0" presId="urn:microsoft.com/office/officeart/2005/8/layout/hProcess11"/>
    <dgm:cxn modelId="{8F12CB1D-5F0A-4FF0-8EC5-64A5384023E3}" srcId="{F8F7B082-210D-46BC-842B-1757E7E0ADC7}" destId="{AD8CC444-4826-4A82-ABAA-EAD8F8805AAC}" srcOrd="5" destOrd="0" parTransId="{31996B43-BA62-490A-92AD-F6987596B451}" sibTransId="{CD80EEE5-149A-419E-8C09-E62673704F48}"/>
    <dgm:cxn modelId="{39EAD91E-EB92-4A6C-BCCF-C929B5503160}" type="presOf" srcId="{CCB3AA2B-25DD-4301-8C06-233AE2F0432D}" destId="{25FC7600-DEDC-4D1E-B963-0B708EFF1949}" srcOrd="0" destOrd="0" presId="urn:microsoft.com/office/officeart/2005/8/layout/hProcess11"/>
    <dgm:cxn modelId="{B9D84D1F-496C-41DD-98FE-176B42746673}" srcId="{F8F7B082-210D-46BC-842B-1757E7E0ADC7}" destId="{F03D3304-047A-4A61-A865-0B9F0977D61F}" srcOrd="0" destOrd="0" parTransId="{532CFBBA-96B9-455D-B571-0CAE65321D76}" sibTransId="{9FD100DB-F167-43A9-BB07-69CF147AFB06}"/>
    <dgm:cxn modelId="{44D84E34-2EB4-46B7-97BF-32267728E8D0}" srcId="{F8F7B082-210D-46BC-842B-1757E7E0ADC7}" destId="{30AFF748-BF47-4CC3-8F49-1F22BBC35F64}" srcOrd="6" destOrd="0" parTransId="{B95B1C41-2D96-4647-BBF9-28FAC2E03DD3}" sibTransId="{93EF5704-822F-4DA9-8F35-F65C8FE7F5B2}"/>
    <dgm:cxn modelId="{115DF639-1870-4F5F-8396-3080C11B0095}" srcId="{F8F7B082-210D-46BC-842B-1757E7E0ADC7}" destId="{538D52B3-9A8F-4275-AA86-CBC62C9E8D72}" srcOrd="2" destOrd="0" parTransId="{2E95FFA6-2B91-4BBB-9C63-277BE163FB4B}" sibTransId="{D1C6D036-0E93-470F-A4F9-64B22DABA0E2}"/>
    <dgm:cxn modelId="{5F21F244-4583-4793-B12B-ACD88D9AB76F}" type="presOf" srcId="{F9E5D95A-EE17-4CFA-81E6-6957F13F4789}" destId="{B69AC45D-AB9F-486A-BA80-D617487765F1}" srcOrd="0" destOrd="0" presId="urn:microsoft.com/office/officeart/2005/8/layout/hProcess11"/>
    <dgm:cxn modelId="{53CD1365-6EDE-42EB-9FCE-52C1CB018312}" type="presOf" srcId="{30AFF748-BF47-4CC3-8F49-1F22BBC35F64}" destId="{D9210B12-EE92-4432-B911-C47997626E3E}" srcOrd="0" destOrd="0" presId="urn:microsoft.com/office/officeart/2005/8/layout/hProcess11"/>
    <dgm:cxn modelId="{6FD00D53-3648-4B53-BE18-C0C5DAC29AA7}" type="presOf" srcId="{F8F7B082-210D-46BC-842B-1757E7E0ADC7}" destId="{04246634-4D6A-45A3-81E2-A5FDF87E3E06}" srcOrd="0" destOrd="0" presId="urn:microsoft.com/office/officeart/2005/8/layout/hProcess11"/>
    <dgm:cxn modelId="{A4DE768A-18B2-43E5-8569-6B20B6679203}" type="presOf" srcId="{47D83619-D6DB-47CA-82E7-8148E10403DD}" destId="{DC1F0DAB-DB0D-46DF-B031-0AA24F7270B6}" srcOrd="0" destOrd="0" presId="urn:microsoft.com/office/officeart/2005/8/layout/hProcess11"/>
    <dgm:cxn modelId="{1A0465B9-7499-49FF-8F36-1F106E1890B6}" type="presOf" srcId="{538D52B3-9A8F-4275-AA86-CBC62C9E8D72}" destId="{47E1851E-189D-476C-9C8B-C4FD45D88415}" srcOrd="0" destOrd="0" presId="urn:microsoft.com/office/officeart/2005/8/layout/hProcess11"/>
    <dgm:cxn modelId="{6E40F4E2-5C88-4B11-8548-599C3C80FB1E}" srcId="{F8F7B082-210D-46BC-842B-1757E7E0ADC7}" destId="{CCB3AA2B-25DD-4301-8C06-233AE2F0432D}" srcOrd="1" destOrd="0" parTransId="{88CE7236-446D-4D05-8C6B-50291361FE74}" sibTransId="{10A64231-DE51-4A98-AB08-E45898CBA62B}"/>
    <dgm:cxn modelId="{363015E5-36A5-4A2F-8679-D00EE381549E}" srcId="{F8F7B082-210D-46BC-842B-1757E7E0ADC7}" destId="{47D83619-D6DB-47CA-82E7-8148E10403DD}" srcOrd="4" destOrd="0" parTransId="{1337D4A8-103B-4FF9-B017-CAE1D49024D5}" sibTransId="{DA0BFFAA-AA6F-475E-86A9-C36684DAA9F3}"/>
    <dgm:cxn modelId="{2E5D79F4-97DF-4772-BA5F-82DC550CFEE2}" type="presOf" srcId="{F03D3304-047A-4A61-A865-0B9F0977D61F}" destId="{1FB5C5D2-EFF7-41A7-AE26-2149E27FA523}" srcOrd="0" destOrd="0" presId="urn:microsoft.com/office/officeart/2005/8/layout/hProcess11"/>
    <dgm:cxn modelId="{725C33F7-595C-48A0-BA7E-3E5F2114A64B}" srcId="{F8F7B082-210D-46BC-842B-1757E7E0ADC7}" destId="{F9E5D95A-EE17-4CFA-81E6-6957F13F4789}" srcOrd="3" destOrd="0" parTransId="{8FD5CE25-64E1-48E2-AA57-4E527887BF74}" sibTransId="{F56B0F15-B69F-4B4D-9468-4E306FAC40BD}"/>
    <dgm:cxn modelId="{48833D32-E194-455B-8A9D-E57BE9546BF2}" type="presParOf" srcId="{04246634-4D6A-45A3-81E2-A5FDF87E3E06}" destId="{D6556363-3C8F-40B6-9BFE-9F11C2550B17}" srcOrd="0" destOrd="0" presId="urn:microsoft.com/office/officeart/2005/8/layout/hProcess11"/>
    <dgm:cxn modelId="{EA85FE6A-DFC9-4CF2-99A5-1784FF69E798}" type="presParOf" srcId="{04246634-4D6A-45A3-81E2-A5FDF87E3E06}" destId="{23485B31-6D80-4051-9196-1AAA18D84B00}" srcOrd="1" destOrd="0" presId="urn:microsoft.com/office/officeart/2005/8/layout/hProcess11"/>
    <dgm:cxn modelId="{80CE0D00-66E4-4092-A95C-EBF774398857}" type="presParOf" srcId="{23485B31-6D80-4051-9196-1AAA18D84B00}" destId="{CCA01255-4283-4657-8424-95603C259C03}" srcOrd="0" destOrd="0" presId="urn:microsoft.com/office/officeart/2005/8/layout/hProcess11"/>
    <dgm:cxn modelId="{E66BB9C2-CA16-48C5-9007-485C8785B375}" type="presParOf" srcId="{CCA01255-4283-4657-8424-95603C259C03}" destId="{1FB5C5D2-EFF7-41A7-AE26-2149E27FA523}" srcOrd="0" destOrd="0" presId="urn:microsoft.com/office/officeart/2005/8/layout/hProcess11"/>
    <dgm:cxn modelId="{3E383A8B-9101-4584-A542-98BBE1D32105}" type="presParOf" srcId="{CCA01255-4283-4657-8424-95603C259C03}" destId="{B578EB46-56AF-4006-B741-816BDF18B389}" srcOrd="1" destOrd="0" presId="urn:microsoft.com/office/officeart/2005/8/layout/hProcess11"/>
    <dgm:cxn modelId="{DA814167-7BDD-4DF9-8A10-29EC388AF3F4}" type="presParOf" srcId="{CCA01255-4283-4657-8424-95603C259C03}" destId="{B59AD449-1EC2-4C15-A1FB-B8747D4A4D47}" srcOrd="2" destOrd="0" presId="urn:microsoft.com/office/officeart/2005/8/layout/hProcess11"/>
    <dgm:cxn modelId="{66A4D36A-C1E4-46C0-83D0-0F31B5DA41AF}" type="presParOf" srcId="{23485B31-6D80-4051-9196-1AAA18D84B00}" destId="{F82D8343-0BB0-40D7-99EA-AFAFDEE526F4}" srcOrd="1" destOrd="0" presId="urn:microsoft.com/office/officeart/2005/8/layout/hProcess11"/>
    <dgm:cxn modelId="{839D4491-200C-4C04-84A9-02B622360C07}" type="presParOf" srcId="{23485B31-6D80-4051-9196-1AAA18D84B00}" destId="{F058CE2C-81A1-41C3-906D-509AF4EA83A1}" srcOrd="2" destOrd="0" presId="urn:microsoft.com/office/officeart/2005/8/layout/hProcess11"/>
    <dgm:cxn modelId="{11E39BC8-56A6-43F4-A870-F8827DEEA3FD}" type="presParOf" srcId="{F058CE2C-81A1-41C3-906D-509AF4EA83A1}" destId="{25FC7600-DEDC-4D1E-B963-0B708EFF1949}" srcOrd="0" destOrd="0" presId="urn:microsoft.com/office/officeart/2005/8/layout/hProcess11"/>
    <dgm:cxn modelId="{095E7DBD-C47A-4116-90EF-AE69D43A0D1D}" type="presParOf" srcId="{F058CE2C-81A1-41C3-906D-509AF4EA83A1}" destId="{6CD2012C-5776-4DB2-B4FA-4BF516D1F1DB}" srcOrd="1" destOrd="0" presId="urn:microsoft.com/office/officeart/2005/8/layout/hProcess11"/>
    <dgm:cxn modelId="{213CDE05-6CF7-4423-A68A-C644B0E7EECF}" type="presParOf" srcId="{F058CE2C-81A1-41C3-906D-509AF4EA83A1}" destId="{89A18250-2D92-40BA-9CD7-E3D318DEC99C}" srcOrd="2" destOrd="0" presId="urn:microsoft.com/office/officeart/2005/8/layout/hProcess11"/>
    <dgm:cxn modelId="{64DDA2F3-79BF-4532-A163-61D358BE8635}" type="presParOf" srcId="{23485B31-6D80-4051-9196-1AAA18D84B00}" destId="{C36DA681-101D-4ABC-90A4-63DA21B35E32}" srcOrd="3" destOrd="0" presId="urn:microsoft.com/office/officeart/2005/8/layout/hProcess11"/>
    <dgm:cxn modelId="{32C730D1-ECB7-4948-9304-E98CCADA3253}" type="presParOf" srcId="{23485B31-6D80-4051-9196-1AAA18D84B00}" destId="{D07E7D94-A65F-457A-9CE9-C6D89E6F0DDE}" srcOrd="4" destOrd="0" presId="urn:microsoft.com/office/officeart/2005/8/layout/hProcess11"/>
    <dgm:cxn modelId="{2CC53BC0-109A-493B-BAD6-5F275CB47963}" type="presParOf" srcId="{D07E7D94-A65F-457A-9CE9-C6D89E6F0DDE}" destId="{47E1851E-189D-476C-9C8B-C4FD45D88415}" srcOrd="0" destOrd="0" presId="urn:microsoft.com/office/officeart/2005/8/layout/hProcess11"/>
    <dgm:cxn modelId="{DE642D36-7E60-467A-98CB-E3C08BEB5FFC}" type="presParOf" srcId="{D07E7D94-A65F-457A-9CE9-C6D89E6F0DDE}" destId="{7C11D261-FC91-45E7-BF7B-E9D77402B43D}" srcOrd="1" destOrd="0" presId="urn:microsoft.com/office/officeart/2005/8/layout/hProcess11"/>
    <dgm:cxn modelId="{99E9328E-FAF7-4441-88F1-BCB6A6381CBD}" type="presParOf" srcId="{D07E7D94-A65F-457A-9CE9-C6D89E6F0DDE}" destId="{4CD2B949-2046-42A2-80D2-00A7D10A6B1E}" srcOrd="2" destOrd="0" presId="urn:microsoft.com/office/officeart/2005/8/layout/hProcess11"/>
    <dgm:cxn modelId="{71AB961E-ADBB-470F-B1ED-4C45F5C7BDC9}" type="presParOf" srcId="{23485B31-6D80-4051-9196-1AAA18D84B00}" destId="{A27826F1-D3DA-45DB-985B-7432FB278DA6}" srcOrd="5" destOrd="0" presId="urn:microsoft.com/office/officeart/2005/8/layout/hProcess11"/>
    <dgm:cxn modelId="{2E726538-AB7F-4DE4-A7DD-78910AA22537}" type="presParOf" srcId="{23485B31-6D80-4051-9196-1AAA18D84B00}" destId="{D8D38404-3F09-4341-857B-233C9A10BE33}" srcOrd="6" destOrd="0" presId="urn:microsoft.com/office/officeart/2005/8/layout/hProcess11"/>
    <dgm:cxn modelId="{0E3AAA5D-EDE9-4069-B6F9-D012C7D61E14}" type="presParOf" srcId="{D8D38404-3F09-4341-857B-233C9A10BE33}" destId="{B69AC45D-AB9F-486A-BA80-D617487765F1}" srcOrd="0" destOrd="0" presId="urn:microsoft.com/office/officeart/2005/8/layout/hProcess11"/>
    <dgm:cxn modelId="{7D533237-0F35-4537-BF82-68618785366D}" type="presParOf" srcId="{D8D38404-3F09-4341-857B-233C9A10BE33}" destId="{4DA82F1D-71F9-485C-86AC-10B934180ECC}" srcOrd="1" destOrd="0" presId="urn:microsoft.com/office/officeart/2005/8/layout/hProcess11"/>
    <dgm:cxn modelId="{560693DE-42C9-4F7D-A0BB-DB03885C6771}" type="presParOf" srcId="{D8D38404-3F09-4341-857B-233C9A10BE33}" destId="{B987BACF-9155-4829-B658-5AFF2428F2AC}" srcOrd="2" destOrd="0" presId="urn:microsoft.com/office/officeart/2005/8/layout/hProcess11"/>
    <dgm:cxn modelId="{CB85733A-C226-4257-8332-8B544A9C814A}" type="presParOf" srcId="{23485B31-6D80-4051-9196-1AAA18D84B00}" destId="{F118DCAB-52A5-43D8-85CC-C36E3636C066}" srcOrd="7" destOrd="0" presId="urn:microsoft.com/office/officeart/2005/8/layout/hProcess11"/>
    <dgm:cxn modelId="{7A112157-4937-4835-8278-6788F4E5384D}" type="presParOf" srcId="{23485B31-6D80-4051-9196-1AAA18D84B00}" destId="{AAF890FA-6A56-4C17-BC59-91F404FB2C14}" srcOrd="8" destOrd="0" presId="urn:microsoft.com/office/officeart/2005/8/layout/hProcess11"/>
    <dgm:cxn modelId="{7B306BCD-0C9D-48D7-A8F6-D268F0D70ECA}" type="presParOf" srcId="{AAF890FA-6A56-4C17-BC59-91F404FB2C14}" destId="{DC1F0DAB-DB0D-46DF-B031-0AA24F7270B6}" srcOrd="0" destOrd="0" presId="urn:microsoft.com/office/officeart/2005/8/layout/hProcess11"/>
    <dgm:cxn modelId="{6CE6E203-3189-4808-97E0-CBBD057F73FB}" type="presParOf" srcId="{AAF890FA-6A56-4C17-BC59-91F404FB2C14}" destId="{C87A9717-8A0C-48E8-9C77-BA5D08232995}" srcOrd="1" destOrd="0" presId="urn:microsoft.com/office/officeart/2005/8/layout/hProcess11"/>
    <dgm:cxn modelId="{0BC7F2A6-EB56-4D12-98C5-E2A0E423A1BD}" type="presParOf" srcId="{AAF890FA-6A56-4C17-BC59-91F404FB2C14}" destId="{38D325FF-E35B-4986-AB60-491F7493ED7E}" srcOrd="2" destOrd="0" presId="urn:microsoft.com/office/officeart/2005/8/layout/hProcess11"/>
    <dgm:cxn modelId="{D2322983-2B5D-454D-B1EF-28ED89AE4AF5}" type="presParOf" srcId="{23485B31-6D80-4051-9196-1AAA18D84B00}" destId="{6AE5AD05-4B6D-428C-A83B-80E26C46DD74}" srcOrd="9" destOrd="0" presId="urn:microsoft.com/office/officeart/2005/8/layout/hProcess11"/>
    <dgm:cxn modelId="{793C767D-CCD1-4BBF-A762-1B03875CAA1D}" type="presParOf" srcId="{23485B31-6D80-4051-9196-1AAA18D84B00}" destId="{43385BA0-E6DE-4646-B51D-1822B069B86C}" srcOrd="10" destOrd="0" presId="urn:microsoft.com/office/officeart/2005/8/layout/hProcess11"/>
    <dgm:cxn modelId="{768DA9B8-AC16-4FEB-94B2-F59F0C07B84D}" type="presParOf" srcId="{43385BA0-E6DE-4646-B51D-1822B069B86C}" destId="{7F667993-28C9-43B3-BECE-0626E5655697}" srcOrd="0" destOrd="0" presId="urn:microsoft.com/office/officeart/2005/8/layout/hProcess11"/>
    <dgm:cxn modelId="{665B999C-42CA-4824-8C46-3418517B4571}" type="presParOf" srcId="{43385BA0-E6DE-4646-B51D-1822B069B86C}" destId="{74E97FF0-7073-41EF-9EDB-17E317DDE8D2}" srcOrd="1" destOrd="0" presId="urn:microsoft.com/office/officeart/2005/8/layout/hProcess11"/>
    <dgm:cxn modelId="{A0FF125D-752F-4CAD-8B7B-33E6DBA31E29}" type="presParOf" srcId="{43385BA0-E6DE-4646-B51D-1822B069B86C}" destId="{2ABA36B1-3D78-4FFE-8ABC-984C2766125A}" srcOrd="2" destOrd="0" presId="urn:microsoft.com/office/officeart/2005/8/layout/hProcess11"/>
    <dgm:cxn modelId="{F7DBE683-99EA-49A8-A1CA-BD28C24693E8}" type="presParOf" srcId="{23485B31-6D80-4051-9196-1AAA18D84B00}" destId="{17086797-AB1A-4275-894A-B37EFE137E9E}" srcOrd="11" destOrd="0" presId="urn:microsoft.com/office/officeart/2005/8/layout/hProcess11"/>
    <dgm:cxn modelId="{5F8AE636-5EDF-4549-985D-850135EEC897}" type="presParOf" srcId="{23485B31-6D80-4051-9196-1AAA18D84B00}" destId="{9F8DB56F-27F8-4716-BE28-7F720076D105}" srcOrd="12" destOrd="0" presId="urn:microsoft.com/office/officeart/2005/8/layout/hProcess11"/>
    <dgm:cxn modelId="{6E3CD903-3C00-4818-B56E-C503A23AFD95}" type="presParOf" srcId="{9F8DB56F-27F8-4716-BE28-7F720076D105}" destId="{D9210B12-EE92-4432-B911-C47997626E3E}" srcOrd="0" destOrd="0" presId="urn:microsoft.com/office/officeart/2005/8/layout/hProcess11"/>
    <dgm:cxn modelId="{FD832CD3-917D-40F1-93D2-B62A0C1A41C2}" type="presParOf" srcId="{9F8DB56F-27F8-4716-BE28-7F720076D105}" destId="{B13F0885-47FA-4058-BF21-80E0CB1654C7}" srcOrd="1" destOrd="0" presId="urn:microsoft.com/office/officeart/2005/8/layout/hProcess11"/>
    <dgm:cxn modelId="{6F6EBF55-84A9-44BA-8C0D-0F472046CCCB}" type="presParOf" srcId="{9F8DB56F-27F8-4716-BE28-7F720076D105}" destId="{F316DEB2-D8D8-402F-8725-A875FCDFBEEE}"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C6669D-47EA-4BD6-B1DA-C5E53DBEE82A}">
      <dsp:nvSpPr>
        <dsp:cNvPr id="0" name=""/>
        <dsp:cNvSpPr/>
      </dsp:nvSpPr>
      <dsp:spPr>
        <a:xfrm>
          <a:off x="2938" y="435937"/>
          <a:ext cx="2569280" cy="2569280"/>
        </a:xfrm>
        <a:prstGeom prst="ellipse">
          <a:avLst/>
        </a:prstGeom>
        <a:gradFill rotWithShape="0">
          <a:gsLst>
            <a:gs pos="0">
              <a:schemeClr val="accent3">
                <a:alpha val="50000"/>
                <a:hueOff val="0"/>
                <a:satOff val="0"/>
                <a:lumOff val="0"/>
                <a:alphaOff val="0"/>
                <a:tint val="50000"/>
                <a:satMod val="300000"/>
              </a:schemeClr>
            </a:gs>
            <a:gs pos="35000">
              <a:schemeClr val="accent3">
                <a:alpha val="50000"/>
                <a:hueOff val="0"/>
                <a:satOff val="0"/>
                <a:lumOff val="0"/>
                <a:alphaOff val="0"/>
                <a:tint val="37000"/>
                <a:satMod val="300000"/>
              </a:schemeClr>
            </a:gs>
            <a:gs pos="100000">
              <a:schemeClr val="accent3">
                <a:alpha val="50000"/>
                <a:hueOff val="0"/>
                <a:satOff val="0"/>
                <a:lumOff val="0"/>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41396" tIns="22860" rIns="141396"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Cơ</a:t>
          </a:r>
          <a:r>
            <a:rPr lang="en-US" sz="1800" kern="1200" dirty="0"/>
            <a:t> </a:t>
          </a:r>
          <a:r>
            <a:rPr lang="en-US" sz="1800" kern="1200" dirty="0" err="1"/>
            <a:t>quan</a:t>
          </a:r>
          <a:r>
            <a:rPr lang="en-US" sz="1800" kern="1200" dirty="0"/>
            <a:t> </a:t>
          </a:r>
        </a:p>
        <a:p>
          <a:pPr marL="0" lvl="0" indent="0" algn="ctr" defTabSz="800100">
            <a:lnSpc>
              <a:spcPct val="90000"/>
            </a:lnSpc>
            <a:spcBef>
              <a:spcPct val="0"/>
            </a:spcBef>
            <a:spcAft>
              <a:spcPct val="35000"/>
            </a:spcAft>
            <a:buNone/>
          </a:pPr>
          <a:r>
            <a:rPr lang="en-US" sz="1800" kern="1200" dirty="0" err="1"/>
            <a:t>tiến</a:t>
          </a:r>
          <a:r>
            <a:rPr lang="en-US" sz="1800" kern="1200" dirty="0"/>
            <a:t> </a:t>
          </a:r>
          <a:r>
            <a:rPr lang="en-US" sz="1800" kern="1200" dirty="0" err="1"/>
            <a:t>hành</a:t>
          </a:r>
          <a:r>
            <a:rPr lang="en-US" sz="1800" kern="1200" dirty="0"/>
            <a:t> TT</a:t>
          </a:r>
        </a:p>
      </dsp:txBody>
      <dsp:txXfrm>
        <a:off x="379200" y="812199"/>
        <a:ext cx="1816756" cy="1816756"/>
      </dsp:txXfrm>
    </dsp:sp>
    <dsp:sp modelId="{1EFD7BD2-4935-4E38-9366-9B6B9F53F036}">
      <dsp:nvSpPr>
        <dsp:cNvPr id="0" name=""/>
        <dsp:cNvSpPr/>
      </dsp:nvSpPr>
      <dsp:spPr>
        <a:xfrm>
          <a:off x="2058362" y="435937"/>
          <a:ext cx="2569280" cy="2569280"/>
        </a:xfrm>
        <a:prstGeom prst="ellipse">
          <a:avLst/>
        </a:prstGeom>
        <a:gradFill rotWithShape="0">
          <a:gsLst>
            <a:gs pos="0">
              <a:schemeClr val="accent3">
                <a:alpha val="50000"/>
                <a:hueOff val="5625132"/>
                <a:satOff val="-8440"/>
                <a:lumOff val="-1373"/>
                <a:alphaOff val="0"/>
                <a:tint val="50000"/>
                <a:satMod val="300000"/>
              </a:schemeClr>
            </a:gs>
            <a:gs pos="35000">
              <a:schemeClr val="accent3">
                <a:alpha val="50000"/>
                <a:hueOff val="5625132"/>
                <a:satOff val="-8440"/>
                <a:lumOff val="-1373"/>
                <a:alphaOff val="0"/>
                <a:tint val="37000"/>
                <a:satMod val="300000"/>
              </a:schemeClr>
            </a:gs>
            <a:gs pos="100000">
              <a:schemeClr val="accent3">
                <a:alpha val="50000"/>
                <a:hueOff val="5625132"/>
                <a:satOff val="-8440"/>
                <a:lumOff val="-1373"/>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41396" tIns="22860" rIns="141396"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Người</a:t>
          </a:r>
          <a:r>
            <a:rPr lang="en-US" sz="1800" kern="1200" dirty="0"/>
            <a:t> </a:t>
          </a:r>
        </a:p>
        <a:p>
          <a:pPr marL="0" lvl="0" indent="0" algn="ctr" defTabSz="800100">
            <a:lnSpc>
              <a:spcPct val="90000"/>
            </a:lnSpc>
            <a:spcBef>
              <a:spcPct val="0"/>
            </a:spcBef>
            <a:spcAft>
              <a:spcPct val="35000"/>
            </a:spcAft>
            <a:buNone/>
          </a:pPr>
          <a:r>
            <a:rPr lang="en-US" sz="1800" kern="1200" dirty="0" err="1"/>
            <a:t>tham</a:t>
          </a:r>
          <a:r>
            <a:rPr lang="en-US" sz="1800" kern="1200" dirty="0"/>
            <a:t> </a:t>
          </a:r>
          <a:r>
            <a:rPr lang="en-US" sz="1800" kern="1200" dirty="0" err="1"/>
            <a:t>gia</a:t>
          </a:r>
          <a:r>
            <a:rPr lang="en-US" sz="1800" kern="1200" dirty="0"/>
            <a:t> TT</a:t>
          </a:r>
        </a:p>
      </dsp:txBody>
      <dsp:txXfrm>
        <a:off x="2434624" y="812199"/>
        <a:ext cx="1816756" cy="1816756"/>
      </dsp:txXfrm>
    </dsp:sp>
    <dsp:sp modelId="{F007A807-F5DA-45A6-8CEE-7F901589A91C}">
      <dsp:nvSpPr>
        <dsp:cNvPr id="0" name=""/>
        <dsp:cNvSpPr/>
      </dsp:nvSpPr>
      <dsp:spPr>
        <a:xfrm>
          <a:off x="4113787" y="435937"/>
          <a:ext cx="2569280" cy="2569280"/>
        </a:xfrm>
        <a:prstGeom prst="ellipse">
          <a:avLst/>
        </a:prstGeom>
        <a:gradFill rotWithShape="0">
          <a:gsLst>
            <a:gs pos="0">
              <a:schemeClr val="accent3">
                <a:alpha val="50000"/>
                <a:hueOff val="11250264"/>
                <a:satOff val="-16880"/>
                <a:lumOff val="-2745"/>
                <a:alphaOff val="0"/>
                <a:tint val="50000"/>
                <a:satMod val="300000"/>
              </a:schemeClr>
            </a:gs>
            <a:gs pos="35000">
              <a:schemeClr val="accent3">
                <a:alpha val="50000"/>
                <a:hueOff val="11250264"/>
                <a:satOff val="-16880"/>
                <a:lumOff val="-2745"/>
                <a:alphaOff val="0"/>
                <a:tint val="37000"/>
                <a:satMod val="300000"/>
              </a:schemeClr>
            </a:gs>
            <a:gs pos="100000">
              <a:schemeClr val="accent3">
                <a:alpha val="50000"/>
                <a:hueOff val="11250264"/>
                <a:satOff val="-16880"/>
                <a:lumOff val="-2745"/>
                <a:alphaOff val="0"/>
                <a:tint val="15000"/>
                <a:satMod val="350000"/>
              </a:schemeClr>
            </a:gs>
          </a:gsLst>
          <a:lin ang="16200000" scaled="1"/>
        </a:gradFill>
        <a:ln>
          <a:noFill/>
        </a:ln>
        <a:effectLst/>
        <a:scene3d>
          <a:camera prst="orthographicFront"/>
          <a:lightRig rig="flat" dir="t"/>
        </a:scene3d>
        <a:sp3d prstMaterial="dkEdge">
          <a:bevelT w="8200" h="38100"/>
        </a:sp3d>
      </dsp:spPr>
      <dsp:style>
        <a:lnRef idx="0">
          <a:scrgbClr r="0" g="0" b="0"/>
        </a:lnRef>
        <a:fillRef idx="2">
          <a:scrgbClr r="0" g="0" b="0"/>
        </a:fillRef>
        <a:effectRef idx="0">
          <a:scrgbClr r="0" g="0" b="0"/>
        </a:effectRef>
        <a:fontRef idx="minor">
          <a:schemeClr val="tx1"/>
        </a:fontRef>
      </dsp:style>
      <dsp:txBody>
        <a:bodyPr spcFirstLastPara="0" vert="horz" wrap="square" lIns="141396" tIns="22860" rIns="141396" bIns="22860" numCol="1" spcCol="1270" anchor="ctr" anchorCtr="0">
          <a:noAutofit/>
        </a:bodyPr>
        <a:lstStyle/>
        <a:p>
          <a:pPr marL="0" lvl="0" indent="0" algn="ctr" defTabSz="800100">
            <a:lnSpc>
              <a:spcPct val="90000"/>
            </a:lnSpc>
            <a:spcBef>
              <a:spcPct val="0"/>
            </a:spcBef>
            <a:spcAft>
              <a:spcPct val="35000"/>
            </a:spcAft>
            <a:buNone/>
          </a:pPr>
          <a:r>
            <a:rPr lang="en-US" sz="1800" kern="1200" dirty="0" err="1"/>
            <a:t>Người</a:t>
          </a:r>
          <a:r>
            <a:rPr lang="en-US" sz="1800" kern="1200" dirty="0"/>
            <a:t> </a:t>
          </a:r>
        </a:p>
        <a:p>
          <a:pPr marL="0" lvl="0" indent="0" algn="ctr" defTabSz="800100">
            <a:lnSpc>
              <a:spcPct val="90000"/>
            </a:lnSpc>
            <a:spcBef>
              <a:spcPct val="0"/>
            </a:spcBef>
            <a:spcAft>
              <a:spcPct val="35000"/>
            </a:spcAft>
            <a:buNone/>
          </a:pPr>
          <a:r>
            <a:rPr lang="en-US" sz="1800" kern="1200" dirty="0" err="1"/>
            <a:t>tiến</a:t>
          </a:r>
          <a:r>
            <a:rPr lang="en-US" sz="1800" kern="1200" dirty="0"/>
            <a:t> </a:t>
          </a:r>
          <a:r>
            <a:rPr lang="en-US" sz="1800" kern="1200" dirty="0" err="1"/>
            <a:t>hành</a:t>
          </a:r>
          <a:r>
            <a:rPr lang="en-US" sz="1800" kern="1200" dirty="0"/>
            <a:t> TT</a:t>
          </a:r>
        </a:p>
      </dsp:txBody>
      <dsp:txXfrm>
        <a:off x="4490049" y="812199"/>
        <a:ext cx="1816756" cy="181675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56363-3C8F-40B6-9BFE-9F11C2550B17}">
      <dsp:nvSpPr>
        <dsp:cNvPr id="0" name=""/>
        <dsp:cNvSpPr/>
      </dsp:nvSpPr>
      <dsp:spPr>
        <a:xfrm>
          <a:off x="0" y="897611"/>
          <a:ext cx="8628009" cy="1196815"/>
        </a:xfrm>
        <a:prstGeom prst="notched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FB5C5D2-EFF7-41A7-AE26-2149E27FA523}">
      <dsp:nvSpPr>
        <dsp:cNvPr id="0" name=""/>
        <dsp:cNvSpPr/>
      </dsp:nvSpPr>
      <dsp:spPr>
        <a:xfrm>
          <a:off x="663" y="0"/>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err="1">
              <a:latin typeface="+mj-lt"/>
            </a:rPr>
            <a:t>Khởi</a:t>
          </a:r>
          <a:r>
            <a:rPr lang="en-US" sz="1400" b="1" kern="1200" dirty="0">
              <a:latin typeface="+mj-lt"/>
            </a:rPr>
            <a:t> </a:t>
          </a:r>
          <a:r>
            <a:rPr lang="en-US" sz="1400" b="1" kern="1200" dirty="0" err="1">
              <a:latin typeface="+mj-lt"/>
            </a:rPr>
            <a:t>tố</a:t>
          </a:r>
          <a:endParaRPr lang="en-US" sz="1400" b="1" kern="1200" dirty="0">
            <a:latin typeface="+mj-lt"/>
          </a:endParaRPr>
        </a:p>
      </dsp:txBody>
      <dsp:txXfrm>
        <a:off x="663" y="0"/>
        <a:ext cx="1063545" cy="1196815"/>
      </dsp:txXfrm>
    </dsp:sp>
    <dsp:sp modelId="{B578EB46-56AF-4006-B741-816BDF18B389}">
      <dsp:nvSpPr>
        <dsp:cNvPr id="0" name=""/>
        <dsp:cNvSpPr/>
      </dsp:nvSpPr>
      <dsp:spPr>
        <a:xfrm>
          <a:off x="382834" y="1346417"/>
          <a:ext cx="299203" cy="299203"/>
        </a:xfrm>
        <a:prstGeom prst="ellipse">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5FC7600-DEDC-4D1E-B963-0B708EFF1949}">
      <dsp:nvSpPr>
        <dsp:cNvPr id="0" name=""/>
        <dsp:cNvSpPr/>
      </dsp:nvSpPr>
      <dsp:spPr>
        <a:xfrm>
          <a:off x="1117386" y="1795222"/>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err="1"/>
            <a:t>Điều</a:t>
          </a:r>
          <a:r>
            <a:rPr lang="en-US" sz="1400" b="1" kern="1200" dirty="0"/>
            <a:t> </a:t>
          </a:r>
          <a:r>
            <a:rPr lang="en-US" sz="1400" b="1" kern="1200" dirty="0" err="1"/>
            <a:t>tra</a:t>
          </a:r>
          <a:endParaRPr lang="en-US" sz="1400" b="1" kern="1200" dirty="0"/>
        </a:p>
      </dsp:txBody>
      <dsp:txXfrm>
        <a:off x="1117386" y="1795222"/>
        <a:ext cx="1063545" cy="1196815"/>
      </dsp:txXfrm>
    </dsp:sp>
    <dsp:sp modelId="{6CD2012C-5776-4DB2-B4FA-4BF516D1F1DB}">
      <dsp:nvSpPr>
        <dsp:cNvPr id="0" name=""/>
        <dsp:cNvSpPr/>
      </dsp:nvSpPr>
      <dsp:spPr>
        <a:xfrm>
          <a:off x="1499556" y="1346417"/>
          <a:ext cx="299203" cy="299203"/>
        </a:xfrm>
        <a:prstGeom prst="ellipse">
          <a:avLst/>
        </a:prstGeom>
        <a:solidFill>
          <a:schemeClr val="accent4">
            <a:hueOff val="-744128"/>
            <a:satOff val="4483"/>
            <a:lumOff val="3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47E1851E-189D-476C-9C8B-C4FD45D88415}">
      <dsp:nvSpPr>
        <dsp:cNvPr id="0" name=""/>
        <dsp:cNvSpPr/>
      </dsp:nvSpPr>
      <dsp:spPr>
        <a:xfrm>
          <a:off x="2234108" y="0"/>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err="1"/>
            <a:t>Truy</a:t>
          </a:r>
          <a:r>
            <a:rPr lang="en-US" sz="1400" b="1" kern="1200" dirty="0"/>
            <a:t> </a:t>
          </a:r>
          <a:r>
            <a:rPr lang="en-US" sz="1400" b="1" kern="1200" dirty="0" err="1"/>
            <a:t>tố</a:t>
          </a:r>
          <a:endParaRPr lang="en-US" sz="1400" b="1" kern="1200" dirty="0"/>
        </a:p>
      </dsp:txBody>
      <dsp:txXfrm>
        <a:off x="2234108" y="0"/>
        <a:ext cx="1063545" cy="1196815"/>
      </dsp:txXfrm>
    </dsp:sp>
    <dsp:sp modelId="{7C11D261-FC91-45E7-BF7B-E9D77402B43D}">
      <dsp:nvSpPr>
        <dsp:cNvPr id="0" name=""/>
        <dsp:cNvSpPr/>
      </dsp:nvSpPr>
      <dsp:spPr>
        <a:xfrm>
          <a:off x="2616279" y="1346417"/>
          <a:ext cx="299203" cy="299203"/>
        </a:xfrm>
        <a:prstGeom prst="ellipse">
          <a:avLst/>
        </a:prstGeom>
        <a:solidFill>
          <a:schemeClr val="accent4">
            <a:hueOff val="-1488257"/>
            <a:satOff val="8966"/>
            <a:lumOff val="71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69AC45D-AB9F-486A-BA80-D617487765F1}">
      <dsp:nvSpPr>
        <dsp:cNvPr id="0" name=""/>
        <dsp:cNvSpPr/>
      </dsp:nvSpPr>
      <dsp:spPr>
        <a:xfrm>
          <a:off x="3350831" y="1795222"/>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err="1"/>
            <a:t>Xét</a:t>
          </a:r>
          <a:r>
            <a:rPr lang="en-US" sz="1400" b="1" kern="1200" dirty="0"/>
            <a:t> </a:t>
          </a:r>
          <a:r>
            <a:rPr lang="en-US" sz="1400" b="1" kern="1200" dirty="0" err="1"/>
            <a:t>xử</a:t>
          </a:r>
          <a:r>
            <a:rPr lang="en-US" sz="1400" b="1" kern="1200" dirty="0"/>
            <a:t> ST</a:t>
          </a:r>
        </a:p>
      </dsp:txBody>
      <dsp:txXfrm>
        <a:off x="3350831" y="1795222"/>
        <a:ext cx="1063545" cy="1196815"/>
      </dsp:txXfrm>
    </dsp:sp>
    <dsp:sp modelId="{4DA82F1D-71F9-485C-86AC-10B934180ECC}">
      <dsp:nvSpPr>
        <dsp:cNvPr id="0" name=""/>
        <dsp:cNvSpPr/>
      </dsp:nvSpPr>
      <dsp:spPr>
        <a:xfrm>
          <a:off x="3733002" y="1346417"/>
          <a:ext cx="299203" cy="299203"/>
        </a:xfrm>
        <a:prstGeom prst="ellipse">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C1F0DAB-DB0D-46DF-B031-0AA24F7270B6}">
      <dsp:nvSpPr>
        <dsp:cNvPr id="0" name=""/>
        <dsp:cNvSpPr/>
      </dsp:nvSpPr>
      <dsp:spPr>
        <a:xfrm>
          <a:off x="4467553" y="0"/>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err="1"/>
            <a:t>Xét</a:t>
          </a:r>
          <a:r>
            <a:rPr lang="en-US" sz="1400" b="1" kern="1200" dirty="0"/>
            <a:t> </a:t>
          </a:r>
          <a:r>
            <a:rPr lang="en-US" sz="1400" b="1" kern="1200" dirty="0" err="1"/>
            <a:t>xử</a:t>
          </a:r>
          <a:r>
            <a:rPr lang="en-US" sz="1400" b="1" kern="1200" dirty="0"/>
            <a:t> PT</a:t>
          </a:r>
        </a:p>
      </dsp:txBody>
      <dsp:txXfrm>
        <a:off x="4467553" y="0"/>
        <a:ext cx="1063545" cy="1196815"/>
      </dsp:txXfrm>
    </dsp:sp>
    <dsp:sp modelId="{C87A9717-8A0C-48E8-9C77-BA5D08232995}">
      <dsp:nvSpPr>
        <dsp:cNvPr id="0" name=""/>
        <dsp:cNvSpPr/>
      </dsp:nvSpPr>
      <dsp:spPr>
        <a:xfrm>
          <a:off x="4849724" y="1346417"/>
          <a:ext cx="299203" cy="299203"/>
        </a:xfrm>
        <a:prstGeom prst="ellipse">
          <a:avLst/>
        </a:prstGeom>
        <a:solidFill>
          <a:schemeClr val="accent4">
            <a:hueOff val="-2976513"/>
            <a:satOff val="17933"/>
            <a:lumOff val="143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F667993-28C9-43B3-BECE-0626E5655697}">
      <dsp:nvSpPr>
        <dsp:cNvPr id="0" name=""/>
        <dsp:cNvSpPr/>
      </dsp:nvSpPr>
      <dsp:spPr>
        <a:xfrm>
          <a:off x="5584276" y="1795222"/>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t" anchorCtr="0">
          <a:noAutofit/>
        </a:bodyPr>
        <a:lstStyle/>
        <a:p>
          <a:pPr marL="0" lvl="0" indent="0" algn="ctr" defTabSz="622300">
            <a:lnSpc>
              <a:spcPct val="90000"/>
            </a:lnSpc>
            <a:spcBef>
              <a:spcPct val="0"/>
            </a:spcBef>
            <a:spcAft>
              <a:spcPct val="35000"/>
            </a:spcAft>
            <a:buNone/>
          </a:pPr>
          <a:r>
            <a:rPr lang="en-US" sz="1400" b="1" kern="1200" dirty="0" err="1"/>
            <a:t>Thi</a:t>
          </a:r>
          <a:r>
            <a:rPr lang="en-US" sz="1400" b="1" kern="1200" dirty="0"/>
            <a:t> </a:t>
          </a:r>
          <a:r>
            <a:rPr lang="en-US" sz="1400" b="1" kern="1200" dirty="0" err="1"/>
            <a:t>hành</a:t>
          </a:r>
          <a:r>
            <a:rPr lang="en-US" sz="1400" b="1" kern="1200" dirty="0"/>
            <a:t> </a:t>
          </a:r>
          <a:r>
            <a:rPr lang="en-US" sz="1400" b="1" kern="1200" dirty="0" err="1"/>
            <a:t>án</a:t>
          </a:r>
          <a:endParaRPr lang="en-US" sz="1400" b="1" kern="1200" dirty="0"/>
        </a:p>
      </dsp:txBody>
      <dsp:txXfrm>
        <a:off x="5584276" y="1795222"/>
        <a:ext cx="1063545" cy="1196815"/>
      </dsp:txXfrm>
    </dsp:sp>
    <dsp:sp modelId="{74E97FF0-7073-41EF-9EDB-17E317DDE8D2}">
      <dsp:nvSpPr>
        <dsp:cNvPr id="0" name=""/>
        <dsp:cNvSpPr/>
      </dsp:nvSpPr>
      <dsp:spPr>
        <a:xfrm>
          <a:off x="5966447" y="1346417"/>
          <a:ext cx="299203" cy="299203"/>
        </a:xfrm>
        <a:prstGeom prst="ellipse">
          <a:avLst/>
        </a:prstGeom>
        <a:solidFill>
          <a:schemeClr val="accent4">
            <a:hueOff val="-3720641"/>
            <a:satOff val="22416"/>
            <a:lumOff val="179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9210B12-EE92-4432-B911-C47997626E3E}">
      <dsp:nvSpPr>
        <dsp:cNvPr id="0" name=""/>
        <dsp:cNvSpPr/>
      </dsp:nvSpPr>
      <dsp:spPr>
        <a:xfrm>
          <a:off x="6700999" y="0"/>
          <a:ext cx="1063545" cy="11968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9568" tIns="99568" rIns="99568" bIns="99568" numCol="1" spcCol="1270" anchor="b" anchorCtr="0">
          <a:noAutofit/>
        </a:bodyPr>
        <a:lstStyle/>
        <a:p>
          <a:pPr marL="0" lvl="0" indent="0" algn="ctr" defTabSz="622300">
            <a:lnSpc>
              <a:spcPct val="90000"/>
            </a:lnSpc>
            <a:spcBef>
              <a:spcPct val="0"/>
            </a:spcBef>
            <a:spcAft>
              <a:spcPct val="35000"/>
            </a:spcAft>
            <a:buNone/>
          </a:pPr>
          <a:r>
            <a:rPr lang="en-US" sz="1400" b="1" kern="1200" dirty="0" err="1"/>
            <a:t>Xét</a:t>
          </a:r>
          <a:r>
            <a:rPr lang="en-US" sz="1400" b="1" kern="1200" dirty="0"/>
            <a:t> </a:t>
          </a:r>
          <a:r>
            <a:rPr lang="en-US" sz="1400" b="1" kern="1200" dirty="0" err="1"/>
            <a:t>lại</a:t>
          </a:r>
          <a:r>
            <a:rPr lang="en-US" sz="1400" b="1" kern="1200" dirty="0"/>
            <a:t> BA/QĐ </a:t>
          </a:r>
          <a:r>
            <a:rPr lang="en-US" sz="1400" b="1" kern="1200" dirty="0" err="1"/>
            <a:t>đã</a:t>
          </a:r>
          <a:r>
            <a:rPr lang="en-US" sz="1400" b="1" kern="1200" dirty="0"/>
            <a:t> </a:t>
          </a:r>
          <a:r>
            <a:rPr lang="en-US" sz="1400" b="1" kern="1200" dirty="0" err="1"/>
            <a:t>có</a:t>
          </a:r>
          <a:r>
            <a:rPr lang="en-US" sz="1400" b="1" kern="1200" dirty="0"/>
            <a:t> </a:t>
          </a:r>
          <a:r>
            <a:rPr lang="en-US" sz="1400" b="1" kern="1200" dirty="0" err="1"/>
            <a:t>hiệu</a:t>
          </a:r>
          <a:r>
            <a:rPr lang="en-US" sz="1400" b="1" kern="1200" dirty="0"/>
            <a:t> </a:t>
          </a:r>
          <a:r>
            <a:rPr lang="en-US" sz="1400" b="1" kern="1200" dirty="0" err="1"/>
            <a:t>lực</a:t>
          </a:r>
          <a:r>
            <a:rPr lang="en-US" sz="1400" b="1" kern="1200" dirty="0"/>
            <a:t> PL</a:t>
          </a:r>
        </a:p>
      </dsp:txBody>
      <dsp:txXfrm>
        <a:off x="6700999" y="0"/>
        <a:ext cx="1063545" cy="1196815"/>
      </dsp:txXfrm>
    </dsp:sp>
    <dsp:sp modelId="{B13F0885-47FA-4058-BF21-80E0CB1654C7}">
      <dsp:nvSpPr>
        <dsp:cNvPr id="0" name=""/>
        <dsp:cNvSpPr/>
      </dsp:nvSpPr>
      <dsp:spPr>
        <a:xfrm>
          <a:off x="7083169" y="1346417"/>
          <a:ext cx="299203" cy="299203"/>
        </a:xfrm>
        <a:prstGeom prst="ellipse">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4"/>
        <p:cNvGrpSpPr/>
        <p:nvPr/>
      </p:nvGrpSpPr>
      <p:grpSpPr>
        <a:xfrm>
          <a:off x="0" y="0"/>
          <a:ext cx="0" cy="0"/>
          <a:chOff x="0" y="0"/>
          <a:chExt cx="0" cy="0"/>
        </a:xfrm>
      </p:grpSpPr>
      <p:sp>
        <p:nvSpPr>
          <p:cNvPr id="315" name="Google Shape;315;g1592698dac_0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6" name="Google Shape;316;g1592698dac_0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g1592698dac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2" name="Google Shape;322;g1592698dac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1">
  <p:cSld name="TITLE_1">
    <p:bg>
      <p:bgPr>
        <a:noFill/>
        <a:effectLst/>
      </p:bgPr>
    </p:bg>
    <p:spTree>
      <p:nvGrpSpPr>
        <p:cNvPr id="1" name="Shape 13"/>
        <p:cNvGrpSpPr/>
        <p:nvPr/>
      </p:nvGrpSpPr>
      <p:grpSpPr>
        <a:xfrm>
          <a:off x="0" y="0"/>
          <a:ext cx="0" cy="0"/>
          <a:chOff x="0" y="0"/>
          <a:chExt cx="0" cy="0"/>
        </a:xfrm>
      </p:grpSpPr>
      <p:sp>
        <p:nvSpPr>
          <p:cNvPr id="14" name="Google Shape;14;p3"/>
          <p:cNvSpPr/>
          <p:nvPr/>
        </p:nvSpPr>
        <p:spPr>
          <a:xfrm rot="10800000">
            <a:off x="1404025" y="25489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3"/>
          <p:cNvSpPr/>
          <p:nvPr/>
        </p:nvSpPr>
        <p:spPr>
          <a:xfrm rot="10800000" flipH="1">
            <a:off x="1404025" y="46600"/>
            <a:ext cx="3121800" cy="2502300"/>
          </a:xfrm>
          <a:prstGeom prst="parallelogram">
            <a:avLst>
              <a:gd name="adj" fmla="val 55860"/>
            </a:avLst>
          </a:prstGeom>
          <a:solidFill>
            <a:srgbClr val="79B29D">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 name="Google Shape;17;p3"/>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3"/>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3"/>
          <p:cNvSpPr/>
          <p:nvPr/>
        </p:nvSpPr>
        <p:spPr>
          <a:xfrm>
            <a:off x="0" y="466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flipH="1">
            <a:off x="0" y="2548900"/>
            <a:ext cx="3121800" cy="2502300"/>
          </a:xfrm>
          <a:prstGeom prst="parallelogram">
            <a:avLst>
              <a:gd name="adj" fmla="val 55860"/>
            </a:avLst>
          </a:prstGeom>
          <a:solidFill>
            <a:srgbClr val="87C5AE">
              <a:alpha val="88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3"/>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2" name="Google Shape;22;p3"/>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latin typeface="Muli"/>
                <a:ea typeface="Muli"/>
                <a:cs typeface="Muli"/>
                <a:sym typeface="Muli"/>
              </a:defRPr>
            </a:lvl2pPr>
            <a:lvl3pPr lvl="2">
              <a:spcBef>
                <a:spcPts val="0"/>
              </a:spcBef>
              <a:spcAft>
                <a:spcPts val="0"/>
              </a:spcAft>
              <a:buNone/>
              <a:defRPr sz="3600">
                <a:solidFill>
                  <a:srgbClr val="FFFFFF"/>
                </a:solidFill>
                <a:latin typeface="Muli"/>
                <a:ea typeface="Muli"/>
                <a:cs typeface="Muli"/>
                <a:sym typeface="Muli"/>
              </a:defRPr>
            </a:lvl3pPr>
            <a:lvl4pPr lvl="3">
              <a:spcBef>
                <a:spcPts val="0"/>
              </a:spcBef>
              <a:spcAft>
                <a:spcPts val="0"/>
              </a:spcAft>
              <a:buNone/>
              <a:defRPr sz="3600">
                <a:solidFill>
                  <a:srgbClr val="FFFFFF"/>
                </a:solidFill>
                <a:latin typeface="Muli"/>
                <a:ea typeface="Muli"/>
                <a:cs typeface="Muli"/>
                <a:sym typeface="Muli"/>
              </a:defRPr>
            </a:lvl4pPr>
            <a:lvl5pPr lvl="4">
              <a:spcBef>
                <a:spcPts val="0"/>
              </a:spcBef>
              <a:spcAft>
                <a:spcPts val="0"/>
              </a:spcAft>
              <a:buNone/>
              <a:defRPr sz="3600">
                <a:solidFill>
                  <a:srgbClr val="FFFFFF"/>
                </a:solidFill>
                <a:latin typeface="Muli"/>
                <a:ea typeface="Muli"/>
                <a:cs typeface="Muli"/>
                <a:sym typeface="Muli"/>
              </a:defRPr>
            </a:lvl5pPr>
            <a:lvl6pPr lvl="5">
              <a:spcBef>
                <a:spcPts val="0"/>
              </a:spcBef>
              <a:spcAft>
                <a:spcPts val="0"/>
              </a:spcAft>
              <a:buNone/>
              <a:defRPr sz="3600">
                <a:solidFill>
                  <a:srgbClr val="FFFFFF"/>
                </a:solidFill>
                <a:latin typeface="Muli"/>
                <a:ea typeface="Muli"/>
                <a:cs typeface="Muli"/>
                <a:sym typeface="Muli"/>
              </a:defRPr>
            </a:lvl6pPr>
            <a:lvl7pPr lvl="6">
              <a:spcBef>
                <a:spcPts val="0"/>
              </a:spcBef>
              <a:spcAft>
                <a:spcPts val="0"/>
              </a:spcAft>
              <a:buNone/>
              <a:defRPr sz="3600">
                <a:solidFill>
                  <a:srgbClr val="FFFFFF"/>
                </a:solidFill>
                <a:latin typeface="Muli"/>
                <a:ea typeface="Muli"/>
                <a:cs typeface="Muli"/>
                <a:sym typeface="Muli"/>
              </a:defRPr>
            </a:lvl7pPr>
            <a:lvl8pPr lvl="7">
              <a:spcBef>
                <a:spcPts val="0"/>
              </a:spcBef>
              <a:spcAft>
                <a:spcPts val="0"/>
              </a:spcAft>
              <a:buNone/>
              <a:defRPr sz="3600">
                <a:solidFill>
                  <a:srgbClr val="FFFFFF"/>
                </a:solidFill>
                <a:latin typeface="Muli"/>
                <a:ea typeface="Muli"/>
                <a:cs typeface="Muli"/>
                <a:sym typeface="Muli"/>
              </a:defRPr>
            </a:lvl8pPr>
            <a:lvl9pPr lvl="8">
              <a:spcBef>
                <a:spcPts val="0"/>
              </a:spcBef>
              <a:spcAft>
                <a:spcPts val="0"/>
              </a:spcAft>
              <a:buNone/>
              <a:defRPr sz="3600">
                <a:solidFill>
                  <a:srgbClr val="FFFFFF"/>
                </a:solidFill>
                <a:latin typeface="Muli"/>
                <a:ea typeface="Muli"/>
                <a:cs typeface="Muli"/>
                <a:sym typeface="Muli"/>
              </a:defRPr>
            </a:lvl9pPr>
          </a:lstStyle>
          <a:p>
            <a:r>
              <a:rPr lang="en-US"/>
              <a:t>Click to edit Master title style</a:t>
            </a:r>
            <a:endParaRPr/>
          </a:p>
        </p:txBody>
      </p:sp>
      <p:sp>
        <p:nvSpPr>
          <p:cNvPr id="23" name="Google Shape;23;p3"/>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a:spcBef>
                <a:spcPts val="0"/>
              </a:spcBef>
              <a:spcAft>
                <a:spcPts val="0"/>
              </a:spcAft>
              <a:buNone/>
              <a:defRPr>
                <a:solidFill>
                  <a:srgbClr val="87C5AE"/>
                </a:solidFill>
                <a:latin typeface="Muli"/>
                <a:ea typeface="Muli"/>
                <a:cs typeface="Muli"/>
                <a:sym typeface="Muli"/>
              </a:defRPr>
            </a:lvl1pPr>
            <a:lvl2pPr lvl="1">
              <a:spcBef>
                <a:spcPts val="1600"/>
              </a:spcBef>
              <a:spcAft>
                <a:spcPts val="0"/>
              </a:spcAft>
              <a:buNone/>
              <a:defRPr>
                <a:solidFill>
                  <a:srgbClr val="87C5AE"/>
                </a:solidFill>
                <a:latin typeface="Muli"/>
                <a:ea typeface="Muli"/>
                <a:cs typeface="Muli"/>
                <a:sym typeface="Muli"/>
              </a:defRPr>
            </a:lvl2pPr>
            <a:lvl3pPr lvl="2">
              <a:spcBef>
                <a:spcPts val="1600"/>
              </a:spcBef>
              <a:spcAft>
                <a:spcPts val="0"/>
              </a:spcAft>
              <a:buNone/>
              <a:defRPr>
                <a:solidFill>
                  <a:srgbClr val="87C5AE"/>
                </a:solidFill>
                <a:latin typeface="Muli"/>
                <a:ea typeface="Muli"/>
                <a:cs typeface="Muli"/>
                <a:sym typeface="Muli"/>
              </a:defRPr>
            </a:lvl3pPr>
            <a:lvl4pPr lvl="3">
              <a:spcBef>
                <a:spcPts val="1600"/>
              </a:spcBef>
              <a:spcAft>
                <a:spcPts val="0"/>
              </a:spcAft>
              <a:buNone/>
              <a:defRPr>
                <a:solidFill>
                  <a:srgbClr val="87C5AE"/>
                </a:solidFill>
                <a:latin typeface="Muli"/>
                <a:ea typeface="Muli"/>
                <a:cs typeface="Muli"/>
                <a:sym typeface="Muli"/>
              </a:defRPr>
            </a:lvl4pPr>
            <a:lvl5pPr lvl="4">
              <a:spcBef>
                <a:spcPts val="1600"/>
              </a:spcBef>
              <a:spcAft>
                <a:spcPts val="0"/>
              </a:spcAft>
              <a:buNone/>
              <a:defRPr>
                <a:solidFill>
                  <a:srgbClr val="87C5AE"/>
                </a:solidFill>
                <a:latin typeface="Muli"/>
                <a:ea typeface="Muli"/>
                <a:cs typeface="Muli"/>
                <a:sym typeface="Muli"/>
              </a:defRPr>
            </a:lvl5pPr>
            <a:lvl6pPr lvl="5">
              <a:spcBef>
                <a:spcPts val="1600"/>
              </a:spcBef>
              <a:spcAft>
                <a:spcPts val="0"/>
              </a:spcAft>
              <a:buNone/>
              <a:defRPr>
                <a:solidFill>
                  <a:srgbClr val="87C5AE"/>
                </a:solidFill>
                <a:latin typeface="Muli"/>
                <a:ea typeface="Muli"/>
                <a:cs typeface="Muli"/>
                <a:sym typeface="Muli"/>
              </a:defRPr>
            </a:lvl6pPr>
            <a:lvl7pPr lvl="6">
              <a:spcBef>
                <a:spcPts val="1600"/>
              </a:spcBef>
              <a:spcAft>
                <a:spcPts val="0"/>
              </a:spcAft>
              <a:buNone/>
              <a:defRPr>
                <a:solidFill>
                  <a:srgbClr val="87C5AE"/>
                </a:solidFill>
                <a:latin typeface="Muli"/>
                <a:ea typeface="Muli"/>
                <a:cs typeface="Muli"/>
                <a:sym typeface="Muli"/>
              </a:defRPr>
            </a:lvl7pPr>
            <a:lvl8pPr lvl="7">
              <a:spcBef>
                <a:spcPts val="1600"/>
              </a:spcBef>
              <a:spcAft>
                <a:spcPts val="0"/>
              </a:spcAft>
              <a:buNone/>
              <a:defRPr>
                <a:solidFill>
                  <a:srgbClr val="87C5AE"/>
                </a:solidFill>
                <a:latin typeface="Muli"/>
                <a:ea typeface="Muli"/>
                <a:cs typeface="Muli"/>
                <a:sym typeface="Muli"/>
              </a:defRPr>
            </a:lvl8pPr>
            <a:lvl9pPr lvl="8">
              <a:spcBef>
                <a:spcPts val="1600"/>
              </a:spcBef>
              <a:spcAft>
                <a:spcPts val="1600"/>
              </a:spcAft>
              <a:buNone/>
              <a:defRPr>
                <a:solidFill>
                  <a:srgbClr val="87C5AE"/>
                </a:solidFill>
                <a:latin typeface="Muli"/>
                <a:ea typeface="Muli"/>
                <a:cs typeface="Muli"/>
                <a:sym typeface="Muli"/>
              </a:defRPr>
            </a:lvl9pPr>
          </a:lstStyle>
          <a:p>
            <a:r>
              <a:rPr lang="en-US"/>
              <a:t>Click to edit Master subtitle style</a:t>
            </a:r>
            <a:endParaRPr/>
          </a:p>
        </p:txBody>
      </p:sp>
      <p:sp>
        <p:nvSpPr>
          <p:cNvPr id="24" name="Google Shape;24;p3"/>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1300">
                <a:solidFill>
                  <a:srgbClr val="FFFFFF"/>
                </a:solidFill>
                <a:latin typeface="Muli"/>
                <a:ea typeface="Muli"/>
                <a:cs typeface="Muli"/>
                <a:sym typeface="Muli"/>
              </a:defRPr>
            </a:lvl1pPr>
            <a:lvl2pPr lvl="1" algn="r" rtl="0">
              <a:spcBef>
                <a:spcPts val="1600"/>
              </a:spcBef>
              <a:spcAft>
                <a:spcPts val="0"/>
              </a:spcAft>
              <a:buNone/>
              <a:defRPr sz="1300">
                <a:solidFill>
                  <a:srgbClr val="FFFFFF"/>
                </a:solidFill>
                <a:latin typeface="Muli"/>
                <a:ea typeface="Muli"/>
                <a:cs typeface="Muli"/>
                <a:sym typeface="Muli"/>
              </a:defRPr>
            </a:lvl2pPr>
            <a:lvl3pPr lvl="2" algn="r" rtl="0">
              <a:spcBef>
                <a:spcPts val="1600"/>
              </a:spcBef>
              <a:spcAft>
                <a:spcPts val="0"/>
              </a:spcAft>
              <a:buNone/>
              <a:defRPr sz="1300">
                <a:solidFill>
                  <a:srgbClr val="FFFFFF"/>
                </a:solidFill>
                <a:latin typeface="Muli"/>
                <a:ea typeface="Muli"/>
                <a:cs typeface="Muli"/>
                <a:sym typeface="Muli"/>
              </a:defRPr>
            </a:lvl3pPr>
            <a:lvl4pPr lvl="3" algn="r" rtl="0">
              <a:spcBef>
                <a:spcPts val="1600"/>
              </a:spcBef>
              <a:spcAft>
                <a:spcPts val="0"/>
              </a:spcAft>
              <a:buNone/>
              <a:defRPr sz="1300">
                <a:solidFill>
                  <a:srgbClr val="FFFFFF"/>
                </a:solidFill>
                <a:latin typeface="Muli"/>
                <a:ea typeface="Muli"/>
                <a:cs typeface="Muli"/>
                <a:sym typeface="Muli"/>
              </a:defRPr>
            </a:lvl4pPr>
            <a:lvl5pPr lvl="4" algn="r" rtl="0">
              <a:spcBef>
                <a:spcPts val="1600"/>
              </a:spcBef>
              <a:spcAft>
                <a:spcPts val="0"/>
              </a:spcAft>
              <a:buNone/>
              <a:defRPr sz="1300">
                <a:solidFill>
                  <a:srgbClr val="FFFFFF"/>
                </a:solidFill>
                <a:latin typeface="Muli"/>
                <a:ea typeface="Muli"/>
                <a:cs typeface="Muli"/>
                <a:sym typeface="Muli"/>
              </a:defRPr>
            </a:lvl5pPr>
            <a:lvl6pPr lvl="5" algn="r" rtl="0">
              <a:spcBef>
                <a:spcPts val="1600"/>
              </a:spcBef>
              <a:spcAft>
                <a:spcPts val="0"/>
              </a:spcAft>
              <a:buNone/>
              <a:defRPr sz="1300">
                <a:solidFill>
                  <a:srgbClr val="FFFFFF"/>
                </a:solidFill>
                <a:latin typeface="Muli"/>
                <a:ea typeface="Muli"/>
                <a:cs typeface="Muli"/>
                <a:sym typeface="Muli"/>
              </a:defRPr>
            </a:lvl6pPr>
            <a:lvl7pPr lvl="6" algn="r" rtl="0">
              <a:spcBef>
                <a:spcPts val="1600"/>
              </a:spcBef>
              <a:spcAft>
                <a:spcPts val="0"/>
              </a:spcAft>
              <a:buNone/>
              <a:defRPr sz="1300">
                <a:solidFill>
                  <a:srgbClr val="FFFFFF"/>
                </a:solidFill>
                <a:latin typeface="Muli"/>
                <a:ea typeface="Muli"/>
                <a:cs typeface="Muli"/>
                <a:sym typeface="Muli"/>
              </a:defRPr>
            </a:lvl7pPr>
            <a:lvl8pPr lvl="7" algn="r" rtl="0">
              <a:spcBef>
                <a:spcPts val="1600"/>
              </a:spcBef>
              <a:spcAft>
                <a:spcPts val="0"/>
              </a:spcAft>
              <a:buNone/>
              <a:defRPr sz="1300">
                <a:solidFill>
                  <a:srgbClr val="FFFFFF"/>
                </a:solidFill>
                <a:latin typeface="Muli"/>
                <a:ea typeface="Muli"/>
                <a:cs typeface="Muli"/>
                <a:sym typeface="Muli"/>
              </a:defRPr>
            </a:lvl8pPr>
            <a:lvl9pPr lvl="8" algn="r" rtl="0">
              <a:spcBef>
                <a:spcPts val="1600"/>
              </a:spcBef>
              <a:spcAft>
                <a:spcPts val="1600"/>
              </a:spcAft>
              <a:buNone/>
              <a:defRPr sz="1300">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Icon Descriptions">
  <p:cSld name="BLANK_2">
    <p:spTree>
      <p:nvGrpSpPr>
        <p:cNvPr id="1" name="Shape 151"/>
        <p:cNvGrpSpPr/>
        <p:nvPr/>
      </p:nvGrpSpPr>
      <p:grpSpPr>
        <a:xfrm>
          <a:off x="0" y="0"/>
          <a:ext cx="0" cy="0"/>
          <a:chOff x="0" y="0"/>
          <a:chExt cx="0" cy="0"/>
        </a:xfrm>
      </p:grpSpPr>
      <p:sp>
        <p:nvSpPr>
          <p:cNvPr id="152" name="Google Shape;152;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3" name="Google Shape;153;p21"/>
          <p:cNvSpPr txBox="1">
            <a:spLocks noGrp="1"/>
          </p:cNvSpPr>
          <p:nvPr>
            <p:ph type="title"/>
          </p:nvPr>
        </p:nvSpPr>
        <p:spPr>
          <a:xfrm>
            <a:off x="391150" y="264025"/>
            <a:ext cx="4058100" cy="1075500"/>
          </a:xfrm>
          <a:prstGeom prst="rect">
            <a:avLst/>
          </a:prstGeom>
        </p:spPr>
        <p:txBody>
          <a:bodyPr spcFirstLastPara="1" wrap="square" lIns="91425" tIns="91425" rIns="91425" bIns="91425" anchor="t" anchorCtr="0">
            <a:noAutofit/>
          </a:bodyPr>
          <a:lstStyle>
            <a:lvl1pPr lvl="0">
              <a:spcBef>
                <a:spcPts val="0"/>
              </a:spcBef>
              <a:spcAft>
                <a:spcPts val="0"/>
              </a:spcAft>
              <a:buNone/>
              <a:defRPr>
                <a:latin typeface="Muli"/>
                <a:ea typeface="Muli"/>
                <a:cs typeface="Muli"/>
                <a:sym typeface="Muli"/>
              </a:defRPr>
            </a:lvl1pPr>
            <a:lvl2pPr lvl="1">
              <a:spcBef>
                <a:spcPts val="0"/>
              </a:spcBef>
              <a:spcAft>
                <a:spcPts val="0"/>
              </a:spcAft>
              <a:buNone/>
              <a:defRPr>
                <a:latin typeface="Muli"/>
                <a:ea typeface="Muli"/>
                <a:cs typeface="Muli"/>
                <a:sym typeface="Muli"/>
              </a:defRPr>
            </a:lvl2pPr>
            <a:lvl3pPr lvl="2">
              <a:spcBef>
                <a:spcPts val="0"/>
              </a:spcBef>
              <a:spcAft>
                <a:spcPts val="0"/>
              </a:spcAft>
              <a:buNone/>
              <a:defRPr>
                <a:latin typeface="Muli"/>
                <a:ea typeface="Muli"/>
                <a:cs typeface="Muli"/>
                <a:sym typeface="Muli"/>
              </a:defRPr>
            </a:lvl3pPr>
            <a:lvl4pPr lvl="3">
              <a:spcBef>
                <a:spcPts val="0"/>
              </a:spcBef>
              <a:spcAft>
                <a:spcPts val="0"/>
              </a:spcAft>
              <a:buNone/>
              <a:defRPr>
                <a:latin typeface="Muli"/>
                <a:ea typeface="Muli"/>
                <a:cs typeface="Muli"/>
                <a:sym typeface="Muli"/>
              </a:defRPr>
            </a:lvl4pPr>
            <a:lvl5pPr lvl="4">
              <a:spcBef>
                <a:spcPts val="0"/>
              </a:spcBef>
              <a:spcAft>
                <a:spcPts val="0"/>
              </a:spcAft>
              <a:buNone/>
              <a:defRPr>
                <a:latin typeface="Muli"/>
                <a:ea typeface="Muli"/>
                <a:cs typeface="Muli"/>
                <a:sym typeface="Muli"/>
              </a:defRPr>
            </a:lvl5pPr>
            <a:lvl6pPr lvl="5">
              <a:spcBef>
                <a:spcPts val="0"/>
              </a:spcBef>
              <a:spcAft>
                <a:spcPts val="0"/>
              </a:spcAft>
              <a:buNone/>
              <a:defRPr>
                <a:latin typeface="Muli"/>
                <a:ea typeface="Muli"/>
                <a:cs typeface="Muli"/>
                <a:sym typeface="Muli"/>
              </a:defRPr>
            </a:lvl6pPr>
            <a:lvl7pPr lvl="6">
              <a:spcBef>
                <a:spcPts val="0"/>
              </a:spcBef>
              <a:spcAft>
                <a:spcPts val="0"/>
              </a:spcAft>
              <a:buNone/>
              <a:defRPr>
                <a:latin typeface="Muli"/>
                <a:ea typeface="Muli"/>
                <a:cs typeface="Muli"/>
                <a:sym typeface="Muli"/>
              </a:defRPr>
            </a:lvl7pPr>
            <a:lvl8pPr lvl="7">
              <a:spcBef>
                <a:spcPts val="0"/>
              </a:spcBef>
              <a:spcAft>
                <a:spcPts val="0"/>
              </a:spcAft>
              <a:buNone/>
              <a:defRPr>
                <a:latin typeface="Muli"/>
                <a:ea typeface="Muli"/>
                <a:cs typeface="Muli"/>
                <a:sym typeface="Muli"/>
              </a:defRPr>
            </a:lvl8pPr>
            <a:lvl9pPr lvl="8">
              <a:spcBef>
                <a:spcPts val="0"/>
              </a:spcBef>
              <a:spcAft>
                <a:spcPts val="0"/>
              </a:spcAft>
              <a:buNone/>
              <a:defRPr>
                <a:latin typeface="Muli"/>
                <a:ea typeface="Muli"/>
                <a:cs typeface="Muli"/>
                <a:sym typeface="Muli"/>
              </a:defRPr>
            </a:lvl9pPr>
          </a:lstStyle>
          <a:p>
            <a:r>
              <a:rPr lang="en-US"/>
              <a:t>Click to edit Master title style</a:t>
            </a:r>
            <a:endParaRPr/>
          </a:p>
        </p:txBody>
      </p:sp>
      <p:sp>
        <p:nvSpPr>
          <p:cNvPr id="154" name="Google Shape;154;p21"/>
          <p:cNvSpPr txBox="1">
            <a:spLocks noGrp="1"/>
          </p:cNvSpPr>
          <p:nvPr>
            <p:ph type="body" idx="1"/>
          </p:nvPr>
        </p:nvSpPr>
        <p:spPr>
          <a:xfrm>
            <a:off x="547600" y="1388425"/>
            <a:ext cx="3598500" cy="3668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pPr lvl="0"/>
            <a:r>
              <a:rPr lang="en-US"/>
              <a:t>Click to edit Master text styles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Sides">
  <p:cSld name="BLANK_1">
    <p:spTree>
      <p:nvGrpSpPr>
        <p:cNvPr id="1" name="Shape 155"/>
        <p:cNvGrpSpPr/>
        <p:nvPr/>
      </p:nvGrpSpPr>
      <p:grpSpPr>
        <a:xfrm>
          <a:off x="0" y="0"/>
          <a:ext cx="0" cy="0"/>
          <a:chOff x="0" y="0"/>
          <a:chExt cx="0" cy="0"/>
        </a:xfrm>
      </p:grpSpPr>
      <p:sp>
        <p:nvSpPr>
          <p:cNvPr id="156" name="Google Shape;156;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57" name="Google Shape;157;p22"/>
          <p:cNvSpPr/>
          <p:nvPr/>
        </p:nvSpPr>
        <p:spPr>
          <a:xfrm>
            <a:off x="0" y="0"/>
            <a:ext cx="37785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58" name="Google Shape;158;p22"/>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a:spcBef>
                <a:spcPts val="0"/>
              </a:spcBef>
              <a:spcAft>
                <a:spcPts val="0"/>
              </a:spcAft>
              <a:buNone/>
              <a:defRPr sz="3600">
                <a:solidFill>
                  <a:srgbClr val="FFFFFF"/>
                </a:solidFill>
                <a:latin typeface="Muli"/>
                <a:ea typeface="Muli"/>
                <a:cs typeface="Muli"/>
                <a:sym typeface="Muli"/>
              </a:defRPr>
            </a:lvl1pPr>
            <a:lvl2pPr lvl="1">
              <a:spcBef>
                <a:spcPts val="0"/>
              </a:spcBef>
              <a:spcAft>
                <a:spcPts val="0"/>
              </a:spcAft>
              <a:buNone/>
              <a:defRPr sz="3600">
                <a:solidFill>
                  <a:srgbClr val="FFFFFF"/>
                </a:solidFill>
              </a:defRPr>
            </a:lvl2pPr>
            <a:lvl3pPr lvl="2">
              <a:spcBef>
                <a:spcPts val="0"/>
              </a:spcBef>
              <a:spcAft>
                <a:spcPts val="0"/>
              </a:spcAft>
              <a:buNone/>
              <a:defRPr sz="3600">
                <a:solidFill>
                  <a:srgbClr val="FFFFFF"/>
                </a:solidFill>
              </a:defRPr>
            </a:lvl3pPr>
            <a:lvl4pPr lvl="3">
              <a:spcBef>
                <a:spcPts val="0"/>
              </a:spcBef>
              <a:spcAft>
                <a:spcPts val="0"/>
              </a:spcAft>
              <a:buNone/>
              <a:defRPr sz="3600">
                <a:solidFill>
                  <a:srgbClr val="FFFFFF"/>
                </a:solidFill>
              </a:defRPr>
            </a:lvl4pPr>
            <a:lvl5pPr lvl="4">
              <a:spcBef>
                <a:spcPts val="0"/>
              </a:spcBef>
              <a:spcAft>
                <a:spcPts val="0"/>
              </a:spcAft>
              <a:buNone/>
              <a:defRPr sz="3600">
                <a:solidFill>
                  <a:srgbClr val="FFFFFF"/>
                </a:solidFill>
              </a:defRPr>
            </a:lvl5pPr>
            <a:lvl6pPr lvl="5">
              <a:spcBef>
                <a:spcPts val="0"/>
              </a:spcBef>
              <a:spcAft>
                <a:spcPts val="0"/>
              </a:spcAft>
              <a:buNone/>
              <a:defRPr sz="3600">
                <a:solidFill>
                  <a:srgbClr val="FFFFFF"/>
                </a:solidFill>
              </a:defRPr>
            </a:lvl6pPr>
            <a:lvl7pPr lvl="6">
              <a:spcBef>
                <a:spcPts val="0"/>
              </a:spcBef>
              <a:spcAft>
                <a:spcPts val="0"/>
              </a:spcAft>
              <a:buNone/>
              <a:defRPr sz="3600">
                <a:solidFill>
                  <a:srgbClr val="FFFFFF"/>
                </a:solidFill>
              </a:defRPr>
            </a:lvl7pPr>
            <a:lvl8pPr lvl="7">
              <a:spcBef>
                <a:spcPts val="0"/>
              </a:spcBef>
              <a:spcAft>
                <a:spcPts val="0"/>
              </a:spcAft>
              <a:buNone/>
              <a:defRPr sz="3600">
                <a:solidFill>
                  <a:srgbClr val="FFFFFF"/>
                </a:solidFill>
              </a:defRPr>
            </a:lvl8pPr>
            <a:lvl9pPr lvl="8">
              <a:spcBef>
                <a:spcPts val="0"/>
              </a:spcBef>
              <a:spcAft>
                <a:spcPts val="0"/>
              </a:spcAft>
              <a:buNone/>
              <a:defRPr sz="3600">
                <a:solidFill>
                  <a:srgbClr val="FFFFFF"/>
                </a:solidFill>
              </a:defRPr>
            </a:lvl9pPr>
          </a:lstStyle>
          <a:p>
            <a:r>
              <a:rPr lang="en-US"/>
              <a:t>Click to edit Master title style</a:t>
            </a:r>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wo Sides 1">
  <p:cSld name="BLANK_1_1">
    <p:spTree>
      <p:nvGrpSpPr>
        <p:cNvPr id="1" name="Shape 169"/>
        <p:cNvGrpSpPr/>
        <p:nvPr/>
      </p:nvGrpSpPr>
      <p:grpSpPr>
        <a:xfrm>
          <a:off x="0" y="0"/>
          <a:ext cx="0" cy="0"/>
          <a:chOff x="0" y="0"/>
          <a:chExt cx="0" cy="0"/>
        </a:xfrm>
      </p:grpSpPr>
      <p:sp>
        <p:nvSpPr>
          <p:cNvPr id="170" name="Google Shape;170;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71" name="Google Shape;171;p25"/>
          <p:cNvSpPr/>
          <p:nvPr/>
        </p:nvSpPr>
        <p:spPr>
          <a:xfrm>
            <a:off x="4537225" y="0"/>
            <a:ext cx="4606800" cy="5143500"/>
          </a:xfrm>
          <a:prstGeom prst="rect">
            <a:avLst/>
          </a:prstGeom>
          <a:solidFill>
            <a:srgbClr val="79B29D">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72" name="Google Shape;172;p25"/>
          <p:cNvSpPr txBox="1">
            <a:spLocks noGrp="1"/>
          </p:cNvSpPr>
          <p:nvPr>
            <p:ph type="subTitle" idx="1"/>
          </p:nvPr>
        </p:nvSpPr>
        <p:spPr>
          <a:xfrm>
            <a:off x="752950"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79B29D"/>
                </a:solidFill>
                <a:latin typeface="Muli"/>
                <a:ea typeface="Muli"/>
                <a:cs typeface="Muli"/>
                <a:sym typeface="Muli"/>
              </a:defRPr>
            </a:lvl1pPr>
            <a:lvl2pPr lvl="1" rtl="0">
              <a:spcBef>
                <a:spcPts val="1600"/>
              </a:spcBef>
              <a:spcAft>
                <a:spcPts val="0"/>
              </a:spcAft>
              <a:buNone/>
              <a:defRPr/>
            </a:lvl2pPr>
            <a:lvl3pPr lvl="2" rtl="0">
              <a:spcBef>
                <a:spcPts val="1600"/>
              </a:spcBef>
              <a:spcAft>
                <a:spcPts val="0"/>
              </a:spcAft>
              <a:buNone/>
              <a:defRPr/>
            </a:lvl3pPr>
            <a:lvl4pPr lvl="3" rtl="0">
              <a:spcBef>
                <a:spcPts val="1600"/>
              </a:spcBef>
              <a:spcAft>
                <a:spcPts val="0"/>
              </a:spcAft>
              <a:buNone/>
              <a:defRPr/>
            </a:lvl4pPr>
            <a:lvl5pPr lvl="4" rtl="0">
              <a:spcBef>
                <a:spcPts val="1600"/>
              </a:spcBef>
              <a:spcAft>
                <a:spcPts val="0"/>
              </a:spcAft>
              <a:buNone/>
              <a:defRPr/>
            </a:lvl5pPr>
            <a:lvl6pPr lvl="5" rtl="0">
              <a:spcBef>
                <a:spcPts val="1600"/>
              </a:spcBef>
              <a:spcAft>
                <a:spcPts val="0"/>
              </a:spcAft>
              <a:buNone/>
              <a:defRPr/>
            </a:lvl6pPr>
            <a:lvl7pPr lvl="6" rtl="0">
              <a:spcBef>
                <a:spcPts val="1600"/>
              </a:spcBef>
              <a:spcAft>
                <a:spcPts val="0"/>
              </a:spcAft>
              <a:buNone/>
              <a:defRPr/>
            </a:lvl7pPr>
            <a:lvl8pPr lvl="7" rtl="0">
              <a:spcBef>
                <a:spcPts val="1600"/>
              </a:spcBef>
              <a:spcAft>
                <a:spcPts val="0"/>
              </a:spcAft>
              <a:buNone/>
              <a:defRPr/>
            </a:lvl8pPr>
            <a:lvl9pPr lvl="8" rtl="0">
              <a:spcBef>
                <a:spcPts val="1600"/>
              </a:spcBef>
              <a:spcAft>
                <a:spcPts val="1600"/>
              </a:spcAft>
              <a:buNone/>
              <a:defRPr/>
            </a:lvl9pPr>
          </a:lstStyle>
          <a:p>
            <a:r>
              <a:rPr lang="en-US"/>
              <a:t>Click to edit Master subtitle style</a:t>
            </a:r>
            <a:endParaRPr/>
          </a:p>
        </p:txBody>
      </p:sp>
      <p:sp>
        <p:nvSpPr>
          <p:cNvPr id="173" name="Google Shape;173;p25"/>
          <p:cNvSpPr txBox="1">
            <a:spLocks noGrp="1"/>
          </p:cNvSpPr>
          <p:nvPr>
            <p:ph type="subTitle" idx="2"/>
          </p:nvPr>
        </p:nvSpPr>
        <p:spPr>
          <a:xfrm>
            <a:off x="5285875" y="3500700"/>
            <a:ext cx="3109500" cy="1162500"/>
          </a:xfrm>
          <a:prstGeom prst="rect">
            <a:avLst/>
          </a:prstGeom>
        </p:spPr>
        <p:txBody>
          <a:bodyPr spcFirstLastPara="1" wrap="square" lIns="91425" tIns="91425" rIns="91425" bIns="91425" anchor="ctr" anchorCtr="0">
            <a:noAutofit/>
          </a:bodyPr>
          <a:lstStyle>
            <a:lvl1pPr lvl="0" algn="ctr" rtl="0">
              <a:spcBef>
                <a:spcPts val="0"/>
              </a:spcBef>
              <a:spcAft>
                <a:spcPts val="0"/>
              </a:spcAft>
              <a:buNone/>
              <a:defRPr>
                <a:solidFill>
                  <a:srgbClr val="FFFFFF"/>
                </a:solidFill>
                <a:latin typeface="Muli"/>
                <a:ea typeface="Muli"/>
                <a:cs typeface="Muli"/>
                <a:sym typeface="Muli"/>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r>
              <a:rPr lang="en-US"/>
              <a:t>Click to edit Master subtitle style</a:t>
            </a:r>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lank color">
  <p:cSld name="Blank color">
    <p:spTree>
      <p:nvGrpSpPr>
        <p:cNvPr id="1" name="Shape 62"/>
        <p:cNvGrpSpPr/>
        <p:nvPr/>
      </p:nvGrpSpPr>
      <p:grpSpPr>
        <a:xfrm>
          <a:off x="0" y="0"/>
          <a:ext cx="0" cy="0"/>
          <a:chOff x="0" y="0"/>
          <a:chExt cx="0" cy="0"/>
        </a:xfrm>
      </p:grpSpPr>
      <p:sp>
        <p:nvSpPr>
          <p:cNvPr id="63" name="Google Shape;63;p12"/>
          <p:cNvSpPr/>
          <p:nvPr/>
        </p:nvSpPr>
        <p:spPr>
          <a:xfrm rot="10800000" flipH="1">
            <a:off x="-25" y="1289850"/>
            <a:ext cx="9144000" cy="38568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64" name="Google Shape;64;p12" descr="marco.png"/>
          <p:cNvPicPr preferRelativeResize="0"/>
          <p:nvPr/>
        </p:nvPicPr>
        <p:blipFill>
          <a:blip r:embed="rId2">
            <a:alphaModFix/>
          </a:blip>
          <a:stretch>
            <a:fillRect/>
          </a:stretch>
        </p:blipFill>
        <p:spPr>
          <a:xfrm>
            <a:off x="0" y="0"/>
            <a:ext cx="9144000" cy="5143500"/>
          </a:xfrm>
          <a:prstGeom prst="rect">
            <a:avLst/>
          </a:prstGeom>
          <a:noFill/>
          <a:ln>
            <a:noFill/>
          </a:ln>
        </p:spPr>
      </p:pic>
      <p:sp>
        <p:nvSpPr>
          <p:cNvPr id="65" name="Google Shape;65;p12"/>
          <p:cNvSpPr txBox="1">
            <a:spLocks noGrp="1"/>
          </p:cNvSpPr>
          <p:nvPr>
            <p:ph type="sldNum" idx="12"/>
          </p:nvPr>
        </p:nvSpPr>
        <p:spPr>
          <a:xfrm>
            <a:off x="8531356" y="68433"/>
            <a:ext cx="548700" cy="671400"/>
          </a:xfrm>
          <a:prstGeom prst="rect">
            <a:avLst/>
          </a:prstGeom>
        </p:spPr>
        <p:txBody>
          <a:bodyPr spcFirstLastPara="1" wrap="square" lIns="91425" tIns="91425" rIns="91425" bIns="91425" anchor="b" anchorCtr="0">
            <a:noAutofit/>
          </a:bodyPr>
          <a:lstStyle>
            <a:lvl1pPr lvl="0" rtl="0">
              <a:buNone/>
              <a:defRPr>
                <a:solidFill>
                  <a:schemeClr val="accent1"/>
                </a:solidFill>
              </a:defRPr>
            </a:lvl1pPr>
            <a:lvl2pPr lvl="1" rtl="0">
              <a:buNone/>
              <a:defRPr>
                <a:solidFill>
                  <a:schemeClr val="accent1"/>
                </a:solidFill>
              </a:defRPr>
            </a:lvl2pPr>
            <a:lvl3pPr lvl="2" rtl="0">
              <a:buNone/>
              <a:defRPr>
                <a:solidFill>
                  <a:schemeClr val="accent1"/>
                </a:solidFill>
              </a:defRPr>
            </a:lvl3pPr>
            <a:lvl4pPr lvl="3" rtl="0">
              <a:buNone/>
              <a:defRPr>
                <a:solidFill>
                  <a:schemeClr val="accent1"/>
                </a:solidFill>
              </a:defRPr>
            </a:lvl4pPr>
            <a:lvl5pPr lvl="4" rtl="0">
              <a:buNone/>
              <a:defRPr>
                <a:solidFill>
                  <a:schemeClr val="accent1"/>
                </a:solidFill>
              </a:defRPr>
            </a:lvl5pPr>
            <a:lvl6pPr lvl="5" rtl="0">
              <a:buNone/>
              <a:defRPr>
                <a:solidFill>
                  <a:schemeClr val="accent1"/>
                </a:solidFill>
              </a:defRPr>
            </a:lvl6pPr>
            <a:lvl7pPr lvl="6" rtl="0">
              <a:buNone/>
              <a:defRPr>
                <a:solidFill>
                  <a:schemeClr val="accent1"/>
                </a:solidFill>
              </a:defRPr>
            </a:lvl7pPr>
            <a:lvl8pPr lvl="7" rtl="0">
              <a:buNone/>
              <a:defRPr>
                <a:solidFill>
                  <a:schemeClr val="accent1"/>
                </a:solidFill>
              </a:defRPr>
            </a:lvl8pPr>
            <a:lvl9pPr lvl="8" rtl="0">
              <a:buNone/>
              <a:defRPr>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51311864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028700" y="514350"/>
            <a:ext cx="7200900" cy="1114425"/>
          </a:xfrm>
        </p:spPr>
        <p:txBody>
          <a:bodyPr>
            <a:normAutofit/>
          </a:bodyPr>
          <a:lstStyle>
            <a:lvl1pPr>
              <a:defRPr sz="3600">
                <a:solidFill>
                  <a:schemeClr val="tx2"/>
                </a:solidFill>
              </a:defRPr>
            </a:lvl1pPr>
          </a:lstStyle>
          <a:p>
            <a:r>
              <a:rPr lang="en-US" noProof="0"/>
              <a:t>Click To Edit Master Title Style</a:t>
            </a:r>
          </a:p>
        </p:txBody>
      </p:sp>
      <p:sp>
        <p:nvSpPr>
          <p:cNvPr id="3" name="Text Placeholder 2"/>
          <p:cNvSpPr>
            <a:spLocks noGrp="1"/>
          </p:cNvSpPr>
          <p:nvPr>
            <p:ph type="body" idx="1"/>
          </p:nvPr>
        </p:nvSpPr>
        <p:spPr>
          <a:xfrm>
            <a:off x="1028700"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4" name="Content Placeholder 3"/>
          <p:cNvSpPr>
            <a:spLocks noGrp="1"/>
          </p:cNvSpPr>
          <p:nvPr>
            <p:ph sz="half" idx="2"/>
          </p:nvPr>
        </p:nvSpPr>
        <p:spPr>
          <a:xfrm>
            <a:off x="1028700"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4"/>
          <p:cNvSpPr>
            <a:spLocks noGrp="1"/>
          </p:cNvSpPr>
          <p:nvPr>
            <p:ph type="body" sz="quarter" idx="3"/>
          </p:nvPr>
        </p:nvSpPr>
        <p:spPr>
          <a:xfrm>
            <a:off x="4893761" y="1755648"/>
            <a:ext cx="3332988" cy="617934"/>
          </a:xfrm>
        </p:spPr>
        <p:txBody>
          <a:bodyPr anchor="b">
            <a:noAutofit/>
          </a:bodyPr>
          <a:lstStyle>
            <a:lvl1pPr marL="0" indent="0">
              <a:lnSpc>
                <a:spcPct val="84000"/>
              </a:lnSpc>
              <a:spcBef>
                <a:spcPts val="0"/>
              </a:spcBef>
              <a:spcAft>
                <a:spcPts val="0"/>
              </a:spcAft>
              <a:buNone/>
              <a:defRPr sz="2250" b="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noProof="0"/>
              <a:t>Click to edit Master text styles</a:t>
            </a:r>
          </a:p>
        </p:txBody>
      </p:sp>
      <p:sp>
        <p:nvSpPr>
          <p:cNvPr id="6" name="Content Placeholder 5"/>
          <p:cNvSpPr>
            <a:spLocks noGrp="1"/>
          </p:cNvSpPr>
          <p:nvPr>
            <p:ph sz="quarter" idx="4"/>
          </p:nvPr>
        </p:nvSpPr>
        <p:spPr>
          <a:xfrm>
            <a:off x="4893761" y="2478906"/>
            <a:ext cx="3332988" cy="1921645"/>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Date Placeholder 6"/>
          <p:cNvSpPr>
            <a:spLocks noGrp="1"/>
          </p:cNvSpPr>
          <p:nvPr>
            <p:ph type="dt" sz="half" idx="10"/>
          </p:nvPr>
        </p:nvSpPr>
        <p:spPr/>
        <p:txBody>
          <a:bodyPr/>
          <a:lstStyle/>
          <a:p>
            <a:fld id="{E6D5B1CF-D976-F747-B74A-CE35D70AD9F0}" type="datetime1">
              <a:rPr lang="en-US" noProof="0" smtClean="0"/>
              <a:t>12/3/2024</a:t>
            </a:fld>
            <a:endParaRPr lang="en-US" noProof="0" dirty="0"/>
          </a:p>
        </p:txBody>
      </p:sp>
      <p:sp>
        <p:nvSpPr>
          <p:cNvPr id="8" name="Footer Placeholder 7"/>
          <p:cNvSpPr>
            <a:spLocks noGrp="1"/>
          </p:cNvSpPr>
          <p:nvPr>
            <p:ph type="ftr" sz="quarter" idx="11"/>
          </p:nvPr>
        </p:nvSpPr>
        <p:spPr/>
        <p:txBody>
          <a:bodyPr/>
          <a:lstStyle/>
          <a:p>
            <a:r>
              <a:rPr lang="en-US" noProof="0" dirty="0"/>
              <a:t>Add a footer </a:t>
            </a:r>
          </a:p>
        </p:txBody>
      </p:sp>
      <p:sp>
        <p:nvSpPr>
          <p:cNvPr id="9" name="Slide Number Placeholder 8"/>
          <p:cNvSpPr>
            <a:spLocks noGrp="1"/>
          </p:cNvSpPr>
          <p:nvPr>
            <p:ph type="sldNum" sz="quarter" idx="12"/>
          </p:nvPr>
        </p:nvSpPr>
        <p:spPr/>
        <p:txBody>
          <a:bodyPr/>
          <a:lstStyle/>
          <a:p>
            <a:fld id="{B38049E5-7B53-4E85-8972-7D6C4BCE5BB9}" type="slidenum">
              <a:rPr lang="en-US" noProof="0" smtClean="0"/>
              <a:t>‹#›</a:t>
            </a:fld>
            <a:endParaRPr lang="en-US" noProof="0" dirty="0"/>
          </a:p>
        </p:txBody>
      </p:sp>
      <p:sp>
        <p:nvSpPr>
          <p:cNvPr id="11" name="L-Shape 10">
            <a:extLst>
              <a:ext uri="{FF2B5EF4-FFF2-40B4-BE49-F238E27FC236}">
                <a16:creationId xmlns:a16="http://schemas.microsoft.com/office/drawing/2014/main" id="{91236E78-C797-4C31-BA0C-DB193BAF6D2D}"/>
              </a:ext>
            </a:extLst>
          </p:cNvPr>
          <p:cNvSpPr/>
          <p:nvPr userDrawn="1"/>
        </p:nvSpPr>
        <p:spPr>
          <a:xfrm rot="10800000" flipV="1">
            <a:off x="6293741" y="1404768"/>
            <a:ext cx="2079000" cy="3118873"/>
          </a:xfrm>
          <a:prstGeom prst="corner">
            <a:avLst>
              <a:gd name="adj1" fmla="val 7397"/>
              <a:gd name="adj2" fmla="val 7750"/>
            </a:avLst>
          </a:prstGeom>
          <a:solidFill>
            <a:schemeClr val="accent3"/>
          </a:solidFill>
          <a:ln>
            <a:solidFill>
              <a:schemeClr val="accent3"/>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noProof="0" dirty="0"/>
          </a:p>
        </p:txBody>
      </p:sp>
      <p:sp>
        <p:nvSpPr>
          <p:cNvPr id="10" name="L-Shape 9">
            <a:extLst>
              <a:ext uri="{FF2B5EF4-FFF2-40B4-BE49-F238E27FC236}">
                <a16:creationId xmlns:a16="http://schemas.microsoft.com/office/drawing/2014/main" id="{BFA658F0-F295-40A9-8BA8-1F6CBDFBBE09}"/>
              </a:ext>
            </a:extLst>
          </p:cNvPr>
          <p:cNvSpPr/>
          <p:nvPr userDrawn="1"/>
        </p:nvSpPr>
        <p:spPr>
          <a:xfrm flipH="1">
            <a:off x="6114726" y="1314246"/>
            <a:ext cx="2364232" cy="3306367"/>
          </a:xfrm>
          <a:prstGeom prst="corner">
            <a:avLst>
              <a:gd name="adj1" fmla="val 7085"/>
              <a:gd name="adj2" fmla="val 7750"/>
            </a:avLst>
          </a:prstGeom>
          <a:solidFill>
            <a:schemeClr val="tx2"/>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050" noProof="0" dirty="0"/>
          </a:p>
        </p:txBody>
      </p:sp>
    </p:spTree>
    <p:extLst>
      <p:ext uri="{BB962C8B-B14F-4D97-AF65-F5344CB8AC3E}">
        <p14:creationId xmlns:p14="http://schemas.microsoft.com/office/powerpoint/2010/main" val="16261432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Sides 3">
  <p:cSld name="Two Sides 3">
    <p:spTree>
      <p:nvGrpSpPr>
        <p:cNvPr id="1" name="Shape 159"/>
        <p:cNvGrpSpPr/>
        <p:nvPr/>
      </p:nvGrpSpPr>
      <p:grpSpPr>
        <a:xfrm>
          <a:off x="0" y="0"/>
          <a:ext cx="0" cy="0"/>
          <a:chOff x="0" y="0"/>
          <a:chExt cx="0" cy="0"/>
        </a:xfrm>
      </p:grpSpPr>
      <p:sp>
        <p:nvSpPr>
          <p:cNvPr id="160" name="Google Shape;160;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161" name="Google Shape;161;p23"/>
          <p:cNvSpPr/>
          <p:nvPr/>
        </p:nvSpPr>
        <p:spPr>
          <a:xfrm>
            <a:off x="0" y="0"/>
            <a:ext cx="3778500" cy="5143500"/>
          </a:xfrm>
          <a:prstGeom prst="rect">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162" name="Google Shape;162;p23"/>
          <p:cNvSpPr txBox="1">
            <a:spLocks noGrp="1"/>
          </p:cNvSpPr>
          <p:nvPr>
            <p:ph type="title"/>
          </p:nvPr>
        </p:nvSpPr>
        <p:spPr>
          <a:xfrm>
            <a:off x="370625" y="687000"/>
            <a:ext cx="3588600" cy="1762800"/>
          </a:xfrm>
          <a:prstGeom prst="rect">
            <a:avLst/>
          </a:prstGeom>
        </p:spPr>
        <p:txBody>
          <a:bodyPr spcFirstLastPara="1" wrap="square" lIns="91425" tIns="91425" rIns="91425" bIns="91425" anchor="t" anchorCtr="0">
            <a:noAutofit/>
          </a:bodyPr>
          <a:lstStyle>
            <a:lvl1pPr lvl="0" rtl="0">
              <a:spcBef>
                <a:spcPts val="0"/>
              </a:spcBef>
              <a:spcAft>
                <a:spcPts val="0"/>
              </a:spcAft>
              <a:buNone/>
              <a:defRPr sz="4800">
                <a:solidFill>
                  <a:srgbClr val="FFFFFF"/>
                </a:solidFill>
                <a:latin typeface="Muli"/>
                <a:ea typeface="Muli"/>
                <a:cs typeface="Muli"/>
                <a:sym typeface="Muli"/>
              </a:defRPr>
            </a:lvl1pPr>
            <a:lvl2pPr lvl="1" rtl="0">
              <a:spcBef>
                <a:spcPts val="0"/>
              </a:spcBef>
              <a:spcAft>
                <a:spcPts val="0"/>
              </a:spcAft>
              <a:buNone/>
              <a:defRPr sz="4800">
                <a:solidFill>
                  <a:srgbClr val="FFFFFF"/>
                </a:solidFill>
              </a:defRPr>
            </a:lvl2pPr>
            <a:lvl3pPr lvl="2" rtl="0">
              <a:spcBef>
                <a:spcPts val="0"/>
              </a:spcBef>
              <a:spcAft>
                <a:spcPts val="0"/>
              </a:spcAft>
              <a:buNone/>
              <a:defRPr sz="4800">
                <a:solidFill>
                  <a:srgbClr val="FFFFFF"/>
                </a:solidFill>
              </a:defRPr>
            </a:lvl3pPr>
            <a:lvl4pPr lvl="3" rtl="0">
              <a:spcBef>
                <a:spcPts val="0"/>
              </a:spcBef>
              <a:spcAft>
                <a:spcPts val="0"/>
              </a:spcAft>
              <a:buNone/>
              <a:defRPr sz="4800">
                <a:solidFill>
                  <a:srgbClr val="FFFFFF"/>
                </a:solidFill>
              </a:defRPr>
            </a:lvl4pPr>
            <a:lvl5pPr lvl="4" rtl="0">
              <a:spcBef>
                <a:spcPts val="0"/>
              </a:spcBef>
              <a:spcAft>
                <a:spcPts val="0"/>
              </a:spcAft>
              <a:buNone/>
              <a:defRPr sz="4800">
                <a:solidFill>
                  <a:srgbClr val="FFFFFF"/>
                </a:solidFill>
              </a:defRPr>
            </a:lvl5pPr>
            <a:lvl6pPr lvl="5" rtl="0">
              <a:spcBef>
                <a:spcPts val="0"/>
              </a:spcBef>
              <a:spcAft>
                <a:spcPts val="0"/>
              </a:spcAft>
              <a:buNone/>
              <a:defRPr sz="4800">
                <a:solidFill>
                  <a:srgbClr val="FFFFFF"/>
                </a:solidFill>
              </a:defRPr>
            </a:lvl6pPr>
            <a:lvl7pPr lvl="6" rtl="0">
              <a:spcBef>
                <a:spcPts val="0"/>
              </a:spcBef>
              <a:spcAft>
                <a:spcPts val="0"/>
              </a:spcAft>
              <a:buNone/>
              <a:defRPr sz="4800">
                <a:solidFill>
                  <a:srgbClr val="FFFFFF"/>
                </a:solidFill>
              </a:defRPr>
            </a:lvl7pPr>
            <a:lvl8pPr lvl="7" rtl="0">
              <a:spcBef>
                <a:spcPts val="0"/>
              </a:spcBef>
              <a:spcAft>
                <a:spcPts val="0"/>
              </a:spcAft>
              <a:buNone/>
              <a:defRPr sz="4800">
                <a:solidFill>
                  <a:srgbClr val="FFFFFF"/>
                </a:solidFill>
              </a:defRPr>
            </a:lvl8pPr>
            <a:lvl9pPr lvl="8" rtl="0">
              <a:spcBef>
                <a:spcPts val="0"/>
              </a:spcBef>
              <a:spcAft>
                <a:spcPts val="0"/>
              </a:spcAft>
              <a:buNone/>
              <a:defRPr sz="4800">
                <a:solidFill>
                  <a:srgbClr val="FFFFFF"/>
                </a:solidFill>
              </a:defRPr>
            </a:lvl9pPr>
          </a:lstStyle>
          <a:p>
            <a:endParaRPr/>
          </a:p>
        </p:txBody>
      </p:sp>
      <p:sp>
        <p:nvSpPr>
          <p:cNvPr id="163" name="Google Shape;163;p23"/>
          <p:cNvSpPr txBox="1">
            <a:spLocks noGrp="1"/>
          </p:cNvSpPr>
          <p:nvPr>
            <p:ph type="subTitle" idx="1"/>
          </p:nvPr>
        </p:nvSpPr>
        <p:spPr>
          <a:xfrm>
            <a:off x="533325" y="3001125"/>
            <a:ext cx="3082500" cy="723300"/>
          </a:xfrm>
          <a:prstGeom prst="rect">
            <a:avLst/>
          </a:prstGeom>
        </p:spPr>
        <p:txBody>
          <a:bodyPr spcFirstLastPara="1" wrap="square" lIns="91425" tIns="91425" rIns="91425" bIns="91425" anchor="t" anchorCtr="0">
            <a:noAutofit/>
          </a:bodyPr>
          <a:lstStyle>
            <a:lvl1pPr lv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endParaRPr/>
          </a:p>
        </p:txBody>
      </p:sp>
    </p:spTree>
    <p:extLst>
      <p:ext uri="{BB962C8B-B14F-4D97-AF65-F5344CB8AC3E}">
        <p14:creationId xmlns:p14="http://schemas.microsoft.com/office/powerpoint/2010/main" val="1694321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Agenda">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B8C35C0-4758-2887-0763-E78795846CD3}"/>
              </a:ext>
              <a:ext uri="{C183D7F6-B498-43B3-948B-1728B52AA6E4}">
                <adec:decorative xmlns:adec="http://schemas.microsoft.com/office/drawing/2017/decorative" val="1"/>
              </a:ext>
            </a:extLst>
          </p:cNvPr>
          <p:cNvSpPr/>
          <p:nvPr userDrawn="1"/>
        </p:nvSpPr>
        <p:spPr>
          <a:xfrm>
            <a:off x="4570153" y="-1460"/>
            <a:ext cx="2701005" cy="5161361"/>
          </a:xfrm>
          <a:custGeom>
            <a:avLst/>
            <a:gdLst>
              <a:gd name="connsiteX0" fmla="*/ 3601340 w 3601340"/>
              <a:gd name="connsiteY0" fmla="*/ 0 h 6881814"/>
              <a:gd name="connsiteX1" fmla="*/ 0 w 3601340"/>
              <a:gd name="connsiteY1" fmla="*/ 0 h 6881814"/>
              <a:gd name="connsiteX2" fmla="*/ 0 w 3601340"/>
              <a:gd name="connsiteY2" fmla="*/ 6881815 h 6881814"/>
              <a:gd name="connsiteX3" fmla="*/ 1064235 w 3601340"/>
              <a:gd name="connsiteY3" fmla="*/ 6881815 h 6881814"/>
              <a:gd name="connsiteX4" fmla="*/ 1441045 w 3601340"/>
              <a:gd name="connsiteY4" fmla="*/ 5490188 h 6881814"/>
              <a:gd name="connsiteX5" fmla="*/ 1835678 w 3601340"/>
              <a:gd name="connsiteY5" fmla="*/ 4034957 h 6881814"/>
              <a:gd name="connsiteX6" fmla="*/ 2045724 w 3601340"/>
              <a:gd name="connsiteY6" fmla="*/ 3914112 h 6881814"/>
              <a:gd name="connsiteX7" fmla="*/ 2166660 w 3601340"/>
              <a:gd name="connsiteY7" fmla="*/ 4124001 h 6881814"/>
              <a:gd name="connsiteX8" fmla="*/ 1906966 w 3601340"/>
              <a:gd name="connsiteY8" fmla="*/ 5081858 h 6881814"/>
              <a:gd name="connsiteX9" fmla="*/ 2027902 w 3601340"/>
              <a:gd name="connsiteY9" fmla="*/ 5291747 h 6881814"/>
              <a:gd name="connsiteX10" fmla="*/ 2227765 w 3601340"/>
              <a:gd name="connsiteY10" fmla="*/ 5198887 h 6881814"/>
              <a:gd name="connsiteX11" fmla="*/ 2570204 w 3601340"/>
              <a:gd name="connsiteY11" fmla="*/ 3923016 h 6881814"/>
              <a:gd name="connsiteX12" fmla="*/ 2602029 w 3601340"/>
              <a:gd name="connsiteY12" fmla="*/ 3799627 h 6881814"/>
              <a:gd name="connsiteX13" fmla="*/ 3601340 w 3601340"/>
              <a:gd name="connsiteY13" fmla="*/ 0 h 68818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01340" h="6881814">
                <a:moveTo>
                  <a:pt x="3601340" y="0"/>
                </a:moveTo>
                <a:lnTo>
                  <a:pt x="0" y="0"/>
                </a:lnTo>
                <a:lnTo>
                  <a:pt x="0" y="6881815"/>
                </a:lnTo>
                <a:lnTo>
                  <a:pt x="1064235" y="6881815"/>
                </a:lnTo>
                <a:lnTo>
                  <a:pt x="1441045" y="5490188"/>
                </a:lnTo>
                <a:lnTo>
                  <a:pt x="1835678" y="4034957"/>
                </a:lnTo>
                <a:cubicBezTo>
                  <a:pt x="1859865" y="3943369"/>
                  <a:pt x="1954068" y="3889943"/>
                  <a:pt x="2045724" y="3914112"/>
                </a:cubicBezTo>
                <a:cubicBezTo>
                  <a:pt x="2137381" y="3938281"/>
                  <a:pt x="2190847" y="4032413"/>
                  <a:pt x="2166660" y="4124001"/>
                </a:cubicBezTo>
                <a:lnTo>
                  <a:pt x="1906966" y="5081858"/>
                </a:lnTo>
                <a:cubicBezTo>
                  <a:pt x="1882779" y="5173446"/>
                  <a:pt x="1936246" y="5267578"/>
                  <a:pt x="2027902" y="5291747"/>
                </a:cubicBezTo>
                <a:cubicBezTo>
                  <a:pt x="2109375" y="5313372"/>
                  <a:pt x="2193393" y="5272666"/>
                  <a:pt x="2227765" y="5198887"/>
                </a:cubicBezTo>
                <a:lnTo>
                  <a:pt x="2570204" y="3923016"/>
                </a:lnTo>
                <a:lnTo>
                  <a:pt x="2602029" y="3799627"/>
                </a:lnTo>
                <a:lnTo>
                  <a:pt x="3601340" y="0"/>
                </a:lnTo>
                <a:close/>
              </a:path>
            </a:pathLst>
          </a:custGeom>
          <a:solidFill>
            <a:srgbClr val="FFFFFF"/>
          </a:solidFill>
          <a:ln w="12700" cap="flat">
            <a:noFill/>
            <a:prstDash val="solid"/>
            <a:miter/>
          </a:ln>
        </p:spPr>
        <p:txBody>
          <a:bodyPr rtlCol="0" anchor="ctr"/>
          <a:lstStyle/>
          <a:p>
            <a:endParaRPr lang="en-US" sz="1050" dirty="0"/>
          </a:p>
        </p:txBody>
      </p:sp>
      <p:sp>
        <p:nvSpPr>
          <p:cNvPr id="14" name="Picture Placeholder 13">
            <a:extLst>
              <a:ext uri="{FF2B5EF4-FFF2-40B4-BE49-F238E27FC236}">
                <a16:creationId xmlns:a16="http://schemas.microsoft.com/office/drawing/2014/main" id="{4F200699-2797-D741-1EC1-B83FCA4B1977}"/>
              </a:ext>
            </a:extLst>
          </p:cNvPr>
          <p:cNvSpPr>
            <a:spLocks noGrp="1"/>
          </p:cNvSpPr>
          <p:nvPr>
            <p:ph type="pic" sz="quarter" idx="11"/>
          </p:nvPr>
        </p:nvSpPr>
        <p:spPr>
          <a:xfrm flipH="1">
            <a:off x="5372769" y="0"/>
            <a:ext cx="3768619" cy="5143500"/>
          </a:xfrm>
          <a:custGeom>
            <a:avLst/>
            <a:gdLst>
              <a:gd name="connsiteX0" fmla="*/ 0 w 6064250"/>
              <a:gd name="connsiteY0" fmla="*/ 0 h 6877051"/>
              <a:gd name="connsiteX1" fmla="*/ 606425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6064250"/>
              <a:gd name="connsiteY0" fmla="*/ 0 h 6877051"/>
              <a:gd name="connsiteX1" fmla="*/ 5840730 w 6064250"/>
              <a:gd name="connsiteY1" fmla="*/ 0 h 6877051"/>
              <a:gd name="connsiteX2" fmla="*/ 6064250 w 6064250"/>
              <a:gd name="connsiteY2" fmla="*/ 6877051 h 6877051"/>
              <a:gd name="connsiteX3" fmla="*/ 0 w 6064250"/>
              <a:gd name="connsiteY3" fmla="*/ 6877051 h 6877051"/>
              <a:gd name="connsiteX4" fmla="*/ 0 w 6064250"/>
              <a:gd name="connsiteY4" fmla="*/ 0 h 6877051"/>
              <a:gd name="connsiteX0" fmla="*/ 0 w 5840730"/>
              <a:gd name="connsiteY0" fmla="*/ 0 h 6887937"/>
              <a:gd name="connsiteX1" fmla="*/ 5840730 w 5840730"/>
              <a:gd name="connsiteY1" fmla="*/ 0 h 6887937"/>
              <a:gd name="connsiteX2" fmla="*/ 4028621 w 5840730"/>
              <a:gd name="connsiteY2" fmla="*/ 6887937 h 6887937"/>
              <a:gd name="connsiteX3" fmla="*/ 0 w 5840730"/>
              <a:gd name="connsiteY3" fmla="*/ 6877051 h 6887937"/>
              <a:gd name="connsiteX4" fmla="*/ 0 w 5840730"/>
              <a:gd name="connsiteY4" fmla="*/ 0 h 6887937"/>
              <a:gd name="connsiteX0" fmla="*/ 0 w 5840730"/>
              <a:gd name="connsiteY0" fmla="*/ 0 h 6887937"/>
              <a:gd name="connsiteX1" fmla="*/ 5840730 w 5840730"/>
              <a:gd name="connsiteY1" fmla="*/ 0 h 6887937"/>
              <a:gd name="connsiteX2" fmla="*/ 5090160 w 5840730"/>
              <a:gd name="connsiteY2" fmla="*/ 2775915 h 6887937"/>
              <a:gd name="connsiteX3" fmla="*/ 4028621 w 5840730"/>
              <a:gd name="connsiteY3" fmla="*/ 6887937 h 6887937"/>
              <a:gd name="connsiteX4" fmla="*/ 0 w 5840730"/>
              <a:gd name="connsiteY4" fmla="*/ 6877051 h 6887937"/>
              <a:gd name="connsiteX5" fmla="*/ 0 w 5840730"/>
              <a:gd name="connsiteY5"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028621 w 5840730"/>
              <a:gd name="connsiteY4" fmla="*/ 6887937 h 6887937"/>
              <a:gd name="connsiteX5" fmla="*/ 0 w 5840730"/>
              <a:gd name="connsiteY5" fmla="*/ 6877051 h 6887937"/>
              <a:gd name="connsiteX6" fmla="*/ 0 w 5840730"/>
              <a:gd name="connsiteY6"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785360 w 5840730"/>
              <a:gd name="connsiteY4" fmla="*/ 3926535 h 6887937"/>
              <a:gd name="connsiteX5" fmla="*/ 4028621 w 5840730"/>
              <a:gd name="connsiteY5" fmla="*/ 6887937 h 6887937"/>
              <a:gd name="connsiteX6" fmla="*/ 0 w 5840730"/>
              <a:gd name="connsiteY6" fmla="*/ 6877051 h 6887937"/>
              <a:gd name="connsiteX7" fmla="*/ 0 w 5840730"/>
              <a:gd name="connsiteY7" fmla="*/ 0 h 6887937"/>
              <a:gd name="connsiteX0" fmla="*/ 0 w 5840730"/>
              <a:gd name="connsiteY0" fmla="*/ 0 h 6887937"/>
              <a:gd name="connsiteX1" fmla="*/ 5840730 w 5840730"/>
              <a:gd name="connsiteY1" fmla="*/ 0 h 6887937"/>
              <a:gd name="connsiteX2" fmla="*/ 5090160 w 5840730"/>
              <a:gd name="connsiteY2" fmla="*/ 2775915 h 6887937"/>
              <a:gd name="connsiteX3" fmla="*/ 4991100 w 5840730"/>
              <a:gd name="connsiteY3" fmla="*/ 313405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22520 w 5840730"/>
              <a:gd name="connsiteY4" fmla="*/ 3415995 h 6887937"/>
              <a:gd name="connsiteX5" fmla="*/ 4785360 w 5840730"/>
              <a:gd name="connsiteY5" fmla="*/ 3926535 h 6887937"/>
              <a:gd name="connsiteX6" fmla="*/ 4028621 w 5840730"/>
              <a:gd name="connsiteY6" fmla="*/ 6887937 h 6887937"/>
              <a:gd name="connsiteX7" fmla="*/ 0 w 5840730"/>
              <a:gd name="connsiteY7" fmla="*/ 6877051 h 6887937"/>
              <a:gd name="connsiteX8" fmla="*/ 0 w 5840730"/>
              <a:gd name="connsiteY8"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22520 w 5840730"/>
              <a:gd name="connsiteY5" fmla="*/ 3415995 h 6887937"/>
              <a:gd name="connsiteX6" fmla="*/ 4785360 w 5840730"/>
              <a:gd name="connsiteY6" fmla="*/ 3926535 h 6887937"/>
              <a:gd name="connsiteX7" fmla="*/ 4028621 w 5840730"/>
              <a:gd name="connsiteY7" fmla="*/ 6887937 h 6887937"/>
              <a:gd name="connsiteX8" fmla="*/ 0 w 5840730"/>
              <a:gd name="connsiteY8" fmla="*/ 6877051 h 6887937"/>
              <a:gd name="connsiteX9" fmla="*/ 0 w 5840730"/>
              <a:gd name="connsiteY9"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4922520 w 5840730"/>
              <a:gd name="connsiteY6" fmla="*/ 341599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922520 w 5840730"/>
              <a:gd name="connsiteY7" fmla="*/ 341599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457700 w 5840730"/>
              <a:gd name="connsiteY7" fmla="*/ 384271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655820 w 5840730"/>
              <a:gd name="connsiteY5" fmla="*/ 1770075 h 6887937"/>
              <a:gd name="connsiteX6" fmla="*/ 3901440 w 5840730"/>
              <a:gd name="connsiteY6" fmla="*/ 4696155 h 6887937"/>
              <a:gd name="connsiteX7" fmla="*/ 4213860 w 5840730"/>
              <a:gd name="connsiteY7" fmla="*/ 4757115 h 6887937"/>
              <a:gd name="connsiteX8" fmla="*/ 4457700 w 5840730"/>
              <a:gd name="connsiteY8" fmla="*/ 384271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937760 w 5840730"/>
              <a:gd name="connsiteY5" fmla="*/ 16100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95850 w 5840730"/>
              <a:gd name="connsiteY5" fmla="*/ 160243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5006340 w 5840730"/>
              <a:gd name="connsiteY4" fmla="*/ 182341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94910 w 5840730"/>
              <a:gd name="connsiteY4" fmla="*/ 185770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56810 w 5840730"/>
              <a:gd name="connsiteY4" fmla="*/ 186532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754880 w 5840730"/>
              <a:gd name="connsiteY3" fmla="*/ 2692095 h 6887937"/>
              <a:gd name="connsiteX4" fmla="*/ 4979670 w 5840730"/>
              <a:gd name="connsiteY4" fmla="*/ 1846275 h 6887937"/>
              <a:gd name="connsiteX5" fmla="*/ 4872990 w 5840730"/>
              <a:gd name="connsiteY5" fmla="*/ 1571955 h 6887937"/>
              <a:gd name="connsiteX6" fmla="*/ 4655820 w 5840730"/>
              <a:gd name="connsiteY6" fmla="*/ 1770075 h 6887937"/>
              <a:gd name="connsiteX7" fmla="*/ 3901440 w 5840730"/>
              <a:gd name="connsiteY7" fmla="*/ 4696155 h 6887937"/>
              <a:gd name="connsiteX8" fmla="*/ 4213860 w 5840730"/>
              <a:gd name="connsiteY8" fmla="*/ 4757115 h 6887937"/>
              <a:gd name="connsiteX9" fmla="*/ 4457700 w 5840730"/>
              <a:gd name="connsiteY9" fmla="*/ 384271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933950 w 5840730"/>
              <a:gd name="connsiteY3" fmla="*/ 273781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61560 w 5840730"/>
              <a:gd name="connsiteY3" fmla="*/ 29435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42510 w 5840730"/>
              <a:gd name="connsiteY3" fmla="*/ 301975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560570 w 5840730"/>
              <a:gd name="connsiteY11" fmla="*/ 412084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709160 w 5840730"/>
              <a:gd name="connsiteY11" fmla="*/ 363316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901440 w 5840730"/>
              <a:gd name="connsiteY8" fmla="*/ 469615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872990 w 5840730"/>
              <a:gd name="connsiteY6" fmla="*/ 1571955 h 6887937"/>
              <a:gd name="connsiteX7" fmla="*/ 4655820 w 5840730"/>
              <a:gd name="connsiteY7" fmla="*/ 1770075 h 6887937"/>
              <a:gd name="connsiteX8" fmla="*/ 3893820 w 5840730"/>
              <a:gd name="connsiteY8" fmla="*/ 4688535 h 6887937"/>
              <a:gd name="connsiteX9" fmla="*/ 3992880 w 5840730"/>
              <a:gd name="connsiteY9" fmla="*/ 4905705 h 6887937"/>
              <a:gd name="connsiteX10" fmla="*/ 4213860 w 5840730"/>
              <a:gd name="connsiteY10" fmla="*/ 4757115 h 6887937"/>
              <a:gd name="connsiteX11" fmla="*/ 4457700 w 5840730"/>
              <a:gd name="connsiteY11" fmla="*/ 3842715 h 6887937"/>
              <a:gd name="connsiteX12" fmla="*/ 4686300 w 5840730"/>
              <a:gd name="connsiteY12" fmla="*/ 3713175 h 6887937"/>
              <a:gd name="connsiteX13" fmla="*/ 4785360 w 5840730"/>
              <a:gd name="connsiteY13" fmla="*/ 3926535 h 6887937"/>
              <a:gd name="connsiteX14" fmla="*/ 4028621 w 5840730"/>
              <a:gd name="connsiteY14" fmla="*/ 6887937 h 6887937"/>
              <a:gd name="connsiteX15" fmla="*/ 0 w 5840730"/>
              <a:gd name="connsiteY15" fmla="*/ 6877051 h 6887937"/>
              <a:gd name="connsiteX16" fmla="*/ 0 w 5840730"/>
              <a:gd name="connsiteY16"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4655820 w 5840730"/>
              <a:gd name="connsiteY6" fmla="*/ 1770075 h 6887937"/>
              <a:gd name="connsiteX7" fmla="*/ 3893820 w 5840730"/>
              <a:gd name="connsiteY7" fmla="*/ 4688535 h 6887937"/>
              <a:gd name="connsiteX8" fmla="*/ 3992880 w 5840730"/>
              <a:gd name="connsiteY8" fmla="*/ 4905705 h 6887937"/>
              <a:gd name="connsiteX9" fmla="*/ 4213860 w 5840730"/>
              <a:gd name="connsiteY9" fmla="*/ 4757115 h 6887937"/>
              <a:gd name="connsiteX10" fmla="*/ 4457700 w 5840730"/>
              <a:gd name="connsiteY10" fmla="*/ 3842715 h 6887937"/>
              <a:gd name="connsiteX11" fmla="*/ 4686300 w 5840730"/>
              <a:gd name="connsiteY11" fmla="*/ 3713175 h 6887937"/>
              <a:gd name="connsiteX12" fmla="*/ 4785360 w 5840730"/>
              <a:gd name="connsiteY12" fmla="*/ 3926535 h 6887937"/>
              <a:gd name="connsiteX13" fmla="*/ 4028621 w 5840730"/>
              <a:gd name="connsiteY13" fmla="*/ 6887937 h 6887937"/>
              <a:gd name="connsiteX14" fmla="*/ 0 w 5840730"/>
              <a:gd name="connsiteY14" fmla="*/ 6877051 h 6887937"/>
              <a:gd name="connsiteX15" fmla="*/ 0 w 5840730"/>
              <a:gd name="connsiteY15"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4979670 w 5840730"/>
              <a:gd name="connsiteY5" fmla="*/ 1846275 h 6887937"/>
              <a:gd name="connsiteX6" fmla="*/ 3893820 w 5840730"/>
              <a:gd name="connsiteY6" fmla="*/ 4688535 h 6887937"/>
              <a:gd name="connsiteX7" fmla="*/ 3992880 w 5840730"/>
              <a:gd name="connsiteY7" fmla="*/ 4905705 h 6887937"/>
              <a:gd name="connsiteX8" fmla="*/ 4213860 w 5840730"/>
              <a:gd name="connsiteY8" fmla="*/ 4757115 h 6887937"/>
              <a:gd name="connsiteX9" fmla="*/ 4457700 w 5840730"/>
              <a:gd name="connsiteY9" fmla="*/ 3842715 h 6887937"/>
              <a:gd name="connsiteX10" fmla="*/ 4686300 w 5840730"/>
              <a:gd name="connsiteY10" fmla="*/ 3713175 h 6887937"/>
              <a:gd name="connsiteX11" fmla="*/ 4785360 w 5840730"/>
              <a:gd name="connsiteY11" fmla="*/ 3926535 h 6887937"/>
              <a:gd name="connsiteX12" fmla="*/ 4028621 w 5840730"/>
              <a:gd name="connsiteY12" fmla="*/ 6887937 h 6887937"/>
              <a:gd name="connsiteX13" fmla="*/ 0 w 5840730"/>
              <a:gd name="connsiteY13" fmla="*/ 6877051 h 6887937"/>
              <a:gd name="connsiteX14" fmla="*/ 0 w 5840730"/>
              <a:gd name="connsiteY14"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4754880 w 5840730"/>
              <a:gd name="connsiteY4" fmla="*/ 2692095 h 6887937"/>
              <a:gd name="connsiteX5" fmla="*/ 3893820 w 5840730"/>
              <a:gd name="connsiteY5" fmla="*/ 4688535 h 6887937"/>
              <a:gd name="connsiteX6" fmla="*/ 3992880 w 5840730"/>
              <a:gd name="connsiteY6" fmla="*/ 4905705 h 6887937"/>
              <a:gd name="connsiteX7" fmla="*/ 4213860 w 5840730"/>
              <a:gd name="connsiteY7" fmla="*/ 4757115 h 6887937"/>
              <a:gd name="connsiteX8" fmla="*/ 4457700 w 5840730"/>
              <a:gd name="connsiteY8" fmla="*/ 3842715 h 6887937"/>
              <a:gd name="connsiteX9" fmla="*/ 4686300 w 5840730"/>
              <a:gd name="connsiteY9" fmla="*/ 3713175 h 6887937"/>
              <a:gd name="connsiteX10" fmla="*/ 4785360 w 5840730"/>
              <a:gd name="connsiteY10" fmla="*/ 3926535 h 6887937"/>
              <a:gd name="connsiteX11" fmla="*/ 4028621 w 5840730"/>
              <a:gd name="connsiteY11" fmla="*/ 6887937 h 6887937"/>
              <a:gd name="connsiteX12" fmla="*/ 0 w 5840730"/>
              <a:gd name="connsiteY12" fmla="*/ 6877051 h 6887937"/>
              <a:gd name="connsiteX13" fmla="*/ 0 w 5840730"/>
              <a:gd name="connsiteY13" fmla="*/ 0 h 6887937"/>
              <a:gd name="connsiteX0" fmla="*/ 0 w 5840730"/>
              <a:gd name="connsiteY0" fmla="*/ 0 h 6887937"/>
              <a:gd name="connsiteX1" fmla="*/ 5840730 w 5840730"/>
              <a:gd name="connsiteY1" fmla="*/ 0 h 6887937"/>
              <a:gd name="connsiteX2" fmla="*/ 5090160 w 5840730"/>
              <a:gd name="connsiteY2" fmla="*/ 2775915 h 6887937"/>
              <a:gd name="connsiteX3" fmla="*/ 4853940 w 5840730"/>
              <a:gd name="connsiteY3" fmla="*/ 2962605 h 6887937"/>
              <a:gd name="connsiteX4" fmla="*/ 3893820 w 5840730"/>
              <a:gd name="connsiteY4" fmla="*/ 4688535 h 6887937"/>
              <a:gd name="connsiteX5" fmla="*/ 3992880 w 5840730"/>
              <a:gd name="connsiteY5" fmla="*/ 4905705 h 6887937"/>
              <a:gd name="connsiteX6" fmla="*/ 4213860 w 5840730"/>
              <a:gd name="connsiteY6" fmla="*/ 4757115 h 6887937"/>
              <a:gd name="connsiteX7" fmla="*/ 4457700 w 5840730"/>
              <a:gd name="connsiteY7" fmla="*/ 3842715 h 6887937"/>
              <a:gd name="connsiteX8" fmla="*/ 4686300 w 5840730"/>
              <a:gd name="connsiteY8" fmla="*/ 3713175 h 6887937"/>
              <a:gd name="connsiteX9" fmla="*/ 4785360 w 5840730"/>
              <a:gd name="connsiteY9" fmla="*/ 3926535 h 6887937"/>
              <a:gd name="connsiteX10" fmla="*/ 4028621 w 5840730"/>
              <a:gd name="connsiteY10" fmla="*/ 6887937 h 6887937"/>
              <a:gd name="connsiteX11" fmla="*/ 0 w 5840730"/>
              <a:gd name="connsiteY11" fmla="*/ 6877051 h 6887937"/>
              <a:gd name="connsiteX12" fmla="*/ 0 w 5840730"/>
              <a:gd name="connsiteY12" fmla="*/ 0 h 6887937"/>
              <a:gd name="connsiteX0" fmla="*/ 0 w 5840730"/>
              <a:gd name="connsiteY0" fmla="*/ 0 h 6887937"/>
              <a:gd name="connsiteX1" fmla="*/ 5840730 w 5840730"/>
              <a:gd name="connsiteY1" fmla="*/ 0 h 6887937"/>
              <a:gd name="connsiteX2" fmla="*/ 5090160 w 5840730"/>
              <a:gd name="connsiteY2" fmla="*/ 2775915 h 6887937"/>
              <a:gd name="connsiteX3" fmla="*/ 3893820 w 5840730"/>
              <a:gd name="connsiteY3" fmla="*/ 4688535 h 6887937"/>
              <a:gd name="connsiteX4" fmla="*/ 3992880 w 5840730"/>
              <a:gd name="connsiteY4" fmla="*/ 4905705 h 6887937"/>
              <a:gd name="connsiteX5" fmla="*/ 4213860 w 5840730"/>
              <a:gd name="connsiteY5" fmla="*/ 4757115 h 6887937"/>
              <a:gd name="connsiteX6" fmla="*/ 4457700 w 5840730"/>
              <a:gd name="connsiteY6" fmla="*/ 3842715 h 6887937"/>
              <a:gd name="connsiteX7" fmla="*/ 4686300 w 5840730"/>
              <a:gd name="connsiteY7" fmla="*/ 3713175 h 6887937"/>
              <a:gd name="connsiteX8" fmla="*/ 4785360 w 5840730"/>
              <a:gd name="connsiteY8" fmla="*/ 3926535 h 6887937"/>
              <a:gd name="connsiteX9" fmla="*/ 4028621 w 5840730"/>
              <a:gd name="connsiteY9" fmla="*/ 6887937 h 6887937"/>
              <a:gd name="connsiteX10" fmla="*/ 0 w 5840730"/>
              <a:gd name="connsiteY10" fmla="*/ 6877051 h 6887937"/>
              <a:gd name="connsiteX11" fmla="*/ 0 w 5840730"/>
              <a:gd name="connsiteY11" fmla="*/ 0 h 6887937"/>
              <a:gd name="connsiteX0" fmla="*/ 0 w 5840730"/>
              <a:gd name="connsiteY0" fmla="*/ 0 h 6887937"/>
              <a:gd name="connsiteX1" fmla="*/ 5840730 w 5840730"/>
              <a:gd name="connsiteY1" fmla="*/ 0 h 6887937"/>
              <a:gd name="connsiteX2" fmla="*/ 3893820 w 5840730"/>
              <a:gd name="connsiteY2" fmla="*/ 4688535 h 6887937"/>
              <a:gd name="connsiteX3" fmla="*/ 3992880 w 5840730"/>
              <a:gd name="connsiteY3" fmla="*/ 4905705 h 6887937"/>
              <a:gd name="connsiteX4" fmla="*/ 4213860 w 5840730"/>
              <a:gd name="connsiteY4" fmla="*/ 4757115 h 6887937"/>
              <a:gd name="connsiteX5" fmla="*/ 4457700 w 5840730"/>
              <a:gd name="connsiteY5" fmla="*/ 3842715 h 6887937"/>
              <a:gd name="connsiteX6" fmla="*/ 4686300 w 5840730"/>
              <a:gd name="connsiteY6" fmla="*/ 3713175 h 6887937"/>
              <a:gd name="connsiteX7" fmla="*/ 4785360 w 5840730"/>
              <a:gd name="connsiteY7" fmla="*/ 3926535 h 6887937"/>
              <a:gd name="connsiteX8" fmla="*/ 4028621 w 5840730"/>
              <a:gd name="connsiteY8" fmla="*/ 6887937 h 6887937"/>
              <a:gd name="connsiteX9" fmla="*/ 0 w 5840730"/>
              <a:gd name="connsiteY9" fmla="*/ 6877051 h 6887937"/>
              <a:gd name="connsiteX10" fmla="*/ 0 w 5840730"/>
              <a:gd name="connsiteY10" fmla="*/ 0 h 6887937"/>
              <a:gd name="connsiteX0" fmla="*/ 0 w 4790753"/>
              <a:gd name="connsiteY0" fmla="*/ 0 h 6887937"/>
              <a:gd name="connsiteX1" fmla="*/ 2674743 w 4790753"/>
              <a:gd name="connsiteY1" fmla="*/ 49345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893820 w 4790753"/>
              <a:gd name="connsiteY2" fmla="*/ 4688535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97763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310950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90698 w 4790753"/>
              <a:gd name="connsiteY2" fmla="*/ 3504252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412040 w 4790753"/>
              <a:gd name="connsiteY2" fmla="*/ 3464777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244891 w 4790753"/>
              <a:gd name="connsiteY2" fmla="*/ 3464778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4790753"/>
              <a:gd name="connsiteY0" fmla="*/ 0 h 6887937"/>
              <a:gd name="connsiteX1" fmla="*/ 2487931 w 4790753"/>
              <a:gd name="connsiteY1" fmla="*/ 0 h 6887937"/>
              <a:gd name="connsiteX2" fmla="*/ 3392375 w 4790753"/>
              <a:gd name="connsiteY2" fmla="*/ 3464779 h 6887937"/>
              <a:gd name="connsiteX3" fmla="*/ 3992880 w 4790753"/>
              <a:gd name="connsiteY3" fmla="*/ 4905705 h 6887937"/>
              <a:gd name="connsiteX4" fmla="*/ 4213860 w 4790753"/>
              <a:gd name="connsiteY4" fmla="*/ 4757115 h 6887937"/>
              <a:gd name="connsiteX5" fmla="*/ 4457700 w 4790753"/>
              <a:gd name="connsiteY5" fmla="*/ 3842715 h 6887937"/>
              <a:gd name="connsiteX6" fmla="*/ 4686300 w 4790753"/>
              <a:gd name="connsiteY6" fmla="*/ 3713175 h 6887937"/>
              <a:gd name="connsiteX7" fmla="*/ 4785360 w 4790753"/>
              <a:gd name="connsiteY7" fmla="*/ 3926535 h 6887937"/>
              <a:gd name="connsiteX8" fmla="*/ 4028621 w 4790753"/>
              <a:gd name="connsiteY8" fmla="*/ 6887937 h 6887937"/>
              <a:gd name="connsiteX9" fmla="*/ 0 w 4790753"/>
              <a:gd name="connsiteY9" fmla="*/ 6877051 h 6887937"/>
              <a:gd name="connsiteX10" fmla="*/ 0 w 4790753"/>
              <a:gd name="connsiteY10" fmla="*/ 0 h 6887937"/>
              <a:gd name="connsiteX0" fmla="*/ 0 w 5110169"/>
              <a:gd name="connsiteY0" fmla="*/ 0 h 6887937"/>
              <a:gd name="connsiteX1" fmla="*/ 2487931 w 5110169"/>
              <a:gd name="connsiteY1" fmla="*/ 0 h 6887937"/>
              <a:gd name="connsiteX2" fmla="*/ 3392375 w 5110169"/>
              <a:gd name="connsiteY2" fmla="*/ 3464779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66000 w 5110169"/>
              <a:gd name="connsiteY2" fmla="*/ 4629324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16839 w 5110169"/>
              <a:gd name="connsiteY2" fmla="*/ 4550372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589019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92880 w 5110169"/>
              <a:gd name="connsiteY3" fmla="*/ 4905705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034002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3953550 w 5110169"/>
              <a:gd name="connsiteY3" fmla="*/ 5300466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42040 w 5110169"/>
              <a:gd name="connsiteY3" fmla="*/ 5566930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677510 w 5110169"/>
              <a:gd name="connsiteY2" fmla="*/ 4510896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05329 w 5110169"/>
              <a:gd name="connsiteY2" fmla="*/ 4974740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775832 w 5110169"/>
              <a:gd name="connsiteY2" fmla="*/ 503395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32208 w 5110169"/>
              <a:gd name="connsiteY3" fmla="*/ 5379419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213860 w 5110169"/>
              <a:gd name="connsiteY4" fmla="*/ 4757115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4457700 w 5110169"/>
              <a:gd name="connsiteY5" fmla="*/ 384271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686300 w 5110169"/>
              <a:gd name="connsiteY6" fmla="*/ 3713175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785360 w 5110169"/>
              <a:gd name="connsiteY7" fmla="*/ 3926535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198620 w 5110169"/>
              <a:gd name="connsiteY7" fmla="*/ 4133044 h 6887937"/>
              <a:gd name="connsiteX8" fmla="*/ 5110169 w 5110169"/>
              <a:gd name="connsiteY8" fmla="*/ 6887937 h 6887937"/>
              <a:gd name="connsiteX9" fmla="*/ 0 w 5110169"/>
              <a:gd name="connsiteY9" fmla="*/ 6877051 h 6887937"/>
              <a:gd name="connsiteX10" fmla="*/ 0 w 5110169"/>
              <a:gd name="connsiteY10" fmla="*/ 0 h 6887937"/>
              <a:gd name="connsiteX0" fmla="*/ 0 w 5110169"/>
              <a:gd name="connsiteY0" fmla="*/ 0 h 6887937"/>
              <a:gd name="connsiteX1" fmla="*/ 2487931 w 5110169"/>
              <a:gd name="connsiteY1" fmla="*/ 0 h 6887937"/>
              <a:gd name="connsiteX2" fmla="*/ 3834825 w 5110169"/>
              <a:gd name="connsiteY2" fmla="*/ 5142514 h 6887937"/>
              <a:gd name="connsiteX3" fmla="*/ 4074118 w 5110169"/>
              <a:gd name="connsiteY3" fmla="*/ 5314407 h 6887937"/>
              <a:gd name="connsiteX4" fmla="*/ 4168140 w 5110169"/>
              <a:gd name="connsiteY4" fmla="*/ 5055407 h 6887937"/>
              <a:gd name="connsiteX5" fmla="*/ 3935730 w 5110169"/>
              <a:gd name="connsiteY5" fmla="*/ 4175425 h 6887937"/>
              <a:gd name="connsiteX6" fmla="*/ 4061460 w 5110169"/>
              <a:gd name="connsiteY6" fmla="*/ 3931157 h 6887937"/>
              <a:gd name="connsiteX7" fmla="*/ 4251960 w 5110169"/>
              <a:gd name="connsiteY7" fmla="*/ 4071856 h 6887937"/>
              <a:gd name="connsiteX8" fmla="*/ 5110169 w 5110169"/>
              <a:gd name="connsiteY8" fmla="*/ 6887937 h 6887937"/>
              <a:gd name="connsiteX9" fmla="*/ 0 w 5110169"/>
              <a:gd name="connsiteY9" fmla="*/ 6877051 h 6887937"/>
              <a:gd name="connsiteX10" fmla="*/ 0 w 5110169"/>
              <a:gd name="connsiteY10" fmla="*/ 0 h 6887937"/>
              <a:gd name="connsiteX0" fmla="*/ 0 w 5030921"/>
              <a:gd name="connsiteY0" fmla="*/ 0 h 6877051"/>
              <a:gd name="connsiteX1" fmla="*/ 2487931 w 5030921"/>
              <a:gd name="connsiteY1" fmla="*/ 0 h 6877051"/>
              <a:gd name="connsiteX2" fmla="*/ 3834825 w 5030921"/>
              <a:gd name="connsiteY2" fmla="*/ 5142514 h 6877051"/>
              <a:gd name="connsiteX3" fmla="*/ 4074118 w 5030921"/>
              <a:gd name="connsiteY3" fmla="*/ 5314407 h 6877051"/>
              <a:gd name="connsiteX4" fmla="*/ 4168140 w 5030921"/>
              <a:gd name="connsiteY4" fmla="*/ 5055407 h 6877051"/>
              <a:gd name="connsiteX5" fmla="*/ 3935730 w 5030921"/>
              <a:gd name="connsiteY5" fmla="*/ 4175425 h 6877051"/>
              <a:gd name="connsiteX6" fmla="*/ 4061460 w 5030921"/>
              <a:gd name="connsiteY6" fmla="*/ 3931157 h 6877051"/>
              <a:gd name="connsiteX7" fmla="*/ 4251960 w 5030921"/>
              <a:gd name="connsiteY7" fmla="*/ 4071856 h 6877051"/>
              <a:gd name="connsiteX8" fmla="*/ 5030921 w 5030921"/>
              <a:gd name="connsiteY8" fmla="*/ 6875699 h 6877051"/>
              <a:gd name="connsiteX9" fmla="*/ 0 w 5030921"/>
              <a:gd name="connsiteY9" fmla="*/ 6877051 h 6877051"/>
              <a:gd name="connsiteX10" fmla="*/ 0 w 5030921"/>
              <a:gd name="connsiteY10" fmla="*/ 0 h 6877051"/>
              <a:gd name="connsiteX0" fmla="*/ 0 w 4963865"/>
              <a:gd name="connsiteY0" fmla="*/ 0 h 6877051"/>
              <a:gd name="connsiteX1" fmla="*/ 2487931 w 4963865"/>
              <a:gd name="connsiteY1" fmla="*/ 0 h 6877051"/>
              <a:gd name="connsiteX2" fmla="*/ 3834825 w 4963865"/>
              <a:gd name="connsiteY2" fmla="*/ 5142514 h 6877051"/>
              <a:gd name="connsiteX3" fmla="*/ 4074118 w 4963865"/>
              <a:gd name="connsiteY3" fmla="*/ 5314407 h 6877051"/>
              <a:gd name="connsiteX4" fmla="*/ 4168140 w 4963865"/>
              <a:gd name="connsiteY4" fmla="*/ 5055407 h 6877051"/>
              <a:gd name="connsiteX5" fmla="*/ 3935730 w 4963865"/>
              <a:gd name="connsiteY5" fmla="*/ 4175425 h 6877051"/>
              <a:gd name="connsiteX6" fmla="*/ 4061460 w 4963865"/>
              <a:gd name="connsiteY6" fmla="*/ 3931157 h 6877051"/>
              <a:gd name="connsiteX7" fmla="*/ 4251960 w 4963865"/>
              <a:gd name="connsiteY7" fmla="*/ 4071856 h 6877051"/>
              <a:gd name="connsiteX8" fmla="*/ 4963865 w 4963865"/>
              <a:gd name="connsiteY8" fmla="*/ 6875699 h 6877051"/>
              <a:gd name="connsiteX9" fmla="*/ 0 w 4963865"/>
              <a:gd name="connsiteY9" fmla="*/ 6877051 h 6877051"/>
              <a:gd name="connsiteX10" fmla="*/ 0 w 4963865"/>
              <a:gd name="connsiteY10" fmla="*/ 0 h 6877051"/>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31157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41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79198 w 5024825"/>
              <a:gd name="connsiteY3" fmla="*/ 5441882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 name="connsiteX0" fmla="*/ 0 w 5024825"/>
              <a:gd name="connsiteY0" fmla="*/ 0 h 6881818"/>
              <a:gd name="connsiteX1" fmla="*/ 2487931 w 5024825"/>
              <a:gd name="connsiteY1" fmla="*/ 0 h 6881818"/>
              <a:gd name="connsiteX2" fmla="*/ 3834825 w 5024825"/>
              <a:gd name="connsiteY2" fmla="*/ 5142514 h 6881818"/>
              <a:gd name="connsiteX3" fmla="*/ 4048718 w 5024825"/>
              <a:gd name="connsiteY3" fmla="*/ 5314407 h 6881818"/>
              <a:gd name="connsiteX4" fmla="*/ 4168140 w 5024825"/>
              <a:gd name="connsiteY4" fmla="*/ 5055407 h 6881818"/>
              <a:gd name="connsiteX5" fmla="*/ 3935730 w 5024825"/>
              <a:gd name="connsiteY5" fmla="*/ 4175425 h 6881818"/>
              <a:gd name="connsiteX6" fmla="*/ 4061460 w 5024825"/>
              <a:gd name="connsiteY6" fmla="*/ 3941355 h 6881818"/>
              <a:gd name="connsiteX7" fmla="*/ 4251960 w 5024825"/>
              <a:gd name="connsiteY7" fmla="*/ 4071856 h 6881818"/>
              <a:gd name="connsiteX8" fmla="*/ 5024825 w 5024825"/>
              <a:gd name="connsiteY8" fmla="*/ 6881818 h 6881818"/>
              <a:gd name="connsiteX9" fmla="*/ 0 w 5024825"/>
              <a:gd name="connsiteY9" fmla="*/ 6877051 h 6881818"/>
              <a:gd name="connsiteX10" fmla="*/ 0 w 5024825"/>
              <a:gd name="connsiteY10" fmla="*/ 0 h 6881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24825" h="6881818">
                <a:moveTo>
                  <a:pt x="0" y="0"/>
                </a:moveTo>
                <a:lnTo>
                  <a:pt x="2487931" y="0"/>
                </a:lnTo>
                <a:lnTo>
                  <a:pt x="3834825" y="5142514"/>
                </a:lnTo>
                <a:cubicBezTo>
                  <a:pt x="3851116" y="5182666"/>
                  <a:pt x="3878538" y="5351369"/>
                  <a:pt x="4048718" y="5314407"/>
                </a:cubicBezTo>
                <a:cubicBezTo>
                  <a:pt x="4218898" y="5277445"/>
                  <a:pt x="4184015" y="5205230"/>
                  <a:pt x="4168140" y="5055407"/>
                </a:cubicBezTo>
                <a:lnTo>
                  <a:pt x="3935730" y="4175425"/>
                </a:lnTo>
                <a:cubicBezTo>
                  <a:pt x="3924300" y="4083966"/>
                  <a:pt x="3902710" y="3989870"/>
                  <a:pt x="4061460" y="3941355"/>
                </a:cubicBezTo>
                <a:cubicBezTo>
                  <a:pt x="4194810" y="3923207"/>
                  <a:pt x="4213860" y="4007005"/>
                  <a:pt x="4251960" y="4071856"/>
                </a:cubicBezTo>
                <a:lnTo>
                  <a:pt x="5024825" y="6881818"/>
                </a:lnTo>
                <a:lnTo>
                  <a:pt x="0" y="6877051"/>
                </a:lnTo>
                <a:lnTo>
                  <a:pt x="0" y="0"/>
                </a:lnTo>
                <a:close/>
              </a:path>
            </a:pathLst>
          </a:custGeom>
          <a:solidFill>
            <a:schemeClr val="bg2"/>
          </a:solidFill>
        </p:spPr>
        <p:txBody>
          <a:bodyPr anchor="ctr"/>
          <a:lstStyle>
            <a:lvl1pPr algn="ctr">
              <a:defRPr baseline="-25000"/>
            </a:lvl1pPr>
          </a:lstStyle>
          <a:p>
            <a:endParaRPr lang="en-US" dirty="0"/>
          </a:p>
        </p:txBody>
      </p:sp>
      <p:cxnSp>
        <p:nvCxnSpPr>
          <p:cNvPr id="22" name="Straight Connector 21">
            <a:extLst>
              <a:ext uri="{FF2B5EF4-FFF2-40B4-BE49-F238E27FC236}">
                <a16:creationId xmlns:a16="http://schemas.microsoft.com/office/drawing/2014/main" id="{C01359A1-A1B1-9DC6-08B9-8042E7FBA168}"/>
              </a:ext>
              <a:ext uri="{C183D7F6-B498-43B3-948B-1728B52AA6E4}">
                <adec:decorative xmlns:adec="http://schemas.microsoft.com/office/drawing/2017/decorative" val="1"/>
              </a:ext>
            </a:extLst>
          </p:cNvPr>
          <p:cNvCxnSpPr>
            <a:cxnSpLocks/>
          </p:cNvCxnSpPr>
          <p:nvPr userDrawn="1"/>
        </p:nvCxnSpPr>
        <p:spPr>
          <a:xfrm rot="10800000" flipH="1">
            <a:off x="5167322" y="1"/>
            <a:ext cx="1366592" cy="5153585"/>
          </a:xfrm>
          <a:prstGeom prst="line">
            <a:avLst/>
          </a:prstGeom>
          <a:ln w="22225">
            <a:solidFill>
              <a:schemeClr val="tx2"/>
            </a:solidFill>
          </a:ln>
        </p:spPr>
        <p:style>
          <a:lnRef idx="1">
            <a:schemeClr val="accent1"/>
          </a:lnRef>
          <a:fillRef idx="0">
            <a:schemeClr val="accent1"/>
          </a:fillRef>
          <a:effectRef idx="0">
            <a:schemeClr val="accent1"/>
          </a:effectRef>
          <a:fontRef idx="minor">
            <a:schemeClr val="tx1"/>
          </a:fontRef>
        </p:style>
      </p:cxnSp>
      <p:sp>
        <p:nvSpPr>
          <p:cNvPr id="24" name="Footer Placeholder 8">
            <a:extLst>
              <a:ext uri="{FF2B5EF4-FFF2-40B4-BE49-F238E27FC236}">
                <a16:creationId xmlns:a16="http://schemas.microsoft.com/office/drawing/2014/main" id="{28D89004-F984-BB7D-2489-E7EC55129802}"/>
              </a:ext>
            </a:extLst>
          </p:cNvPr>
          <p:cNvSpPr>
            <a:spLocks noGrp="1"/>
          </p:cNvSpPr>
          <p:nvPr>
            <p:ph type="ftr" sz="quarter" idx="3"/>
          </p:nvPr>
        </p:nvSpPr>
        <p:spPr>
          <a:xfrm>
            <a:off x="618181" y="4718081"/>
            <a:ext cx="4977803" cy="273844"/>
          </a:xfrm>
          <a:prstGeom prst="rect">
            <a:avLst/>
          </a:prstGeom>
        </p:spPr>
        <p:txBody>
          <a:bodyPr/>
          <a:lstStyle>
            <a:lvl1pPr>
              <a:defRPr sz="825" b="0" i="0" cap="all" baseline="0">
                <a:solidFill>
                  <a:schemeClr val="tx1"/>
                </a:solidFill>
                <a:latin typeface="+mn-lt"/>
              </a:defRPr>
            </a:lvl1pPr>
          </a:lstStyle>
          <a:p>
            <a:r>
              <a:rPr lang="en-US" dirty="0"/>
              <a:t>Add footer here</a:t>
            </a:r>
          </a:p>
        </p:txBody>
      </p:sp>
      <p:sp>
        <p:nvSpPr>
          <p:cNvPr id="21" name="Slide Number Placeholder 9">
            <a:extLst>
              <a:ext uri="{FF2B5EF4-FFF2-40B4-BE49-F238E27FC236}">
                <a16:creationId xmlns:a16="http://schemas.microsoft.com/office/drawing/2014/main" id="{E2790754-E9EF-9F79-825B-5AB348DFA62E}"/>
              </a:ext>
            </a:extLst>
          </p:cNvPr>
          <p:cNvSpPr>
            <a:spLocks noGrp="1"/>
          </p:cNvSpPr>
          <p:nvPr>
            <p:ph type="sldNum" sz="quarter" idx="4"/>
          </p:nvPr>
        </p:nvSpPr>
        <p:spPr>
          <a:xfrm>
            <a:off x="8076410" y="4718081"/>
            <a:ext cx="463434" cy="273844"/>
          </a:xfrm>
          <a:prstGeom prst="rect">
            <a:avLst/>
          </a:prstGeom>
        </p:spPr>
        <p:txBody>
          <a:bodyPr/>
          <a:lstStyle>
            <a:lvl1pPr algn="r">
              <a:defRPr sz="825" b="0" i="0">
                <a:solidFill>
                  <a:schemeClr val="bg1"/>
                </a:solidFill>
                <a:latin typeface="+mn-lt"/>
              </a:defRPr>
            </a:lvl1pPr>
          </a:lstStyle>
          <a:p>
            <a:fld id="{3A98EE3D-8CD1-4C3F-BD1C-C98C9596463C}" type="slidenum">
              <a:rPr lang="en-US" smtClean="0"/>
              <a:pPr/>
              <a:t>‹#›</a:t>
            </a:fld>
            <a:endParaRPr lang="en-US" dirty="0"/>
          </a:p>
        </p:txBody>
      </p:sp>
      <p:sp>
        <p:nvSpPr>
          <p:cNvPr id="3" name="Title 1">
            <a:extLst>
              <a:ext uri="{FF2B5EF4-FFF2-40B4-BE49-F238E27FC236}">
                <a16:creationId xmlns:a16="http://schemas.microsoft.com/office/drawing/2014/main" id="{B7EC4C7D-9F32-3DD5-0898-0A64AB3E48C2}"/>
              </a:ext>
            </a:extLst>
          </p:cNvPr>
          <p:cNvSpPr>
            <a:spLocks noGrp="1"/>
          </p:cNvSpPr>
          <p:nvPr>
            <p:ph type="ctrTitle" hasCustomPrompt="1"/>
          </p:nvPr>
        </p:nvSpPr>
        <p:spPr>
          <a:xfrm>
            <a:off x="597242" y="240031"/>
            <a:ext cx="5049178" cy="762860"/>
          </a:xfrm>
        </p:spPr>
        <p:txBody>
          <a:bodyPr anchor="b">
            <a:noAutofit/>
          </a:bodyPr>
          <a:lstStyle>
            <a:lvl1pPr algn="l">
              <a:lnSpc>
                <a:spcPct val="90000"/>
              </a:lnSpc>
              <a:defRPr sz="2700" spc="75" baseline="0">
                <a:solidFill>
                  <a:schemeClr val="tx1"/>
                </a:solidFill>
              </a:defRPr>
            </a:lvl1pPr>
          </a:lstStyle>
          <a:p>
            <a:r>
              <a:rPr lang="en-US" dirty="0"/>
              <a:t>Add title here</a:t>
            </a:r>
          </a:p>
        </p:txBody>
      </p:sp>
      <p:sp>
        <p:nvSpPr>
          <p:cNvPr id="4" name="Text Placeholder 7">
            <a:extLst>
              <a:ext uri="{FF2B5EF4-FFF2-40B4-BE49-F238E27FC236}">
                <a16:creationId xmlns:a16="http://schemas.microsoft.com/office/drawing/2014/main" id="{3CD56122-AE93-63D3-9B51-14AA353EC027}"/>
              </a:ext>
            </a:extLst>
          </p:cNvPr>
          <p:cNvSpPr>
            <a:spLocks noGrp="1"/>
          </p:cNvSpPr>
          <p:nvPr>
            <p:ph type="body" sz="quarter" idx="10" hasCustomPrompt="1"/>
          </p:nvPr>
        </p:nvSpPr>
        <p:spPr>
          <a:xfrm>
            <a:off x="618182" y="1312109"/>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o1.</a:t>
            </a:r>
          </a:p>
        </p:txBody>
      </p:sp>
      <p:sp>
        <p:nvSpPr>
          <p:cNvPr id="5" name="Text Placeholder 12">
            <a:extLst>
              <a:ext uri="{FF2B5EF4-FFF2-40B4-BE49-F238E27FC236}">
                <a16:creationId xmlns:a16="http://schemas.microsoft.com/office/drawing/2014/main" id="{80B457C0-C5F0-38B3-A5A4-4CF83DA5DCA9}"/>
              </a:ext>
            </a:extLst>
          </p:cNvPr>
          <p:cNvSpPr>
            <a:spLocks noGrp="1"/>
          </p:cNvSpPr>
          <p:nvPr>
            <p:ph type="body" sz="quarter" idx="16" hasCustomPrompt="1"/>
          </p:nvPr>
        </p:nvSpPr>
        <p:spPr>
          <a:xfrm>
            <a:off x="1232535" y="1312109"/>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18" name="Text Placeholder 7">
            <a:extLst>
              <a:ext uri="{FF2B5EF4-FFF2-40B4-BE49-F238E27FC236}">
                <a16:creationId xmlns:a16="http://schemas.microsoft.com/office/drawing/2014/main" id="{A608DDE2-7690-8BBF-1E41-BF40F26AF191}"/>
              </a:ext>
            </a:extLst>
          </p:cNvPr>
          <p:cNvSpPr>
            <a:spLocks noGrp="1"/>
          </p:cNvSpPr>
          <p:nvPr>
            <p:ph type="body" sz="quarter" idx="13" hasCustomPrompt="1"/>
          </p:nvPr>
        </p:nvSpPr>
        <p:spPr>
          <a:xfrm>
            <a:off x="618182" y="2255182"/>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o3.</a:t>
            </a:r>
          </a:p>
        </p:txBody>
      </p:sp>
      <p:sp>
        <p:nvSpPr>
          <p:cNvPr id="19" name="Text Placeholder 12">
            <a:extLst>
              <a:ext uri="{FF2B5EF4-FFF2-40B4-BE49-F238E27FC236}">
                <a16:creationId xmlns:a16="http://schemas.microsoft.com/office/drawing/2014/main" id="{4A70176D-1CA9-F362-DA0D-140ADC80AB78}"/>
              </a:ext>
            </a:extLst>
          </p:cNvPr>
          <p:cNvSpPr>
            <a:spLocks noGrp="1"/>
          </p:cNvSpPr>
          <p:nvPr>
            <p:ph type="body" sz="quarter" idx="18" hasCustomPrompt="1"/>
          </p:nvPr>
        </p:nvSpPr>
        <p:spPr>
          <a:xfrm>
            <a:off x="1232535" y="2257210"/>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25" name="Text Placeholder 7">
            <a:extLst>
              <a:ext uri="{FF2B5EF4-FFF2-40B4-BE49-F238E27FC236}">
                <a16:creationId xmlns:a16="http://schemas.microsoft.com/office/drawing/2014/main" id="{0B557568-DAFA-B892-D220-F9088C6909A3}"/>
              </a:ext>
            </a:extLst>
          </p:cNvPr>
          <p:cNvSpPr>
            <a:spLocks noGrp="1"/>
          </p:cNvSpPr>
          <p:nvPr>
            <p:ph type="body" sz="quarter" idx="14" hasCustomPrompt="1"/>
          </p:nvPr>
        </p:nvSpPr>
        <p:spPr>
          <a:xfrm>
            <a:off x="618182" y="2726837"/>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o4.</a:t>
            </a:r>
          </a:p>
        </p:txBody>
      </p:sp>
      <p:sp>
        <p:nvSpPr>
          <p:cNvPr id="26" name="Text Placeholder 12">
            <a:extLst>
              <a:ext uri="{FF2B5EF4-FFF2-40B4-BE49-F238E27FC236}">
                <a16:creationId xmlns:a16="http://schemas.microsoft.com/office/drawing/2014/main" id="{5920ECF3-A4B7-A9A1-C23F-56EDD775AC7B}"/>
              </a:ext>
            </a:extLst>
          </p:cNvPr>
          <p:cNvSpPr>
            <a:spLocks noGrp="1"/>
          </p:cNvSpPr>
          <p:nvPr>
            <p:ph type="body" sz="quarter" idx="19" hasCustomPrompt="1"/>
          </p:nvPr>
        </p:nvSpPr>
        <p:spPr>
          <a:xfrm>
            <a:off x="1232535" y="2728627"/>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27" name="Text Placeholder 7">
            <a:extLst>
              <a:ext uri="{FF2B5EF4-FFF2-40B4-BE49-F238E27FC236}">
                <a16:creationId xmlns:a16="http://schemas.microsoft.com/office/drawing/2014/main" id="{0A92B7FF-F522-FFD6-3A37-5C7F5CB3AE4D}"/>
              </a:ext>
            </a:extLst>
          </p:cNvPr>
          <p:cNvSpPr>
            <a:spLocks noGrp="1"/>
          </p:cNvSpPr>
          <p:nvPr>
            <p:ph type="body" sz="quarter" idx="15" hasCustomPrompt="1"/>
          </p:nvPr>
        </p:nvSpPr>
        <p:spPr>
          <a:xfrm>
            <a:off x="618182" y="3198492"/>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o5.</a:t>
            </a:r>
          </a:p>
        </p:txBody>
      </p:sp>
      <p:sp>
        <p:nvSpPr>
          <p:cNvPr id="28" name="Text Placeholder 12">
            <a:extLst>
              <a:ext uri="{FF2B5EF4-FFF2-40B4-BE49-F238E27FC236}">
                <a16:creationId xmlns:a16="http://schemas.microsoft.com/office/drawing/2014/main" id="{718010FC-71DC-C4A0-BBE6-35E03F05FE2E}"/>
              </a:ext>
            </a:extLst>
          </p:cNvPr>
          <p:cNvSpPr>
            <a:spLocks noGrp="1"/>
          </p:cNvSpPr>
          <p:nvPr>
            <p:ph type="body" sz="quarter" idx="20" hasCustomPrompt="1"/>
          </p:nvPr>
        </p:nvSpPr>
        <p:spPr>
          <a:xfrm>
            <a:off x="1232535" y="3202310"/>
            <a:ext cx="4413884" cy="400050"/>
          </a:xfrm>
        </p:spPr>
        <p:txBody>
          <a:bodyPr bIns="0" anchor="b"/>
          <a:lstStyle>
            <a:lvl1pPr marL="0" indent="0">
              <a:buNone/>
              <a:defRPr>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
        <p:nvSpPr>
          <p:cNvPr id="29" name="Text Placeholder 7">
            <a:extLst>
              <a:ext uri="{FF2B5EF4-FFF2-40B4-BE49-F238E27FC236}">
                <a16:creationId xmlns:a16="http://schemas.microsoft.com/office/drawing/2014/main" id="{2512EE29-359B-8558-2A40-DB8D4D256652}"/>
              </a:ext>
            </a:extLst>
          </p:cNvPr>
          <p:cNvSpPr>
            <a:spLocks noGrp="1"/>
          </p:cNvSpPr>
          <p:nvPr>
            <p:ph type="body" sz="quarter" idx="12" hasCustomPrompt="1"/>
          </p:nvPr>
        </p:nvSpPr>
        <p:spPr>
          <a:xfrm>
            <a:off x="618182" y="1783526"/>
            <a:ext cx="591479" cy="400050"/>
          </a:xfrm>
        </p:spPr>
        <p:txBody>
          <a:bodyPr lIns="0" tIns="0" rIns="0" bIns="0" anchor="ctr">
            <a:noAutofit/>
          </a:bodyPr>
          <a:lstStyle>
            <a:lvl1pPr marL="0" indent="0" algn="ctr">
              <a:lnSpc>
                <a:spcPct val="60000"/>
              </a:lnSpc>
              <a:spcBef>
                <a:spcPts val="0"/>
              </a:spcBef>
              <a:spcAft>
                <a:spcPts val="0"/>
              </a:spcAft>
              <a:buNone/>
              <a:defRPr sz="3300" b="0" spc="75" baseline="-25000">
                <a:solidFill>
                  <a:schemeClr val="tx2"/>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o2.</a:t>
            </a:r>
          </a:p>
        </p:txBody>
      </p:sp>
      <p:sp>
        <p:nvSpPr>
          <p:cNvPr id="30" name="Text Placeholder 12">
            <a:extLst>
              <a:ext uri="{FF2B5EF4-FFF2-40B4-BE49-F238E27FC236}">
                <a16:creationId xmlns:a16="http://schemas.microsoft.com/office/drawing/2014/main" id="{70CCBBEB-A224-6D89-748B-8053ED48B25A}"/>
              </a:ext>
            </a:extLst>
          </p:cNvPr>
          <p:cNvSpPr>
            <a:spLocks noGrp="1"/>
          </p:cNvSpPr>
          <p:nvPr>
            <p:ph type="body" sz="quarter" idx="17" hasCustomPrompt="1"/>
          </p:nvPr>
        </p:nvSpPr>
        <p:spPr>
          <a:xfrm>
            <a:off x="1232535" y="1783526"/>
            <a:ext cx="4413884" cy="400050"/>
          </a:xfrm>
        </p:spPr>
        <p:txBody>
          <a:bodyPr bIns="0" anchor="b">
            <a:normAutofit/>
          </a:bodyPr>
          <a:lstStyle>
            <a:lvl1pPr marL="0" indent="0">
              <a:buNone/>
              <a:defRPr sz="1500">
                <a:solidFill>
                  <a:schemeClr val="tx1">
                    <a:lumMod val="50000"/>
                    <a:lumOff val="50000"/>
                  </a:schemeClr>
                </a:solidFill>
              </a:defRPr>
            </a:lvl1pPr>
            <a:lvl2pPr marL="150876" indent="0">
              <a:buNone/>
              <a:defRPr/>
            </a:lvl2pPr>
            <a:lvl3pPr marL="288036" indent="0">
              <a:buNone/>
              <a:defRPr/>
            </a:lvl3pPr>
            <a:lvl4pPr marL="425196" indent="0">
              <a:buNone/>
              <a:defRPr/>
            </a:lvl4pPr>
            <a:lvl5pPr marL="562356" indent="0">
              <a:buNone/>
              <a:defRPr/>
            </a:lvl5pPr>
          </a:lstStyle>
          <a:p>
            <a:pPr lvl="0"/>
            <a:r>
              <a:rPr lang="en-US" dirty="0"/>
              <a:t>Click to add text</a:t>
            </a:r>
          </a:p>
        </p:txBody>
      </p:sp>
    </p:spTree>
    <p:extLst>
      <p:ext uri="{BB962C8B-B14F-4D97-AF65-F5344CB8AC3E}">
        <p14:creationId xmlns:p14="http://schemas.microsoft.com/office/powerpoint/2010/main" val="38542374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1 1">
  <p:cSld name="TITLE_1_1">
    <p:bg>
      <p:bgPr>
        <a:noFill/>
        <a:effectLst/>
      </p:bgPr>
    </p:bg>
    <p:spTree>
      <p:nvGrpSpPr>
        <p:cNvPr id="1" name="Shape 25"/>
        <p:cNvGrpSpPr/>
        <p:nvPr/>
      </p:nvGrpSpPr>
      <p:grpSpPr>
        <a:xfrm>
          <a:off x="0" y="0"/>
          <a:ext cx="0" cy="0"/>
          <a:chOff x="0" y="0"/>
          <a:chExt cx="0" cy="0"/>
        </a:xfrm>
      </p:grpSpPr>
      <p:sp>
        <p:nvSpPr>
          <p:cNvPr id="26" name="Google Shape;26;p4"/>
          <p:cNvSpPr/>
          <p:nvPr/>
        </p:nvSpPr>
        <p:spPr>
          <a:xfrm rot="10800000">
            <a:off x="1404025" y="25489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27" name="Google Shape;27;p4"/>
          <p:cNvSpPr/>
          <p:nvPr/>
        </p:nvSpPr>
        <p:spPr>
          <a:xfrm rot="10800000" flipH="1">
            <a:off x="1404025" y="46600"/>
            <a:ext cx="3121800" cy="2502300"/>
          </a:xfrm>
          <a:prstGeom prst="parallelogram">
            <a:avLst>
              <a:gd name="adj" fmla="val 55860"/>
            </a:avLst>
          </a:prstGeom>
          <a:solidFill>
            <a:srgbClr val="4E6E9A">
              <a:alpha val="803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9" name="Google Shape;29;p4"/>
          <p:cNvSpPr/>
          <p:nvPr/>
        </p:nvSpPr>
        <p:spPr>
          <a:xfrm>
            <a:off x="-5850" y="232975"/>
            <a:ext cx="9155700" cy="3296400"/>
          </a:xfrm>
          <a:prstGeom prst="rect">
            <a:avLst/>
          </a:prstGeom>
          <a:solidFill>
            <a:srgbClr val="4C5C6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4"/>
          <p:cNvSpPr/>
          <p:nvPr/>
        </p:nvSpPr>
        <p:spPr>
          <a:xfrm>
            <a:off x="-5850" y="3529375"/>
            <a:ext cx="9155700" cy="1352100"/>
          </a:xfrm>
          <a:prstGeom prst="rect">
            <a:avLst/>
          </a:prstGeom>
          <a:solidFill>
            <a:srgbClr val="38444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4"/>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4"/>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 name="Google Shape;33;p4"/>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 name="Google Shape;34;p4"/>
          <p:cNvSpPr txBox="1">
            <a:spLocks noGrp="1"/>
          </p:cNvSpPr>
          <p:nvPr>
            <p:ph type="title"/>
          </p:nvPr>
        </p:nvSpPr>
        <p:spPr>
          <a:xfrm>
            <a:off x="2532625" y="1515700"/>
            <a:ext cx="6424500" cy="8019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sz="3600">
                <a:solidFill>
                  <a:srgbClr val="FFFFFF"/>
                </a:solidFill>
                <a:latin typeface="Muli"/>
                <a:ea typeface="Muli"/>
                <a:cs typeface="Muli"/>
                <a:sym typeface="Muli"/>
              </a:defRPr>
            </a:lvl1pPr>
            <a:lvl2pPr lvl="1" rtl="0">
              <a:spcBef>
                <a:spcPts val="0"/>
              </a:spcBef>
              <a:spcAft>
                <a:spcPts val="0"/>
              </a:spcAft>
              <a:buNone/>
              <a:defRPr sz="3600">
                <a:solidFill>
                  <a:srgbClr val="FFFFFF"/>
                </a:solidFill>
                <a:latin typeface="Muli"/>
                <a:ea typeface="Muli"/>
                <a:cs typeface="Muli"/>
                <a:sym typeface="Muli"/>
              </a:defRPr>
            </a:lvl2pPr>
            <a:lvl3pPr lvl="2" rtl="0">
              <a:spcBef>
                <a:spcPts val="0"/>
              </a:spcBef>
              <a:spcAft>
                <a:spcPts val="0"/>
              </a:spcAft>
              <a:buNone/>
              <a:defRPr sz="3600">
                <a:solidFill>
                  <a:srgbClr val="FFFFFF"/>
                </a:solidFill>
                <a:latin typeface="Muli"/>
                <a:ea typeface="Muli"/>
                <a:cs typeface="Muli"/>
                <a:sym typeface="Muli"/>
              </a:defRPr>
            </a:lvl3pPr>
            <a:lvl4pPr lvl="3" rtl="0">
              <a:spcBef>
                <a:spcPts val="0"/>
              </a:spcBef>
              <a:spcAft>
                <a:spcPts val="0"/>
              </a:spcAft>
              <a:buNone/>
              <a:defRPr sz="3600">
                <a:solidFill>
                  <a:srgbClr val="FFFFFF"/>
                </a:solidFill>
                <a:latin typeface="Muli"/>
                <a:ea typeface="Muli"/>
                <a:cs typeface="Muli"/>
                <a:sym typeface="Muli"/>
              </a:defRPr>
            </a:lvl4pPr>
            <a:lvl5pPr lvl="4" rtl="0">
              <a:spcBef>
                <a:spcPts val="0"/>
              </a:spcBef>
              <a:spcAft>
                <a:spcPts val="0"/>
              </a:spcAft>
              <a:buNone/>
              <a:defRPr sz="3600">
                <a:solidFill>
                  <a:srgbClr val="FFFFFF"/>
                </a:solidFill>
                <a:latin typeface="Muli"/>
                <a:ea typeface="Muli"/>
                <a:cs typeface="Muli"/>
                <a:sym typeface="Muli"/>
              </a:defRPr>
            </a:lvl5pPr>
            <a:lvl6pPr lvl="5" rtl="0">
              <a:spcBef>
                <a:spcPts val="0"/>
              </a:spcBef>
              <a:spcAft>
                <a:spcPts val="0"/>
              </a:spcAft>
              <a:buNone/>
              <a:defRPr sz="3600">
                <a:solidFill>
                  <a:srgbClr val="FFFFFF"/>
                </a:solidFill>
                <a:latin typeface="Muli"/>
                <a:ea typeface="Muli"/>
                <a:cs typeface="Muli"/>
                <a:sym typeface="Muli"/>
              </a:defRPr>
            </a:lvl6pPr>
            <a:lvl7pPr lvl="6" rtl="0">
              <a:spcBef>
                <a:spcPts val="0"/>
              </a:spcBef>
              <a:spcAft>
                <a:spcPts val="0"/>
              </a:spcAft>
              <a:buNone/>
              <a:defRPr sz="3600">
                <a:solidFill>
                  <a:srgbClr val="FFFFFF"/>
                </a:solidFill>
                <a:latin typeface="Muli"/>
                <a:ea typeface="Muli"/>
                <a:cs typeface="Muli"/>
                <a:sym typeface="Muli"/>
              </a:defRPr>
            </a:lvl7pPr>
            <a:lvl8pPr lvl="7" rtl="0">
              <a:spcBef>
                <a:spcPts val="0"/>
              </a:spcBef>
              <a:spcAft>
                <a:spcPts val="0"/>
              </a:spcAft>
              <a:buNone/>
              <a:defRPr sz="3600">
                <a:solidFill>
                  <a:srgbClr val="FFFFFF"/>
                </a:solidFill>
                <a:latin typeface="Muli"/>
                <a:ea typeface="Muli"/>
                <a:cs typeface="Muli"/>
                <a:sym typeface="Muli"/>
              </a:defRPr>
            </a:lvl8pPr>
            <a:lvl9pPr lvl="8" rtl="0">
              <a:spcBef>
                <a:spcPts val="0"/>
              </a:spcBef>
              <a:spcAft>
                <a:spcPts val="0"/>
              </a:spcAft>
              <a:buNone/>
              <a:defRPr sz="3600">
                <a:solidFill>
                  <a:srgbClr val="FFFFFF"/>
                </a:solidFill>
                <a:latin typeface="Muli"/>
                <a:ea typeface="Muli"/>
                <a:cs typeface="Muli"/>
                <a:sym typeface="Muli"/>
              </a:defRPr>
            </a:lvl9pPr>
          </a:lstStyle>
          <a:p>
            <a:r>
              <a:rPr lang="en-US"/>
              <a:t>Click to edit Master title style</a:t>
            </a:r>
            <a:endParaRPr/>
          </a:p>
        </p:txBody>
      </p:sp>
      <p:sp>
        <p:nvSpPr>
          <p:cNvPr id="35" name="Google Shape;35;p4"/>
          <p:cNvSpPr txBox="1">
            <a:spLocks noGrp="1"/>
          </p:cNvSpPr>
          <p:nvPr>
            <p:ph type="subTitle" idx="1"/>
          </p:nvPr>
        </p:nvSpPr>
        <p:spPr>
          <a:xfrm>
            <a:off x="4713325" y="2121950"/>
            <a:ext cx="4243800" cy="393600"/>
          </a:xfrm>
          <a:prstGeom prst="rect">
            <a:avLst/>
          </a:prstGeom>
        </p:spPr>
        <p:txBody>
          <a:bodyPr spcFirstLastPara="1" wrap="square" lIns="91425" tIns="91425" rIns="91425" bIns="91425" anchor="t" anchorCtr="0">
            <a:noAutofit/>
          </a:bodyPr>
          <a:lstStyle>
            <a:lvl1pPr lvl="0" algn="r" rtl="0">
              <a:spcBef>
                <a:spcPts val="0"/>
              </a:spcBef>
              <a:spcAft>
                <a:spcPts val="0"/>
              </a:spcAft>
              <a:buNone/>
              <a:defRPr>
                <a:solidFill>
                  <a:srgbClr val="9FC5E8"/>
                </a:solidFill>
                <a:latin typeface="Muli"/>
                <a:ea typeface="Muli"/>
                <a:cs typeface="Muli"/>
                <a:sym typeface="Muli"/>
              </a:defRPr>
            </a:lvl1pPr>
            <a:lvl2pPr lvl="1" rtl="0">
              <a:spcBef>
                <a:spcPts val="1600"/>
              </a:spcBef>
              <a:spcAft>
                <a:spcPts val="0"/>
              </a:spcAft>
              <a:buNone/>
              <a:defRPr>
                <a:solidFill>
                  <a:srgbClr val="9FC5E8"/>
                </a:solidFill>
                <a:latin typeface="Muli"/>
                <a:ea typeface="Muli"/>
                <a:cs typeface="Muli"/>
                <a:sym typeface="Muli"/>
              </a:defRPr>
            </a:lvl2pPr>
            <a:lvl3pPr lvl="2" rtl="0">
              <a:spcBef>
                <a:spcPts val="1600"/>
              </a:spcBef>
              <a:spcAft>
                <a:spcPts val="0"/>
              </a:spcAft>
              <a:buNone/>
              <a:defRPr>
                <a:solidFill>
                  <a:srgbClr val="9FC5E8"/>
                </a:solidFill>
                <a:latin typeface="Muli"/>
                <a:ea typeface="Muli"/>
                <a:cs typeface="Muli"/>
                <a:sym typeface="Muli"/>
              </a:defRPr>
            </a:lvl3pPr>
            <a:lvl4pPr lvl="3" rtl="0">
              <a:spcBef>
                <a:spcPts val="1600"/>
              </a:spcBef>
              <a:spcAft>
                <a:spcPts val="0"/>
              </a:spcAft>
              <a:buNone/>
              <a:defRPr>
                <a:solidFill>
                  <a:srgbClr val="9FC5E8"/>
                </a:solidFill>
                <a:latin typeface="Muli"/>
                <a:ea typeface="Muli"/>
                <a:cs typeface="Muli"/>
                <a:sym typeface="Muli"/>
              </a:defRPr>
            </a:lvl4pPr>
            <a:lvl5pPr lvl="4" rtl="0">
              <a:spcBef>
                <a:spcPts val="1600"/>
              </a:spcBef>
              <a:spcAft>
                <a:spcPts val="0"/>
              </a:spcAft>
              <a:buNone/>
              <a:defRPr>
                <a:solidFill>
                  <a:srgbClr val="9FC5E8"/>
                </a:solidFill>
                <a:latin typeface="Muli"/>
                <a:ea typeface="Muli"/>
                <a:cs typeface="Muli"/>
                <a:sym typeface="Muli"/>
              </a:defRPr>
            </a:lvl5pPr>
            <a:lvl6pPr lvl="5" rtl="0">
              <a:spcBef>
                <a:spcPts val="1600"/>
              </a:spcBef>
              <a:spcAft>
                <a:spcPts val="0"/>
              </a:spcAft>
              <a:buNone/>
              <a:defRPr>
                <a:solidFill>
                  <a:srgbClr val="9FC5E8"/>
                </a:solidFill>
                <a:latin typeface="Muli"/>
                <a:ea typeface="Muli"/>
                <a:cs typeface="Muli"/>
                <a:sym typeface="Muli"/>
              </a:defRPr>
            </a:lvl6pPr>
            <a:lvl7pPr lvl="6" rtl="0">
              <a:spcBef>
                <a:spcPts val="1600"/>
              </a:spcBef>
              <a:spcAft>
                <a:spcPts val="0"/>
              </a:spcAft>
              <a:buNone/>
              <a:defRPr>
                <a:solidFill>
                  <a:srgbClr val="9FC5E8"/>
                </a:solidFill>
                <a:latin typeface="Muli"/>
                <a:ea typeface="Muli"/>
                <a:cs typeface="Muli"/>
                <a:sym typeface="Muli"/>
              </a:defRPr>
            </a:lvl7pPr>
            <a:lvl8pPr lvl="7" rtl="0">
              <a:spcBef>
                <a:spcPts val="1600"/>
              </a:spcBef>
              <a:spcAft>
                <a:spcPts val="0"/>
              </a:spcAft>
              <a:buNone/>
              <a:defRPr>
                <a:solidFill>
                  <a:srgbClr val="9FC5E8"/>
                </a:solidFill>
                <a:latin typeface="Muli"/>
                <a:ea typeface="Muli"/>
                <a:cs typeface="Muli"/>
                <a:sym typeface="Muli"/>
              </a:defRPr>
            </a:lvl8pPr>
            <a:lvl9pPr lvl="8" rtl="0">
              <a:spcBef>
                <a:spcPts val="1600"/>
              </a:spcBef>
              <a:spcAft>
                <a:spcPts val="1600"/>
              </a:spcAft>
              <a:buNone/>
              <a:defRPr>
                <a:solidFill>
                  <a:srgbClr val="9FC5E8"/>
                </a:solidFill>
                <a:latin typeface="Muli"/>
                <a:ea typeface="Muli"/>
                <a:cs typeface="Muli"/>
                <a:sym typeface="Muli"/>
              </a:defRPr>
            </a:lvl9pPr>
          </a:lstStyle>
          <a:p>
            <a:r>
              <a:rPr lang="en-US"/>
              <a:t>Click to edit Master subtitle style</a:t>
            </a:r>
            <a:endParaRPr/>
          </a:p>
        </p:txBody>
      </p:sp>
      <p:sp>
        <p:nvSpPr>
          <p:cNvPr id="36" name="Google Shape;36;p4"/>
          <p:cNvSpPr txBox="1">
            <a:spLocks noGrp="1"/>
          </p:cNvSpPr>
          <p:nvPr>
            <p:ph type="subTitle" idx="2"/>
          </p:nvPr>
        </p:nvSpPr>
        <p:spPr>
          <a:xfrm>
            <a:off x="6444050" y="2503300"/>
            <a:ext cx="2513100" cy="410700"/>
          </a:xfrm>
          <a:prstGeom prst="rect">
            <a:avLst/>
          </a:prstGeom>
        </p:spPr>
        <p:txBody>
          <a:bodyPr spcFirstLastPara="1" wrap="square" lIns="91425" tIns="91425" rIns="91425" bIns="91425" anchor="t" anchorCtr="0">
            <a:noAutofit/>
          </a:bodyPr>
          <a:lstStyle>
            <a:lvl1pPr lvl="0" algn="r">
              <a:spcBef>
                <a:spcPts val="0"/>
              </a:spcBef>
              <a:spcAft>
                <a:spcPts val="0"/>
              </a:spcAft>
              <a:buNone/>
              <a:defRPr sz="1300">
                <a:solidFill>
                  <a:srgbClr val="FFFFFF"/>
                </a:solidFill>
                <a:latin typeface="Muli"/>
                <a:ea typeface="Muli"/>
                <a:cs typeface="Muli"/>
                <a:sym typeface="Muli"/>
              </a:defRPr>
            </a:lvl1pPr>
            <a:lvl2pPr lvl="1" algn="r">
              <a:spcBef>
                <a:spcPts val="1600"/>
              </a:spcBef>
              <a:spcAft>
                <a:spcPts val="0"/>
              </a:spcAft>
              <a:buNone/>
              <a:defRPr sz="1300">
                <a:solidFill>
                  <a:srgbClr val="FFFFFF"/>
                </a:solidFill>
                <a:latin typeface="Muli"/>
                <a:ea typeface="Muli"/>
                <a:cs typeface="Muli"/>
                <a:sym typeface="Muli"/>
              </a:defRPr>
            </a:lvl2pPr>
            <a:lvl3pPr lvl="2" algn="r">
              <a:spcBef>
                <a:spcPts val="1600"/>
              </a:spcBef>
              <a:spcAft>
                <a:spcPts val="0"/>
              </a:spcAft>
              <a:buNone/>
              <a:defRPr sz="1300">
                <a:solidFill>
                  <a:srgbClr val="FFFFFF"/>
                </a:solidFill>
                <a:latin typeface="Muli"/>
                <a:ea typeface="Muli"/>
                <a:cs typeface="Muli"/>
                <a:sym typeface="Muli"/>
              </a:defRPr>
            </a:lvl3pPr>
            <a:lvl4pPr lvl="3" algn="r">
              <a:spcBef>
                <a:spcPts val="1600"/>
              </a:spcBef>
              <a:spcAft>
                <a:spcPts val="0"/>
              </a:spcAft>
              <a:buNone/>
              <a:defRPr sz="1300">
                <a:solidFill>
                  <a:srgbClr val="FFFFFF"/>
                </a:solidFill>
                <a:latin typeface="Muli"/>
                <a:ea typeface="Muli"/>
                <a:cs typeface="Muli"/>
                <a:sym typeface="Muli"/>
              </a:defRPr>
            </a:lvl4pPr>
            <a:lvl5pPr lvl="4" algn="r">
              <a:spcBef>
                <a:spcPts val="1600"/>
              </a:spcBef>
              <a:spcAft>
                <a:spcPts val="0"/>
              </a:spcAft>
              <a:buNone/>
              <a:defRPr sz="1300">
                <a:solidFill>
                  <a:srgbClr val="FFFFFF"/>
                </a:solidFill>
                <a:latin typeface="Muli"/>
                <a:ea typeface="Muli"/>
                <a:cs typeface="Muli"/>
                <a:sym typeface="Muli"/>
              </a:defRPr>
            </a:lvl5pPr>
            <a:lvl6pPr lvl="5" algn="r">
              <a:spcBef>
                <a:spcPts val="1600"/>
              </a:spcBef>
              <a:spcAft>
                <a:spcPts val="0"/>
              </a:spcAft>
              <a:buNone/>
              <a:defRPr sz="1300">
                <a:solidFill>
                  <a:srgbClr val="FFFFFF"/>
                </a:solidFill>
                <a:latin typeface="Muli"/>
                <a:ea typeface="Muli"/>
                <a:cs typeface="Muli"/>
                <a:sym typeface="Muli"/>
              </a:defRPr>
            </a:lvl6pPr>
            <a:lvl7pPr lvl="6" algn="r">
              <a:spcBef>
                <a:spcPts val="1600"/>
              </a:spcBef>
              <a:spcAft>
                <a:spcPts val="0"/>
              </a:spcAft>
              <a:buNone/>
              <a:defRPr sz="1300">
                <a:solidFill>
                  <a:srgbClr val="FFFFFF"/>
                </a:solidFill>
                <a:latin typeface="Muli"/>
                <a:ea typeface="Muli"/>
                <a:cs typeface="Muli"/>
                <a:sym typeface="Muli"/>
              </a:defRPr>
            </a:lvl7pPr>
            <a:lvl8pPr lvl="7" algn="r">
              <a:spcBef>
                <a:spcPts val="1600"/>
              </a:spcBef>
              <a:spcAft>
                <a:spcPts val="0"/>
              </a:spcAft>
              <a:buNone/>
              <a:defRPr sz="1300">
                <a:solidFill>
                  <a:srgbClr val="FFFFFF"/>
                </a:solidFill>
                <a:latin typeface="Muli"/>
                <a:ea typeface="Muli"/>
                <a:cs typeface="Muli"/>
                <a:sym typeface="Muli"/>
              </a:defRPr>
            </a:lvl8pPr>
            <a:lvl9pPr lvl="8" algn="r">
              <a:spcBef>
                <a:spcPts val="1600"/>
              </a:spcBef>
              <a:spcAft>
                <a:spcPts val="1600"/>
              </a:spcAft>
              <a:buNone/>
              <a:defRPr sz="1300">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50"/>
        <p:cNvGrpSpPr/>
        <p:nvPr/>
      </p:nvGrpSpPr>
      <p:grpSpPr>
        <a:xfrm>
          <a:off x="0" y="0"/>
          <a:ext cx="0" cy="0"/>
          <a:chOff x="0" y="0"/>
          <a:chExt cx="0" cy="0"/>
        </a:xfrm>
      </p:grpSpPr>
      <p:sp>
        <p:nvSpPr>
          <p:cNvPr id="51" name="Google Shape;51;p7"/>
          <p:cNvSpPr/>
          <p:nvPr/>
        </p:nvSpPr>
        <p:spPr>
          <a:xfrm>
            <a:off x="7119100" y="0"/>
            <a:ext cx="2025000" cy="5143500"/>
          </a:xfrm>
          <a:prstGeom prst="rect">
            <a:avLst/>
          </a:prstGeom>
          <a:solidFill>
            <a:srgbClr val="85C4AC">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2" name="Google Shape;52;p7"/>
          <p:cNvSpPr/>
          <p:nvPr/>
        </p:nvSpPr>
        <p:spPr>
          <a:xfrm>
            <a:off x="0" y="0"/>
            <a:ext cx="2147700" cy="5143500"/>
          </a:xfrm>
          <a:prstGeom prst="rect">
            <a:avLst/>
          </a:prstGeom>
          <a:solidFill>
            <a:srgbClr val="68998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3" name="Google Shape;53;p7"/>
          <p:cNvSpPr/>
          <p:nvPr/>
        </p:nvSpPr>
        <p:spPr>
          <a:xfrm>
            <a:off x="2147700" y="0"/>
            <a:ext cx="2595000" cy="5143500"/>
          </a:xfrm>
          <a:prstGeom prst="rect">
            <a:avLst/>
          </a:prstGeom>
          <a:solidFill>
            <a:srgbClr val="74AB96">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4" name="Google Shape;54;p7"/>
          <p:cNvSpPr/>
          <p:nvPr/>
        </p:nvSpPr>
        <p:spPr>
          <a:xfrm>
            <a:off x="4727500" y="0"/>
            <a:ext cx="2391600" cy="5143500"/>
          </a:xfrm>
          <a:prstGeom prst="rect">
            <a:avLst/>
          </a:prstGeom>
          <a:solidFill>
            <a:srgbClr val="7CB8A1">
              <a:alpha val="888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5" name="Google Shape;55;p7"/>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6" name="Google Shape;56;p7"/>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57" name="Google Shape;57;p7"/>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r>
              <a:rPr lang="en-US"/>
              <a:t>Click to edit Master title style</a:t>
            </a:r>
            <a:endParaRPr/>
          </a:p>
        </p:txBody>
      </p:sp>
      <p:sp>
        <p:nvSpPr>
          <p:cNvPr id="58" name="Google Shape;58;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7"/>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latin typeface="Muli"/>
                <a:ea typeface="Muli"/>
                <a:cs typeface="Muli"/>
                <a:sym typeface="Muli"/>
              </a:defRPr>
            </a:lvl1pPr>
            <a:lvl2pPr lvl="1">
              <a:spcBef>
                <a:spcPts val="1600"/>
              </a:spcBef>
              <a:spcAft>
                <a:spcPts val="0"/>
              </a:spcAft>
              <a:buNone/>
              <a:defRPr>
                <a:solidFill>
                  <a:srgbClr val="FFFFFF"/>
                </a:solidFill>
                <a:latin typeface="Muli"/>
                <a:ea typeface="Muli"/>
                <a:cs typeface="Muli"/>
                <a:sym typeface="Muli"/>
              </a:defRPr>
            </a:lvl2pPr>
            <a:lvl3pPr lvl="2">
              <a:spcBef>
                <a:spcPts val="1600"/>
              </a:spcBef>
              <a:spcAft>
                <a:spcPts val="0"/>
              </a:spcAft>
              <a:buNone/>
              <a:defRPr>
                <a:solidFill>
                  <a:srgbClr val="FFFFFF"/>
                </a:solidFill>
                <a:latin typeface="Muli"/>
                <a:ea typeface="Muli"/>
                <a:cs typeface="Muli"/>
                <a:sym typeface="Muli"/>
              </a:defRPr>
            </a:lvl3pPr>
            <a:lvl4pPr lvl="3">
              <a:spcBef>
                <a:spcPts val="1600"/>
              </a:spcBef>
              <a:spcAft>
                <a:spcPts val="0"/>
              </a:spcAft>
              <a:buNone/>
              <a:defRPr>
                <a:solidFill>
                  <a:srgbClr val="FFFFFF"/>
                </a:solidFill>
                <a:latin typeface="Muli"/>
                <a:ea typeface="Muli"/>
                <a:cs typeface="Muli"/>
                <a:sym typeface="Muli"/>
              </a:defRPr>
            </a:lvl4pPr>
            <a:lvl5pPr lvl="4">
              <a:spcBef>
                <a:spcPts val="1600"/>
              </a:spcBef>
              <a:spcAft>
                <a:spcPts val="0"/>
              </a:spcAft>
              <a:buNone/>
              <a:defRPr>
                <a:solidFill>
                  <a:srgbClr val="FFFFFF"/>
                </a:solidFill>
                <a:latin typeface="Muli"/>
                <a:ea typeface="Muli"/>
                <a:cs typeface="Muli"/>
                <a:sym typeface="Muli"/>
              </a:defRPr>
            </a:lvl5pPr>
            <a:lvl6pPr lvl="5">
              <a:spcBef>
                <a:spcPts val="1600"/>
              </a:spcBef>
              <a:spcAft>
                <a:spcPts val="0"/>
              </a:spcAft>
              <a:buNone/>
              <a:defRPr>
                <a:solidFill>
                  <a:srgbClr val="FFFFFF"/>
                </a:solidFill>
                <a:latin typeface="Muli"/>
                <a:ea typeface="Muli"/>
                <a:cs typeface="Muli"/>
                <a:sym typeface="Muli"/>
              </a:defRPr>
            </a:lvl6pPr>
            <a:lvl7pPr lvl="6">
              <a:spcBef>
                <a:spcPts val="1600"/>
              </a:spcBef>
              <a:spcAft>
                <a:spcPts val="0"/>
              </a:spcAft>
              <a:buNone/>
              <a:defRPr>
                <a:solidFill>
                  <a:srgbClr val="FFFFFF"/>
                </a:solidFill>
                <a:latin typeface="Muli"/>
                <a:ea typeface="Muli"/>
                <a:cs typeface="Muli"/>
                <a:sym typeface="Muli"/>
              </a:defRPr>
            </a:lvl7pPr>
            <a:lvl8pPr lvl="7">
              <a:spcBef>
                <a:spcPts val="1600"/>
              </a:spcBef>
              <a:spcAft>
                <a:spcPts val="0"/>
              </a:spcAft>
              <a:buNone/>
              <a:defRPr>
                <a:solidFill>
                  <a:srgbClr val="FFFFFF"/>
                </a:solidFill>
                <a:latin typeface="Muli"/>
                <a:ea typeface="Muli"/>
                <a:cs typeface="Muli"/>
                <a:sym typeface="Muli"/>
              </a:defRPr>
            </a:lvl8pPr>
            <a:lvl9pPr lvl="8">
              <a:spcBef>
                <a:spcPts val="1600"/>
              </a:spcBef>
              <a:spcAft>
                <a:spcPts val="1600"/>
              </a:spcAft>
              <a:buNone/>
              <a:defRPr>
                <a:solidFill>
                  <a:srgbClr val="FFFFFF"/>
                </a:solidFill>
                <a:latin typeface="Muli"/>
                <a:ea typeface="Muli"/>
                <a:cs typeface="Muli"/>
                <a:sym typeface="Muli"/>
              </a:defRPr>
            </a:lvl9pPr>
          </a:lstStyle>
          <a:p>
            <a:r>
              <a:rPr lang="en-US"/>
              <a:t>Click to edit Master subtitle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1 1">
  <p:cSld name="SECTION_HEADER_1_1">
    <p:spTree>
      <p:nvGrpSpPr>
        <p:cNvPr id="1" name="Shape 60"/>
        <p:cNvGrpSpPr/>
        <p:nvPr/>
      </p:nvGrpSpPr>
      <p:grpSpPr>
        <a:xfrm>
          <a:off x="0" y="0"/>
          <a:ext cx="0" cy="0"/>
          <a:chOff x="0" y="0"/>
          <a:chExt cx="0" cy="0"/>
        </a:xfrm>
      </p:grpSpPr>
      <p:sp>
        <p:nvSpPr>
          <p:cNvPr id="61" name="Google Shape;61;p8"/>
          <p:cNvSpPr/>
          <p:nvPr/>
        </p:nvSpPr>
        <p:spPr>
          <a:xfrm>
            <a:off x="2147700" y="0"/>
            <a:ext cx="2595000" cy="5143500"/>
          </a:xfrm>
          <a:prstGeom prst="rect">
            <a:avLst/>
          </a:prstGeom>
          <a:solidFill>
            <a:srgbClr val="5477A7">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2" name="Google Shape;62;p8"/>
          <p:cNvSpPr/>
          <p:nvPr/>
        </p:nvSpPr>
        <p:spPr>
          <a:xfrm>
            <a:off x="0" y="0"/>
            <a:ext cx="2147700" cy="5143500"/>
          </a:xfrm>
          <a:prstGeom prst="rect">
            <a:avLst/>
          </a:prstGeom>
          <a:solidFill>
            <a:srgbClr val="4E6E9A">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3" name="Google Shape;63;p8"/>
          <p:cNvSpPr/>
          <p:nvPr/>
        </p:nvSpPr>
        <p:spPr>
          <a:xfrm>
            <a:off x="7119100" y="0"/>
            <a:ext cx="2025000" cy="5143500"/>
          </a:xfrm>
          <a:prstGeom prst="rect">
            <a:avLst/>
          </a:prstGeom>
          <a:solidFill>
            <a:srgbClr val="648DC6">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4" name="Google Shape;64;p8"/>
          <p:cNvSpPr/>
          <p:nvPr/>
        </p:nvSpPr>
        <p:spPr>
          <a:xfrm>
            <a:off x="4742700" y="0"/>
            <a:ext cx="2376300" cy="5143500"/>
          </a:xfrm>
          <a:prstGeom prst="rect">
            <a:avLst/>
          </a:prstGeom>
          <a:solidFill>
            <a:srgbClr val="5A7FB3">
              <a:alpha val="8038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5" name="Google Shape;65;p8"/>
          <p:cNvSpPr/>
          <p:nvPr/>
        </p:nvSpPr>
        <p:spPr>
          <a:xfrm rot="5400000">
            <a:off x="2035125" y="-107150"/>
            <a:ext cx="2393100" cy="6463200"/>
          </a:xfrm>
          <a:prstGeom prst="rect">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66" name="Google Shape;66;p8"/>
          <p:cNvSpPr txBox="1">
            <a:spLocks noGrp="1"/>
          </p:cNvSpPr>
          <p:nvPr>
            <p:ph type="title"/>
          </p:nvPr>
        </p:nvSpPr>
        <p:spPr>
          <a:xfrm>
            <a:off x="539025" y="2499500"/>
            <a:ext cx="5067900" cy="841800"/>
          </a:xfrm>
          <a:prstGeom prst="rect">
            <a:avLst/>
          </a:prstGeom>
        </p:spPr>
        <p:txBody>
          <a:bodyPr spcFirstLastPara="1" wrap="square" lIns="91425" tIns="91425" rIns="91425" bIns="91425" anchor="ctr" anchorCtr="0">
            <a:noAutofit/>
          </a:bodyPr>
          <a:lstStyle>
            <a:lvl1pPr lvl="0" rtl="0">
              <a:spcBef>
                <a:spcPts val="0"/>
              </a:spcBef>
              <a:spcAft>
                <a:spcPts val="0"/>
              </a:spcAft>
              <a:buClr>
                <a:srgbClr val="FFFFFF"/>
              </a:buClr>
              <a:buSzPts val="4800"/>
              <a:buFont typeface="Muli"/>
              <a:buNone/>
              <a:defRPr sz="4800">
                <a:solidFill>
                  <a:srgbClr val="FFFFFF"/>
                </a:solidFill>
                <a:latin typeface="Muli"/>
                <a:ea typeface="Muli"/>
                <a:cs typeface="Muli"/>
                <a:sym typeface="Muli"/>
              </a:defRPr>
            </a:lvl1pPr>
            <a:lvl2pPr lvl="1"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2pPr>
            <a:lvl3pPr lvl="2"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3pPr>
            <a:lvl4pPr lvl="3"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4pPr>
            <a:lvl5pPr lvl="4"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5pPr>
            <a:lvl6pPr lvl="5"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6pPr>
            <a:lvl7pPr lvl="6"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7pPr>
            <a:lvl8pPr lvl="7"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8pPr>
            <a:lvl9pPr lvl="8" rtl="0">
              <a:spcBef>
                <a:spcPts val="0"/>
              </a:spcBef>
              <a:spcAft>
                <a:spcPts val="0"/>
              </a:spcAft>
              <a:buClr>
                <a:srgbClr val="FFFFFF"/>
              </a:buClr>
              <a:buSzPts val="3600"/>
              <a:buFont typeface="Muli"/>
              <a:buNone/>
              <a:defRPr sz="3600">
                <a:solidFill>
                  <a:srgbClr val="FFFFFF"/>
                </a:solidFill>
                <a:latin typeface="Muli"/>
                <a:ea typeface="Muli"/>
                <a:cs typeface="Muli"/>
                <a:sym typeface="Muli"/>
              </a:defRPr>
            </a:lvl9pPr>
          </a:lstStyle>
          <a:p>
            <a:r>
              <a:rPr lang="en-US"/>
              <a:t>Click to edit Master title style</a:t>
            </a:r>
            <a:endParaRPr/>
          </a:p>
        </p:txBody>
      </p:sp>
      <p:sp>
        <p:nvSpPr>
          <p:cNvPr id="67" name="Google Shape;6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rtl="0">
              <a:buNone/>
              <a:defRPr>
                <a:solidFill>
                  <a:srgbClr val="FFFFFF"/>
                </a:solidFill>
              </a:defRPr>
            </a:lvl1pPr>
            <a:lvl2pPr lvl="1" rtl="0">
              <a:buNone/>
              <a:defRPr>
                <a:solidFill>
                  <a:srgbClr val="FFFFFF"/>
                </a:solidFill>
              </a:defRPr>
            </a:lvl2pPr>
            <a:lvl3pPr lvl="2" rtl="0">
              <a:buNone/>
              <a:defRPr>
                <a:solidFill>
                  <a:srgbClr val="FFFFFF"/>
                </a:solidFill>
              </a:defRPr>
            </a:lvl3pPr>
            <a:lvl4pPr lvl="3" rtl="0">
              <a:buNone/>
              <a:defRPr>
                <a:solidFill>
                  <a:srgbClr val="FFFFFF"/>
                </a:solidFill>
              </a:defRPr>
            </a:lvl4pPr>
            <a:lvl5pPr lvl="4" rtl="0">
              <a:buNone/>
              <a:defRPr>
                <a:solidFill>
                  <a:srgbClr val="FFFFFF"/>
                </a:solidFill>
              </a:defRPr>
            </a:lvl5pPr>
            <a:lvl6pPr lvl="5" rtl="0">
              <a:buNone/>
              <a:defRPr>
                <a:solidFill>
                  <a:srgbClr val="FFFFFF"/>
                </a:solidFill>
              </a:defRPr>
            </a:lvl6pPr>
            <a:lvl7pPr lvl="6" rtl="0">
              <a:buNone/>
              <a:defRPr>
                <a:solidFill>
                  <a:srgbClr val="FFFFFF"/>
                </a:solidFill>
              </a:defRPr>
            </a:lvl7pPr>
            <a:lvl8pPr lvl="7" rtl="0">
              <a:buNone/>
              <a:defRPr>
                <a:solidFill>
                  <a:srgbClr val="FFFFFF"/>
                </a:solidFill>
              </a:defRPr>
            </a:lvl8pPr>
            <a:lvl9pPr lvl="8" rtl="0">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8"/>
          <p:cNvSpPr txBox="1">
            <a:spLocks noGrp="1"/>
          </p:cNvSpPr>
          <p:nvPr>
            <p:ph type="subTitle" idx="1"/>
          </p:nvPr>
        </p:nvSpPr>
        <p:spPr>
          <a:xfrm>
            <a:off x="539025" y="3575750"/>
            <a:ext cx="3828300" cy="424800"/>
          </a:xfrm>
          <a:prstGeom prst="rect">
            <a:avLst/>
          </a:prstGeom>
        </p:spPr>
        <p:txBody>
          <a:bodyPr spcFirstLastPara="1" wrap="square" lIns="91425" tIns="91425" rIns="91425" bIns="91425" anchor="t" anchorCtr="0">
            <a:noAutofit/>
          </a:bodyPr>
          <a:lstStyle>
            <a:lvl1pPr lvl="0" rtl="0">
              <a:spcBef>
                <a:spcPts val="0"/>
              </a:spcBef>
              <a:spcAft>
                <a:spcPts val="0"/>
              </a:spcAft>
              <a:buNone/>
              <a:defRPr>
                <a:solidFill>
                  <a:srgbClr val="FFFFFF"/>
                </a:solidFill>
              </a:defRPr>
            </a:lvl1pPr>
            <a:lvl2pPr lvl="1" rtl="0">
              <a:spcBef>
                <a:spcPts val="1600"/>
              </a:spcBef>
              <a:spcAft>
                <a:spcPts val="0"/>
              </a:spcAft>
              <a:buNone/>
              <a:defRPr>
                <a:solidFill>
                  <a:srgbClr val="FFFFFF"/>
                </a:solidFill>
              </a:defRPr>
            </a:lvl2pPr>
            <a:lvl3pPr lvl="2" rtl="0">
              <a:spcBef>
                <a:spcPts val="1600"/>
              </a:spcBef>
              <a:spcAft>
                <a:spcPts val="0"/>
              </a:spcAft>
              <a:buNone/>
              <a:defRPr>
                <a:solidFill>
                  <a:srgbClr val="FFFFFF"/>
                </a:solidFill>
              </a:defRPr>
            </a:lvl3pPr>
            <a:lvl4pPr lvl="3" rtl="0">
              <a:spcBef>
                <a:spcPts val="1600"/>
              </a:spcBef>
              <a:spcAft>
                <a:spcPts val="0"/>
              </a:spcAft>
              <a:buNone/>
              <a:defRPr>
                <a:solidFill>
                  <a:srgbClr val="FFFFFF"/>
                </a:solidFill>
              </a:defRPr>
            </a:lvl4pPr>
            <a:lvl5pPr lvl="4" rtl="0">
              <a:spcBef>
                <a:spcPts val="1600"/>
              </a:spcBef>
              <a:spcAft>
                <a:spcPts val="0"/>
              </a:spcAft>
              <a:buNone/>
              <a:defRPr>
                <a:solidFill>
                  <a:srgbClr val="FFFFFF"/>
                </a:solidFill>
              </a:defRPr>
            </a:lvl5pPr>
            <a:lvl6pPr lvl="5" rtl="0">
              <a:spcBef>
                <a:spcPts val="1600"/>
              </a:spcBef>
              <a:spcAft>
                <a:spcPts val="0"/>
              </a:spcAft>
              <a:buNone/>
              <a:defRPr>
                <a:solidFill>
                  <a:srgbClr val="FFFFFF"/>
                </a:solidFill>
              </a:defRPr>
            </a:lvl6pPr>
            <a:lvl7pPr lvl="6" rtl="0">
              <a:spcBef>
                <a:spcPts val="1600"/>
              </a:spcBef>
              <a:spcAft>
                <a:spcPts val="0"/>
              </a:spcAft>
              <a:buNone/>
              <a:defRPr>
                <a:solidFill>
                  <a:srgbClr val="FFFFFF"/>
                </a:solidFill>
              </a:defRPr>
            </a:lvl7pPr>
            <a:lvl8pPr lvl="7" rtl="0">
              <a:spcBef>
                <a:spcPts val="1600"/>
              </a:spcBef>
              <a:spcAft>
                <a:spcPts val="0"/>
              </a:spcAft>
              <a:buNone/>
              <a:defRPr>
                <a:solidFill>
                  <a:srgbClr val="FFFFFF"/>
                </a:solidFill>
              </a:defRPr>
            </a:lvl8pPr>
            <a:lvl9pPr lvl="8" rtl="0">
              <a:spcBef>
                <a:spcPts val="1600"/>
              </a:spcBef>
              <a:spcAft>
                <a:spcPts val="1600"/>
              </a:spcAft>
              <a:buNone/>
              <a:defRPr>
                <a:solidFill>
                  <a:srgbClr val="FFFFFF"/>
                </a:solidFill>
              </a:defRPr>
            </a:lvl9pPr>
          </a:lstStyle>
          <a:p>
            <a:r>
              <a:rPr lang="en-US"/>
              <a:t>Click to edit Master subtitle style</a:t>
            </a:r>
            <a:endParaRPr/>
          </a:p>
        </p:txBody>
      </p:sp>
      <p:sp>
        <p:nvSpPr>
          <p:cNvPr id="69" name="Google Shape;69;p8"/>
          <p:cNvSpPr/>
          <p:nvPr/>
        </p:nvSpPr>
        <p:spPr>
          <a:xfrm rot="5400000">
            <a:off x="5612775" y="2783050"/>
            <a:ext cx="2383800" cy="6828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81"/>
        <p:cNvGrpSpPr/>
        <p:nvPr/>
      </p:nvGrpSpPr>
      <p:grpSpPr>
        <a:xfrm>
          <a:off x="0" y="0"/>
          <a:ext cx="0" cy="0"/>
          <a:chOff x="0" y="0"/>
          <a:chExt cx="0" cy="0"/>
        </a:xfrm>
      </p:grpSpPr>
      <p:sp>
        <p:nvSpPr>
          <p:cNvPr id="82" name="Google Shape;82;p10"/>
          <p:cNvSpPr txBox="1">
            <a:spLocks noGrp="1"/>
          </p:cNvSpPr>
          <p:nvPr>
            <p:ph type="title"/>
          </p:nvPr>
        </p:nvSpPr>
        <p:spPr>
          <a:xfrm>
            <a:off x="370483" y="445025"/>
            <a:ext cx="8460000" cy="572700"/>
          </a:xfrm>
          <a:prstGeom prst="rect">
            <a:avLst/>
          </a:prstGeom>
        </p:spPr>
        <p:txBody>
          <a:bodyPr spcFirstLastPara="1" wrap="square" lIns="91425" tIns="91425" rIns="91425" bIns="91425" anchor="t" anchorCtr="0">
            <a:noAutofit/>
          </a:bodyPr>
          <a:lstStyle>
            <a:lvl1pPr lvl="0">
              <a:spcBef>
                <a:spcPts val="0"/>
              </a:spcBef>
              <a:spcAft>
                <a:spcPts val="0"/>
              </a:spcAft>
              <a:buClr>
                <a:srgbClr val="4E6F9B"/>
              </a:buClr>
              <a:buSzPts val="2800"/>
              <a:buFont typeface="Muli"/>
              <a:buNone/>
              <a:defRPr>
                <a:solidFill>
                  <a:srgbClr val="4E6F9B"/>
                </a:solidFill>
                <a:latin typeface="Muli"/>
                <a:ea typeface="Muli"/>
                <a:cs typeface="Muli"/>
                <a:sym typeface="Muli"/>
              </a:defRPr>
            </a:lvl1pPr>
            <a:lvl2pPr lvl="1">
              <a:spcBef>
                <a:spcPts val="0"/>
              </a:spcBef>
              <a:spcAft>
                <a:spcPts val="0"/>
              </a:spcAft>
              <a:buClr>
                <a:srgbClr val="4E6F9B"/>
              </a:buClr>
              <a:buSzPts val="2800"/>
              <a:buFont typeface="Muli"/>
              <a:buNone/>
              <a:defRPr>
                <a:solidFill>
                  <a:srgbClr val="4E6F9B"/>
                </a:solidFill>
                <a:latin typeface="Muli"/>
                <a:ea typeface="Muli"/>
                <a:cs typeface="Muli"/>
                <a:sym typeface="Muli"/>
              </a:defRPr>
            </a:lvl2pPr>
            <a:lvl3pPr lvl="2">
              <a:spcBef>
                <a:spcPts val="0"/>
              </a:spcBef>
              <a:spcAft>
                <a:spcPts val="0"/>
              </a:spcAft>
              <a:buClr>
                <a:srgbClr val="4E6F9B"/>
              </a:buClr>
              <a:buSzPts val="2800"/>
              <a:buFont typeface="Muli"/>
              <a:buNone/>
              <a:defRPr>
                <a:solidFill>
                  <a:srgbClr val="4E6F9B"/>
                </a:solidFill>
                <a:latin typeface="Muli"/>
                <a:ea typeface="Muli"/>
                <a:cs typeface="Muli"/>
                <a:sym typeface="Muli"/>
              </a:defRPr>
            </a:lvl3pPr>
            <a:lvl4pPr lvl="3">
              <a:spcBef>
                <a:spcPts val="0"/>
              </a:spcBef>
              <a:spcAft>
                <a:spcPts val="0"/>
              </a:spcAft>
              <a:buClr>
                <a:srgbClr val="4E6F9B"/>
              </a:buClr>
              <a:buSzPts val="2800"/>
              <a:buFont typeface="Muli"/>
              <a:buNone/>
              <a:defRPr>
                <a:solidFill>
                  <a:srgbClr val="4E6F9B"/>
                </a:solidFill>
                <a:latin typeface="Muli"/>
                <a:ea typeface="Muli"/>
                <a:cs typeface="Muli"/>
                <a:sym typeface="Muli"/>
              </a:defRPr>
            </a:lvl4pPr>
            <a:lvl5pPr lvl="4">
              <a:spcBef>
                <a:spcPts val="0"/>
              </a:spcBef>
              <a:spcAft>
                <a:spcPts val="0"/>
              </a:spcAft>
              <a:buClr>
                <a:srgbClr val="4E6F9B"/>
              </a:buClr>
              <a:buSzPts val="2800"/>
              <a:buFont typeface="Muli"/>
              <a:buNone/>
              <a:defRPr>
                <a:solidFill>
                  <a:srgbClr val="4E6F9B"/>
                </a:solidFill>
                <a:latin typeface="Muli"/>
                <a:ea typeface="Muli"/>
                <a:cs typeface="Muli"/>
                <a:sym typeface="Muli"/>
              </a:defRPr>
            </a:lvl5pPr>
            <a:lvl6pPr lvl="5">
              <a:spcBef>
                <a:spcPts val="0"/>
              </a:spcBef>
              <a:spcAft>
                <a:spcPts val="0"/>
              </a:spcAft>
              <a:buClr>
                <a:srgbClr val="4E6F9B"/>
              </a:buClr>
              <a:buSzPts val="2800"/>
              <a:buFont typeface="Muli"/>
              <a:buNone/>
              <a:defRPr>
                <a:solidFill>
                  <a:srgbClr val="4E6F9B"/>
                </a:solidFill>
                <a:latin typeface="Muli"/>
                <a:ea typeface="Muli"/>
                <a:cs typeface="Muli"/>
                <a:sym typeface="Muli"/>
              </a:defRPr>
            </a:lvl6pPr>
            <a:lvl7pPr lvl="6">
              <a:spcBef>
                <a:spcPts val="0"/>
              </a:spcBef>
              <a:spcAft>
                <a:spcPts val="0"/>
              </a:spcAft>
              <a:buClr>
                <a:srgbClr val="4E6F9B"/>
              </a:buClr>
              <a:buSzPts val="2800"/>
              <a:buFont typeface="Muli"/>
              <a:buNone/>
              <a:defRPr>
                <a:solidFill>
                  <a:srgbClr val="4E6F9B"/>
                </a:solidFill>
                <a:latin typeface="Muli"/>
                <a:ea typeface="Muli"/>
                <a:cs typeface="Muli"/>
                <a:sym typeface="Muli"/>
              </a:defRPr>
            </a:lvl7pPr>
            <a:lvl8pPr lvl="7">
              <a:spcBef>
                <a:spcPts val="0"/>
              </a:spcBef>
              <a:spcAft>
                <a:spcPts val="0"/>
              </a:spcAft>
              <a:buClr>
                <a:srgbClr val="4E6F9B"/>
              </a:buClr>
              <a:buSzPts val="2800"/>
              <a:buFont typeface="Muli"/>
              <a:buNone/>
              <a:defRPr>
                <a:solidFill>
                  <a:srgbClr val="4E6F9B"/>
                </a:solidFill>
                <a:latin typeface="Muli"/>
                <a:ea typeface="Muli"/>
                <a:cs typeface="Muli"/>
                <a:sym typeface="Muli"/>
              </a:defRPr>
            </a:lvl8pPr>
            <a:lvl9pPr lvl="8">
              <a:spcBef>
                <a:spcPts val="0"/>
              </a:spcBef>
              <a:spcAft>
                <a:spcPts val="0"/>
              </a:spcAft>
              <a:buClr>
                <a:srgbClr val="4E6F9B"/>
              </a:buClr>
              <a:buSzPts val="2800"/>
              <a:buFont typeface="Muli"/>
              <a:buNone/>
              <a:defRPr>
                <a:solidFill>
                  <a:srgbClr val="4E6F9B"/>
                </a:solidFill>
                <a:latin typeface="Muli"/>
                <a:ea typeface="Muli"/>
                <a:cs typeface="Muli"/>
                <a:sym typeface="Muli"/>
              </a:defRPr>
            </a:lvl9pPr>
          </a:lstStyle>
          <a:p>
            <a:r>
              <a:rPr lang="en-US"/>
              <a:t>Click to edit Master title style</a:t>
            </a:r>
            <a:endParaRPr/>
          </a:p>
        </p:txBody>
      </p:sp>
      <p:sp>
        <p:nvSpPr>
          <p:cNvPr id="83" name="Google Shape;83;p10"/>
          <p:cNvSpPr txBox="1">
            <a:spLocks noGrp="1"/>
          </p:cNvSpPr>
          <p:nvPr>
            <p:ph type="body" idx="1"/>
          </p:nvPr>
        </p:nvSpPr>
        <p:spPr>
          <a:xfrm>
            <a:off x="370475" y="1348400"/>
            <a:ext cx="84600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Font typeface="Muli"/>
              <a:buChar char="●"/>
              <a:defRPr>
                <a:latin typeface="Muli"/>
                <a:ea typeface="Muli"/>
                <a:cs typeface="Muli"/>
                <a:sym typeface="Muli"/>
              </a:defRPr>
            </a:lvl1pPr>
            <a:lvl2pPr marL="914400" lvl="1" indent="-317500">
              <a:spcBef>
                <a:spcPts val="1600"/>
              </a:spcBef>
              <a:spcAft>
                <a:spcPts val="0"/>
              </a:spcAft>
              <a:buSzPts val="1400"/>
              <a:buFont typeface="Muli"/>
              <a:buChar char="○"/>
              <a:defRPr>
                <a:latin typeface="Muli"/>
                <a:ea typeface="Muli"/>
                <a:cs typeface="Muli"/>
                <a:sym typeface="Muli"/>
              </a:defRPr>
            </a:lvl2pPr>
            <a:lvl3pPr marL="1371600" lvl="2" indent="-317500">
              <a:spcBef>
                <a:spcPts val="1600"/>
              </a:spcBef>
              <a:spcAft>
                <a:spcPts val="0"/>
              </a:spcAft>
              <a:buSzPts val="1400"/>
              <a:buFont typeface="Muli"/>
              <a:buChar char="■"/>
              <a:defRPr>
                <a:latin typeface="Muli"/>
                <a:ea typeface="Muli"/>
                <a:cs typeface="Muli"/>
                <a:sym typeface="Muli"/>
              </a:defRPr>
            </a:lvl3pPr>
            <a:lvl4pPr marL="1828800" lvl="3" indent="-317500">
              <a:spcBef>
                <a:spcPts val="1600"/>
              </a:spcBef>
              <a:spcAft>
                <a:spcPts val="0"/>
              </a:spcAft>
              <a:buSzPts val="1400"/>
              <a:buFont typeface="Muli"/>
              <a:buChar char="●"/>
              <a:defRPr>
                <a:latin typeface="Muli"/>
                <a:ea typeface="Muli"/>
                <a:cs typeface="Muli"/>
                <a:sym typeface="Muli"/>
              </a:defRPr>
            </a:lvl4pPr>
            <a:lvl5pPr marL="2286000" lvl="4" indent="-317500">
              <a:spcBef>
                <a:spcPts val="1600"/>
              </a:spcBef>
              <a:spcAft>
                <a:spcPts val="0"/>
              </a:spcAft>
              <a:buSzPts val="1400"/>
              <a:buFont typeface="Muli"/>
              <a:buChar char="○"/>
              <a:defRPr>
                <a:latin typeface="Muli"/>
                <a:ea typeface="Muli"/>
                <a:cs typeface="Muli"/>
                <a:sym typeface="Muli"/>
              </a:defRPr>
            </a:lvl5pPr>
            <a:lvl6pPr marL="2743200" lvl="5" indent="-317500">
              <a:spcBef>
                <a:spcPts val="1600"/>
              </a:spcBef>
              <a:spcAft>
                <a:spcPts val="0"/>
              </a:spcAft>
              <a:buSzPts val="1400"/>
              <a:buFont typeface="Muli"/>
              <a:buChar char="■"/>
              <a:defRPr>
                <a:latin typeface="Muli"/>
                <a:ea typeface="Muli"/>
                <a:cs typeface="Muli"/>
                <a:sym typeface="Muli"/>
              </a:defRPr>
            </a:lvl6pPr>
            <a:lvl7pPr marL="3200400" lvl="6" indent="-317500">
              <a:spcBef>
                <a:spcPts val="1600"/>
              </a:spcBef>
              <a:spcAft>
                <a:spcPts val="0"/>
              </a:spcAft>
              <a:buSzPts val="1400"/>
              <a:buFont typeface="Muli"/>
              <a:buChar char="●"/>
              <a:defRPr>
                <a:latin typeface="Muli"/>
                <a:ea typeface="Muli"/>
                <a:cs typeface="Muli"/>
                <a:sym typeface="Muli"/>
              </a:defRPr>
            </a:lvl7pPr>
            <a:lvl8pPr marL="3657600" lvl="7" indent="-317500">
              <a:spcBef>
                <a:spcPts val="1600"/>
              </a:spcBef>
              <a:spcAft>
                <a:spcPts val="0"/>
              </a:spcAft>
              <a:buSzPts val="1400"/>
              <a:buFont typeface="Muli"/>
              <a:buChar char="○"/>
              <a:defRPr>
                <a:latin typeface="Muli"/>
                <a:ea typeface="Muli"/>
                <a:cs typeface="Muli"/>
                <a:sym typeface="Muli"/>
              </a:defRPr>
            </a:lvl8pPr>
            <a:lvl9pPr marL="4114800" lvl="8" indent="-317500">
              <a:spcBef>
                <a:spcPts val="1600"/>
              </a:spcBef>
              <a:spcAft>
                <a:spcPts val="1600"/>
              </a:spcAft>
              <a:buSzPts val="1400"/>
              <a:buFont typeface="Muli"/>
              <a:buChar char="■"/>
              <a:defRPr>
                <a:latin typeface="Muli"/>
                <a:ea typeface="Muli"/>
                <a:cs typeface="Muli"/>
                <a:sym typeface="Muli"/>
              </a:defRPr>
            </a:lvl9pPr>
          </a:lstStyle>
          <a:p>
            <a:pPr lvl="0"/>
            <a:r>
              <a:rPr lang="en-US"/>
              <a:t>Click to edit Master text styles</a:t>
            </a:r>
          </a:p>
        </p:txBody>
      </p:sp>
      <p:sp>
        <p:nvSpPr>
          <p:cNvPr id="84" name="Google Shape;8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grpSp>
        <p:nvGrpSpPr>
          <p:cNvPr id="85" name="Google Shape;85;p10"/>
          <p:cNvGrpSpPr/>
          <p:nvPr/>
        </p:nvGrpSpPr>
        <p:grpSpPr>
          <a:xfrm rot="-5400000">
            <a:off x="-47651" y="696877"/>
            <a:ext cx="649715" cy="69000"/>
            <a:chOff x="684763" y="3506750"/>
            <a:chExt cx="3536825" cy="69000"/>
          </a:xfrm>
        </p:grpSpPr>
        <p:sp>
          <p:nvSpPr>
            <p:cNvPr id="86" name="Google Shape;86;p10"/>
            <p:cNvSpPr/>
            <p:nvPr/>
          </p:nvSpPr>
          <p:spPr>
            <a:xfrm>
              <a:off x="1515450" y="3506750"/>
              <a:ext cx="1003800" cy="69000"/>
            </a:xfrm>
            <a:prstGeom prst="rect">
              <a:avLst/>
            </a:prstGeom>
            <a:solidFill>
              <a:srgbClr val="5477A7"/>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7" name="Google Shape;87;p10"/>
            <p:cNvSpPr/>
            <p:nvPr/>
          </p:nvSpPr>
          <p:spPr>
            <a:xfrm>
              <a:off x="684763" y="3506750"/>
              <a:ext cx="830700" cy="69000"/>
            </a:xfrm>
            <a:prstGeom prst="rect">
              <a:avLst/>
            </a:prstGeom>
            <a:solidFill>
              <a:srgbClr val="4E6E9A"/>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8" name="Google Shape;88;p10"/>
            <p:cNvSpPr/>
            <p:nvPr/>
          </p:nvSpPr>
          <p:spPr>
            <a:xfrm>
              <a:off x="3438288" y="3506750"/>
              <a:ext cx="783300" cy="69000"/>
            </a:xfrm>
            <a:prstGeom prst="rect">
              <a:avLst/>
            </a:prstGeom>
            <a:solidFill>
              <a:srgbClr val="648DC6"/>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89" name="Google Shape;89;p10"/>
            <p:cNvSpPr/>
            <p:nvPr/>
          </p:nvSpPr>
          <p:spPr>
            <a:xfrm>
              <a:off x="2519144" y="3506750"/>
              <a:ext cx="918900" cy="69000"/>
            </a:xfrm>
            <a:prstGeom prst="rect">
              <a:avLst/>
            </a:prstGeom>
            <a:solidFill>
              <a:srgbClr val="5A7FB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90" name="Google Shape;90;p10"/>
          <p:cNvSpPr txBox="1">
            <a:spLocks noGrp="1"/>
          </p:cNvSpPr>
          <p:nvPr>
            <p:ph type="subTitle" idx="2"/>
          </p:nvPr>
        </p:nvSpPr>
        <p:spPr>
          <a:xfrm>
            <a:off x="370483" y="941525"/>
            <a:ext cx="8460000" cy="393600"/>
          </a:xfrm>
          <a:prstGeom prst="rect">
            <a:avLst/>
          </a:prstGeom>
        </p:spPr>
        <p:txBody>
          <a:bodyPr spcFirstLastPara="1" wrap="square" lIns="91425" tIns="91425" rIns="91425" bIns="91425" anchor="t" anchorCtr="0">
            <a:noAutofit/>
          </a:bodyPr>
          <a:lstStyle>
            <a:lvl1pPr lvl="0">
              <a:spcBef>
                <a:spcPts val="0"/>
              </a:spcBef>
              <a:spcAft>
                <a:spcPts val="0"/>
              </a:spcAft>
              <a:buNone/>
              <a:defRPr/>
            </a:lvl1pPr>
            <a:lvl2pPr lvl="1">
              <a:spcBef>
                <a:spcPts val="1600"/>
              </a:spcBef>
              <a:spcAft>
                <a:spcPts val="0"/>
              </a:spcAft>
              <a:buNone/>
              <a:defRPr/>
            </a:lvl2pPr>
            <a:lvl3pPr lvl="2">
              <a:spcBef>
                <a:spcPts val="1600"/>
              </a:spcBef>
              <a:spcAft>
                <a:spcPts val="0"/>
              </a:spcAft>
              <a:buNone/>
              <a:defRPr/>
            </a:lvl3pPr>
            <a:lvl4pPr lvl="3">
              <a:spcBef>
                <a:spcPts val="1600"/>
              </a:spcBef>
              <a:spcAft>
                <a:spcPts val="0"/>
              </a:spcAft>
              <a:buNone/>
              <a:defRPr/>
            </a:lvl4pPr>
            <a:lvl5pPr lvl="4">
              <a:spcBef>
                <a:spcPts val="1600"/>
              </a:spcBef>
              <a:spcAft>
                <a:spcPts val="0"/>
              </a:spcAft>
              <a:buNone/>
              <a:defRPr/>
            </a:lvl5pPr>
            <a:lvl6pPr lvl="5">
              <a:spcBef>
                <a:spcPts val="1600"/>
              </a:spcBef>
              <a:spcAft>
                <a:spcPts val="0"/>
              </a:spcAft>
              <a:buNone/>
              <a:defRPr/>
            </a:lvl6pPr>
            <a:lvl7pPr lvl="6">
              <a:spcBef>
                <a:spcPts val="1600"/>
              </a:spcBef>
              <a:spcAft>
                <a:spcPts val="0"/>
              </a:spcAft>
              <a:buNone/>
              <a:defRPr/>
            </a:lvl7pPr>
            <a:lvl8pPr lvl="7">
              <a:spcBef>
                <a:spcPts val="1600"/>
              </a:spcBef>
              <a:spcAft>
                <a:spcPts val="0"/>
              </a:spcAft>
              <a:buNone/>
              <a:defRPr/>
            </a:lvl8pPr>
            <a:lvl9pPr lvl="8">
              <a:spcBef>
                <a:spcPts val="1600"/>
              </a:spcBef>
              <a:spcAft>
                <a:spcPts val="1600"/>
              </a:spcAft>
              <a:buNone/>
              <a:defRPr/>
            </a:lvl9pPr>
          </a:lstStyle>
          <a:p>
            <a:r>
              <a:rPr lang="en-US"/>
              <a:t>Click to edit Master subtitle style</a:t>
            </a: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2"/>
        <p:cNvGrpSpPr/>
        <p:nvPr/>
      </p:nvGrpSpPr>
      <p:grpSpPr>
        <a:xfrm>
          <a:off x="0" y="0"/>
          <a:ext cx="0" cy="0"/>
          <a:chOff x="0" y="0"/>
          <a:chExt cx="0" cy="0"/>
        </a:xfrm>
      </p:grpSpPr>
      <p:sp>
        <p:nvSpPr>
          <p:cNvPr id="103" name="Google Shape;103;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04" name="Google Shape;104;p1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5" name="Google Shape;105;p1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06" name="Google Shape;106;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10"/>
        <p:cNvGrpSpPr/>
        <p:nvPr/>
      </p:nvGrpSpPr>
      <p:grpSpPr>
        <a:xfrm>
          <a:off x="0" y="0"/>
          <a:ext cx="0" cy="0"/>
          <a:chOff x="0" y="0"/>
          <a:chExt cx="0" cy="0"/>
        </a:xfrm>
      </p:grpSpPr>
      <p:sp>
        <p:nvSpPr>
          <p:cNvPr id="111" name="Google Shape;111;p1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112" name="Google Shape;112;p1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pPr lvl="0"/>
            <a:r>
              <a:rPr lang="en-US"/>
              <a:t>Click to edit Master text styles</a:t>
            </a:r>
          </a:p>
        </p:txBody>
      </p:sp>
      <p:sp>
        <p:nvSpPr>
          <p:cNvPr id="113" name="Google Shape;113;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23"/>
        <p:cNvGrpSpPr/>
        <p:nvPr/>
      </p:nvGrpSpPr>
      <p:grpSpPr>
        <a:xfrm>
          <a:off x="0" y="0"/>
          <a:ext cx="0" cy="0"/>
          <a:chOff x="0" y="0"/>
          <a:chExt cx="0" cy="0"/>
        </a:xfrm>
      </p:grpSpPr>
      <p:sp>
        <p:nvSpPr>
          <p:cNvPr id="124" name="Google Shape;124;p1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125" name="Google Shape;125;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26"/>
        <p:cNvGrpSpPr/>
        <p:nvPr/>
      </p:nvGrpSpPr>
      <p:grpSpPr>
        <a:xfrm>
          <a:off x="0" y="0"/>
          <a:ext cx="0" cy="0"/>
          <a:chOff x="0" y="0"/>
          <a:chExt cx="0" cy="0"/>
        </a:xfrm>
      </p:grpSpPr>
      <p:sp>
        <p:nvSpPr>
          <p:cNvPr id="127" name="Google Shape;127;p1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28" name="Google Shape;128;p1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pPr lvl="0"/>
            <a:r>
              <a:rPr lang="en-US"/>
              <a:t>Click to edit Master text styles</a:t>
            </a:r>
          </a:p>
        </p:txBody>
      </p:sp>
      <p:sp>
        <p:nvSpPr>
          <p:cNvPr id="129" name="Google Shape;129;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6" r:id="rId5"/>
    <p:sldLayoutId id="2147483658" r:id="rId6"/>
    <p:sldLayoutId id="2147483660" r:id="rId7"/>
    <p:sldLayoutId id="2147483663" r:id="rId8"/>
    <p:sldLayoutId id="2147483664" r:id="rId9"/>
    <p:sldLayoutId id="2147483667" r:id="rId10"/>
    <p:sldLayoutId id="2147483668" r:id="rId11"/>
    <p:sldLayoutId id="2147483671" r:id="rId12"/>
    <p:sldLayoutId id="2147483690" r:id="rId13"/>
    <p:sldLayoutId id="2147483693" r:id="rId14"/>
    <p:sldLayoutId id="2147483696" r:id="rId15"/>
    <p:sldLayoutId id="2147483699" r:id="rId16"/>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2"/>
          <p:cNvSpPr txBox="1">
            <a:spLocks noGrp="1"/>
          </p:cNvSpPr>
          <p:nvPr>
            <p:ph type="title"/>
          </p:nvPr>
        </p:nvSpPr>
        <p:spPr>
          <a:xfrm>
            <a:off x="1752600" y="1515700"/>
            <a:ext cx="7204525" cy="8019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vi-VN" b="1" dirty="0">
                <a:latin typeface="+mn-lt"/>
                <a:ea typeface="Calibri" panose="020F0502020204030204" pitchFamily="34" charset="0"/>
                <a:cs typeface="Calibri" panose="020F0502020204030204" pitchFamily="34" charset="0"/>
                <a:sym typeface="Arial Black"/>
              </a:rPr>
              <a:t>PHÁP LUẬT ĐẠI CƯƠNG</a:t>
            </a:r>
            <a:endParaRPr b="1" dirty="0">
              <a:latin typeface="+mn-lt"/>
              <a:ea typeface="Calibri" panose="020F0502020204030204" pitchFamily="34" charset="0"/>
              <a:cs typeface="Calibri" panose="020F0502020204030204" pitchFamily="34" charset="0"/>
            </a:endParaRPr>
          </a:p>
        </p:txBody>
      </p:sp>
      <p:sp>
        <p:nvSpPr>
          <p:cNvPr id="287" name="Google Shape;287;p42"/>
          <p:cNvSpPr txBox="1">
            <a:spLocks noGrp="1"/>
          </p:cNvSpPr>
          <p:nvPr>
            <p:ph type="subTitle" idx="1"/>
          </p:nvPr>
        </p:nvSpPr>
        <p:spPr>
          <a:xfrm>
            <a:off x="4664834" y="2502690"/>
            <a:ext cx="4243800" cy="3936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b="1" dirty="0">
                <a:latin typeface="+mn-lt"/>
                <a:ea typeface="Calibri" panose="020F0502020204030204" pitchFamily="34" charset="0"/>
                <a:cs typeface="Calibri" panose="020F0502020204030204" pitchFamily="34" charset="0"/>
              </a:rPr>
              <a:t>ThS. Hoàng Thanh Tú</a:t>
            </a:r>
            <a:endParaRPr b="1" dirty="0">
              <a:latin typeface="+mn-lt"/>
              <a:ea typeface="Calibri" panose="020F0502020204030204" pitchFamily="34" charset="0"/>
              <a:cs typeface="Calibri" panose="020F0502020204030204" pitchFamily="34" charset="0"/>
            </a:endParaRPr>
          </a:p>
        </p:txBody>
      </p:sp>
      <p:sp>
        <p:nvSpPr>
          <p:cNvPr id="288" name="Google Shape;288;p42"/>
          <p:cNvSpPr txBox="1">
            <a:spLocks noGrp="1"/>
          </p:cNvSpPr>
          <p:nvPr>
            <p:ph type="subTitle" idx="2"/>
          </p:nvPr>
        </p:nvSpPr>
        <p:spPr>
          <a:xfrm>
            <a:off x="4786745" y="2789766"/>
            <a:ext cx="4170380" cy="410700"/>
          </a:xfrm>
          <a:prstGeom prst="rect">
            <a:avLst/>
          </a:prstGeom>
        </p:spPr>
        <p:txBody>
          <a:bodyPr spcFirstLastPara="1" wrap="square" lIns="91425" tIns="91425" rIns="91425" bIns="91425" anchor="t" anchorCtr="0">
            <a:noAutofit/>
          </a:bodyPr>
          <a:lstStyle/>
          <a:p>
            <a:pPr marL="0" lvl="0" indent="0" algn="r" rtl="0">
              <a:spcBef>
                <a:spcPts val="0"/>
              </a:spcBef>
              <a:spcAft>
                <a:spcPts val="1600"/>
              </a:spcAft>
              <a:buNone/>
            </a:pPr>
            <a:r>
              <a:rPr lang="vi-VN" sz="1400" dirty="0">
                <a:latin typeface="+mn-lt"/>
                <a:ea typeface="Calibri" panose="020F0502020204030204" pitchFamily="34" charset="0"/>
                <a:cs typeface="Calibri" panose="020F0502020204030204" pitchFamily="34" charset="0"/>
              </a:rPr>
              <a:t>Trường Đại học Khoa học tự nhiên, ĐHQG-HCM</a:t>
            </a:r>
            <a:endParaRPr sz="1400" dirty="0">
              <a:latin typeface="+mn-lt"/>
              <a:ea typeface="Calibri" panose="020F0502020204030204" pitchFamily="34" charset="0"/>
              <a:cs typeface="Calibri" panose="020F0502020204030204" pitchFamily="34" charset="0"/>
            </a:endParaRPr>
          </a:p>
        </p:txBody>
      </p:sp>
      <p:pic>
        <p:nvPicPr>
          <p:cNvPr id="3" name="Picture 2" descr="A blue letter on a black background&#10;&#10;Description automatically generated">
            <a:extLst>
              <a:ext uri="{FF2B5EF4-FFF2-40B4-BE49-F238E27FC236}">
                <a16:creationId xmlns:a16="http://schemas.microsoft.com/office/drawing/2014/main" id="{3E99DF8F-9224-06A1-F760-13E9FD1BA40C}"/>
              </a:ext>
            </a:extLst>
          </p:cNvPr>
          <p:cNvPicPr>
            <a:picLocks noChangeAspect="1"/>
          </p:cNvPicPr>
          <p:nvPr/>
        </p:nvPicPr>
        <p:blipFill>
          <a:blip r:embed="rId3">
            <a:biLevel thresh="25000"/>
          </a:blip>
          <a:stretch>
            <a:fillRect/>
          </a:stretch>
        </p:blipFill>
        <p:spPr>
          <a:xfrm>
            <a:off x="7308595" y="4424670"/>
            <a:ext cx="1600039" cy="27979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 name="Title 118">
            <a:extLst>
              <a:ext uri="{FF2B5EF4-FFF2-40B4-BE49-F238E27FC236}">
                <a16:creationId xmlns:a16="http://schemas.microsoft.com/office/drawing/2014/main" id="{34974D2A-D531-9065-F011-B2A52FD62AC5}"/>
              </a:ext>
            </a:extLst>
          </p:cNvPr>
          <p:cNvSpPr>
            <a:spLocks noGrp="1"/>
          </p:cNvSpPr>
          <p:nvPr>
            <p:ph type="title"/>
          </p:nvPr>
        </p:nvSpPr>
        <p:spPr/>
        <p:txBody>
          <a:bodyPr>
            <a:noAutofit/>
          </a:bodyPr>
          <a:lstStyle/>
          <a:p>
            <a:r>
              <a:rPr lang="en-US" sz="2000" b="1" dirty="0">
                <a:ln w="0"/>
                <a:solidFill>
                  <a:schemeClr val="accent1">
                    <a:lumMod val="75000"/>
                  </a:schemeClr>
                </a:solidFill>
                <a:effectLst>
                  <a:outerShdw blurRad="38100" dist="38100" dir="2700000" algn="tl">
                    <a:srgbClr val="000000">
                      <a:alpha val="43137"/>
                    </a:srgbClr>
                  </a:outerShdw>
                </a:effectLst>
                <a:latin typeface="+mj-lt"/>
                <a:cs typeface="Arial" panose="020B0604020202020204" pitchFamily="34" charset="0"/>
              </a:rPr>
              <a:t>3. </a:t>
            </a:r>
            <a:r>
              <a:rPr lang="en-US" sz="2000" b="1" kern="100" dirty="0">
                <a:ln w="0"/>
                <a:solidFill>
                  <a:schemeClr val="accent1">
                    <a:lumMod val="75000"/>
                  </a:schemeClr>
                </a:solidFill>
                <a:effectLst>
                  <a:outerShdw blurRad="38100" dist="38100" dir="2700000" algn="tl">
                    <a:srgbClr val="000000">
                      <a:alpha val="43137"/>
                    </a:srgbClr>
                  </a:outerShdw>
                </a:effectLst>
                <a:latin typeface="+mj-lt"/>
                <a:cs typeface="Times New Roman" panose="02020603050405020304" pitchFamily="18" charset="0"/>
              </a:rPr>
              <a:t>CÁC GIAI ĐOẠN TỐ TỤNG </a:t>
            </a:r>
            <a:r>
              <a:rPr lang="en-US" sz="2000" b="1" kern="100" dirty="0">
                <a:solidFill>
                  <a:schemeClr val="accent1">
                    <a:lumMod val="75000"/>
                  </a:schemeClr>
                </a:solidFill>
                <a:effectLst>
                  <a:outerShdw blurRad="38100" dist="38100" dir="2700000" algn="tl">
                    <a:srgbClr val="000000">
                      <a:alpha val="43137"/>
                    </a:srgbClr>
                  </a:outerShdw>
                </a:effectLst>
                <a:latin typeface="+mj-lt"/>
                <a:ea typeface="Aptos" panose="020B0004020202020204" pitchFamily="34" charset="0"/>
                <a:cs typeface="Times New Roman" panose="02020603050405020304" pitchFamily="18" charset="0"/>
              </a:rPr>
              <a:t>HÌNH SỰ</a:t>
            </a:r>
            <a:endParaRPr lang="en-US" sz="2000" dirty="0">
              <a:solidFill>
                <a:schemeClr val="accent1">
                  <a:lumMod val="75000"/>
                </a:schemeClr>
              </a:solidFill>
              <a:effectLst>
                <a:outerShdw blurRad="38100" dist="38100" dir="2700000" algn="tl">
                  <a:srgbClr val="000000">
                    <a:alpha val="43137"/>
                  </a:srgbClr>
                </a:outerShdw>
              </a:effectLst>
              <a:latin typeface="+mj-lt"/>
            </a:endParaRPr>
          </a:p>
        </p:txBody>
      </p:sp>
      <p:sp>
        <p:nvSpPr>
          <p:cNvPr id="96" name="Slide Number Placeholder 95">
            <a:extLst>
              <a:ext uri="{FF2B5EF4-FFF2-40B4-BE49-F238E27FC236}">
                <a16:creationId xmlns:a16="http://schemas.microsoft.com/office/drawing/2014/main" id="{3BD80834-FB15-847A-2C6B-65FA4C1A991E}"/>
              </a:ext>
            </a:extLst>
          </p:cNvPr>
          <p:cNvSpPr>
            <a:spLocks noGrp="1"/>
          </p:cNvSpPr>
          <p:nvPr>
            <p:ph type="sldNum" idx="12"/>
          </p:nvPr>
        </p:nvSpPr>
        <p:spPr/>
        <p:txBody>
          <a:bodyPr/>
          <a:lstStyle/>
          <a:p>
            <a:fld id="{3A98EE3D-8CD1-4C3F-BD1C-C98C9596463C}" type="slidenum">
              <a:rPr lang="en-US" smtClean="0"/>
              <a:pPr/>
              <a:t>10</a:t>
            </a:fld>
            <a:endParaRPr lang="en-US" dirty="0"/>
          </a:p>
        </p:txBody>
      </p:sp>
      <p:graphicFrame>
        <p:nvGraphicFramePr>
          <p:cNvPr id="2" name="Diagram 1">
            <a:extLst>
              <a:ext uri="{FF2B5EF4-FFF2-40B4-BE49-F238E27FC236}">
                <a16:creationId xmlns:a16="http://schemas.microsoft.com/office/drawing/2014/main" id="{3016FFF5-0A5A-4C16-03C6-376E9B9A0D20}"/>
              </a:ext>
            </a:extLst>
          </p:cNvPr>
          <p:cNvGraphicFramePr/>
          <p:nvPr>
            <p:extLst>
              <p:ext uri="{D42A27DB-BD31-4B8C-83A1-F6EECF244321}">
                <p14:modId xmlns:p14="http://schemas.microsoft.com/office/powerpoint/2010/main" val="281831730"/>
              </p:ext>
            </p:extLst>
          </p:nvPr>
        </p:nvGraphicFramePr>
        <p:xfrm>
          <a:off x="313517" y="933351"/>
          <a:ext cx="8628009" cy="29920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48501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3.1. KHỞI TỐ VỤ ÁN HÌNH SỰ</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2118529"/>
          </a:xfrm>
          <a:prstGeom prst="rect">
            <a:avLst/>
          </a:prstGeom>
          <a:noFill/>
        </p:spPr>
        <p:txBody>
          <a:bodyPr wrap="square">
            <a:spAutoFit/>
          </a:bodyPr>
          <a:lstStyle/>
          <a:p>
            <a:pPr algn="just" fontAlgn="base">
              <a:lnSpc>
                <a:spcPct val="150000"/>
              </a:lnSpc>
              <a:spcAft>
                <a:spcPts val="8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Căn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cứ</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để</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tại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Điều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143 BLTTHS: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tin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báo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tổ</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nhân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tin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báo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phương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tin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đại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chúng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kiến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nghị</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khởi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nhà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nước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thẩm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tiến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hành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trực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tiếp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dấu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hiệu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tội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phạm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phạm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tội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thú</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521144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3.2. ĐIỀU TRA VỤ ÁN HÌNH SỰ</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1703030"/>
          </a:xfrm>
          <a:prstGeom prst="rect">
            <a:avLst/>
          </a:prstGeom>
          <a:noFill/>
        </p:spPr>
        <p:txBody>
          <a:bodyPr wrap="square">
            <a:spAutoFit/>
          </a:bodyPr>
          <a:lstStyle/>
          <a:p>
            <a:pPr algn="just" fontAlgn="base">
              <a:lnSpc>
                <a:spcPct val="150000"/>
              </a:lnSpc>
              <a:spcAft>
                <a:spcPts val="8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quan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điều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căn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cứ</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tố</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dưới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kiểm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chặt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chẽ</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Kiểm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tiến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hành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thập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tin,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chứng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cứ</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để</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tiết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người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thực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hành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vi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phạm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tội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5242436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3.3. TRUY TỐ</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3365024"/>
          </a:xfrm>
          <a:prstGeom prst="rect">
            <a:avLst/>
          </a:prstGeom>
          <a:noFill/>
        </p:spPr>
        <p:txBody>
          <a:bodyPr wrap="square">
            <a:spAutoFit/>
          </a:bodyPr>
          <a:lstStyle/>
          <a:p>
            <a:pPr algn="just">
              <a:lnSpc>
                <a:spcPct val="150000"/>
              </a:lnSpc>
            </a:pPr>
            <a:r>
              <a:rPr lang="vi-VN" altLang="en-US" sz="1800" dirty="0">
                <a:solidFill>
                  <a:schemeClr val="tx1">
                    <a:lumMod val="75000"/>
                    <a:lumOff val="25000"/>
                  </a:schemeClr>
                </a:solidFill>
              </a:rPr>
              <a:t>- Quyết định truy tố</a:t>
            </a:r>
            <a:r>
              <a:rPr lang="en-US" altLang="en-US" sz="1800" dirty="0">
                <a:solidFill>
                  <a:schemeClr val="tx1">
                    <a:lumMod val="75000"/>
                    <a:lumOff val="25000"/>
                  </a:schemeClr>
                </a:solidFill>
              </a:rPr>
              <a:t> </a:t>
            </a:r>
            <a:r>
              <a:rPr lang="vi-VN" altLang="en-US" sz="1800" dirty="0">
                <a:solidFill>
                  <a:schemeClr val="tx1">
                    <a:lumMod val="75000"/>
                    <a:lumOff val="25000"/>
                  </a:schemeClr>
                </a:solidFill>
              </a:rPr>
              <a:t>trong thời hạn:</a:t>
            </a:r>
          </a:p>
          <a:p>
            <a:pPr algn="just">
              <a:lnSpc>
                <a:spcPct val="150000"/>
              </a:lnSpc>
            </a:pPr>
            <a:r>
              <a:rPr lang="vi-VN" altLang="en-US" sz="1800" dirty="0">
                <a:solidFill>
                  <a:schemeClr val="tx1">
                    <a:lumMod val="75000"/>
                    <a:lumOff val="25000"/>
                  </a:schemeClr>
                </a:solidFill>
              </a:rPr>
              <a:t>+ 20 ngày đối với tội phạm ít nghiêm trọng và tội phạm nghiêm trọng,</a:t>
            </a:r>
          </a:p>
          <a:p>
            <a:pPr algn="just">
              <a:lnSpc>
                <a:spcPct val="150000"/>
              </a:lnSpc>
            </a:pPr>
            <a:r>
              <a:rPr lang="vi-VN" altLang="en-US" sz="1800" dirty="0">
                <a:solidFill>
                  <a:schemeClr val="tx1">
                    <a:lumMod val="75000"/>
                    <a:lumOff val="25000"/>
                  </a:schemeClr>
                </a:solidFill>
              </a:rPr>
              <a:t>+ 30 ngày đối với tội phạm rất nghiêm trọng và tội phạm đặc biệt nghiêm trọng</a:t>
            </a:r>
          </a:p>
          <a:p>
            <a:pPr algn="just">
              <a:lnSpc>
                <a:spcPct val="150000"/>
              </a:lnSpc>
            </a:pPr>
            <a:r>
              <a:rPr lang="vi-VN" altLang="en-US" sz="1800" dirty="0">
                <a:solidFill>
                  <a:schemeClr val="tx1">
                    <a:lumMod val="75000"/>
                    <a:lumOff val="25000"/>
                  </a:schemeClr>
                </a:solidFill>
              </a:rPr>
              <a:t>- Kể từ ngày nhận được hồ sơ vụ án và bản kết luận điều tra, Viện kiểm sát phải ra một trong những quyết định sau đây:</a:t>
            </a:r>
          </a:p>
          <a:p>
            <a:pPr algn="just">
              <a:lnSpc>
                <a:spcPct val="150000"/>
              </a:lnSpc>
            </a:pPr>
            <a:r>
              <a:rPr lang="vi-VN" altLang="en-US" sz="1800" dirty="0">
                <a:solidFill>
                  <a:schemeClr val="tx1">
                    <a:lumMod val="75000"/>
                    <a:lumOff val="25000"/>
                  </a:schemeClr>
                </a:solidFill>
              </a:rPr>
              <a:t>+ Truy tố bị can trước Tòa án bằng bản cáo trạng;</a:t>
            </a:r>
          </a:p>
          <a:p>
            <a:pPr algn="just">
              <a:lnSpc>
                <a:spcPct val="150000"/>
              </a:lnSpc>
            </a:pPr>
            <a:r>
              <a:rPr lang="vi-VN" altLang="en-US" sz="1800" dirty="0">
                <a:solidFill>
                  <a:schemeClr val="tx1">
                    <a:lumMod val="75000"/>
                    <a:lumOff val="25000"/>
                  </a:schemeClr>
                </a:solidFill>
              </a:rPr>
              <a:t>+ Trả hồ sơ để điều tra bổ sung;</a:t>
            </a:r>
          </a:p>
          <a:p>
            <a:pPr algn="just">
              <a:lnSpc>
                <a:spcPct val="150000"/>
              </a:lnSpc>
            </a:pPr>
            <a:r>
              <a:rPr lang="vi-VN" altLang="en-US" sz="1800" dirty="0">
                <a:solidFill>
                  <a:schemeClr val="tx1">
                    <a:lumMod val="75000"/>
                    <a:lumOff val="25000"/>
                  </a:schemeClr>
                </a:solidFill>
              </a:rPr>
              <a:t>+ Đình chỉ hoặc tạm đình chỉ vụ án</a:t>
            </a:r>
            <a:endParaRPr lang="vi-VN" sz="1800" dirty="0">
              <a:solidFill>
                <a:schemeClr val="tx1">
                  <a:lumMod val="75000"/>
                  <a:lumOff val="25000"/>
                </a:schemeClr>
              </a:solidFill>
            </a:endParaRPr>
          </a:p>
        </p:txBody>
      </p:sp>
    </p:spTree>
    <p:extLst>
      <p:ext uri="{BB962C8B-B14F-4D97-AF65-F5344CB8AC3E}">
        <p14:creationId xmlns:p14="http://schemas.microsoft.com/office/powerpoint/2010/main" val="39080701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3.4. XÉT XỬ SƠ THẨM VAHS</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881203"/>
          </a:xfrm>
          <a:prstGeom prst="rect">
            <a:avLst/>
          </a:prstGeom>
          <a:noFill/>
        </p:spPr>
        <p:txBody>
          <a:bodyPr wrap="square">
            <a:spAutoFit/>
          </a:bodyPr>
          <a:lstStyle/>
          <a:p>
            <a:pPr algn="just" fontAlgn="base">
              <a:lnSpc>
                <a:spcPct val="150000"/>
              </a:lnSpc>
              <a:spcAft>
                <a:spcPts val="800"/>
              </a:spcAft>
            </a:pP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giai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đoạn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thẩm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quyền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thực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xử</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trên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sở</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quả</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trình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điều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bản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cáo</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trạng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kiểm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sát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tranh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tụng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tại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535642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3.5. XÉT XỬ PHÚC THẨM VAHS</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1712200"/>
          </a:xfrm>
          <a:prstGeom prst="rect">
            <a:avLst/>
          </a:prstGeom>
          <a:noFill/>
        </p:spPr>
        <p:txBody>
          <a:bodyPr wrap="square">
            <a:spAutoFit/>
          </a:bodyPr>
          <a:lstStyle/>
          <a:p>
            <a:pPr algn="just" fontAlgn="base">
              <a:lnSpc>
                <a:spcPct val="150000"/>
              </a:lnSpc>
              <a:spcAft>
                <a:spcPts val="800"/>
              </a:spcAft>
            </a:pP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Theo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khoản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1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Điều</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330 </a:t>
            </a:r>
            <a:r>
              <a:rPr lang="en-US" sz="1800" dirty="0">
                <a:solidFill>
                  <a:schemeClr val="tx1">
                    <a:lumMod val="75000"/>
                    <a:lumOff val="25000"/>
                  </a:schemeClr>
                </a:solidFill>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BLTTHS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thì</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phúc</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thẩm</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hình</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sự</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là</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cấp</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trên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trực</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tiếp</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xử</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lại</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sơ</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thẩm</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mà</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bản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sơ</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thẩm</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đối</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với</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vụ</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đó</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chưa</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hiệu</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lực</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bị</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kháng</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cáo</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kháng</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nghị</a:t>
            </a:r>
            <a:r>
              <a:rPr lang="en-US" sz="1800" kern="0" dirty="0">
                <a:solidFill>
                  <a:schemeClr val="tx1">
                    <a:lumMod val="75000"/>
                    <a:lumOff val="25000"/>
                  </a:schemeClr>
                </a:solidFill>
                <a:effectLst/>
                <a:highlight>
                  <a:srgbClr val="FFFFFF"/>
                </a:highlight>
                <a:latin typeface="Times New Roman" panose="02020603050405020304" pitchFamily="18" charset="0"/>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Aptos" panose="020B0004020202020204" pitchFamily="34"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83680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3.6. THI HÀNH BẢN ÁN VÀ QUYẾT ĐỊNH CỦA TÒA ÁN</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1703030"/>
          </a:xfrm>
          <a:prstGeom prst="rect">
            <a:avLst/>
          </a:prstGeom>
          <a:noFill/>
        </p:spPr>
        <p:txBody>
          <a:bodyPr wrap="square">
            <a:spAutoFit/>
          </a:bodyPr>
          <a:lstStyle/>
          <a:p>
            <a:pPr algn="just" fontAlgn="base">
              <a:lnSpc>
                <a:spcPct val="150000"/>
              </a:lnSpc>
              <a:spcAft>
                <a:spcPts val="800"/>
              </a:spcAft>
            </a:pP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Giai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đoạn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hành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bản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và</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được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thực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hiện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sau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xử</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khi</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bản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của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đã</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có</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hiệu</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lực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pháp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luật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Công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việc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này</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do Chánh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đã</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xét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xử</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sơ</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thẩm</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hoặc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Chánh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Tòa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án</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khác</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cùng</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cấp</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ra</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quyết</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 </a:t>
            </a:r>
            <a:r>
              <a:rPr lang="en-US" sz="1800" kern="0" dirty="0" err="1">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định</a:t>
            </a:r>
            <a:r>
              <a:rPr lang="en-US" sz="1800" kern="0" dirty="0">
                <a:solidFill>
                  <a:schemeClr val="tx1">
                    <a:lumMod val="75000"/>
                    <a:lumOff val="25000"/>
                  </a:schemeClr>
                </a:solidFill>
                <a:effectLst/>
                <a:highlight>
                  <a:srgbClr val="FFFFFF"/>
                </a:highlight>
                <a:latin typeface="+mj-lt"/>
                <a:ea typeface="Times New Roman" panose="02020603050405020304" pitchFamily="18" charset="0"/>
                <a:cs typeface="Times New Roman" panose="02020603050405020304" pitchFamily="18" charset="0"/>
              </a:rPr>
              <a:t>.</a:t>
            </a:r>
            <a:endParaRPr lang="en-US" sz="1800" kern="100" dirty="0">
              <a:solidFill>
                <a:schemeClr val="tx1">
                  <a:lumMod val="75000"/>
                  <a:lumOff val="25000"/>
                </a:schemeClr>
              </a:solidFill>
              <a:effectLst/>
              <a:highlight>
                <a:srgbClr val="FFFFFF"/>
              </a:highlight>
              <a:latin typeface="+mj-l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723311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3.7. XÉT LẠI BẢN ÁN VÀ QUYẾT ĐỊNH ĐÃ CÓ HIỆU LỰC</a:t>
            </a:r>
          </a:p>
        </p:txBody>
      </p:sp>
      <p:sp>
        <p:nvSpPr>
          <p:cNvPr id="3" name="TextBox 2">
            <a:extLst>
              <a:ext uri="{FF2B5EF4-FFF2-40B4-BE49-F238E27FC236}">
                <a16:creationId xmlns:a16="http://schemas.microsoft.com/office/drawing/2014/main" id="{47661737-A4B3-6D5C-C038-8289C4866C67}"/>
              </a:ext>
            </a:extLst>
          </p:cNvPr>
          <p:cNvSpPr txBox="1"/>
          <p:nvPr/>
        </p:nvSpPr>
        <p:spPr>
          <a:xfrm>
            <a:off x="502920" y="1084096"/>
            <a:ext cx="8151223" cy="3780522"/>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Giám</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đốc</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thẩm</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là</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xét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lại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bản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quyết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định</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của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Tòa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đã</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có</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hiệu</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lực</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pháp</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luật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nhưng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bị</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kháng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nghị</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vì</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phát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hiện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có</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vi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phạm</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pháp</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luật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nghiêm</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trọng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trong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việc</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giải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quyết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vụ</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Điều</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370)</a:t>
            </a:r>
          </a:p>
          <a:p>
            <a:pPr algn="just">
              <a:lnSpc>
                <a:spcPct val="150000"/>
              </a:lnSpc>
            </a:pP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p>
          <a:p>
            <a:pPr marL="285750" indent="-285750" algn="just">
              <a:lnSpc>
                <a:spcPct val="150000"/>
              </a:lnSpc>
              <a:buFont typeface="Wingdings" panose="05000000000000000000" pitchFamily="2" charset="2"/>
              <a:buChar char="Ø"/>
            </a:pP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Tái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thẩm</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là</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xét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lại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bản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quyết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định</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đã</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có</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hiệu</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lực</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pháp</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luật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của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Tòa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nhưng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bị</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kháng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nghị</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vì</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có</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tình</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tiết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mới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được</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phát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hiện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có</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thể</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làm</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thay</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đổi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cơ</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bản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nội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dung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của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bản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quyết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định</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mà</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Tòa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không</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biết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được</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khi</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ra</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bản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án</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quyết</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định</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đó</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a:t>
            </a:r>
            <a:r>
              <a:rPr lang="en-US" sz="1800" dirty="0" err="1">
                <a:solidFill>
                  <a:schemeClr val="tx1">
                    <a:lumMod val="75000"/>
                    <a:lumOff val="25000"/>
                  </a:schemeClr>
                </a:solidFill>
                <a:effectLst/>
                <a:highlight>
                  <a:srgbClr val="FFFFFF"/>
                </a:highlight>
                <a:latin typeface="+mj-lt"/>
                <a:ea typeface="Times New Roman" panose="02020603050405020304" pitchFamily="18" charset="0"/>
              </a:rPr>
              <a:t>Điều</a:t>
            </a:r>
            <a:r>
              <a:rPr lang="en-US" sz="1800" dirty="0">
                <a:solidFill>
                  <a:schemeClr val="tx1">
                    <a:lumMod val="75000"/>
                    <a:lumOff val="25000"/>
                  </a:schemeClr>
                </a:solidFill>
                <a:effectLst/>
                <a:highlight>
                  <a:srgbClr val="FFFFFF"/>
                </a:highlight>
                <a:latin typeface="+mj-lt"/>
                <a:ea typeface="Times New Roman" panose="02020603050405020304" pitchFamily="18" charset="0"/>
              </a:rPr>
              <a:t> 397)</a:t>
            </a:r>
          </a:p>
          <a:p>
            <a:pPr algn="just">
              <a:lnSpc>
                <a:spcPct val="150000"/>
              </a:lnSpc>
            </a:pPr>
            <a:endParaRPr lang="en-US" sz="1800" dirty="0">
              <a:solidFill>
                <a:schemeClr val="tx1">
                  <a:lumMod val="75000"/>
                  <a:lumOff val="25000"/>
                </a:schemeClr>
              </a:solidFill>
              <a:effectLst/>
              <a:highlight>
                <a:srgbClr val="FFFFFF"/>
              </a:highlight>
              <a:latin typeface="+mj-lt"/>
              <a:ea typeface="Times New Roman" panose="02020603050405020304" pitchFamily="18" charset="0"/>
            </a:endParaRPr>
          </a:p>
        </p:txBody>
      </p:sp>
    </p:spTree>
    <p:extLst>
      <p:ext uri="{BB962C8B-B14F-4D97-AF65-F5344CB8AC3E}">
        <p14:creationId xmlns:p14="http://schemas.microsoft.com/office/powerpoint/2010/main" val="2186919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5048C7FF-8733-57D4-9087-741052B71CF4}"/>
              </a:ext>
            </a:extLst>
          </p:cNvPr>
          <p:cNvSpPr>
            <a:spLocks noGrp="1"/>
          </p:cNvSpPr>
          <p:nvPr>
            <p:ph type="sldNum" idx="12"/>
          </p:nvPr>
        </p:nvSpPr>
        <p:spPr/>
        <p:txBody>
          <a:bodyPr/>
          <a:lstStyle/>
          <a:p>
            <a:fld id="{812AC747-7535-43C5-AB16-59D96E15A904}" type="slidenum">
              <a:rPr lang="en-US" smtClean="0"/>
              <a:t>18</a:t>
            </a:fld>
            <a:endParaRPr lang="en-US"/>
          </a:p>
        </p:txBody>
      </p:sp>
      <p:sp>
        <p:nvSpPr>
          <p:cNvPr id="5" name="TextBox 4">
            <a:extLst>
              <a:ext uri="{FF2B5EF4-FFF2-40B4-BE49-F238E27FC236}">
                <a16:creationId xmlns:a16="http://schemas.microsoft.com/office/drawing/2014/main" id="{369C7112-E867-E708-E7C9-CF88AC022FBA}"/>
              </a:ext>
            </a:extLst>
          </p:cNvPr>
          <p:cNvSpPr txBox="1"/>
          <p:nvPr/>
        </p:nvSpPr>
        <p:spPr>
          <a:xfrm>
            <a:off x="1410907" y="1799838"/>
            <a:ext cx="6322186" cy="523220"/>
          </a:xfrm>
          <a:prstGeom prst="rect">
            <a:avLst/>
          </a:prstGeom>
          <a:noFill/>
        </p:spPr>
        <p:txBody>
          <a:bodyPr wrap="square" rtlCol="0">
            <a:spAutoFit/>
          </a:bodyPr>
          <a:lstStyle/>
          <a:p>
            <a:pPr algn="ctr"/>
            <a:r>
              <a:rPr lang="en-US" sz="2800" b="1" dirty="0">
                <a:solidFill>
                  <a:schemeClr val="bg1"/>
                </a:solidFill>
              </a:rPr>
              <a:t>CẢM ƠN CÁC BẠN ĐÃ THEO DÕI!</a:t>
            </a:r>
          </a:p>
        </p:txBody>
      </p:sp>
      <p:pic>
        <p:nvPicPr>
          <p:cNvPr id="2" name="Picture 1" descr="A blue letter on a black background&#10;&#10;Description automatically generated">
            <a:extLst>
              <a:ext uri="{FF2B5EF4-FFF2-40B4-BE49-F238E27FC236}">
                <a16:creationId xmlns:a16="http://schemas.microsoft.com/office/drawing/2014/main" id="{6795660B-E79E-5891-3667-B91DF15B65F1}"/>
              </a:ext>
            </a:extLst>
          </p:cNvPr>
          <p:cNvPicPr>
            <a:picLocks noChangeAspect="1"/>
          </p:cNvPicPr>
          <p:nvPr/>
        </p:nvPicPr>
        <p:blipFill>
          <a:blip r:embed="rId2">
            <a:biLevel thresh="25000"/>
          </a:blip>
          <a:stretch>
            <a:fillRect/>
          </a:stretch>
        </p:blipFill>
        <p:spPr>
          <a:xfrm>
            <a:off x="3227097" y="2873296"/>
            <a:ext cx="2689806" cy="470367"/>
          </a:xfrm>
          <a:prstGeom prst="rect">
            <a:avLst/>
          </a:prstGeom>
        </p:spPr>
      </p:pic>
    </p:spTree>
    <p:extLst>
      <p:ext uri="{BB962C8B-B14F-4D97-AF65-F5344CB8AC3E}">
        <p14:creationId xmlns:p14="http://schemas.microsoft.com/office/powerpoint/2010/main" val="1476267312"/>
      </p:ext>
    </p:extLst>
  </p:cSld>
  <p:clrMapOvr>
    <a:masterClrMapping/>
  </p:clrMapOvr>
  <p:transition>
    <p:fade thruBlk="1"/>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7"/>
        <p:cNvGrpSpPr/>
        <p:nvPr/>
      </p:nvGrpSpPr>
      <p:grpSpPr>
        <a:xfrm>
          <a:off x="0" y="0"/>
          <a:ext cx="0" cy="0"/>
          <a:chOff x="0" y="0"/>
          <a:chExt cx="0" cy="0"/>
        </a:xfrm>
      </p:grpSpPr>
      <p:sp>
        <p:nvSpPr>
          <p:cNvPr id="318" name="Google Shape;318;p44"/>
          <p:cNvSpPr txBox="1">
            <a:spLocks noGrp="1"/>
          </p:cNvSpPr>
          <p:nvPr>
            <p:ph type="title"/>
          </p:nvPr>
        </p:nvSpPr>
        <p:spPr>
          <a:xfrm>
            <a:off x="380025" y="2014600"/>
            <a:ext cx="6054000" cy="8418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vi-VN" sz="2400" b="1" u="sng" dirty="0">
                <a:solidFill>
                  <a:srgbClr val="75A6E7"/>
                </a:solidFill>
                <a:latin typeface="+mn-lt"/>
                <a:ea typeface="Arial Black"/>
                <a:cs typeface="Arial Black"/>
                <a:sym typeface="Arial Black"/>
              </a:rPr>
              <a:t>CHƯƠNG</a:t>
            </a:r>
            <a:r>
              <a:rPr lang="en-US" sz="2400" b="1" u="sng" dirty="0">
                <a:solidFill>
                  <a:srgbClr val="75A6E7"/>
                </a:solidFill>
                <a:latin typeface="+mn-lt"/>
                <a:ea typeface="Arial Black"/>
                <a:cs typeface="Arial Black"/>
                <a:sym typeface="Arial Black"/>
              </a:rPr>
              <a:t> 11</a:t>
            </a:r>
            <a:endParaRPr sz="2400" b="1" u="sng" dirty="0">
              <a:solidFill>
                <a:srgbClr val="75A6E7"/>
              </a:solidFill>
              <a:latin typeface="+mn-lt"/>
              <a:ea typeface="Arial Black"/>
              <a:cs typeface="Arial Black"/>
              <a:sym typeface="Arial Black"/>
            </a:endParaRPr>
          </a:p>
        </p:txBody>
      </p:sp>
      <p:sp>
        <p:nvSpPr>
          <p:cNvPr id="319" name="Google Shape;319;p44"/>
          <p:cNvSpPr txBox="1">
            <a:spLocks noGrp="1"/>
          </p:cNvSpPr>
          <p:nvPr>
            <p:ph type="subTitle" idx="1"/>
          </p:nvPr>
        </p:nvSpPr>
        <p:spPr>
          <a:xfrm>
            <a:off x="380025" y="2747160"/>
            <a:ext cx="7104992" cy="424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600"/>
              </a:spcAft>
              <a:buNone/>
            </a:pPr>
            <a:r>
              <a:rPr lang="en-US" sz="2800" b="1">
                <a:effectLst>
                  <a:outerShdw blurRad="38100" dist="38100" dir="2700000" algn="tl">
                    <a:srgbClr val="000000">
                      <a:alpha val="43137"/>
                    </a:srgbClr>
                  </a:outerShdw>
                </a:effectLst>
                <a:latin typeface="+mn-lt"/>
              </a:rPr>
              <a:t>TỐ </a:t>
            </a:r>
            <a:r>
              <a:rPr lang="en-US" sz="2800" b="1" dirty="0">
                <a:effectLst>
                  <a:outerShdw blurRad="38100" dist="38100" dir="2700000" algn="tl">
                    <a:srgbClr val="000000">
                      <a:alpha val="43137"/>
                    </a:srgbClr>
                  </a:outerShdw>
                </a:effectLst>
                <a:latin typeface="+mn-lt"/>
              </a:rPr>
              <a:t>TỤNG </a:t>
            </a:r>
            <a:r>
              <a:rPr lang="en-US" sz="2800" b="1" dirty="0">
                <a:solidFill>
                  <a:schemeClr val="bg2">
                    <a:lumMod val="40000"/>
                    <a:lumOff val="60000"/>
                  </a:schemeClr>
                </a:solidFill>
                <a:effectLst>
                  <a:outerShdw blurRad="38100" dist="38100" dir="2700000" algn="tl">
                    <a:srgbClr val="000000">
                      <a:alpha val="43137"/>
                    </a:srgbClr>
                  </a:outerShdw>
                </a:effectLst>
                <a:latin typeface="+mn-lt"/>
              </a:rPr>
              <a:t>HÌNH SỰ</a:t>
            </a:r>
            <a:endParaRPr lang="en-US" sz="2800" b="1" dirty="0">
              <a:solidFill>
                <a:schemeClr val="bg2">
                  <a:lumMod val="40000"/>
                  <a:lumOff val="60000"/>
                </a:schemeClr>
              </a:solidFill>
              <a:effectLst>
                <a:outerShdw blurRad="38100" dist="38100" dir="2700000" algn="tl">
                  <a:srgbClr val="000000">
                    <a:alpha val="43137"/>
                  </a:srgbClr>
                </a:outerShdw>
              </a:effectLst>
              <a:latin typeface="+mn-lt"/>
              <a:ea typeface="Arial Black"/>
              <a:cs typeface="Arial Black"/>
              <a:sym typeface="Arial Black"/>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F548B-6891-54F4-3A17-D8F38ECA23FE}"/>
              </a:ext>
            </a:extLst>
          </p:cNvPr>
          <p:cNvSpPr>
            <a:spLocks noGrp="1"/>
          </p:cNvSpPr>
          <p:nvPr>
            <p:ph type="title"/>
          </p:nvPr>
        </p:nvSpPr>
        <p:spPr>
          <a:xfrm>
            <a:off x="435115" y="2571750"/>
            <a:ext cx="6048811" cy="841800"/>
          </a:xfrm>
        </p:spPr>
        <p:txBody>
          <a:bodyPr/>
          <a:lstStyle/>
          <a:p>
            <a:r>
              <a:rPr lang="en-US" sz="3600" b="1" dirty="0">
                <a:solidFill>
                  <a:schemeClr val="bg2">
                    <a:lumMod val="20000"/>
                    <a:lumOff val="80000"/>
                  </a:schemeClr>
                </a:solidFill>
                <a:effectLst>
                  <a:outerShdw blurRad="38100" dist="38100" dir="2700000" algn="tl">
                    <a:srgbClr val="000000">
                      <a:alpha val="43137"/>
                    </a:srgbClr>
                  </a:outerShdw>
                </a:effectLst>
                <a:latin typeface="+mj-lt"/>
              </a:rPr>
              <a:t>II. TỐ TỤNG HÌNH SỰ</a:t>
            </a:r>
          </a:p>
        </p:txBody>
      </p:sp>
    </p:spTree>
    <p:extLst>
      <p:ext uri="{BB962C8B-B14F-4D97-AF65-F5344CB8AC3E}">
        <p14:creationId xmlns:p14="http://schemas.microsoft.com/office/powerpoint/2010/main" val="2402277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45"/>
          <p:cNvSpPr txBox="1">
            <a:spLocks noGrp="1"/>
          </p:cNvSpPr>
          <p:nvPr>
            <p:ph type="title"/>
          </p:nvPr>
        </p:nvSpPr>
        <p:spPr>
          <a:xfrm>
            <a:off x="383325" y="2236907"/>
            <a:ext cx="3588600" cy="1762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vi-VN" sz="3600" b="1" dirty="0">
                <a:effectLst>
                  <a:outerShdw blurRad="38100" dist="38100" dir="2700000" algn="tl">
                    <a:srgbClr val="000000">
                      <a:alpha val="43137"/>
                    </a:srgbClr>
                  </a:outerShdw>
                </a:effectLst>
                <a:latin typeface="+mn-lt"/>
              </a:rPr>
              <a:t>NỘI DUNG</a:t>
            </a:r>
            <a:endParaRPr sz="3600" b="1" dirty="0">
              <a:effectLst>
                <a:outerShdw blurRad="38100" dist="38100" dir="2700000" algn="tl">
                  <a:srgbClr val="000000">
                    <a:alpha val="43137"/>
                  </a:srgbClr>
                </a:outerShdw>
              </a:effectLst>
              <a:latin typeface="+mn-lt"/>
            </a:endParaRPr>
          </a:p>
        </p:txBody>
      </p:sp>
      <p:grpSp>
        <p:nvGrpSpPr>
          <p:cNvPr id="326" name="Google Shape;326;p45"/>
          <p:cNvGrpSpPr/>
          <p:nvPr/>
        </p:nvGrpSpPr>
        <p:grpSpPr>
          <a:xfrm>
            <a:off x="4432934" y="1028668"/>
            <a:ext cx="278152" cy="345818"/>
            <a:chOff x="0" y="46600"/>
            <a:chExt cx="3121800" cy="5004600"/>
          </a:xfrm>
        </p:grpSpPr>
        <p:sp>
          <p:nvSpPr>
            <p:cNvPr id="327" name="Google Shape;327;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29" name="Google Shape;329;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
        <p:nvSpPr>
          <p:cNvPr id="330" name="Google Shape;330;p45"/>
          <p:cNvSpPr txBox="1"/>
          <p:nvPr/>
        </p:nvSpPr>
        <p:spPr>
          <a:xfrm>
            <a:off x="4919124" y="970125"/>
            <a:ext cx="4224876"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err="1">
                <a:solidFill>
                  <a:schemeClr val="tx1">
                    <a:lumMod val="75000"/>
                    <a:lumOff val="25000"/>
                  </a:schemeClr>
                </a:solidFill>
                <a:latin typeface="+mn-lt"/>
                <a:ea typeface="Muli"/>
                <a:cs typeface="Muli"/>
                <a:sym typeface="Muli"/>
              </a:rPr>
              <a:t>Các</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khái</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niệm</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của</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pháp</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luật</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tố</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tụng</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hình</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sự</a:t>
            </a:r>
            <a:endParaRPr sz="1800" b="1" dirty="0">
              <a:solidFill>
                <a:schemeClr val="tx1">
                  <a:lumMod val="75000"/>
                  <a:lumOff val="25000"/>
                </a:schemeClr>
              </a:solidFill>
              <a:latin typeface="+mn-lt"/>
              <a:ea typeface="Muli"/>
              <a:cs typeface="Muli"/>
              <a:sym typeface="Muli"/>
            </a:endParaRPr>
          </a:p>
        </p:txBody>
      </p:sp>
      <p:sp>
        <p:nvSpPr>
          <p:cNvPr id="331" name="Google Shape;331;p45"/>
          <p:cNvSpPr txBox="1"/>
          <p:nvPr/>
        </p:nvSpPr>
        <p:spPr>
          <a:xfrm>
            <a:off x="4919125" y="2340300"/>
            <a:ext cx="3841550"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err="1">
                <a:solidFill>
                  <a:schemeClr val="tx1">
                    <a:lumMod val="75000"/>
                    <a:lumOff val="25000"/>
                  </a:schemeClr>
                </a:solidFill>
                <a:latin typeface="+mn-lt"/>
                <a:ea typeface="Muli"/>
                <a:cs typeface="Muli"/>
                <a:sym typeface="Muli"/>
              </a:rPr>
              <a:t>Chủ</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thể</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của</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quan</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hệ</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pháp</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luật</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tố</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tụng</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hình</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sự</a:t>
            </a:r>
            <a:endParaRPr sz="1800" b="1" dirty="0">
              <a:solidFill>
                <a:schemeClr val="tx1">
                  <a:lumMod val="75000"/>
                  <a:lumOff val="25000"/>
                </a:schemeClr>
              </a:solidFill>
              <a:latin typeface="+mn-lt"/>
              <a:ea typeface="Muli"/>
              <a:cs typeface="Muli"/>
              <a:sym typeface="Muli"/>
            </a:endParaRPr>
          </a:p>
        </p:txBody>
      </p:sp>
      <p:sp>
        <p:nvSpPr>
          <p:cNvPr id="332" name="Google Shape;332;p45"/>
          <p:cNvSpPr txBox="1"/>
          <p:nvPr/>
        </p:nvSpPr>
        <p:spPr>
          <a:xfrm>
            <a:off x="4919124" y="3730695"/>
            <a:ext cx="4047075" cy="4629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US" sz="1800" b="1" dirty="0" err="1">
                <a:solidFill>
                  <a:schemeClr val="tx1">
                    <a:lumMod val="75000"/>
                    <a:lumOff val="25000"/>
                  </a:schemeClr>
                </a:solidFill>
                <a:latin typeface="+mn-lt"/>
                <a:ea typeface="Muli"/>
                <a:cs typeface="Muli"/>
                <a:sym typeface="Muli"/>
              </a:rPr>
              <a:t>Các</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giai</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đoạn</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tố</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tụng</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hình</a:t>
            </a:r>
            <a:r>
              <a:rPr lang="en-US" sz="1800" b="1" dirty="0">
                <a:solidFill>
                  <a:schemeClr val="tx1">
                    <a:lumMod val="75000"/>
                    <a:lumOff val="25000"/>
                  </a:schemeClr>
                </a:solidFill>
                <a:latin typeface="+mn-lt"/>
                <a:ea typeface="Muli"/>
                <a:cs typeface="Muli"/>
                <a:sym typeface="Muli"/>
              </a:rPr>
              <a:t> </a:t>
            </a:r>
            <a:r>
              <a:rPr lang="en-US" sz="1800" b="1" dirty="0" err="1">
                <a:solidFill>
                  <a:schemeClr val="tx1">
                    <a:lumMod val="75000"/>
                    <a:lumOff val="25000"/>
                  </a:schemeClr>
                </a:solidFill>
                <a:latin typeface="+mn-lt"/>
                <a:ea typeface="Muli"/>
                <a:cs typeface="Muli"/>
                <a:sym typeface="Muli"/>
              </a:rPr>
              <a:t>sự</a:t>
            </a:r>
            <a:endParaRPr lang="en-US" sz="1800" b="1" dirty="0">
              <a:solidFill>
                <a:schemeClr val="tx1">
                  <a:lumMod val="75000"/>
                  <a:lumOff val="25000"/>
                </a:schemeClr>
              </a:solidFill>
              <a:latin typeface="+mn-lt"/>
              <a:ea typeface="Muli"/>
              <a:cs typeface="Muli"/>
              <a:sym typeface="Muli"/>
            </a:endParaRPr>
          </a:p>
        </p:txBody>
      </p:sp>
      <p:grpSp>
        <p:nvGrpSpPr>
          <p:cNvPr id="335" name="Google Shape;335;p45"/>
          <p:cNvGrpSpPr/>
          <p:nvPr/>
        </p:nvGrpSpPr>
        <p:grpSpPr>
          <a:xfrm>
            <a:off x="4422653" y="2427864"/>
            <a:ext cx="278152" cy="345818"/>
            <a:chOff x="0" y="46600"/>
            <a:chExt cx="3121800" cy="5004600"/>
          </a:xfrm>
        </p:grpSpPr>
        <p:sp>
          <p:nvSpPr>
            <p:cNvPr id="336" name="Google Shape;336;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38" name="Google Shape;338;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grpSp>
        <p:nvGrpSpPr>
          <p:cNvPr id="339" name="Google Shape;339;p45"/>
          <p:cNvGrpSpPr/>
          <p:nvPr/>
        </p:nvGrpSpPr>
        <p:grpSpPr>
          <a:xfrm>
            <a:off x="4432934" y="3827060"/>
            <a:ext cx="278152" cy="345818"/>
            <a:chOff x="0" y="46600"/>
            <a:chExt cx="3121800" cy="5004600"/>
          </a:xfrm>
        </p:grpSpPr>
        <p:sp>
          <p:nvSpPr>
            <p:cNvPr id="340" name="Google Shape;340;p45"/>
            <p:cNvSpPr/>
            <p:nvPr/>
          </p:nvSpPr>
          <p:spPr>
            <a:xfrm>
              <a:off x="0" y="466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5"/>
            <p:cNvSpPr/>
            <p:nvPr/>
          </p:nvSpPr>
          <p:spPr>
            <a:xfrm flipH="1">
              <a:off x="0" y="2548900"/>
              <a:ext cx="3121800" cy="2502300"/>
            </a:xfrm>
            <a:prstGeom prst="parallelogram">
              <a:avLst>
                <a:gd name="adj" fmla="val 55860"/>
              </a:avLst>
            </a:prstGeom>
            <a:solidFill>
              <a:srgbClr val="5E85B9">
                <a:alpha val="9115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sp>
          <p:nvSpPr>
            <p:cNvPr id="342" name="Google Shape;342;p45"/>
            <p:cNvSpPr/>
            <p:nvPr/>
          </p:nvSpPr>
          <p:spPr>
            <a:xfrm rot="5400000">
              <a:off x="-1450150" y="1671525"/>
              <a:ext cx="4647600" cy="1747200"/>
            </a:xfrm>
            <a:prstGeom prst="triangle">
              <a:avLst>
                <a:gd name="adj" fmla="val 50126"/>
              </a:avLst>
            </a:prstGeom>
            <a:solidFill>
              <a:srgbClr val="38444A">
                <a:alpha val="59620"/>
              </a:srgb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None/>
              </a:pP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1. CÁC KHÁI NIỆM CỦA PHÁP LUẬT TỐ TỤNG HÌNH SỰ</a:t>
            </a:r>
          </a:p>
        </p:txBody>
      </p:sp>
      <p:sp>
        <p:nvSpPr>
          <p:cNvPr id="4" name="Rectangle 3">
            <a:extLst>
              <a:ext uri="{FF2B5EF4-FFF2-40B4-BE49-F238E27FC236}">
                <a16:creationId xmlns:a16="http://schemas.microsoft.com/office/drawing/2014/main" id="{DCC55D1E-B7B2-5BCB-CF42-F073D6C9E17F}"/>
              </a:ext>
            </a:extLst>
          </p:cNvPr>
          <p:cNvSpPr/>
          <p:nvPr/>
        </p:nvSpPr>
        <p:spPr>
          <a:xfrm>
            <a:off x="672737" y="1156063"/>
            <a:ext cx="7798526" cy="1277855"/>
          </a:xfrm>
          <a:custGeom>
            <a:avLst/>
            <a:gdLst>
              <a:gd name="connsiteX0" fmla="*/ 0 w 7798526"/>
              <a:gd name="connsiteY0" fmla="*/ 0 h 1277855"/>
              <a:gd name="connsiteX1" fmla="*/ 493907 w 7798526"/>
              <a:gd name="connsiteY1" fmla="*/ 0 h 1277855"/>
              <a:gd name="connsiteX2" fmla="*/ 1143784 w 7798526"/>
              <a:gd name="connsiteY2" fmla="*/ 0 h 1277855"/>
              <a:gd name="connsiteX3" fmla="*/ 1793661 w 7798526"/>
              <a:gd name="connsiteY3" fmla="*/ 0 h 1277855"/>
              <a:gd name="connsiteX4" fmla="*/ 2287568 w 7798526"/>
              <a:gd name="connsiteY4" fmla="*/ 0 h 1277855"/>
              <a:gd name="connsiteX5" fmla="*/ 3093415 w 7798526"/>
              <a:gd name="connsiteY5" fmla="*/ 0 h 1277855"/>
              <a:gd name="connsiteX6" fmla="*/ 3587322 w 7798526"/>
              <a:gd name="connsiteY6" fmla="*/ 0 h 1277855"/>
              <a:gd name="connsiteX7" fmla="*/ 4315184 w 7798526"/>
              <a:gd name="connsiteY7" fmla="*/ 0 h 1277855"/>
              <a:gd name="connsiteX8" fmla="*/ 4887076 w 7798526"/>
              <a:gd name="connsiteY8" fmla="*/ 0 h 1277855"/>
              <a:gd name="connsiteX9" fmla="*/ 5614939 w 7798526"/>
              <a:gd name="connsiteY9" fmla="*/ 0 h 1277855"/>
              <a:gd name="connsiteX10" fmla="*/ 6108845 w 7798526"/>
              <a:gd name="connsiteY10" fmla="*/ 0 h 1277855"/>
              <a:gd name="connsiteX11" fmla="*/ 6524767 w 7798526"/>
              <a:gd name="connsiteY11" fmla="*/ 0 h 1277855"/>
              <a:gd name="connsiteX12" fmla="*/ 7096659 w 7798526"/>
              <a:gd name="connsiteY12" fmla="*/ 0 h 1277855"/>
              <a:gd name="connsiteX13" fmla="*/ 7798526 w 7798526"/>
              <a:gd name="connsiteY13" fmla="*/ 0 h 1277855"/>
              <a:gd name="connsiteX14" fmla="*/ 7798526 w 7798526"/>
              <a:gd name="connsiteY14" fmla="*/ 626149 h 1277855"/>
              <a:gd name="connsiteX15" fmla="*/ 7798526 w 7798526"/>
              <a:gd name="connsiteY15" fmla="*/ 1277855 h 1277855"/>
              <a:gd name="connsiteX16" fmla="*/ 7382605 w 7798526"/>
              <a:gd name="connsiteY16" fmla="*/ 1277855 h 1277855"/>
              <a:gd name="connsiteX17" fmla="*/ 6576757 w 7798526"/>
              <a:gd name="connsiteY17" fmla="*/ 1277855 h 1277855"/>
              <a:gd name="connsiteX18" fmla="*/ 5926880 w 7798526"/>
              <a:gd name="connsiteY18" fmla="*/ 1277855 h 1277855"/>
              <a:gd name="connsiteX19" fmla="*/ 5277003 w 7798526"/>
              <a:gd name="connsiteY19" fmla="*/ 1277855 h 1277855"/>
              <a:gd name="connsiteX20" fmla="*/ 4549140 w 7798526"/>
              <a:gd name="connsiteY20" fmla="*/ 1277855 h 1277855"/>
              <a:gd name="connsiteX21" fmla="*/ 3821278 w 7798526"/>
              <a:gd name="connsiteY21" fmla="*/ 1277855 h 1277855"/>
              <a:gd name="connsiteX22" fmla="*/ 3405356 w 7798526"/>
              <a:gd name="connsiteY22" fmla="*/ 1277855 h 1277855"/>
              <a:gd name="connsiteX23" fmla="*/ 2677494 w 7798526"/>
              <a:gd name="connsiteY23" fmla="*/ 1277855 h 1277855"/>
              <a:gd name="connsiteX24" fmla="*/ 2183587 w 7798526"/>
              <a:gd name="connsiteY24" fmla="*/ 1277855 h 1277855"/>
              <a:gd name="connsiteX25" fmla="*/ 1689681 w 7798526"/>
              <a:gd name="connsiteY25" fmla="*/ 1277855 h 1277855"/>
              <a:gd name="connsiteX26" fmla="*/ 1273759 w 7798526"/>
              <a:gd name="connsiteY26" fmla="*/ 1277855 h 1277855"/>
              <a:gd name="connsiteX27" fmla="*/ 0 w 7798526"/>
              <a:gd name="connsiteY27" fmla="*/ 1277855 h 1277855"/>
              <a:gd name="connsiteX28" fmla="*/ 0 w 7798526"/>
              <a:gd name="connsiteY28" fmla="*/ 651706 h 1277855"/>
              <a:gd name="connsiteX29" fmla="*/ 0 w 7798526"/>
              <a:gd name="connsiteY29" fmla="*/ 0 h 1277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7798526" h="1277855" fill="none" extrusionOk="0">
                <a:moveTo>
                  <a:pt x="0" y="0"/>
                </a:moveTo>
                <a:cubicBezTo>
                  <a:pt x="210501" y="-7657"/>
                  <a:pt x="250929" y="-15825"/>
                  <a:pt x="493907" y="0"/>
                </a:cubicBezTo>
                <a:cubicBezTo>
                  <a:pt x="736885" y="15825"/>
                  <a:pt x="946667" y="-26622"/>
                  <a:pt x="1143784" y="0"/>
                </a:cubicBezTo>
                <a:cubicBezTo>
                  <a:pt x="1340901" y="26622"/>
                  <a:pt x="1535586" y="-27628"/>
                  <a:pt x="1793661" y="0"/>
                </a:cubicBezTo>
                <a:cubicBezTo>
                  <a:pt x="2051736" y="27628"/>
                  <a:pt x="2107975" y="2204"/>
                  <a:pt x="2287568" y="0"/>
                </a:cubicBezTo>
                <a:cubicBezTo>
                  <a:pt x="2467161" y="-2204"/>
                  <a:pt x="2800972" y="5841"/>
                  <a:pt x="3093415" y="0"/>
                </a:cubicBezTo>
                <a:cubicBezTo>
                  <a:pt x="3385858" y="-5841"/>
                  <a:pt x="3455411" y="13938"/>
                  <a:pt x="3587322" y="0"/>
                </a:cubicBezTo>
                <a:cubicBezTo>
                  <a:pt x="3719233" y="-13938"/>
                  <a:pt x="4120070" y="20332"/>
                  <a:pt x="4315184" y="0"/>
                </a:cubicBezTo>
                <a:cubicBezTo>
                  <a:pt x="4510298" y="-20332"/>
                  <a:pt x="4703342" y="-13627"/>
                  <a:pt x="4887076" y="0"/>
                </a:cubicBezTo>
                <a:cubicBezTo>
                  <a:pt x="5070810" y="13627"/>
                  <a:pt x="5466170" y="2453"/>
                  <a:pt x="5614939" y="0"/>
                </a:cubicBezTo>
                <a:cubicBezTo>
                  <a:pt x="5763708" y="-2453"/>
                  <a:pt x="5955005" y="-3600"/>
                  <a:pt x="6108845" y="0"/>
                </a:cubicBezTo>
                <a:cubicBezTo>
                  <a:pt x="6262685" y="3600"/>
                  <a:pt x="6335116" y="6419"/>
                  <a:pt x="6524767" y="0"/>
                </a:cubicBezTo>
                <a:cubicBezTo>
                  <a:pt x="6714418" y="-6419"/>
                  <a:pt x="6908217" y="-23674"/>
                  <a:pt x="7096659" y="0"/>
                </a:cubicBezTo>
                <a:cubicBezTo>
                  <a:pt x="7285101" y="23674"/>
                  <a:pt x="7479889" y="23833"/>
                  <a:pt x="7798526" y="0"/>
                </a:cubicBezTo>
                <a:cubicBezTo>
                  <a:pt x="7822049" y="251742"/>
                  <a:pt x="7801637" y="441393"/>
                  <a:pt x="7798526" y="626149"/>
                </a:cubicBezTo>
                <a:cubicBezTo>
                  <a:pt x="7795415" y="810905"/>
                  <a:pt x="7776369" y="983741"/>
                  <a:pt x="7798526" y="1277855"/>
                </a:cubicBezTo>
                <a:cubicBezTo>
                  <a:pt x="7628982" y="1271598"/>
                  <a:pt x="7580703" y="1257483"/>
                  <a:pt x="7382605" y="1277855"/>
                </a:cubicBezTo>
                <a:cubicBezTo>
                  <a:pt x="7184507" y="1298227"/>
                  <a:pt x="6821343" y="1246413"/>
                  <a:pt x="6576757" y="1277855"/>
                </a:cubicBezTo>
                <a:cubicBezTo>
                  <a:pt x="6332171" y="1309297"/>
                  <a:pt x="6249460" y="1251172"/>
                  <a:pt x="5926880" y="1277855"/>
                </a:cubicBezTo>
                <a:cubicBezTo>
                  <a:pt x="5604300" y="1304538"/>
                  <a:pt x="5450732" y="1276061"/>
                  <a:pt x="5277003" y="1277855"/>
                </a:cubicBezTo>
                <a:cubicBezTo>
                  <a:pt x="5103274" y="1279649"/>
                  <a:pt x="4754212" y="1242773"/>
                  <a:pt x="4549140" y="1277855"/>
                </a:cubicBezTo>
                <a:cubicBezTo>
                  <a:pt x="4344068" y="1312937"/>
                  <a:pt x="4130752" y="1289772"/>
                  <a:pt x="3821278" y="1277855"/>
                </a:cubicBezTo>
                <a:cubicBezTo>
                  <a:pt x="3511804" y="1265938"/>
                  <a:pt x="3590417" y="1274414"/>
                  <a:pt x="3405356" y="1277855"/>
                </a:cubicBezTo>
                <a:cubicBezTo>
                  <a:pt x="3220295" y="1281296"/>
                  <a:pt x="2916318" y="1260895"/>
                  <a:pt x="2677494" y="1277855"/>
                </a:cubicBezTo>
                <a:cubicBezTo>
                  <a:pt x="2438670" y="1294815"/>
                  <a:pt x="2331415" y="1283459"/>
                  <a:pt x="2183587" y="1277855"/>
                </a:cubicBezTo>
                <a:cubicBezTo>
                  <a:pt x="2035759" y="1272251"/>
                  <a:pt x="1823621" y="1258008"/>
                  <a:pt x="1689681" y="1277855"/>
                </a:cubicBezTo>
                <a:cubicBezTo>
                  <a:pt x="1555741" y="1297702"/>
                  <a:pt x="1382637" y="1297323"/>
                  <a:pt x="1273759" y="1277855"/>
                </a:cubicBezTo>
                <a:cubicBezTo>
                  <a:pt x="1164881" y="1258387"/>
                  <a:pt x="516019" y="1270326"/>
                  <a:pt x="0" y="1277855"/>
                </a:cubicBezTo>
                <a:cubicBezTo>
                  <a:pt x="-3436" y="991957"/>
                  <a:pt x="-20024" y="942444"/>
                  <a:pt x="0" y="651706"/>
                </a:cubicBezTo>
                <a:cubicBezTo>
                  <a:pt x="20024" y="360968"/>
                  <a:pt x="-8867" y="306793"/>
                  <a:pt x="0" y="0"/>
                </a:cubicBezTo>
                <a:close/>
              </a:path>
              <a:path w="7798526" h="1277855" stroke="0" extrusionOk="0">
                <a:moveTo>
                  <a:pt x="0" y="0"/>
                </a:moveTo>
                <a:cubicBezTo>
                  <a:pt x="145593" y="178"/>
                  <a:pt x="218720" y="12478"/>
                  <a:pt x="415921" y="0"/>
                </a:cubicBezTo>
                <a:cubicBezTo>
                  <a:pt x="613122" y="-12478"/>
                  <a:pt x="895520" y="5841"/>
                  <a:pt x="1221769" y="0"/>
                </a:cubicBezTo>
                <a:cubicBezTo>
                  <a:pt x="1548018" y="-5841"/>
                  <a:pt x="1648568" y="-22781"/>
                  <a:pt x="1949632" y="0"/>
                </a:cubicBezTo>
                <a:cubicBezTo>
                  <a:pt x="2250696" y="22781"/>
                  <a:pt x="2382994" y="-7358"/>
                  <a:pt x="2599509" y="0"/>
                </a:cubicBezTo>
                <a:cubicBezTo>
                  <a:pt x="2816024" y="7358"/>
                  <a:pt x="2893461" y="12175"/>
                  <a:pt x="3093415" y="0"/>
                </a:cubicBezTo>
                <a:cubicBezTo>
                  <a:pt x="3293369" y="-12175"/>
                  <a:pt x="3401537" y="-24474"/>
                  <a:pt x="3587322" y="0"/>
                </a:cubicBezTo>
                <a:cubicBezTo>
                  <a:pt x="3773107" y="24474"/>
                  <a:pt x="3947406" y="13525"/>
                  <a:pt x="4081229" y="0"/>
                </a:cubicBezTo>
                <a:cubicBezTo>
                  <a:pt x="4215052" y="-13525"/>
                  <a:pt x="4445805" y="20908"/>
                  <a:pt x="4731106" y="0"/>
                </a:cubicBezTo>
                <a:cubicBezTo>
                  <a:pt x="5016407" y="-20908"/>
                  <a:pt x="5219273" y="-3169"/>
                  <a:pt x="5536953" y="0"/>
                </a:cubicBezTo>
                <a:cubicBezTo>
                  <a:pt x="5854633" y="3169"/>
                  <a:pt x="5928565" y="-25606"/>
                  <a:pt x="6264816" y="0"/>
                </a:cubicBezTo>
                <a:cubicBezTo>
                  <a:pt x="6601067" y="25606"/>
                  <a:pt x="6572313" y="-17657"/>
                  <a:pt x="6680737" y="0"/>
                </a:cubicBezTo>
                <a:cubicBezTo>
                  <a:pt x="6789161" y="17657"/>
                  <a:pt x="7498175" y="-764"/>
                  <a:pt x="7798526" y="0"/>
                </a:cubicBezTo>
                <a:cubicBezTo>
                  <a:pt x="7808958" y="210126"/>
                  <a:pt x="7798142" y="410415"/>
                  <a:pt x="7798526" y="638928"/>
                </a:cubicBezTo>
                <a:cubicBezTo>
                  <a:pt x="7798910" y="867441"/>
                  <a:pt x="7806626" y="1028607"/>
                  <a:pt x="7798526" y="1277855"/>
                </a:cubicBezTo>
                <a:cubicBezTo>
                  <a:pt x="7495181" y="1263817"/>
                  <a:pt x="7407467" y="1262979"/>
                  <a:pt x="7148649" y="1277855"/>
                </a:cubicBezTo>
                <a:cubicBezTo>
                  <a:pt x="6889831" y="1292731"/>
                  <a:pt x="6559444" y="1303950"/>
                  <a:pt x="6342801" y="1277855"/>
                </a:cubicBezTo>
                <a:cubicBezTo>
                  <a:pt x="6126158" y="1251760"/>
                  <a:pt x="5846780" y="1286160"/>
                  <a:pt x="5692924" y="1277855"/>
                </a:cubicBezTo>
                <a:cubicBezTo>
                  <a:pt x="5539068" y="1269550"/>
                  <a:pt x="5070217" y="1302386"/>
                  <a:pt x="4887076" y="1277855"/>
                </a:cubicBezTo>
                <a:cubicBezTo>
                  <a:pt x="4703935" y="1253324"/>
                  <a:pt x="4479741" y="1288641"/>
                  <a:pt x="4315184" y="1277855"/>
                </a:cubicBezTo>
                <a:cubicBezTo>
                  <a:pt x="4150627" y="1267069"/>
                  <a:pt x="3976226" y="1277765"/>
                  <a:pt x="3665307" y="1277855"/>
                </a:cubicBezTo>
                <a:cubicBezTo>
                  <a:pt x="3354388" y="1277945"/>
                  <a:pt x="3362608" y="1254450"/>
                  <a:pt x="3093415" y="1277855"/>
                </a:cubicBezTo>
                <a:cubicBezTo>
                  <a:pt x="2824222" y="1301260"/>
                  <a:pt x="2719928" y="1246157"/>
                  <a:pt x="2443538" y="1277855"/>
                </a:cubicBezTo>
                <a:cubicBezTo>
                  <a:pt x="2167148" y="1309553"/>
                  <a:pt x="1973825" y="1277828"/>
                  <a:pt x="1793661" y="1277855"/>
                </a:cubicBezTo>
                <a:cubicBezTo>
                  <a:pt x="1613497" y="1277882"/>
                  <a:pt x="1326068" y="1280446"/>
                  <a:pt x="987813" y="1277855"/>
                </a:cubicBezTo>
                <a:cubicBezTo>
                  <a:pt x="649558" y="1275264"/>
                  <a:pt x="426919" y="1284846"/>
                  <a:pt x="0" y="1277855"/>
                </a:cubicBezTo>
                <a:cubicBezTo>
                  <a:pt x="13381" y="1139822"/>
                  <a:pt x="12190" y="958272"/>
                  <a:pt x="0" y="651706"/>
                </a:cubicBezTo>
                <a:cubicBezTo>
                  <a:pt x="-12190" y="345140"/>
                  <a:pt x="-17700" y="299485"/>
                  <a:pt x="0" y="0"/>
                </a:cubicBezTo>
                <a:close/>
              </a:path>
            </a:pathLst>
          </a:custGeom>
          <a:solidFill>
            <a:schemeClr val="bg1"/>
          </a:solidFill>
          <a:ln>
            <a:extLst>
              <a:ext uri="{C807C97D-BFC1-408E-A445-0C87EB9F89A2}">
                <ask:lineSketchStyleProps xmlns:ask="http://schemas.microsoft.com/office/drawing/2018/sketchyshapes" sd="51613622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1800" b="0" i="0" dirty="0">
                <a:solidFill>
                  <a:schemeClr val="tx1">
                    <a:lumMod val="75000"/>
                    <a:lumOff val="25000"/>
                  </a:schemeClr>
                </a:solidFill>
                <a:effectLst/>
                <a:highlight>
                  <a:srgbClr val="FFFFFF"/>
                </a:highlight>
                <a:latin typeface="Arial" panose="020B0604020202020204" pitchFamily="34" charset="0"/>
              </a:rPr>
              <a:t>Tố tụng hình sự là cách thức, trình tự tiến hành các hoạt động của các cơ quan tiến hành tố tụng, người tiến hành tố tụng, người tham gia tố tụng, của các cơ quan nhà nuớc khác và các tổ chức xã hội góp phần vào việc giải quyết vụ án theo quy định của pháp luật tố tụng hình sự.</a:t>
            </a:r>
            <a:endParaRPr lang="en-US" dirty="0">
              <a:solidFill>
                <a:schemeClr val="tx1">
                  <a:lumMod val="75000"/>
                  <a:lumOff val="25000"/>
                </a:schemeClr>
              </a:solidFill>
            </a:endParaRPr>
          </a:p>
        </p:txBody>
      </p:sp>
      <p:grpSp>
        <p:nvGrpSpPr>
          <p:cNvPr id="5" name="Group 56">
            <a:extLst>
              <a:ext uri="{FF2B5EF4-FFF2-40B4-BE49-F238E27FC236}">
                <a16:creationId xmlns:a16="http://schemas.microsoft.com/office/drawing/2014/main" id="{B9594C72-5D7F-72D8-4536-CDAF25AAAF3E}"/>
              </a:ext>
            </a:extLst>
          </p:cNvPr>
          <p:cNvGrpSpPr/>
          <p:nvPr/>
        </p:nvGrpSpPr>
        <p:grpSpPr bwMode="auto">
          <a:xfrm>
            <a:off x="1698681" y="2800494"/>
            <a:ext cx="5746638" cy="1667003"/>
            <a:chOff x="1056" y="1102"/>
            <a:chExt cx="3696" cy="1784"/>
          </a:xfrm>
        </p:grpSpPr>
        <p:grpSp>
          <p:nvGrpSpPr>
            <p:cNvPr id="7" name="Group 35">
              <a:extLst>
                <a:ext uri="{FF2B5EF4-FFF2-40B4-BE49-F238E27FC236}">
                  <a16:creationId xmlns:a16="http://schemas.microsoft.com/office/drawing/2014/main" id="{E4EC0D9A-D1EA-FD58-5840-5DDAEA25AEAF}"/>
                </a:ext>
              </a:extLst>
            </p:cNvPr>
            <p:cNvGrpSpPr/>
            <p:nvPr/>
          </p:nvGrpSpPr>
          <p:grpSpPr bwMode="auto">
            <a:xfrm>
              <a:off x="1056" y="1102"/>
              <a:ext cx="3696" cy="820"/>
              <a:chOff x="912" y="1008"/>
              <a:chExt cx="3984" cy="912"/>
            </a:xfrm>
          </p:grpSpPr>
          <p:sp>
            <p:nvSpPr>
              <p:cNvPr id="22" name="AutoShape 36">
                <a:extLst>
                  <a:ext uri="{FF2B5EF4-FFF2-40B4-BE49-F238E27FC236}">
                    <a16:creationId xmlns:a16="http://schemas.microsoft.com/office/drawing/2014/main" id="{0CF281B6-A090-B44D-A6A5-49E7A112EB05}"/>
                  </a:ext>
                </a:extLst>
              </p:cNvPr>
              <p:cNvSpPr>
                <a:spLocks noChangeArrowheads="1"/>
              </p:cNvSpPr>
              <p:nvPr/>
            </p:nvSpPr>
            <p:spPr bwMode="gray">
              <a:xfrm>
                <a:off x="912" y="1008"/>
                <a:ext cx="3984" cy="912"/>
              </a:xfrm>
              <a:prstGeom prst="roundRect">
                <a:avLst>
                  <a:gd name="adj" fmla="val 10889"/>
                </a:avLst>
              </a:prstGeom>
              <a:gradFill rotWithShape="1">
                <a:gsLst>
                  <a:gs pos="0">
                    <a:srgbClr val="DDDDDD"/>
                  </a:gs>
                  <a:gs pos="50000">
                    <a:srgbClr val="DDDDDD">
                      <a:gamma/>
                      <a:tint val="36471"/>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endParaRPr lang="en-US" sz="1050"/>
              </a:p>
            </p:txBody>
          </p:sp>
          <p:grpSp>
            <p:nvGrpSpPr>
              <p:cNvPr id="23" name="Group 37">
                <a:extLst>
                  <a:ext uri="{FF2B5EF4-FFF2-40B4-BE49-F238E27FC236}">
                    <a16:creationId xmlns:a16="http://schemas.microsoft.com/office/drawing/2014/main" id="{95F1A62B-A746-EC18-EC5A-A80F6C21711D}"/>
                  </a:ext>
                </a:extLst>
              </p:cNvPr>
              <p:cNvGrpSpPr/>
              <p:nvPr/>
            </p:nvGrpSpPr>
            <p:grpSpPr bwMode="auto">
              <a:xfrm>
                <a:off x="999" y="1092"/>
                <a:ext cx="768" cy="746"/>
                <a:chOff x="999" y="1092"/>
                <a:chExt cx="768" cy="746"/>
              </a:xfrm>
            </p:grpSpPr>
            <p:sp>
              <p:nvSpPr>
                <p:cNvPr id="25" name="AutoShape 38">
                  <a:extLst>
                    <a:ext uri="{FF2B5EF4-FFF2-40B4-BE49-F238E27FC236}">
                      <a16:creationId xmlns:a16="http://schemas.microsoft.com/office/drawing/2014/main" id="{1EAE2244-7285-0ABF-A42F-8397D9FCFA54}"/>
                    </a:ext>
                  </a:extLst>
                </p:cNvPr>
                <p:cNvSpPr>
                  <a:spLocks noChangeArrowheads="1"/>
                </p:cNvSpPr>
                <p:nvPr/>
              </p:nvSpPr>
              <p:spPr bwMode="gray">
                <a:xfrm>
                  <a:off x="999" y="1092"/>
                  <a:ext cx="768" cy="746"/>
                </a:xfrm>
                <a:prstGeom prst="roundRect">
                  <a:avLst>
                    <a:gd name="adj" fmla="val 11921"/>
                  </a:avLst>
                </a:prstGeom>
                <a:gradFill rotWithShape="1">
                  <a:gsLst>
                    <a:gs pos="0">
                      <a:schemeClr val="accent1"/>
                    </a:gs>
                    <a:gs pos="100000">
                      <a:schemeClr val="accent1">
                        <a:gamma/>
                        <a:shade val="69804"/>
                        <a:invGamma/>
                      </a:schemeClr>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6" name="Freeform 39">
                  <a:extLst>
                    <a:ext uri="{FF2B5EF4-FFF2-40B4-BE49-F238E27FC236}">
                      <a16:creationId xmlns:a16="http://schemas.microsoft.com/office/drawing/2014/main" id="{48D96266-DDA6-57BE-7C07-3333B51BCB76}"/>
                    </a:ext>
                  </a:extLst>
                </p:cNvPr>
                <p:cNvSpPr/>
                <p:nvPr/>
              </p:nvSpPr>
              <p:spPr bwMode="gray">
                <a:xfrm>
                  <a:off x="1047" y="1140"/>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accent1">
                        <a:gamma/>
                        <a:tint val="54510"/>
                        <a:invGamma/>
                      </a:schemeClr>
                    </a:gs>
                    <a:gs pos="50000">
                      <a:schemeClr val="accent1">
                        <a:alpha val="0"/>
                      </a:schemeClr>
                    </a:gs>
                    <a:gs pos="100000">
                      <a:schemeClr val="accent1">
                        <a:gamma/>
                        <a:tint val="54510"/>
                        <a:invGamma/>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US" sz="1050"/>
                </a:p>
              </p:txBody>
            </p:sp>
            <p:sp>
              <p:nvSpPr>
                <p:cNvPr id="27" name="Text Box 40">
                  <a:extLst>
                    <a:ext uri="{FF2B5EF4-FFF2-40B4-BE49-F238E27FC236}">
                      <a16:creationId xmlns:a16="http://schemas.microsoft.com/office/drawing/2014/main" id="{73AE63A4-4363-4540-1246-A722F013B0ED}"/>
                    </a:ext>
                  </a:extLst>
                </p:cNvPr>
                <p:cNvSpPr txBox="1">
                  <a:spLocks noChangeArrowheads="1"/>
                </p:cNvSpPr>
                <p:nvPr/>
              </p:nvSpPr>
              <p:spPr bwMode="gray">
                <a:xfrm>
                  <a:off x="1272" y="1206"/>
                  <a:ext cx="206" cy="3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sz="2100" dirty="0">
                      <a:solidFill>
                        <a:srgbClr val="FFFFFF"/>
                      </a:solidFill>
                      <a:effectLst>
                        <a:outerShdw blurRad="38100" dist="38100" dir="2700000" algn="tl">
                          <a:srgbClr val="C0C0C0"/>
                        </a:outerShdw>
                      </a:effectLst>
                    </a:rPr>
                    <a:t>1</a:t>
                  </a:r>
                </a:p>
              </p:txBody>
            </p:sp>
          </p:grpSp>
          <p:sp>
            <p:nvSpPr>
              <p:cNvPr id="24" name="Text Box 41">
                <a:extLst>
                  <a:ext uri="{FF2B5EF4-FFF2-40B4-BE49-F238E27FC236}">
                    <a16:creationId xmlns:a16="http://schemas.microsoft.com/office/drawing/2014/main" id="{FA2E84BB-5A82-990C-7FC1-8DABAAA53D1D}"/>
                  </a:ext>
                </a:extLst>
              </p:cNvPr>
              <p:cNvSpPr txBox="1">
                <a:spLocks noChangeArrowheads="1"/>
              </p:cNvSpPr>
              <p:nvPr/>
            </p:nvSpPr>
            <p:spPr bwMode="gray">
              <a:xfrm>
                <a:off x="1872" y="1149"/>
                <a:ext cx="2928" cy="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50000"/>
                  </a:lnSpc>
                  <a:spcAft>
                    <a:spcPts val="1275"/>
                  </a:spcAft>
                </a:pPr>
                <a:r>
                  <a:rPr lang="en-US" sz="1800" i="1" dirty="0" err="1">
                    <a:solidFill>
                      <a:srgbClr val="000000"/>
                    </a:solidFill>
                    <a:effectLst/>
                    <a:latin typeface="+mj-lt"/>
                    <a:ea typeface="Times New Roman" panose="02020603050405020304" pitchFamily="18" charset="0"/>
                  </a:rPr>
                  <a:t>Phương</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pháp</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quyền</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uy</a:t>
                </a:r>
                <a:endParaRPr lang="en-US" sz="1800" dirty="0">
                  <a:effectLst/>
                  <a:latin typeface="+mj-lt"/>
                  <a:ea typeface="Times New Roman" panose="02020603050405020304" pitchFamily="18" charset="0"/>
                </a:endParaRPr>
              </a:p>
            </p:txBody>
          </p:sp>
        </p:grpSp>
        <p:grpSp>
          <p:nvGrpSpPr>
            <p:cNvPr id="8" name="Group 42">
              <a:extLst>
                <a:ext uri="{FF2B5EF4-FFF2-40B4-BE49-F238E27FC236}">
                  <a16:creationId xmlns:a16="http://schemas.microsoft.com/office/drawing/2014/main" id="{85B722EC-54F2-0184-5B05-E01B77DDA44A}"/>
                </a:ext>
              </a:extLst>
            </p:cNvPr>
            <p:cNvGrpSpPr/>
            <p:nvPr/>
          </p:nvGrpSpPr>
          <p:grpSpPr bwMode="auto">
            <a:xfrm>
              <a:off x="1056" y="2066"/>
              <a:ext cx="3696" cy="820"/>
              <a:chOff x="912" y="2016"/>
              <a:chExt cx="3984" cy="912"/>
            </a:xfrm>
          </p:grpSpPr>
          <p:sp>
            <p:nvSpPr>
              <p:cNvPr id="16" name="AutoShape 43">
                <a:extLst>
                  <a:ext uri="{FF2B5EF4-FFF2-40B4-BE49-F238E27FC236}">
                    <a16:creationId xmlns:a16="http://schemas.microsoft.com/office/drawing/2014/main" id="{6F410D14-5AD5-EDBD-F706-D3FEE2E02E71}"/>
                  </a:ext>
                </a:extLst>
              </p:cNvPr>
              <p:cNvSpPr>
                <a:spLocks noChangeArrowheads="1"/>
              </p:cNvSpPr>
              <p:nvPr/>
            </p:nvSpPr>
            <p:spPr bwMode="gray">
              <a:xfrm>
                <a:off x="912" y="2016"/>
                <a:ext cx="3984" cy="912"/>
              </a:xfrm>
              <a:prstGeom prst="roundRect">
                <a:avLst>
                  <a:gd name="adj" fmla="val 10889"/>
                </a:avLst>
              </a:prstGeom>
              <a:gradFill rotWithShape="1">
                <a:gsLst>
                  <a:gs pos="0">
                    <a:srgbClr val="DDDDDD"/>
                  </a:gs>
                  <a:gs pos="50000">
                    <a:srgbClr val="DDDDDD">
                      <a:gamma/>
                      <a:tint val="39216"/>
                      <a:invGamma/>
                    </a:srgbClr>
                  </a:gs>
                  <a:gs pos="100000">
                    <a:srgbClr val="DDDDDD"/>
                  </a:gs>
                </a:gsLst>
                <a:lin ang="2700000" scaled="1"/>
              </a:gradFill>
              <a:ln w="38100">
                <a:solidFill>
                  <a:srgbClr val="FFFFFF"/>
                </a:solidFill>
                <a:round/>
              </a:ln>
              <a:effectLst>
                <a:outerShdw dist="135003" dir="2928844" algn="ctr" rotWithShape="0">
                  <a:srgbClr val="000000">
                    <a:alpha val="50000"/>
                  </a:srgbClr>
                </a:outerShdw>
              </a:effectLst>
            </p:spPr>
            <p:txBody>
              <a:bodyPr wrap="none" anchor="ctr"/>
              <a:lstStyle/>
              <a:p>
                <a:endParaRPr lang="en-US" sz="1050"/>
              </a:p>
            </p:txBody>
          </p:sp>
          <p:grpSp>
            <p:nvGrpSpPr>
              <p:cNvPr id="17" name="Group 44">
                <a:extLst>
                  <a:ext uri="{FF2B5EF4-FFF2-40B4-BE49-F238E27FC236}">
                    <a16:creationId xmlns:a16="http://schemas.microsoft.com/office/drawing/2014/main" id="{921D3655-0E5E-B482-52EC-DEBCC024BCF6}"/>
                  </a:ext>
                </a:extLst>
              </p:cNvPr>
              <p:cNvGrpSpPr/>
              <p:nvPr/>
            </p:nvGrpSpPr>
            <p:grpSpPr bwMode="auto">
              <a:xfrm>
                <a:off x="999" y="2100"/>
                <a:ext cx="768" cy="746"/>
                <a:chOff x="999" y="2100"/>
                <a:chExt cx="768" cy="746"/>
              </a:xfrm>
            </p:grpSpPr>
            <p:sp>
              <p:nvSpPr>
                <p:cNvPr id="19" name="AutoShape 45">
                  <a:extLst>
                    <a:ext uri="{FF2B5EF4-FFF2-40B4-BE49-F238E27FC236}">
                      <a16:creationId xmlns:a16="http://schemas.microsoft.com/office/drawing/2014/main" id="{59C023E0-7501-498B-3A2B-80E78D04841C}"/>
                    </a:ext>
                  </a:extLst>
                </p:cNvPr>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sz="1050"/>
                </a:p>
              </p:txBody>
            </p:sp>
            <p:sp>
              <p:nvSpPr>
                <p:cNvPr id="20" name="Freeform 46">
                  <a:extLst>
                    <a:ext uri="{FF2B5EF4-FFF2-40B4-BE49-F238E27FC236}">
                      <a16:creationId xmlns:a16="http://schemas.microsoft.com/office/drawing/2014/main" id="{0340D1AD-AC3C-F7AE-CA54-84E5FA5BD8CF}"/>
                    </a:ext>
                  </a:extLst>
                </p:cNvPr>
                <p:cNvSpPr/>
                <p:nvPr/>
              </p:nvSpPr>
              <p:spPr bwMode="gray">
                <a:xfrm>
                  <a:off x="1047" y="2148"/>
                  <a:ext cx="383" cy="373"/>
                </a:xfrm>
                <a:custGeom>
                  <a:avLst/>
                  <a:gdLst>
                    <a:gd name="T0" fmla="*/ 118 w 596"/>
                    <a:gd name="T1" fmla="*/ 0 h 598"/>
                    <a:gd name="T2" fmla="*/ 0 w 596"/>
                    <a:gd name="T3" fmla="*/ 118 h 598"/>
                    <a:gd name="T4" fmla="*/ 0 w 596"/>
                    <a:gd name="T5" fmla="*/ 589 h 598"/>
                    <a:gd name="T6" fmla="*/ 161 w 596"/>
                    <a:gd name="T7" fmla="*/ 174 h 598"/>
                    <a:gd name="T8" fmla="*/ 589 w 596"/>
                    <a:gd name="T9" fmla="*/ 0 h 598"/>
                    <a:gd name="T10" fmla="*/ 118 w 596"/>
                    <a:gd name="T11" fmla="*/ 0 h 598"/>
                  </a:gdLst>
                  <a:ahLst/>
                  <a:cxnLst>
                    <a:cxn ang="0">
                      <a:pos x="T0" y="T1"/>
                    </a:cxn>
                    <a:cxn ang="0">
                      <a:pos x="T2" y="T3"/>
                    </a:cxn>
                    <a:cxn ang="0">
                      <a:pos x="T4" y="T5"/>
                    </a:cxn>
                    <a:cxn ang="0">
                      <a:pos x="T6" y="T7"/>
                    </a:cxn>
                    <a:cxn ang="0">
                      <a:pos x="T8" y="T9"/>
                    </a:cxn>
                    <a:cxn ang="0">
                      <a:pos x="T10" y="T11"/>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a:noFill/>
                </a:ln>
                <a:extLst>
                  <a:ext uri="{91240B29-F687-4F45-9708-019B960494DF}">
                    <a14:hiddenLine xmlns:a14="http://schemas.microsoft.com/office/drawing/2010/main" w="0">
                      <a:solidFill>
                        <a:srgbClr val="000000"/>
                      </a:solidFill>
                      <a:prstDash val="solid"/>
                      <a:round/>
                    </a14:hiddenLine>
                  </a:ext>
                </a:extLst>
              </p:spPr>
              <p:txBody>
                <a:bodyPr/>
                <a:lstStyle/>
                <a:p>
                  <a:endParaRPr lang="en-US" sz="1050"/>
                </a:p>
              </p:txBody>
            </p:sp>
            <p:sp>
              <p:nvSpPr>
                <p:cNvPr id="21" name="Text Box 47">
                  <a:extLst>
                    <a:ext uri="{FF2B5EF4-FFF2-40B4-BE49-F238E27FC236}">
                      <a16:creationId xmlns:a16="http://schemas.microsoft.com/office/drawing/2014/main" id="{CC05046E-8D27-6BFE-BBB9-CE59A2F2D3A1}"/>
                    </a:ext>
                  </a:extLst>
                </p:cNvPr>
                <p:cNvSpPr txBox="1">
                  <a:spLocks noChangeArrowheads="1"/>
                </p:cNvSpPr>
                <p:nvPr/>
              </p:nvSpPr>
              <p:spPr bwMode="gray">
                <a:xfrm>
                  <a:off x="1276" y="2194"/>
                  <a:ext cx="206" cy="348"/>
                </a:xfrm>
                <a:prstGeom prst="rect">
                  <a:avLst/>
                </a:prstGeom>
                <a:noFill/>
                <a:ln>
                  <a:noFill/>
                </a:ln>
                <a:effectLst>
                  <a:outerShdw dist="35921" dir="2700000" algn="ctr" rotWithShape="0">
                    <a:schemeClr val="tx1"/>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none">
                  <a:spAutoFit/>
                </a:bodyPr>
                <a:lstStyle/>
                <a:p>
                  <a:pPr algn="ctr" eaLnBrk="0" hangingPunct="0"/>
                  <a:r>
                    <a:rPr lang="en-US" sz="2100" dirty="0">
                      <a:solidFill>
                        <a:srgbClr val="FFFFFF"/>
                      </a:solidFill>
                      <a:effectLst>
                        <a:outerShdw blurRad="38100" dist="38100" dir="2700000" algn="tl">
                          <a:srgbClr val="C0C0C0"/>
                        </a:outerShdw>
                      </a:effectLst>
                    </a:rPr>
                    <a:t>2</a:t>
                  </a:r>
                </a:p>
              </p:txBody>
            </p:sp>
          </p:grpSp>
          <p:sp>
            <p:nvSpPr>
              <p:cNvPr id="18" name="Text Box 48">
                <a:extLst>
                  <a:ext uri="{FF2B5EF4-FFF2-40B4-BE49-F238E27FC236}">
                    <a16:creationId xmlns:a16="http://schemas.microsoft.com/office/drawing/2014/main" id="{6DE5D61B-A575-F7EF-4E77-FE87B38C8422}"/>
                  </a:ext>
                </a:extLst>
              </p:cNvPr>
              <p:cNvSpPr txBox="1">
                <a:spLocks noChangeArrowheads="1"/>
              </p:cNvSpPr>
              <p:nvPr/>
            </p:nvSpPr>
            <p:spPr bwMode="gray">
              <a:xfrm>
                <a:off x="1872" y="2141"/>
                <a:ext cx="2928" cy="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defRPr/>
                </a:pPr>
                <a:r>
                  <a:rPr lang="en-US" sz="1800" i="1" dirty="0" err="1">
                    <a:solidFill>
                      <a:srgbClr val="000000"/>
                    </a:solidFill>
                    <a:effectLst/>
                    <a:latin typeface="+mj-lt"/>
                    <a:ea typeface="Times New Roman" panose="02020603050405020304" pitchFamily="18" charset="0"/>
                  </a:rPr>
                  <a:t>phương</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pháp</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phối</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hợp</a:t>
                </a:r>
                <a:r>
                  <a:rPr lang="en-US" sz="1800" i="1" dirty="0">
                    <a:solidFill>
                      <a:srgbClr val="000000"/>
                    </a:solidFill>
                    <a:effectLst/>
                    <a:latin typeface="+mj-lt"/>
                    <a:ea typeface="Times New Roman" panose="02020603050405020304" pitchFamily="18" charset="0"/>
                  </a:rPr>
                  <a:t> – </a:t>
                </a:r>
                <a:r>
                  <a:rPr lang="en-US" sz="1800" i="1" dirty="0" err="1">
                    <a:solidFill>
                      <a:srgbClr val="000000"/>
                    </a:solidFill>
                    <a:effectLst/>
                    <a:latin typeface="+mj-lt"/>
                    <a:ea typeface="Times New Roman" panose="02020603050405020304" pitchFamily="18" charset="0"/>
                  </a:rPr>
                  <a:t>chế</a:t>
                </a:r>
                <a:r>
                  <a:rPr lang="en-US" sz="1800" i="1" dirty="0">
                    <a:solidFill>
                      <a:srgbClr val="000000"/>
                    </a:solidFill>
                    <a:effectLst/>
                    <a:latin typeface="+mj-lt"/>
                    <a:ea typeface="Times New Roman" panose="02020603050405020304" pitchFamily="18" charset="0"/>
                  </a:rPr>
                  <a:t> </a:t>
                </a:r>
                <a:r>
                  <a:rPr lang="en-US" sz="1800" i="1" dirty="0" err="1">
                    <a:solidFill>
                      <a:srgbClr val="000000"/>
                    </a:solidFill>
                    <a:effectLst/>
                    <a:latin typeface="+mj-lt"/>
                    <a:ea typeface="Times New Roman" panose="02020603050405020304" pitchFamily="18" charset="0"/>
                  </a:rPr>
                  <a:t>ước</a:t>
                </a:r>
                <a:endParaRPr lang="en-US" sz="1800" dirty="0">
                  <a:latin typeface="+mj-lt"/>
                </a:endParaRPr>
              </a:p>
            </p:txBody>
          </p: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sz="2000" b="1" dirty="0">
                <a:ln w="0"/>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 CHỦ THỂ CỦA QUAN HỆ PHÁP LUẬT TTHS</a:t>
            </a:r>
          </a:p>
        </p:txBody>
      </p:sp>
      <p:graphicFrame>
        <p:nvGraphicFramePr>
          <p:cNvPr id="4" name="Diagram 3">
            <a:extLst>
              <a:ext uri="{FF2B5EF4-FFF2-40B4-BE49-F238E27FC236}">
                <a16:creationId xmlns:a16="http://schemas.microsoft.com/office/drawing/2014/main" id="{9FCE9E32-0CA0-9B6C-D388-53F748433F75}"/>
              </a:ext>
            </a:extLst>
          </p:cNvPr>
          <p:cNvGraphicFramePr/>
          <p:nvPr>
            <p:extLst>
              <p:ext uri="{D42A27DB-BD31-4B8C-83A1-F6EECF244321}">
                <p14:modId xmlns:p14="http://schemas.microsoft.com/office/powerpoint/2010/main" val="33786882"/>
              </p:ext>
            </p:extLst>
          </p:nvPr>
        </p:nvGraphicFramePr>
        <p:xfrm>
          <a:off x="1228997" y="1156062"/>
          <a:ext cx="6686006" cy="34411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9675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2.1.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Cơ</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quan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34 BLTTHS)</a:t>
            </a:r>
          </a:p>
        </p:txBody>
      </p:sp>
      <p:pic>
        <p:nvPicPr>
          <p:cNvPr id="7" name="Picture 6">
            <a:extLst>
              <a:ext uri="{FF2B5EF4-FFF2-40B4-BE49-F238E27FC236}">
                <a16:creationId xmlns:a16="http://schemas.microsoft.com/office/drawing/2014/main" id="{3023A243-2A72-3B74-7B66-A2D0CE41D341}"/>
              </a:ext>
            </a:extLst>
          </p:cNvPr>
          <p:cNvPicPr>
            <a:picLocks noChangeAspect="1"/>
          </p:cNvPicPr>
          <p:nvPr/>
        </p:nvPicPr>
        <p:blipFill>
          <a:blip r:embed="rId2"/>
          <a:srcRect/>
          <a:stretch/>
        </p:blipFill>
        <p:spPr>
          <a:xfrm>
            <a:off x="4956716" y="1468621"/>
            <a:ext cx="3725027" cy="2221470"/>
          </a:xfrm>
          <a:prstGeom prst="rect">
            <a:avLst/>
          </a:prstGeom>
        </p:spPr>
      </p:pic>
      <p:sp>
        <p:nvSpPr>
          <p:cNvPr id="17" name="TextBox 16">
            <a:extLst>
              <a:ext uri="{FF2B5EF4-FFF2-40B4-BE49-F238E27FC236}">
                <a16:creationId xmlns:a16="http://schemas.microsoft.com/office/drawing/2014/main" id="{90C2B48B-F742-D365-866E-45F0ED975243}"/>
              </a:ext>
            </a:extLst>
          </p:cNvPr>
          <p:cNvSpPr txBox="1"/>
          <p:nvPr/>
        </p:nvSpPr>
        <p:spPr>
          <a:xfrm>
            <a:off x="953589" y="1084097"/>
            <a:ext cx="3796436" cy="1287532"/>
          </a:xfrm>
          <a:prstGeom prst="rect">
            <a:avLst/>
          </a:prstGeom>
          <a:noFill/>
        </p:spPr>
        <p:txBody>
          <a:bodyPr wrap="square">
            <a:spAutoFit/>
          </a:bodyPr>
          <a:lstStyle/>
          <a:p>
            <a:pPr marL="285750" indent="-285750" algn="just">
              <a:lnSpc>
                <a:spcPct val="150000"/>
              </a:lnSpc>
              <a:buFont typeface="Wingdings" panose="05000000000000000000" pitchFamily="2" charset="2"/>
              <a:buChar char="q"/>
            </a:pPr>
            <a:r>
              <a:rPr lang="en-US" sz="1800" b="0" i="0" dirty="0" err="1">
                <a:solidFill>
                  <a:schemeClr val="tx1">
                    <a:lumMod val="75000"/>
                    <a:lumOff val="25000"/>
                  </a:schemeClr>
                </a:solidFill>
                <a:effectLst/>
                <a:highlight>
                  <a:srgbClr val="FFFFFF"/>
                </a:highlight>
                <a:latin typeface="+mn-lt"/>
              </a:rPr>
              <a:t>Cơ</a:t>
            </a:r>
            <a:r>
              <a:rPr lang="en-US" sz="1800" b="0" i="0" dirty="0">
                <a:solidFill>
                  <a:schemeClr val="tx1">
                    <a:lumMod val="75000"/>
                    <a:lumOff val="25000"/>
                  </a:schemeClr>
                </a:solidFill>
                <a:effectLst/>
                <a:highlight>
                  <a:srgbClr val="FFFFFF"/>
                </a:highlight>
                <a:latin typeface="+mn-lt"/>
              </a:rPr>
              <a:t> </a:t>
            </a:r>
            <a:r>
              <a:rPr lang="en-US" sz="1800" b="0" i="0" dirty="0" err="1">
                <a:solidFill>
                  <a:schemeClr val="tx1">
                    <a:lumMod val="75000"/>
                    <a:lumOff val="25000"/>
                  </a:schemeClr>
                </a:solidFill>
                <a:effectLst/>
                <a:highlight>
                  <a:srgbClr val="FFFFFF"/>
                </a:highlight>
                <a:latin typeface="+mn-lt"/>
              </a:rPr>
              <a:t>quan</a:t>
            </a:r>
            <a:r>
              <a:rPr lang="en-US" sz="1800" b="0" i="0" dirty="0">
                <a:solidFill>
                  <a:schemeClr val="tx1">
                    <a:lumMod val="75000"/>
                    <a:lumOff val="25000"/>
                  </a:schemeClr>
                </a:solidFill>
                <a:effectLst/>
                <a:highlight>
                  <a:srgbClr val="FFFFFF"/>
                </a:highlight>
                <a:latin typeface="+mn-lt"/>
              </a:rPr>
              <a:t> </a:t>
            </a:r>
            <a:r>
              <a:rPr lang="en-US" sz="1800" b="0" i="0" dirty="0" err="1">
                <a:solidFill>
                  <a:schemeClr val="tx1">
                    <a:lumMod val="75000"/>
                    <a:lumOff val="25000"/>
                  </a:schemeClr>
                </a:solidFill>
                <a:effectLst/>
                <a:highlight>
                  <a:srgbClr val="FFFFFF"/>
                </a:highlight>
                <a:latin typeface="+mn-lt"/>
              </a:rPr>
              <a:t>điều</a:t>
            </a:r>
            <a:r>
              <a:rPr lang="en-US" sz="1800" b="0" i="0" dirty="0">
                <a:solidFill>
                  <a:schemeClr val="tx1">
                    <a:lumMod val="75000"/>
                    <a:lumOff val="25000"/>
                  </a:schemeClr>
                </a:solidFill>
                <a:effectLst/>
                <a:highlight>
                  <a:srgbClr val="FFFFFF"/>
                </a:highlight>
                <a:latin typeface="+mn-lt"/>
              </a:rPr>
              <a:t> </a:t>
            </a:r>
            <a:r>
              <a:rPr lang="en-US" sz="1800" b="0" i="0" dirty="0" err="1">
                <a:solidFill>
                  <a:schemeClr val="tx1">
                    <a:lumMod val="75000"/>
                    <a:lumOff val="25000"/>
                  </a:schemeClr>
                </a:solidFill>
                <a:effectLst/>
                <a:highlight>
                  <a:srgbClr val="FFFFFF"/>
                </a:highlight>
                <a:latin typeface="+mn-lt"/>
              </a:rPr>
              <a:t>tra</a:t>
            </a:r>
            <a:endParaRPr lang="en-US" sz="1800" dirty="0">
              <a:solidFill>
                <a:schemeClr val="tx1">
                  <a:lumMod val="75000"/>
                  <a:lumOff val="25000"/>
                </a:schemeClr>
              </a:solidFill>
              <a:highlight>
                <a:srgbClr val="FFFFFF"/>
              </a:highlight>
              <a:latin typeface="+mn-lt"/>
            </a:endParaRPr>
          </a:p>
          <a:p>
            <a:pPr marL="285750" indent="-285750" algn="just">
              <a:lnSpc>
                <a:spcPct val="150000"/>
              </a:lnSpc>
              <a:buFont typeface="Wingdings" panose="05000000000000000000" pitchFamily="2" charset="2"/>
              <a:buChar char="q"/>
            </a:pPr>
            <a:r>
              <a:rPr lang="en-US" sz="1800" b="0" i="0" dirty="0" err="1">
                <a:solidFill>
                  <a:schemeClr val="tx1">
                    <a:lumMod val="75000"/>
                    <a:lumOff val="25000"/>
                  </a:schemeClr>
                </a:solidFill>
                <a:effectLst/>
                <a:highlight>
                  <a:srgbClr val="FFFFFF"/>
                </a:highlight>
                <a:latin typeface="+mn-lt"/>
              </a:rPr>
              <a:t>Viện</a:t>
            </a:r>
            <a:r>
              <a:rPr lang="en-US" sz="1800" b="0" i="0" dirty="0">
                <a:solidFill>
                  <a:schemeClr val="tx1">
                    <a:lumMod val="75000"/>
                    <a:lumOff val="25000"/>
                  </a:schemeClr>
                </a:solidFill>
                <a:effectLst/>
                <a:highlight>
                  <a:srgbClr val="FFFFFF"/>
                </a:highlight>
                <a:latin typeface="+mn-lt"/>
              </a:rPr>
              <a:t> </a:t>
            </a:r>
            <a:r>
              <a:rPr lang="en-US" sz="1800" b="0" i="0" dirty="0" err="1">
                <a:solidFill>
                  <a:schemeClr val="tx1">
                    <a:lumMod val="75000"/>
                    <a:lumOff val="25000"/>
                  </a:schemeClr>
                </a:solidFill>
                <a:effectLst/>
                <a:highlight>
                  <a:srgbClr val="FFFFFF"/>
                </a:highlight>
                <a:latin typeface="+mn-lt"/>
              </a:rPr>
              <a:t>kiểm</a:t>
            </a:r>
            <a:r>
              <a:rPr lang="en-US" sz="1800" b="0" i="0" dirty="0">
                <a:solidFill>
                  <a:schemeClr val="tx1">
                    <a:lumMod val="75000"/>
                    <a:lumOff val="25000"/>
                  </a:schemeClr>
                </a:solidFill>
                <a:effectLst/>
                <a:highlight>
                  <a:srgbClr val="FFFFFF"/>
                </a:highlight>
                <a:latin typeface="+mn-lt"/>
              </a:rPr>
              <a:t> </a:t>
            </a:r>
            <a:r>
              <a:rPr lang="en-US" sz="1800" b="0" i="0" dirty="0" err="1">
                <a:solidFill>
                  <a:schemeClr val="tx1">
                    <a:lumMod val="75000"/>
                    <a:lumOff val="25000"/>
                  </a:schemeClr>
                </a:solidFill>
                <a:effectLst/>
                <a:highlight>
                  <a:srgbClr val="FFFFFF"/>
                </a:highlight>
                <a:latin typeface="+mn-lt"/>
              </a:rPr>
              <a:t>sát</a:t>
            </a:r>
            <a:endParaRPr lang="en-US" sz="1800" b="0" i="0" dirty="0">
              <a:solidFill>
                <a:schemeClr val="tx1">
                  <a:lumMod val="75000"/>
                  <a:lumOff val="25000"/>
                </a:schemeClr>
              </a:solidFill>
              <a:effectLst/>
              <a:highlight>
                <a:srgbClr val="FFFFFF"/>
              </a:highlight>
              <a:latin typeface="+mn-lt"/>
            </a:endParaRPr>
          </a:p>
          <a:p>
            <a:pPr marL="285750" indent="-285750" algn="just">
              <a:lnSpc>
                <a:spcPct val="150000"/>
              </a:lnSpc>
              <a:buFont typeface="Wingdings" panose="05000000000000000000" pitchFamily="2" charset="2"/>
              <a:buChar char="q"/>
            </a:pPr>
            <a:r>
              <a:rPr lang="en-US" sz="1800" dirty="0" err="1">
                <a:solidFill>
                  <a:schemeClr val="tx1">
                    <a:lumMod val="75000"/>
                    <a:lumOff val="25000"/>
                  </a:schemeClr>
                </a:solidFill>
                <a:highlight>
                  <a:srgbClr val="FFFFFF"/>
                </a:highlight>
                <a:latin typeface="+mn-lt"/>
              </a:rPr>
              <a:t>Tòa</a:t>
            </a:r>
            <a:r>
              <a:rPr lang="en-US" sz="1800" dirty="0">
                <a:solidFill>
                  <a:schemeClr val="tx1">
                    <a:lumMod val="75000"/>
                    <a:lumOff val="25000"/>
                  </a:schemeClr>
                </a:solidFill>
                <a:highlight>
                  <a:srgbClr val="FFFFFF"/>
                </a:highlight>
                <a:latin typeface="+mn-lt"/>
              </a:rPr>
              <a:t> </a:t>
            </a:r>
            <a:r>
              <a:rPr lang="en-US" sz="1800" dirty="0" err="1">
                <a:solidFill>
                  <a:schemeClr val="tx1">
                    <a:lumMod val="75000"/>
                    <a:lumOff val="25000"/>
                  </a:schemeClr>
                </a:solidFill>
                <a:highlight>
                  <a:srgbClr val="FFFFFF"/>
                </a:highlight>
                <a:latin typeface="+mn-lt"/>
              </a:rPr>
              <a:t>án</a:t>
            </a:r>
            <a:r>
              <a:rPr lang="en-US" sz="1800" dirty="0">
                <a:solidFill>
                  <a:schemeClr val="tx1">
                    <a:lumMod val="75000"/>
                    <a:lumOff val="25000"/>
                  </a:schemeClr>
                </a:solidFill>
                <a:highlight>
                  <a:srgbClr val="FFFFFF"/>
                </a:highlight>
                <a:latin typeface="+mn-lt"/>
              </a:rPr>
              <a:t> </a:t>
            </a:r>
            <a:r>
              <a:rPr lang="en-US" sz="1800" dirty="0" err="1">
                <a:solidFill>
                  <a:schemeClr val="tx1">
                    <a:lumMod val="75000"/>
                    <a:lumOff val="25000"/>
                  </a:schemeClr>
                </a:solidFill>
                <a:highlight>
                  <a:srgbClr val="FFFFFF"/>
                </a:highlight>
                <a:latin typeface="+mn-lt"/>
              </a:rPr>
              <a:t>nhân</a:t>
            </a:r>
            <a:r>
              <a:rPr lang="en-US" sz="1800" dirty="0">
                <a:solidFill>
                  <a:schemeClr val="tx1">
                    <a:lumMod val="75000"/>
                    <a:lumOff val="25000"/>
                  </a:schemeClr>
                </a:solidFill>
                <a:highlight>
                  <a:srgbClr val="FFFFFF"/>
                </a:highlight>
                <a:latin typeface="+mn-lt"/>
              </a:rPr>
              <a:t> </a:t>
            </a:r>
            <a:r>
              <a:rPr lang="en-US" sz="1800" dirty="0" err="1">
                <a:solidFill>
                  <a:schemeClr val="tx1">
                    <a:lumMod val="75000"/>
                    <a:lumOff val="25000"/>
                  </a:schemeClr>
                </a:solidFill>
                <a:highlight>
                  <a:srgbClr val="FFFFFF"/>
                </a:highlight>
                <a:latin typeface="+mn-lt"/>
              </a:rPr>
              <a:t>dân</a:t>
            </a:r>
            <a:endParaRPr lang="vi-VN" sz="1800" b="0" i="0" dirty="0">
              <a:solidFill>
                <a:schemeClr val="tx1">
                  <a:lumMod val="75000"/>
                  <a:lumOff val="25000"/>
                </a:schemeClr>
              </a:solidFill>
              <a:effectLst/>
              <a:highlight>
                <a:srgbClr val="FFFFFF"/>
              </a:highlight>
              <a:latin typeface="+mn-lt"/>
            </a:endParaRPr>
          </a:p>
        </p:txBody>
      </p:sp>
    </p:spTree>
    <p:extLst>
      <p:ext uri="{BB962C8B-B14F-4D97-AF65-F5344CB8AC3E}">
        <p14:creationId xmlns:p14="http://schemas.microsoft.com/office/powerpoint/2010/main" val="13211681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2.2.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tiến</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hành</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34 BLTTHS)</a:t>
            </a:r>
          </a:p>
        </p:txBody>
      </p:sp>
      <p:pic>
        <p:nvPicPr>
          <p:cNvPr id="7" name="Picture 6">
            <a:extLst>
              <a:ext uri="{FF2B5EF4-FFF2-40B4-BE49-F238E27FC236}">
                <a16:creationId xmlns:a16="http://schemas.microsoft.com/office/drawing/2014/main" id="{3023A243-2A72-3B74-7B66-A2D0CE41D341}"/>
              </a:ext>
            </a:extLst>
          </p:cNvPr>
          <p:cNvPicPr>
            <a:picLocks noChangeAspect="1"/>
          </p:cNvPicPr>
          <p:nvPr/>
        </p:nvPicPr>
        <p:blipFill>
          <a:blip r:embed="rId2"/>
          <a:srcRect/>
          <a:stretch/>
        </p:blipFill>
        <p:spPr>
          <a:xfrm>
            <a:off x="4995518" y="1363549"/>
            <a:ext cx="3647422" cy="2431615"/>
          </a:xfrm>
          <a:prstGeom prst="rect">
            <a:avLst/>
          </a:prstGeom>
        </p:spPr>
      </p:pic>
      <p:sp>
        <p:nvSpPr>
          <p:cNvPr id="17" name="TextBox 16">
            <a:extLst>
              <a:ext uri="{FF2B5EF4-FFF2-40B4-BE49-F238E27FC236}">
                <a16:creationId xmlns:a16="http://schemas.microsoft.com/office/drawing/2014/main" id="{90C2B48B-F742-D365-866E-45F0ED975243}"/>
              </a:ext>
            </a:extLst>
          </p:cNvPr>
          <p:cNvSpPr txBox="1"/>
          <p:nvPr/>
        </p:nvSpPr>
        <p:spPr>
          <a:xfrm>
            <a:off x="462257" y="1084097"/>
            <a:ext cx="4287768" cy="2949525"/>
          </a:xfrm>
          <a:prstGeom prst="rect">
            <a:avLst/>
          </a:prstGeom>
          <a:noFill/>
        </p:spPr>
        <p:txBody>
          <a:bodyPr wrap="square">
            <a:spAutoFit/>
          </a:bodyPr>
          <a:lstStyle/>
          <a:p>
            <a:pPr algn="just">
              <a:lnSpc>
                <a:spcPct val="150000"/>
              </a:lnSpc>
            </a:pPr>
            <a:r>
              <a:rPr lang="vi-VN" sz="1800" b="0" i="0" dirty="0">
                <a:solidFill>
                  <a:schemeClr val="tx1">
                    <a:lumMod val="75000"/>
                    <a:lumOff val="25000"/>
                  </a:schemeClr>
                </a:solidFill>
                <a:effectLst/>
                <a:highlight>
                  <a:srgbClr val="FFFFFF"/>
                </a:highlight>
                <a:latin typeface="+mn-lt"/>
              </a:rPr>
              <a:t>- Thủ trưởng, Phó Thủ trưởng Cơ quan điều tra, Điều tra viên, Cán bộ điều tra;</a:t>
            </a:r>
          </a:p>
          <a:p>
            <a:pPr algn="just">
              <a:lnSpc>
                <a:spcPct val="150000"/>
              </a:lnSpc>
            </a:pPr>
            <a:r>
              <a:rPr lang="vi-VN" sz="1800" b="0" i="0" dirty="0">
                <a:solidFill>
                  <a:schemeClr val="tx1">
                    <a:lumMod val="75000"/>
                    <a:lumOff val="25000"/>
                  </a:schemeClr>
                </a:solidFill>
                <a:effectLst/>
                <a:highlight>
                  <a:srgbClr val="FFFFFF"/>
                </a:highlight>
                <a:latin typeface="+mn-lt"/>
              </a:rPr>
              <a:t>- Viện trưởng, Phó Viện trưởng Viện kiểm sát, Kiểm sát viên, Kiểm tra viên;</a:t>
            </a:r>
          </a:p>
          <a:p>
            <a:pPr algn="just">
              <a:lnSpc>
                <a:spcPct val="150000"/>
              </a:lnSpc>
            </a:pPr>
            <a:r>
              <a:rPr lang="vi-VN" sz="1800" b="0" i="0" dirty="0">
                <a:solidFill>
                  <a:schemeClr val="tx1">
                    <a:lumMod val="75000"/>
                    <a:lumOff val="25000"/>
                  </a:schemeClr>
                </a:solidFill>
                <a:effectLst/>
                <a:highlight>
                  <a:srgbClr val="FFFFFF"/>
                </a:highlight>
                <a:latin typeface="+mn-lt"/>
              </a:rPr>
              <a:t>- Chánh án, Phó Chánh án Tòa án, Thẩm phán, Hội thẩm, Thư ký Tòa án, Thẩm tra viên.</a:t>
            </a:r>
          </a:p>
        </p:txBody>
      </p:sp>
    </p:spTree>
    <p:extLst>
      <p:ext uri="{BB962C8B-B14F-4D97-AF65-F5344CB8AC3E}">
        <p14:creationId xmlns:p14="http://schemas.microsoft.com/office/powerpoint/2010/main" val="19326472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oogle Shape;118;p15">
            <a:extLst>
              <a:ext uri="{FF2B5EF4-FFF2-40B4-BE49-F238E27FC236}">
                <a16:creationId xmlns:a16="http://schemas.microsoft.com/office/drawing/2014/main" id="{99B36777-BDCC-DDDE-E8D3-0B5E306C0DE4}"/>
              </a:ext>
            </a:extLst>
          </p:cNvPr>
          <p:cNvGrpSpPr/>
          <p:nvPr/>
        </p:nvGrpSpPr>
        <p:grpSpPr>
          <a:xfrm>
            <a:off x="249203" y="176873"/>
            <a:ext cx="8645594" cy="4717424"/>
            <a:chOff x="0" y="-38100"/>
            <a:chExt cx="4554058" cy="2484898"/>
          </a:xfrm>
        </p:grpSpPr>
        <p:sp>
          <p:nvSpPr>
            <p:cNvPr id="5" name="Google Shape;119;p15">
              <a:extLst>
                <a:ext uri="{FF2B5EF4-FFF2-40B4-BE49-F238E27FC236}">
                  <a16:creationId xmlns:a16="http://schemas.microsoft.com/office/drawing/2014/main" id="{1F8F736A-11B8-3AD4-50F4-9B7B52B85B85}"/>
                </a:ext>
              </a:extLst>
            </p:cNvPr>
            <p:cNvSpPr/>
            <p:nvPr/>
          </p:nvSpPr>
          <p:spPr>
            <a:xfrm>
              <a:off x="0" y="0"/>
              <a:ext cx="4554058" cy="2446798"/>
            </a:xfrm>
            <a:custGeom>
              <a:avLst/>
              <a:gdLst/>
              <a:ahLst/>
              <a:cxnLst/>
              <a:rect l="l" t="t" r="r" b="b"/>
              <a:pathLst>
                <a:path w="4554058" h="2446798" extrusionOk="0">
                  <a:moveTo>
                    <a:pt x="12984" y="0"/>
                  </a:moveTo>
                  <a:lnTo>
                    <a:pt x="4541073" y="0"/>
                  </a:lnTo>
                  <a:cubicBezTo>
                    <a:pt x="4544517" y="0"/>
                    <a:pt x="4547820" y="1368"/>
                    <a:pt x="4550255" y="3803"/>
                  </a:cubicBezTo>
                  <a:cubicBezTo>
                    <a:pt x="4552690" y="6238"/>
                    <a:pt x="4554058" y="9541"/>
                    <a:pt x="4554058" y="12984"/>
                  </a:cubicBezTo>
                  <a:lnTo>
                    <a:pt x="4554058" y="2433814"/>
                  </a:lnTo>
                  <a:cubicBezTo>
                    <a:pt x="4554058" y="2440985"/>
                    <a:pt x="4548244" y="2446798"/>
                    <a:pt x="4541073" y="2446798"/>
                  </a:cubicBezTo>
                  <a:lnTo>
                    <a:pt x="12984" y="2446798"/>
                  </a:lnTo>
                  <a:cubicBezTo>
                    <a:pt x="9541" y="2446798"/>
                    <a:pt x="6238" y="2445430"/>
                    <a:pt x="3803" y="2442995"/>
                  </a:cubicBezTo>
                  <a:cubicBezTo>
                    <a:pt x="1368" y="2440560"/>
                    <a:pt x="0" y="2437258"/>
                    <a:pt x="0" y="2433814"/>
                  </a:cubicBezTo>
                  <a:lnTo>
                    <a:pt x="0" y="12984"/>
                  </a:lnTo>
                  <a:cubicBezTo>
                    <a:pt x="0" y="5813"/>
                    <a:pt x="5813" y="0"/>
                    <a:pt x="12984" y="0"/>
                  </a:cubicBezTo>
                  <a:close/>
                </a:path>
              </a:pathLst>
            </a:custGeom>
            <a:solidFill>
              <a:srgbClr val="FFFFFF"/>
            </a:solidFill>
            <a:ln w="57150" cap="flat" cmpd="sng">
              <a:solidFill>
                <a:srgbClr val="4C6FBF"/>
              </a:solidFill>
              <a:prstDash val="solid"/>
              <a:round/>
              <a:headEnd type="none" w="sm" len="sm"/>
              <a:tailEnd type="none" w="sm" len="sm"/>
            </a:ln>
          </p:spPr>
          <p:txBody>
            <a:bodyPr spcFirstLastPara="1" wrap="square" lIns="45713" tIns="45713" rIns="45713" bIns="45713" anchor="ctr" anchorCtr="0">
              <a:noAutofit/>
            </a:bodyPr>
            <a:lstStyle/>
            <a:p>
              <a:endParaRPr sz="700"/>
            </a:p>
          </p:txBody>
        </p:sp>
        <p:sp>
          <p:nvSpPr>
            <p:cNvPr id="6" name="Google Shape;120;p15">
              <a:extLst>
                <a:ext uri="{FF2B5EF4-FFF2-40B4-BE49-F238E27FC236}">
                  <a16:creationId xmlns:a16="http://schemas.microsoft.com/office/drawing/2014/main" id="{AEB083BB-AF7E-4A71-070E-70DF1198D78C}"/>
                </a:ext>
              </a:extLst>
            </p:cNvPr>
            <p:cNvSpPr txBox="1"/>
            <p:nvPr/>
          </p:nvSpPr>
          <p:spPr>
            <a:xfrm>
              <a:off x="0" y="-38100"/>
              <a:ext cx="812800" cy="850900"/>
            </a:xfrm>
            <a:prstGeom prst="rect">
              <a:avLst/>
            </a:prstGeom>
            <a:noFill/>
            <a:ln>
              <a:noFill/>
            </a:ln>
          </p:spPr>
          <p:txBody>
            <a:bodyPr spcFirstLastPara="1" wrap="square" lIns="25400" tIns="25400" rIns="25400" bIns="25400" anchor="ctr" anchorCtr="0">
              <a:noAutofit/>
            </a:bodyPr>
            <a:lstStyle/>
            <a:p>
              <a:pPr algn="ctr">
                <a:lnSpc>
                  <a:spcPct val="186611"/>
                </a:lnSpc>
              </a:pPr>
              <a:endParaRPr sz="900">
                <a:solidFill>
                  <a:schemeClr val="dk1"/>
                </a:solidFill>
                <a:latin typeface="Calibri"/>
                <a:ea typeface="Calibri"/>
                <a:cs typeface="Calibri"/>
                <a:sym typeface="Calibri"/>
              </a:endParaRPr>
            </a:p>
          </p:txBody>
        </p:sp>
      </p:grpSp>
      <p:sp>
        <p:nvSpPr>
          <p:cNvPr id="2" name="Title 1"/>
          <p:cNvSpPr>
            <a:spLocks noGrp="1"/>
          </p:cNvSpPr>
          <p:nvPr>
            <p:ph type="title"/>
          </p:nvPr>
        </p:nvSpPr>
        <p:spPr/>
        <p:txBody>
          <a:bodyPr/>
          <a:lstStyle/>
          <a:p>
            <a:pPr>
              <a:defRPr/>
            </a:pP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2.3.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Người</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tham</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gia</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tố</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tụng</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a:t>
            </a:r>
            <a:r>
              <a:rPr lang="en-US" sz="2000" b="1" dirty="0" err="1">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Điều</a:t>
            </a:r>
            <a:r>
              <a:rPr lang="en-US" sz="2000" b="1" dirty="0">
                <a:ln w="0"/>
                <a:solidFill>
                  <a:srgbClr val="FF0000"/>
                </a:solidFill>
                <a:effectLst>
                  <a:outerShdw blurRad="38100" dist="19050" dir="2700000" algn="tl" rotWithShape="0">
                    <a:schemeClr val="dk1">
                      <a:alpha val="40000"/>
                    </a:schemeClr>
                  </a:outerShdw>
                </a:effectLst>
                <a:latin typeface="Arial" panose="020B0604020202020204" pitchFamily="34" charset="0"/>
                <a:cs typeface="Arial" panose="020B0604020202020204" pitchFamily="34" charset="0"/>
              </a:rPr>
              <a:t> 55 BLTTHS)</a:t>
            </a:r>
          </a:p>
        </p:txBody>
      </p:sp>
      <p:sp>
        <p:nvSpPr>
          <p:cNvPr id="17" name="TextBox 16">
            <a:extLst>
              <a:ext uri="{FF2B5EF4-FFF2-40B4-BE49-F238E27FC236}">
                <a16:creationId xmlns:a16="http://schemas.microsoft.com/office/drawing/2014/main" id="{90C2B48B-F742-D365-866E-45F0ED975243}"/>
              </a:ext>
            </a:extLst>
          </p:cNvPr>
          <p:cNvSpPr txBox="1"/>
          <p:nvPr/>
        </p:nvSpPr>
        <p:spPr>
          <a:xfrm>
            <a:off x="462257" y="1084097"/>
            <a:ext cx="4161994" cy="3785652"/>
          </a:xfrm>
          <a:prstGeom prst="rect">
            <a:avLst/>
          </a:prstGeom>
          <a:noFill/>
        </p:spPr>
        <p:txBody>
          <a:bodyPr wrap="square">
            <a:spAutoFit/>
          </a:bodyPr>
          <a:lstStyle/>
          <a:p>
            <a:pPr algn="just"/>
            <a:r>
              <a:rPr lang="vi-VN" sz="1600" b="0" i="0" dirty="0">
                <a:solidFill>
                  <a:schemeClr val="tx1">
                    <a:lumMod val="75000"/>
                    <a:lumOff val="25000"/>
                  </a:schemeClr>
                </a:solidFill>
                <a:effectLst/>
                <a:latin typeface="+mn-lt"/>
              </a:rPr>
              <a:t>- Người tố giác, báo tin về tội phạm, kiến nghị khởi tố.</a:t>
            </a:r>
          </a:p>
          <a:p>
            <a:pPr algn="just"/>
            <a:r>
              <a:rPr lang="vi-VN" sz="1600" b="0" i="0" dirty="0">
                <a:solidFill>
                  <a:schemeClr val="tx1">
                    <a:lumMod val="75000"/>
                    <a:lumOff val="25000"/>
                  </a:schemeClr>
                </a:solidFill>
                <a:effectLst/>
                <a:latin typeface="+mn-lt"/>
              </a:rPr>
              <a:t>- Người bị tố giác, người bị kiến nghị khởi tố.</a:t>
            </a:r>
          </a:p>
          <a:p>
            <a:pPr algn="just"/>
            <a:r>
              <a:rPr lang="vi-VN" sz="1600" b="0" i="0" dirty="0">
                <a:solidFill>
                  <a:schemeClr val="tx1">
                    <a:lumMod val="75000"/>
                    <a:lumOff val="25000"/>
                  </a:schemeClr>
                </a:solidFill>
                <a:effectLst/>
                <a:latin typeface="+mn-lt"/>
              </a:rPr>
              <a:t>- Người bị giữ trong trường hợp khẩn cấp.</a:t>
            </a:r>
          </a:p>
          <a:p>
            <a:pPr algn="just"/>
            <a:r>
              <a:rPr lang="vi-VN" sz="1600" b="0" i="0" dirty="0">
                <a:solidFill>
                  <a:schemeClr val="tx1">
                    <a:lumMod val="75000"/>
                    <a:lumOff val="25000"/>
                  </a:schemeClr>
                </a:solidFill>
                <a:effectLst/>
                <a:latin typeface="+mn-lt"/>
              </a:rPr>
              <a:t>- Người bị bắt.</a:t>
            </a:r>
          </a:p>
          <a:p>
            <a:pPr algn="just"/>
            <a:r>
              <a:rPr lang="vi-VN" sz="1600" b="0" i="0" dirty="0">
                <a:solidFill>
                  <a:schemeClr val="tx1">
                    <a:lumMod val="75000"/>
                    <a:lumOff val="25000"/>
                  </a:schemeClr>
                </a:solidFill>
                <a:effectLst/>
                <a:latin typeface="+mn-lt"/>
              </a:rPr>
              <a:t>- Người bị tạm giữ.</a:t>
            </a:r>
          </a:p>
          <a:p>
            <a:pPr algn="just"/>
            <a:r>
              <a:rPr lang="vi-VN" sz="1600" b="0" i="0" dirty="0">
                <a:solidFill>
                  <a:schemeClr val="tx1">
                    <a:lumMod val="75000"/>
                    <a:lumOff val="25000"/>
                  </a:schemeClr>
                </a:solidFill>
                <a:effectLst/>
                <a:latin typeface="+mn-lt"/>
              </a:rPr>
              <a:t>- Bị can.</a:t>
            </a:r>
          </a:p>
          <a:p>
            <a:pPr algn="just"/>
            <a:r>
              <a:rPr lang="vi-VN" sz="1600" b="0" i="0" dirty="0">
                <a:solidFill>
                  <a:schemeClr val="tx1">
                    <a:lumMod val="75000"/>
                    <a:lumOff val="25000"/>
                  </a:schemeClr>
                </a:solidFill>
                <a:effectLst/>
                <a:latin typeface="+mn-lt"/>
              </a:rPr>
              <a:t>- Bị cáo.</a:t>
            </a:r>
          </a:p>
          <a:p>
            <a:pPr algn="just"/>
            <a:r>
              <a:rPr lang="vi-VN" sz="1600" b="0" i="0" dirty="0">
                <a:solidFill>
                  <a:schemeClr val="tx1">
                    <a:lumMod val="75000"/>
                    <a:lumOff val="25000"/>
                  </a:schemeClr>
                </a:solidFill>
                <a:effectLst/>
                <a:latin typeface="+mn-lt"/>
              </a:rPr>
              <a:t>- Bị hại.</a:t>
            </a:r>
          </a:p>
          <a:p>
            <a:pPr algn="just"/>
            <a:r>
              <a:rPr lang="en-US" sz="1600" b="0" i="0" dirty="0">
                <a:solidFill>
                  <a:schemeClr val="tx1">
                    <a:lumMod val="75000"/>
                    <a:lumOff val="25000"/>
                  </a:schemeClr>
                </a:solidFill>
                <a:effectLst/>
                <a:latin typeface="+mn-lt"/>
              </a:rPr>
              <a:t>- </a:t>
            </a:r>
            <a:r>
              <a:rPr lang="vi-VN" sz="1600" b="0" i="0" dirty="0">
                <a:solidFill>
                  <a:schemeClr val="tx1">
                    <a:lumMod val="75000"/>
                    <a:lumOff val="25000"/>
                  </a:schemeClr>
                </a:solidFill>
                <a:effectLst/>
                <a:latin typeface="+mn-lt"/>
              </a:rPr>
              <a:t>Nguyên đơn dân sự.</a:t>
            </a:r>
            <a:endParaRPr lang="en-US" sz="1600" dirty="0">
              <a:solidFill>
                <a:schemeClr val="tx1">
                  <a:lumMod val="75000"/>
                  <a:lumOff val="25000"/>
                </a:schemeClr>
              </a:solidFill>
              <a:latin typeface="+mn-lt"/>
            </a:endParaRPr>
          </a:p>
          <a:p>
            <a:pPr algn="just"/>
            <a:r>
              <a:rPr lang="en-US" sz="1600" b="0" i="0" dirty="0">
                <a:solidFill>
                  <a:schemeClr val="tx1">
                    <a:lumMod val="75000"/>
                    <a:lumOff val="25000"/>
                  </a:schemeClr>
                </a:solidFill>
                <a:effectLst/>
                <a:latin typeface="+mn-lt"/>
              </a:rPr>
              <a:t>- </a:t>
            </a:r>
            <a:r>
              <a:rPr lang="vi-VN" sz="1600" b="0" i="0" dirty="0">
                <a:solidFill>
                  <a:schemeClr val="tx1">
                    <a:lumMod val="75000"/>
                    <a:lumOff val="25000"/>
                  </a:schemeClr>
                </a:solidFill>
                <a:effectLst/>
                <a:latin typeface="+mn-lt"/>
              </a:rPr>
              <a:t>Bị đơn dân sự.</a:t>
            </a:r>
            <a:endParaRPr lang="en-US" sz="1600" dirty="0">
              <a:solidFill>
                <a:schemeClr val="tx1">
                  <a:lumMod val="75000"/>
                  <a:lumOff val="25000"/>
                </a:schemeClr>
              </a:solidFill>
              <a:latin typeface="+mn-lt"/>
            </a:endParaRPr>
          </a:p>
          <a:p>
            <a:pPr algn="just"/>
            <a:r>
              <a:rPr lang="en-US" sz="1600" b="0" i="0" dirty="0">
                <a:solidFill>
                  <a:schemeClr val="tx1">
                    <a:lumMod val="75000"/>
                    <a:lumOff val="25000"/>
                  </a:schemeClr>
                </a:solidFill>
                <a:effectLst/>
                <a:latin typeface="+mn-lt"/>
              </a:rPr>
              <a:t>-</a:t>
            </a:r>
            <a:r>
              <a:rPr lang="en-US" sz="1600" dirty="0">
                <a:solidFill>
                  <a:schemeClr val="tx1">
                    <a:lumMod val="75000"/>
                    <a:lumOff val="25000"/>
                  </a:schemeClr>
                </a:solidFill>
                <a:latin typeface="+mn-lt"/>
              </a:rPr>
              <a:t> </a:t>
            </a:r>
            <a:r>
              <a:rPr lang="vi-VN" sz="1600" b="0" i="0" dirty="0">
                <a:solidFill>
                  <a:schemeClr val="tx1">
                    <a:lumMod val="75000"/>
                    <a:lumOff val="25000"/>
                  </a:schemeClr>
                </a:solidFill>
                <a:effectLst/>
                <a:latin typeface="+mn-lt"/>
              </a:rPr>
              <a:t>Người có quyền lợi, nghĩa vụ liên quan đến vụ án.</a:t>
            </a:r>
          </a:p>
          <a:p>
            <a:pPr marL="285750" indent="-285750" algn="just">
              <a:buFontTx/>
              <a:buChar char="-"/>
            </a:pPr>
            <a:endParaRPr lang="vi-VN" sz="1600" b="0" i="0" dirty="0">
              <a:solidFill>
                <a:schemeClr val="tx1">
                  <a:lumMod val="75000"/>
                  <a:lumOff val="25000"/>
                </a:schemeClr>
              </a:solidFill>
              <a:effectLst/>
              <a:latin typeface="+mn-lt"/>
            </a:endParaRPr>
          </a:p>
        </p:txBody>
      </p:sp>
      <p:sp>
        <p:nvSpPr>
          <p:cNvPr id="3" name="TextBox 2">
            <a:extLst>
              <a:ext uri="{FF2B5EF4-FFF2-40B4-BE49-F238E27FC236}">
                <a16:creationId xmlns:a16="http://schemas.microsoft.com/office/drawing/2014/main" id="{47661737-A4B3-6D5C-C038-8289C4866C67}"/>
              </a:ext>
            </a:extLst>
          </p:cNvPr>
          <p:cNvSpPr txBox="1"/>
          <p:nvPr/>
        </p:nvSpPr>
        <p:spPr>
          <a:xfrm>
            <a:off x="4985860" y="1084096"/>
            <a:ext cx="3750514" cy="3539430"/>
          </a:xfrm>
          <a:prstGeom prst="rect">
            <a:avLst/>
          </a:prstGeom>
          <a:noFill/>
        </p:spPr>
        <p:txBody>
          <a:bodyPr wrap="square">
            <a:spAutoFit/>
          </a:bodyPr>
          <a:lstStyle/>
          <a:p>
            <a:pPr algn="just"/>
            <a:r>
              <a:rPr lang="vi-VN" sz="1600" b="0" i="0" dirty="0">
                <a:solidFill>
                  <a:schemeClr val="tx1">
                    <a:lumMod val="75000"/>
                    <a:lumOff val="25000"/>
                  </a:schemeClr>
                </a:solidFill>
                <a:effectLst/>
                <a:latin typeface="+mn-lt"/>
              </a:rPr>
              <a:t>- Người làm chứng.</a:t>
            </a:r>
          </a:p>
          <a:p>
            <a:pPr algn="just"/>
            <a:r>
              <a:rPr lang="vi-VN" sz="1600" b="0" i="0" dirty="0">
                <a:solidFill>
                  <a:schemeClr val="tx1">
                    <a:lumMod val="75000"/>
                    <a:lumOff val="25000"/>
                  </a:schemeClr>
                </a:solidFill>
                <a:effectLst/>
                <a:latin typeface="+mn-lt"/>
              </a:rPr>
              <a:t>- Người chứng kiến.</a:t>
            </a:r>
          </a:p>
          <a:p>
            <a:pPr algn="just"/>
            <a:r>
              <a:rPr lang="vi-VN" sz="1600" b="0" i="0" dirty="0">
                <a:solidFill>
                  <a:schemeClr val="tx1">
                    <a:lumMod val="75000"/>
                    <a:lumOff val="25000"/>
                  </a:schemeClr>
                </a:solidFill>
                <a:effectLst/>
                <a:latin typeface="+mn-lt"/>
              </a:rPr>
              <a:t>- Người giám định.</a:t>
            </a:r>
          </a:p>
          <a:p>
            <a:pPr algn="just"/>
            <a:r>
              <a:rPr lang="vi-VN" sz="1600" b="0" i="0" dirty="0">
                <a:solidFill>
                  <a:schemeClr val="tx1">
                    <a:lumMod val="75000"/>
                    <a:lumOff val="25000"/>
                  </a:schemeClr>
                </a:solidFill>
                <a:effectLst/>
                <a:latin typeface="+mn-lt"/>
              </a:rPr>
              <a:t>- Người định giá tài sản.</a:t>
            </a:r>
          </a:p>
          <a:p>
            <a:pPr algn="just"/>
            <a:r>
              <a:rPr lang="vi-VN" sz="1600" b="0" i="0" dirty="0">
                <a:solidFill>
                  <a:schemeClr val="tx1">
                    <a:lumMod val="75000"/>
                    <a:lumOff val="25000"/>
                  </a:schemeClr>
                </a:solidFill>
                <a:effectLst/>
                <a:latin typeface="+mn-lt"/>
              </a:rPr>
              <a:t>- Người phiên dịch, người dịch thuật.</a:t>
            </a:r>
          </a:p>
          <a:p>
            <a:pPr algn="just"/>
            <a:r>
              <a:rPr lang="vi-VN" sz="1600" b="0" i="0" dirty="0">
                <a:solidFill>
                  <a:schemeClr val="tx1">
                    <a:lumMod val="75000"/>
                    <a:lumOff val="25000"/>
                  </a:schemeClr>
                </a:solidFill>
                <a:effectLst/>
                <a:latin typeface="+mn-lt"/>
              </a:rPr>
              <a:t>- Người bào chữa.</a:t>
            </a:r>
          </a:p>
          <a:p>
            <a:pPr algn="just"/>
            <a:r>
              <a:rPr lang="vi-VN" sz="1600" b="0" i="0" dirty="0">
                <a:solidFill>
                  <a:schemeClr val="tx1">
                    <a:lumMod val="75000"/>
                    <a:lumOff val="25000"/>
                  </a:schemeClr>
                </a:solidFill>
                <a:effectLst/>
                <a:latin typeface="+mn-lt"/>
              </a:rPr>
              <a:t>- Người bảo vệ quyền và lợi ích hợp pháp của bị hại, đương sự.</a:t>
            </a:r>
          </a:p>
          <a:p>
            <a:pPr algn="just"/>
            <a:r>
              <a:rPr lang="vi-VN" sz="1600" b="0" i="0" dirty="0">
                <a:solidFill>
                  <a:schemeClr val="tx1">
                    <a:lumMod val="75000"/>
                    <a:lumOff val="25000"/>
                  </a:schemeClr>
                </a:solidFill>
                <a:effectLst/>
                <a:latin typeface="+mn-lt"/>
              </a:rPr>
              <a:t>- Người bảo vệ quyền và lợi ích hợp pháp của người bị tố giác, bị kiến nghị khởi tố.</a:t>
            </a:r>
          </a:p>
          <a:p>
            <a:pPr algn="just"/>
            <a:r>
              <a:rPr lang="vi-VN" sz="1600" b="0" i="0" dirty="0">
                <a:solidFill>
                  <a:schemeClr val="tx1">
                    <a:lumMod val="75000"/>
                    <a:lumOff val="25000"/>
                  </a:schemeClr>
                </a:solidFill>
                <a:effectLst/>
                <a:latin typeface="+mn-lt"/>
              </a:rPr>
              <a:t>- Người đại diện theo pháp luật của pháp nhân phạm tội, người đại diện khác theo quy định của</a:t>
            </a:r>
            <a:r>
              <a:rPr lang="en-US" sz="1600" b="0" i="0" dirty="0">
                <a:solidFill>
                  <a:schemeClr val="tx1">
                    <a:lumMod val="75000"/>
                    <a:lumOff val="25000"/>
                  </a:schemeClr>
                </a:solidFill>
                <a:effectLst/>
                <a:latin typeface="+mn-lt"/>
              </a:rPr>
              <a:t> BLTTHS.</a:t>
            </a:r>
            <a:endParaRPr lang="vi-VN" sz="1600" b="0" i="0" dirty="0">
              <a:solidFill>
                <a:schemeClr val="tx1">
                  <a:lumMod val="75000"/>
                  <a:lumOff val="25000"/>
                </a:schemeClr>
              </a:solidFill>
              <a:effectLst/>
              <a:latin typeface="+mn-lt"/>
            </a:endParaRPr>
          </a:p>
        </p:txBody>
      </p:sp>
    </p:spTree>
    <p:extLst>
      <p:ext uri="{BB962C8B-B14F-4D97-AF65-F5344CB8AC3E}">
        <p14:creationId xmlns:p14="http://schemas.microsoft.com/office/powerpoint/2010/main" val="3723171042"/>
      </p:ext>
    </p:extLst>
  </p:cSld>
  <p:clrMapOvr>
    <a:masterClrMapping/>
  </p:clrMapOvr>
</p:sld>
</file>

<file path=ppt/theme/theme1.xml><?xml version="1.0" encoding="utf-8"?>
<a:theme xmlns:a="http://schemas.openxmlformats.org/drawingml/2006/main" name="Simple Light">
  <a:themeElements>
    <a:clrScheme name="Office 2007 - 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TM03457464[[fn=Dividend]]</Template>
  <TotalTime>9541</TotalTime>
  <Words>1084</Words>
  <Application>Microsoft Office PowerPoint</Application>
  <PresentationFormat>On-screen Show (16:9)</PresentationFormat>
  <Paragraphs>85</Paragraphs>
  <Slides>18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Times New Roman</vt:lpstr>
      <vt:lpstr>Arial</vt:lpstr>
      <vt:lpstr>Muli</vt:lpstr>
      <vt:lpstr>Calibri</vt:lpstr>
      <vt:lpstr>Aptos</vt:lpstr>
      <vt:lpstr>Wingdings</vt:lpstr>
      <vt:lpstr>Simple Light</vt:lpstr>
      <vt:lpstr>PHÁP LUẬT ĐẠI CƯƠNG</vt:lpstr>
      <vt:lpstr>CHƯƠNG 11</vt:lpstr>
      <vt:lpstr>II. TỐ TỤNG HÌNH SỰ</vt:lpstr>
      <vt:lpstr>NỘI DUNG</vt:lpstr>
      <vt:lpstr>1. CÁC KHÁI NIỆM CỦA PHÁP LUẬT TỐ TỤNG HÌNH SỰ</vt:lpstr>
      <vt:lpstr>2. CHỦ THỂ CỦA QUAN HỆ PHÁP LUẬT TTHS</vt:lpstr>
      <vt:lpstr>2.1. Cơ quan tiến hành tố tụng (Điều 34 BLTTHS)</vt:lpstr>
      <vt:lpstr>2.2. Người tiến hành tố tụng (Điều 34 BLTTHS)</vt:lpstr>
      <vt:lpstr>2.3. Người tham gia tố tụng (Điều 55 BLTTHS)</vt:lpstr>
      <vt:lpstr>3. CÁC GIAI ĐOẠN TỐ TỤNG HÌNH SỰ</vt:lpstr>
      <vt:lpstr>3.1. KHỞI TỐ VỤ ÁN HÌNH SỰ</vt:lpstr>
      <vt:lpstr>3.2. ĐIỀU TRA VỤ ÁN HÌNH SỰ</vt:lpstr>
      <vt:lpstr>3.3. TRUY TỐ</vt:lpstr>
      <vt:lpstr>3.4. XÉT XỬ SƠ THẨM VAHS</vt:lpstr>
      <vt:lpstr>3.5. XÉT XỬ PHÚC THẨM VAHS</vt:lpstr>
      <vt:lpstr>3.6. THI HÀNH BẢN ÁN VÀ QUYẾT ĐỊNH CỦA TÒA ÁN</vt:lpstr>
      <vt:lpstr>3.7. XÉT LẠI BẢN ÁN VÀ QUYẾT ĐỊNH ĐÃ CÓ HIỆU LỰC</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PHÁP LUẬT ĐẠI CƯƠNG</dc:title>
  <dc:creator>Hoàng Thanh Tú</dc:creator>
  <cp:lastModifiedBy>Hoàng Thanh Tú</cp:lastModifiedBy>
  <cp:revision>21</cp:revision>
  <dcterms:created xsi:type="dcterms:W3CDTF">2024-03-27T02:09:19Z</dcterms:created>
  <dcterms:modified xsi:type="dcterms:W3CDTF">2024-12-03T08:05:57Z</dcterms:modified>
</cp:coreProperties>
</file>