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eg"/>
  <Override PartName="/ppt/media/image5.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6.jpg" ContentType="image/jpeg"/>
  <Override PartName="/ppt/media/image7.jpg" ContentType="image/jpe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8.jpg" ContentType="image/jpeg"/>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9.jpg" ContentType="image/jpeg"/>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8"/>
  </p:notesMasterIdLst>
  <p:sldIdLst>
    <p:sldId id="256" r:id="rId2"/>
    <p:sldId id="258" r:id="rId3"/>
    <p:sldId id="587" r:id="rId4"/>
    <p:sldId id="607" r:id="rId5"/>
    <p:sldId id="606" r:id="rId6"/>
    <p:sldId id="611" r:id="rId7"/>
    <p:sldId id="656" r:id="rId8"/>
    <p:sldId id="655" r:id="rId9"/>
    <p:sldId id="268" r:id="rId10"/>
    <p:sldId id="498" r:id="rId11"/>
    <p:sldId id="657" r:id="rId12"/>
    <p:sldId id="658" r:id="rId13"/>
    <p:sldId id="659" r:id="rId14"/>
    <p:sldId id="660" r:id="rId15"/>
    <p:sldId id="388" r:id="rId16"/>
    <p:sldId id="661" r:id="rId17"/>
    <p:sldId id="318" r:id="rId18"/>
    <p:sldId id="662" r:id="rId19"/>
    <p:sldId id="315" r:id="rId20"/>
    <p:sldId id="663" r:id="rId21"/>
    <p:sldId id="664" r:id="rId22"/>
    <p:sldId id="665" r:id="rId23"/>
    <p:sldId id="668" r:id="rId24"/>
    <p:sldId id="634" r:id="rId25"/>
    <p:sldId id="669" r:id="rId26"/>
    <p:sldId id="347" r:id="rId27"/>
  </p:sldIdLst>
  <p:sldSz cx="9144000" cy="5143500" type="screen16x9"/>
  <p:notesSz cx="6858000" cy="9144000"/>
  <p:embeddedFontLst>
    <p:embeddedFont>
      <p:font typeface="Tahoma" panose="020B060403050404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A2AEE4-0366-4B2D-B11F-3704FB212822}">
  <a:tblStyle styleId="{DCA2AEE4-0366-4B2D-B11F-3704FB2128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9" autoAdjust="0"/>
    <p:restoredTop sz="94660"/>
  </p:normalViewPr>
  <p:slideViewPr>
    <p:cSldViewPr snapToGrid="0">
      <p:cViewPr varScale="1">
        <p:scale>
          <a:sx n="146" d="100"/>
          <a:sy n="146" d="100"/>
        </p:scale>
        <p:origin x="3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A3CFC0-0D2E-4AF2-BECE-68B2E2C8D550}" type="doc">
      <dgm:prSet loTypeId="urn:microsoft.com/office/officeart/2005/8/layout/cycle7" loCatId="cycle" qsTypeId="urn:microsoft.com/office/officeart/2005/8/quickstyle/simple1" qsCatId="simple" csTypeId="urn:microsoft.com/office/officeart/2005/8/colors/colorful2" csCatId="colorful" phldr="1"/>
      <dgm:spPr/>
      <dgm:t>
        <a:bodyPr/>
        <a:lstStyle/>
        <a:p>
          <a:endParaRPr lang="en-US"/>
        </a:p>
      </dgm:t>
    </dgm:pt>
    <dgm:pt modelId="{451DCDCB-4A7C-4AB9-949F-3A3685F2CE35}">
      <dgm:prSet phldrT="[Text]" custT="1"/>
      <dgm:spPr/>
      <dgm:t>
        <a:bodyPr/>
        <a:lstStyle/>
        <a:p>
          <a:r>
            <a:rPr lang="en-US" sz="1400" b="1" dirty="0" err="1">
              <a:latin typeface="+mj-lt"/>
            </a:rPr>
            <a:t>Đối</a:t>
          </a:r>
          <a:r>
            <a:rPr lang="en-US" sz="1400" b="1" dirty="0">
              <a:latin typeface="+mj-lt"/>
            </a:rPr>
            <a:t> </a:t>
          </a:r>
          <a:r>
            <a:rPr lang="en-US" sz="1400" b="1" dirty="0" err="1">
              <a:latin typeface="+mj-lt"/>
            </a:rPr>
            <a:t>tượng</a:t>
          </a:r>
          <a:r>
            <a:rPr lang="en-US" sz="1400" b="1" dirty="0">
              <a:latin typeface="+mj-lt"/>
            </a:rPr>
            <a:t> </a:t>
          </a:r>
          <a:r>
            <a:rPr lang="en-US" sz="1400" b="1" dirty="0" err="1">
              <a:latin typeface="+mj-lt"/>
            </a:rPr>
            <a:t>điều</a:t>
          </a:r>
          <a:r>
            <a:rPr lang="en-US" sz="1400" b="1" dirty="0">
              <a:latin typeface="+mj-lt"/>
            </a:rPr>
            <a:t> </a:t>
          </a:r>
          <a:r>
            <a:rPr lang="en-US" sz="1400" b="1" dirty="0" err="1">
              <a:latin typeface="+mj-lt"/>
            </a:rPr>
            <a:t>chỉnh</a:t>
          </a:r>
          <a:endParaRPr lang="en-US" sz="1400" b="1" dirty="0">
            <a:latin typeface="+mj-lt"/>
          </a:endParaRPr>
        </a:p>
      </dgm:t>
    </dgm:pt>
    <dgm:pt modelId="{6910E86B-C9EA-4216-830B-1A8E50F1974C}" type="parTrans" cxnId="{3CBF057A-0200-4FC7-B2F0-29C2B2C6F921}">
      <dgm:prSet/>
      <dgm:spPr/>
      <dgm:t>
        <a:bodyPr/>
        <a:lstStyle/>
        <a:p>
          <a:endParaRPr lang="en-US"/>
        </a:p>
      </dgm:t>
    </dgm:pt>
    <dgm:pt modelId="{4821CD5D-CD38-4E24-907C-2A6F34363C26}" type="sibTrans" cxnId="{3CBF057A-0200-4FC7-B2F0-29C2B2C6F921}">
      <dgm:prSet/>
      <dgm:spPr/>
      <dgm:t>
        <a:bodyPr/>
        <a:lstStyle/>
        <a:p>
          <a:endParaRPr lang="en-US"/>
        </a:p>
      </dgm:t>
    </dgm:pt>
    <dgm:pt modelId="{7BB9DF56-8CD6-4A3B-BA94-D6FAC093EB47}">
      <dgm:prSet phldrT="[Text]" custT="1"/>
      <dgm:spPr/>
      <dgm:t>
        <a:bodyPr/>
        <a:lstStyle/>
        <a:p>
          <a:r>
            <a:rPr lang="en-US" sz="1400" dirty="0" err="1">
              <a:latin typeface="+mj-lt"/>
            </a:rPr>
            <a:t>Người</a:t>
          </a:r>
          <a:r>
            <a:rPr lang="en-US" sz="1400" dirty="0">
              <a:latin typeface="+mj-lt"/>
            </a:rPr>
            <a:t> </a:t>
          </a:r>
          <a:r>
            <a:rPr lang="en-US" sz="1400" dirty="0" err="1">
              <a:latin typeface="+mj-lt"/>
            </a:rPr>
            <a:t>phạm</a:t>
          </a:r>
          <a:r>
            <a:rPr lang="en-US" sz="1400" dirty="0">
              <a:latin typeface="+mj-lt"/>
            </a:rPr>
            <a:t> </a:t>
          </a:r>
          <a:r>
            <a:rPr lang="en-US" sz="1400" dirty="0" err="1">
              <a:latin typeface="+mj-lt"/>
            </a:rPr>
            <a:t>tội</a:t>
          </a:r>
          <a:endParaRPr lang="en-US" sz="1400" dirty="0">
            <a:latin typeface="+mj-lt"/>
          </a:endParaRPr>
        </a:p>
      </dgm:t>
    </dgm:pt>
    <dgm:pt modelId="{A7322CA6-0BAF-4DB4-8264-D2781B47AA3E}" type="parTrans" cxnId="{90DD301F-AFE9-4947-9011-F3CCA5A3CFD0}">
      <dgm:prSet/>
      <dgm:spPr/>
      <dgm:t>
        <a:bodyPr/>
        <a:lstStyle/>
        <a:p>
          <a:endParaRPr lang="en-US"/>
        </a:p>
      </dgm:t>
    </dgm:pt>
    <dgm:pt modelId="{2DE2826D-70AE-42A9-91EE-BFF9A6D05953}" type="sibTrans" cxnId="{90DD301F-AFE9-4947-9011-F3CCA5A3CFD0}">
      <dgm:prSet/>
      <dgm:spPr/>
      <dgm:t>
        <a:bodyPr/>
        <a:lstStyle/>
        <a:p>
          <a:endParaRPr lang="en-US"/>
        </a:p>
      </dgm:t>
    </dgm:pt>
    <dgm:pt modelId="{F9E09060-AE55-4867-954B-F34A9C8E1350}">
      <dgm:prSet phldrT="[Text]" custT="1"/>
      <dgm:spPr/>
      <dgm:t>
        <a:bodyPr/>
        <a:lstStyle/>
        <a:p>
          <a:r>
            <a:rPr lang="en-US" sz="1400" dirty="0" err="1">
              <a:latin typeface="+mj-lt"/>
            </a:rPr>
            <a:t>Nhà</a:t>
          </a:r>
          <a:r>
            <a:rPr lang="en-US" sz="1400" dirty="0">
              <a:latin typeface="+mj-lt"/>
            </a:rPr>
            <a:t> </a:t>
          </a:r>
          <a:r>
            <a:rPr lang="en-US" sz="1400" dirty="0" err="1">
              <a:latin typeface="+mj-lt"/>
            </a:rPr>
            <a:t>nước</a:t>
          </a:r>
          <a:endParaRPr lang="en-US" sz="1400" dirty="0">
            <a:latin typeface="+mj-lt"/>
          </a:endParaRPr>
        </a:p>
      </dgm:t>
    </dgm:pt>
    <dgm:pt modelId="{BA340F96-8C46-4FEA-BFBD-50D565EACAB0}" type="parTrans" cxnId="{E3197EA2-E9EF-4F75-8FD1-9C9741FF3A58}">
      <dgm:prSet/>
      <dgm:spPr/>
      <dgm:t>
        <a:bodyPr/>
        <a:lstStyle/>
        <a:p>
          <a:endParaRPr lang="en-US"/>
        </a:p>
      </dgm:t>
    </dgm:pt>
    <dgm:pt modelId="{4C350BF9-1432-4AE8-A7BA-353A56068876}" type="sibTrans" cxnId="{E3197EA2-E9EF-4F75-8FD1-9C9741FF3A58}">
      <dgm:prSet/>
      <dgm:spPr/>
      <dgm:t>
        <a:bodyPr/>
        <a:lstStyle/>
        <a:p>
          <a:endParaRPr lang="en-US"/>
        </a:p>
      </dgm:t>
    </dgm:pt>
    <dgm:pt modelId="{CD4AE4EE-A79D-449D-A54E-9E167760902D}" type="pres">
      <dgm:prSet presAssocID="{6FA3CFC0-0D2E-4AF2-BECE-68B2E2C8D550}" presName="Name0" presStyleCnt="0">
        <dgm:presLayoutVars>
          <dgm:dir/>
          <dgm:resizeHandles val="exact"/>
        </dgm:presLayoutVars>
      </dgm:prSet>
      <dgm:spPr/>
    </dgm:pt>
    <dgm:pt modelId="{82EFAC0E-1292-49B4-AE4A-F78A8231A6E9}" type="pres">
      <dgm:prSet presAssocID="{451DCDCB-4A7C-4AB9-949F-3A3685F2CE35}" presName="node" presStyleLbl="node1" presStyleIdx="0" presStyleCnt="3" custScaleX="166342">
        <dgm:presLayoutVars>
          <dgm:bulletEnabled val="1"/>
        </dgm:presLayoutVars>
      </dgm:prSet>
      <dgm:spPr/>
    </dgm:pt>
    <dgm:pt modelId="{82EEDD5B-7883-4413-8889-35B4712C04D8}" type="pres">
      <dgm:prSet presAssocID="{4821CD5D-CD38-4E24-907C-2A6F34363C26}" presName="sibTrans" presStyleLbl="sibTrans2D1" presStyleIdx="0" presStyleCnt="3"/>
      <dgm:spPr/>
    </dgm:pt>
    <dgm:pt modelId="{338AD534-8E71-41A0-B5B0-E8011539DA72}" type="pres">
      <dgm:prSet presAssocID="{4821CD5D-CD38-4E24-907C-2A6F34363C26}" presName="connectorText" presStyleLbl="sibTrans2D1" presStyleIdx="0" presStyleCnt="3"/>
      <dgm:spPr/>
    </dgm:pt>
    <dgm:pt modelId="{AA56A0FE-374F-419E-8C4C-DE4578A80386}" type="pres">
      <dgm:prSet presAssocID="{7BB9DF56-8CD6-4A3B-BA94-D6FAC093EB47}" presName="node" presStyleLbl="node1" presStyleIdx="1" presStyleCnt="3" custScaleX="116891">
        <dgm:presLayoutVars>
          <dgm:bulletEnabled val="1"/>
        </dgm:presLayoutVars>
      </dgm:prSet>
      <dgm:spPr/>
    </dgm:pt>
    <dgm:pt modelId="{24C18C6F-092B-4682-BD1B-DA351F4A5D49}" type="pres">
      <dgm:prSet presAssocID="{2DE2826D-70AE-42A9-91EE-BFF9A6D05953}" presName="sibTrans" presStyleLbl="sibTrans2D1" presStyleIdx="1" presStyleCnt="3"/>
      <dgm:spPr/>
    </dgm:pt>
    <dgm:pt modelId="{4D464063-A16A-4F26-B7DC-FF706B24C1B3}" type="pres">
      <dgm:prSet presAssocID="{2DE2826D-70AE-42A9-91EE-BFF9A6D05953}" presName="connectorText" presStyleLbl="sibTrans2D1" presStyleIdx="1" presStyleCnt="3"/>
      <dgm:spPr/>
    </dgm:pt>
    <dgm:pt modelId="{F725811C-4E1E-4A1E-BC81-8EAEEDE206E0}" type="pres">
      <dgm:prSet presAssocID="{F9E09060-AE55-4867-954B-F34A9C8E1350}" presName="node" presStyleLbl="node1" presStyleIdx="2" presStyleCnt="3" custScaleX="111975">
        <dgm:presLayoutVars>
          <dgm:bulletEnabled val="1"/>
        </dgm:presLayoutVars>
      </dgm:prSet>
      <dgm:spPr/>
    </dgm:pt>
    <dgm:pt modelId="{440C0F13-1B03-45A7-B94F-C55F76AC75A6}" type="pres">
      <dgm:prSet presAssocID="{4C350BF9-1432-4AE8-A7BA-353A56068876}" presName="sibTrans" presStyleLbl="sibTrans2D1" presStyleIdx="2" presStyleCnt="3"/>
      <dgm:spPr/>
    </dgm:pt>
    <dgm:pt modelId="{C73FD98B-7720-484B-8A2B-88FB3F4EC2B8}" type="pres">
      <dgm:prSet presAssocID="{4C350BF9-1432-4AE8-A7BA-353A56068876}" presName="connectorText" presStyleLbl="sibTrans2D1" presStyleIdx="2" presStyleCnt="3"/>
      <dgm:spPr/>
    </dgm:pt>
  </dgm:ptLst>
  <dgm:cxnLst>
    <dgm:cxn modelId="{B19E5918-6686-4CA5-8CCB-DDFB38BCF11E}" type="presOf" srcId="{2DE2826D-70AE-42A9-91EE-BFF9A6D05953}" destId="{24C18C6F-092B-4682-BD1B-DA351F4A5D49}" srcOrd="0" destOrd="0" presId="urn:microsoft.com/office/officeart/2005/8/layout/cycle7"/>
    <dgm:cxn modelId="{90DD301F-AFE9-4947-9011-F3CCA5A3CFD0}" srcId="{6FA3CFC0-0D2E-4AF2-BECE-68B2E2C8D550}" destId="{7BB9DF56-8CD6-4A3B-BA94-D6FAC093EB47}" srcOrd="1" destOrd="0" parTransId="{A7322CA6-0BAF-4DB4-8264-D2781B47AA3E}" sibTransId="{2DE2826D-70AE-42A9-91EE-BFF9A6D05953}"/>
    <dgm:cxn modelId="{59BADE2D-160B-4689-95F7-D4A1BE284267}" type="presOf" srcId="{4821CD5D-CD38-4E24-907C-2A6F34363C26}" destId="{82EEDD5B-7883-4413-8889-35B4712C04D8}" srcOrd="0" destOrd="0" presId="urn:microsoft.com/office/officeart/2005/8/layout/cycle7"/>
    <dgm:cxn modelId="{BA47C63B-2176-460A-AE42-0668C2821C86}" type="presOf" srcId="{4C350BF9-1432-4AE8-A7BA-353A56068876}" destId="{440C0F13-1B03-45A7-B94F-C55F76AC75A6}" srcOrd="0" destOrd="0" presId="urn:microsoft.com/office/officeart/2005/8/layout/cycle7"/>
    <dgm:cxn modelId="{9D94715C-F7CE-4C3A-BBCF-886061EA5485}" type="presOf" srcId="{2DE2826D-70AE-42A9-91EE-BFF9A6D05953}" destId="{4D464063-A16A-4F26-B7DC-FF706B24C1B3}" srcOrd="1" destOrd="0" presId="urn:microsoft.com/office/officeart/2005/8/layout/cycle7"/>
    <dgm:cxn modelId="{3CBF057A-0200-4FC7-B2F0-29C2B2C6F921}" srcId="{6FA3CFC0-0D2E-4AF2-BECE-68B2E2C8D550}" destId="{451DCDCB-4A7C-4AB9-949F-3A3685F2CE35}" srcOrd="0" destOrd="0" parTransId="{6910E86B-C9EA-4216-830B-1A8E50F1974C}" sibTransId="{4821CD5D-CD38-4E24-907C-2A6F34363C26}"/>
    <dgm:cxn modelId="{A691DC80-EFED-4BDB-81CD-51B10141CF97}" type="presOf" srcId="{7BB9DF56-8CD6-4A3B-BA94-D6FAC093EB47}" destId="{AA56A0FE-374F-419E-8C4C-DE4578A80386}" srcOrd="0" destOrd="0" presId="urn:microsoft.com/office/officeart/2005/8/layout/cycle7"/>
    <dgm:cxn modelId="{C9CE8288-ACBE-4850-B82A-0A091E1418D3}" type="presOf" srcId="{6FA3CFC0-0D2E-4AF2-BECE-68B2E2C8D550}" destId="{CD4AE4EE-A79D-449D-A54E-9E167760902D}" srcOrd="0" destOrd="0" presId="urn:microsoft.com/office/officeart/2005/8/layout/cycle7"/>
    <dgm:cxn modelId="{E3197EA2-E9EF-4F75-8FD1-9C9741FF3A58}" srcId="{6FA3CFC0-0D2E-4AF2-BECE-68B2E2C8D550}" destId="{F9E09060-AE55-4867-954B-F34A9C8E1350}" srcOrd="2" destOrd="0" parTransId="{BA340F96-8C46-4FEA-BFBD-50D565EACAB0}" sibTransId="{4C350BF9-1432-4AE8-A7BA-353A56068876}"/>
    <dgm:cxn modelId="{F5E261AF-C859-4D4B-AE16-7185EB9DAA63}" type="presOf" srcId="{451DCDCB-4A7C-4AB9-949F-3A3685F2CE35}" destId="{82EFAC0E-1292-49B4-AE4A-F78A8231A6E9}" srcOrd="0" destOrd="0" presId="urn:microsoft.com/office/officeart/2005/8/layout/cycle7"/>
    <dgm:cxn modelId="{79FA02BC-5D44-46BB-BB75-2B4E35D08A79}" type="presOf" srcId="{4C350BF9-1432-4AE8-A7BA-353A56068876}" destId="{C73FD98B-7720-484B-8A2B-88FB3F4EC2B8}" srcOrd="1" destOrd="0" presId="urn:microsoft.com/office/officeart/2005/8/layout/cycle7"/>
    <dgm:cxn modelId="{BEF7C1D0-51B7-4690-8951-E28BAF9902A2}" type="presOf" srcId="{F9E09060-AE55-4867-954B-F34A9C8E1350}" destId="{F725811C-4E1E-4A1E-BC81-8EAEEDE206E0}" srcOrd="0" destOrd="0" presId="urn:microsoft.com/office/officeart/2005/8/layout/cycle7"/>
    <dgm:cxn modelId="{E3603CFF-A091-45D0-88C3-5A7F0550EACA}" type="presOf" srcId="{4821CD5D-CD38-4E24-907C-2A6F34363C26}" destId="{338AD534-8E71-41A0-B5B0-E8011539DA72}" srcOrd="1" destOrd="0" presId="urn:microsoft.com/office/officeart/2005/8/layout/cycle7"/>
    <dgm:cxn modelId="{2EB55B3D-C4C6-42B1-9193-00CC466FAC29}" type="presParOf" srcId="{CD4AE4EE-A79D-449D-A54E-9E167760902D}" destId="{82EFAC0E-1292-49B4-AE4A-F78A8231A6E9}" srcOrd="0" destOrd="0" presId="urn:microsoft.com/office/officeart/2005/8/layout/cycle7"/>
    <dgm:cxn modelId="{84AFA76A-EEC5-4B63-9A03-E80F627BB9B4}" type="presParOf" srcId="{CD4AE4EE-A79D-449D-A54E-9E167760902D}" destId="{82EEDD5B-7883-4413-8889-35B4712C04D8}" srcOrd="1" destOrd="0" presId="urn:microsoft.com/office/officeart/2005/8/layout/cycle7"/>
    <dgm:cxn modelId="{C0353431-7DD0-424A-95AB-4A31CB3964ED}" type="presParOf" srcId="{82EEDD5B-7883-4413-8889-35B4712C04D8}" destId="{338AD534-8E71-41A0-B5B0-E8011539DA72}" srcOrd="0" destOrd="0" presId="urn:microsoft.com/office/officeart/2005/8/layout/cycle7"/>
    <dgm:cxn modelId="{1133F4D7-E5DD-45E9-A8EA-084BDC674553}" type="presParOf" srcId="{CD4AE4EE-A79D-449D-A54E-9E167760902D}" destId="{AA56A0FE-374F-419E-8C4C-DE4578A80386}" srcOrd="2" destOrd="0" presId="urn:microsoft.com/office/officeart/2005/8/layout/cycle7"/>
    <dgm:cxn modelId="{2B147264-0006-44A3-9B0D-D8EF95ABB2DA}" type="presParOf" srcId="{CD4AE4EE-A79D-449D-A54E-9E167760902D}" destId="{24C18C6F-092B-4682-BD1B-DA351F4A5D49}" srcOrd="3" destOrd="0" presId="urn:microsoft.com/office/officeart/2005/8/layout/cycle7"/>
    <dgm:cxn modelId="{70556652-D830-4D3D-80E4-4E9BD9CF781C}" type="presParOf" srcId="{24C18C6F-092B-4682-BD1B-DA351F4A5D49}" destId="{4D464063-A16A-4F26-B7DC-FF706B24C1B3}" srcOrd="0" destOrd="0" presId="urn:microsoft.com/office/officeart/2005/8/layout/cycle7"/>
    <dgm:cxn modelId="{5A201C90-FC25-4503-B502-7BFFFC5004B1}" type="presParOf" srcId="{CD4AE4EE-A79D-449D-A54E-9E167760902D}" destId="{F725811C-4E1E-4A1E-BC81-8EAEEDE206E0}" srcOrd="4" destOrd="0" presId="urn:microsoft.com/office/officeart/2005/8/layout/cycle7"/>
    <dgm:cxn modelId="{6B960E02-FE6B-434B-84C7-7B0E37301936}" type="presParOf" srcId="{CD4AE4EE-A79D-449D-A54E-9E167760902D}" destId="{440C0F13-1B03-45A7-B94F-C55F76AC75A6}" srcOrd="5" destOrd="0" presId="urn:microsoft.com/office/officeart/2005/8/layout/cycle7"/>
    <dgm:cxn modelId="{14E66629-3E32-4A64-92FD-C239F752665A}" type="presParOf" srcId="{440C0F13-1B03-45A7-B94F-C55F76AC75A6}" destId="{C73FD98B-7720-484B-8A2B-88FB3F4EC2B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03270-04ED-4AD2-A562-9DCDDA8AAC00}" type="doc">
      <dgm:prSet loTypeId="urn:microsoft.com/office/officeart/2011/layout/CircleProcess" loCatId="process" qsTypeId="urn:microsoft.com/office/officeart/2005/8/quickstyle/simple2" qsCatId="simple" csTypeId="urn:microsoft.com/office/officeart/2005/8/colors/colorful2" csCatId="colorful" phldr="1"/>
      <dgm:spPr/>
    </dgm:pt>
    <dgm:pt modelId="{24233B38-7E20-4E4D-9E5B-DE760A2D459D}">
      <dgm:prSet phldrT="[Text]" custT="1"/>
      <dgm:spPr/>
      <dgm:t>
        <a:bodyPr/>
        <a:lstStyle/>
        <a:p>
          <a:r>
            <a:rPr lang="en-US" sz="1800" b="1" dirty="0" err="1"/>
            <a:t>Chuẩn</a:t>
          </a:r>
          <a:r>
            <a:rPr lang="en-US" sz="1800" b="1" dirty="0"/>
            <a:t> </a:t>
          </a:r>
          <a:r>
            <a:rPr lang="en-US" sz="1800" b="1" dirty="0" err="1"/>
            <a:t>bị</a:t>
          </a:r>
          <a:r>
            <a:rPr lang="en-US" sz="1800" b="1" dirty="0"/>
            <a:t> </a:t>
          </a:r>
          <a:r>
            <a:rPr lang="en-US" sz="1800" b="1" dirty="0" err="1"/>
            <a:t>phạm</a:t>
          </a:r>
          <a:r>
            <a:rPr lang="en-US" sz="1800" b="1" dirty="0"/>
            <a:t> </a:t>
          </a:r>
          <a:r>
            <a:rPr lang="en-US" sz="1800" b="1" dirty="0" err="1"/>
            <a:t>tội</a:t>
          </a:r>
          <a:endParaRPr lang="en-US" sz="1800" b="1" dirty="0"/>
        </a:p>
      </dgm:t>
    </dgm:pt>
    <dgm:pt modelId="{F027F5BB-3EDC-49FA-ABCE-D4F38E41E5A3}" type="parTrans" cxnId="{CB8925EA-1C90-447F-8933-22C026EDA768}">
      <dgm:prSet/>
      <dgm:spPr/>
      <dgm:t>
        <a:bodyPr/>
        <a:lstStyle/>
        <a:p>
          <a:endParaRPr lang="en-US"/>
        </a:p>
      </dgm:t>
    </dgm:pt>
    <dgm:pt modelId="{14F8428D-7CC9-44E1-8696-E25549602B61}" type="sibTrans" cxnId="{CB8925EA-1C90-447F-8933-22C026EDA768}">
      <dgm:prSet/>
      <dgm:spPr/>
      <dgm:t>
        <a:bodyPr/>
        <a:lstStyle/>
        <a:p>
          <a:endParaRPr lang="en-US"/>
        </a:p>
      </dgm:t>
    </dgm:pt>
    <dgm:pt modelId="{024BDBD4-A5B5-4DB1-BC8F-30254579633C}">
      <dgm:prSet phldrT="[Text]" custT="1"/>
      <dgm:spPr/>
      <dgm:t>
        <a:bodyPr/>
        <a:lstStyle/>
        <a:p>
          <a:r>
            <a:rPr lang="en-US" sz="1800" b="1" dirty="0" err="1"/>
            <a:t>Phạm</a:t>
          </a:r>
          <a:r>
            <a:rPr lang="en-US" sz="1800" b="1" dirty="0"/>
            <a:t> </a:t>
          </a:r>
          <a:r>
            <a:rPr lang="en-US" sz="1800" b="1" dirty="0" err="1"/>
            <a:t>tội</a:t>
          </a:r>
          <a:r>
            <a:rPr lang="en-US" sz="1800" b="1" dirty="0"/>
            <a:t> </a:t>
          </a:r>
          <a:r>
            <a:rPr lang="en-US" sz="1800" b="1" dirty="0" err="1"/>
            <a:t>chưa</a:t>
          </a:r>
          <a:r>
            <a:rPr lang="en-US" sz="1800" b="1" dirty="0"/>
            <a:t> </a:t>
          </a:r>
          <a:r>
            <a:rPr lang="en-US" sz="1800" b="1" dirty="0" err="1"/>
            <a:t>đạt</a:t>
          </a:r>
          <a:endParaRPr lang="en-US" sz="1800" b="1" dirty="0"/>
        </a:p>
      </dgm:t>
    </dgm:pt>
    <dgm:pt modelId="{A08312E9-DC28-41D2-B91A-6D6B0AC9F696}" type="parTrans" cxnId="{5F4E998C-05E5-4016-91AA-498EE81DCF3E}">
      <dgm:prSet/>
      <dgm:spPr/>
      <dgm:t>
        <a:bodyPr/>
        <a:lstStyle/>
        <a:p>
          <a:endParaRPr lang="en-US"/>
        </a:p>
      </dgm:t>
    </dgm:pt>
    <dgm:pt modelId="{0C70278E-D0D6-4CFB-A27C-778A74870E81}" type="sibTrans" cxnId="{5F4E998C-05E5-4016-91AA-498EE81DCF3E}">
      <dgm:prSet/>
      <dgm:spPr/>
      <dgm:t>
        <a:bodyPr/>
        <a:lstStyle/>
        <a:p>
          <a:endParaRPr lang="en-US"/>
        </a:p>
      </dgm:t>
    </dgm:pt>
    <dgm:pt modelId="{A9417F57-B916-4F93-AAE6-11C185B9CD60}">
      <dgm:prSet phldrT="[Text]" custT="1"/>
      <dgm:spPr/>
      <dgm:t>
        <a:bodyPr/>
        <a:lstStyle/>
        <a:p>
          <a:r>
            <a:rPr lang="en-US" sz="1800" b="1" dirty="0" err="1"/>
            <a:t>Phạm</a:t>
          </a:r>
          <a:r>
            <a:rPr lang="en-US" sz="1800" b="1" dirty="0"/>
            <a:t> </a:t>
          </a:r>
          <a:r>
            <a:rPr lang="en-US" sz="1800" b="1" dirty="0" err="1"/>
            <a:t>tội</a:t>
          </a:r>
          <a:r>
            <a:rPr lang="en-US" sz="1800" b="1" dirty="0"/>
            <a:t> </a:t>
          </a:r>
          <a:r>
            <a:rPr lang="en-US" sz="1800" b="1" dirty="0" err="1"/>
            <a:t>hoàn</a:t>
          </a:r>
          <a:r>
            <a:rPr lang="en-US" sz="1800" b="1" dirty="0"/>
            <a:t> </a:t>
          </a:r>
          <a:r>
            <a:rPr lang="en-US" sz="1800" b="1" dirty="0" err="1"/>
            <a:t>thành</a:t>
          </a:r>
          <a:endParaRPr lang="en-US" sz="1800" b="1" dirty="0"/>
        </a:p>
      </dgm:t>
    </dgm:pt>
    <dgm:pt modelId="{5522E598-BF97-4713-BCC3-9AF05CA11992}" type="parTrans" cxnId="{3A00799D-D78F-4FEC-A098-FA0FCBB68C3C}">
      <dgm:prSet/>
      <dgm:spPr/>
      <dgm:t>
        <a:bodyPr/>
        <a:lstStyle/>
        <a:p>
          <a:endParaRPr lang="en-US"/>
        </a:p>
      </dgm:t>
    </dgm:pt>
    <dgm:pt modelId="{02008FD0-0DBD-49D0-A53A-D5F54DCE1990}" type="sibTrans" cxnId="{3A00799D-D78F-4FEC-A098-FA0FCBB68C3C}">
      <dgm:prSet/>
      <dgm:spPr/>
      <dgm:t>
        <a:bodyPr/>
        <a:lstStyle/>
        <a:p>
          <a:endParaRPr lang="en-US"/>
        </a:p>
      </dgm:t>
    </dgm:pt>
    <dgm:pt modelId="{C779817D-06A0-47B0-8A08-EF50C44C75D2}" type="pres">
      <dgm:prSet presAssocID="{F7103270-04ED-4AD2-A562-9DCDDA8AAC00}" presName="Name0" presStyleCnt="0">
        <dgm:presLayoutVars>
          <dgm:chMax val="11"/>
          <dgm:chPref val="11"/>
          <dgm:dir/>
          <dgm:resizeHandles/>
        </dgm:presLayoutVars>
      </dgm:prSet>
      <dgm:spPr/>
    </dgm:pt>
    <dgm:pt modelId="{2C079966-0893-4DA0-9F54-96C9301264C4}" type="pres">
      <dgm:prSet presAssocID="{A9417F57-B916-4F93-AAE6-11C185B9CD60}" presName="Accent3" presStyleCnt="0"/>
      <dgm:spPr/>
    </dgm:pt>
    <dgm:pt modelId="{D2D618CA-7409-4AA5-A17C-8AD65DAD48A2}" type="pres">
      <dgm:prSet presAssocID="{A9417F57-B916-4F93-AAE6-11C185B9CD60}" presName="Accent" presStyleLbl="node1" presStyleIdx="0" presStyleCnt="3"/>
      <dgm:spPr/>
    </dgm:pt>
    <dgm:pt modelId="{12B03456-6A9A-4F1B-A6FF-72ADC873C711}" type="pres">
      <dgm:prSet presAssocID="{A9417F57-B916-4F93-AAE6-11C185B9CD60}" presName="ParentBackground3" presStyleCnt="0"/>
      <dgm:spPr/>
    </dgm:pt>
    <dgm:pt modelId="{5F808CAD-A016-4E42-85B8-6961CDF74053}" type="pres">
      <dgm:prSet presAssocID="{A9417F57-B916-4F93-AAE6-11C185B9CD60}" presName="ParentBackground" presStyleLbl="fgAcc1" presStyleIdx="0" presStyleCnt="3"/>
      <dgm:spPr/>
    </dgm:pt>
    <dgm:pt modelId="{FBF22DD3-01D5-477F-B251-80B0E28097FA}" type="pres">
      <dgm:prSet presAssocID="{A9417F57-B916-4F93-AAE6-11C185B9CD60}" presName="Parent3" presStyleLbl="revTx" presStyleIdx="0" presStyleCnt="0">
        <dgm:presLayoutVars>
          <dgm:chMax val="1"/>
          <dgm:chPref val="1"/>
          <dgm:bulletEnabled val="1"/>
        </dgm:presLayoutVars>
      </dgm:prSet>
      <dgm:spPr/>
    </dgm:pt>
    <dgm:pt modelId="{A185202F-A591-4343-83B7-4E94C611AC37}" type="pres">
      <dgm:prSet presAssocID="{024BDBD4-A5B5-4DB1-BC8F-30254579633C}" presName="Accent2" presStyleCnt="0"/>
      <dgm:spPr/>
    </dgm:pt>
    <dgm:pt modelId="{724D91CD-D8D3-49C8-95E7-BAE5FD37901C}" type="pres">
      <dgm:prSet presAssocID="{024BDBD4-A5B5-4DB1-BC8F-30254579633C}" presName="Accent" presStyleLbl="node1" presStyleIdx="1" presStyleCnt="3"/>
      <dgm:spPr/>
    </dgm:pt>
    <dgm:pt modelId="{1A4827AE-DFE7-4555-A0E1-C2655346730F}" type="pres">
      <dgm:prSet presAssocID="{024BDBD4-A5B5-4DB1-BC8F-30254579633C}" presName="ParentBackground2" presStyleCnt="0"/>
      <dgm:spPr/>
    </dgm:pt>
    <dgm:pt modelId="{6AA5A1E1-E887-420E-940D-88E0DEF94734}" type="pres">
      <dgm:prSet presAssocID="{024BDBD4-A5B5-4DB1-BC8F-30254579633C}" presName="ParentBackground" presStyleLbl="fgAcc1" presStyleIdx="1" presStyleCnt="3"/>
      <dgm:spPr/>
    </dgm:pt>
    <dgm:pt modelId="{27B40674-DB3C-4359-91D1-A2431B72034B}" type="pres">
      <dgm:prSet presAssocID="{024BDBD4-A5B5-4DB1-BC8F-30254579633C}" presName="Parent2" presStyleLbl="revTx" presStyleIdx="0" presStyleCnt="0">
        <dgm:presLayoutVars>
          <dgm:chMax val="1"/>
          <dgm:chPref val="1"/>
          <dgm:bulletEnabled val="1"/>
        </dgm:presLayoutVars>
      </dgm:prSet>
      <dgm:spPr/>
    </dgm:pt>
    <dgm:pt modelId="{DFE5247B-E89A-42C6-B582-343B3202A14A}" type="pres">
      <dgm:prSet presAssocID="{24233B38-7E20-4E4D-9E5B-DE760A2D459D}" presName="Accent1" presStyleCnt="0"/>
      <dgm:spPr/>
    </dgm:pt>
    <dgm:pt modelId="{44B046D8-F706-4B00-8EBD-61B046B4060D}" type="pres">
      <dgm:prSet presAssocID="{24233B38-7E20-4E4D-9E5B-DE760A2D459D}" presName="Accent" presStyleLbl="node1" presStyleIdx="2" presStyleCnt="3"/>
      <dgm:spPr/>
    </dgm:pt>
    <dgm:pt modelId="{384309EB-F56D-4878-8182-ED355E14EB54}" type="pres">
      <dgm:prSet presAssocID="{24233B38-7E20-4E4D-9E5B-DE760A2D459D}" presName="ParentBackground1" presStyleCnt="0"/>
      <dgm:spPr/>
    </dgm:pt>
    <dgm:pt modelId="{016A6147-C76A-4139-B2E5-A38033FA56C2}" type="pres">
      <dgm:prSet presAssocID="{24233B38-7E20-4E4D-9E5B-DE760A2D459D}" presName="ParentBackground" presStyleLbl="fgAcc1" presStyleIdx="2" presStyleCnt="3"/>
      <dgm:spPr/>
    </dgm:pt>
    <dgm:pt modelId="{7F177A35-7854-455B-BB63-98DD89B2CF04}" type="pres">
      <dgm:prSet presAssocID="{24233B38-7E20-4E4D-9E5B-DE760A2D459D}" presName="Parent1" presStyleLbl="revTx" presStyleIdx="0" presStyleCnt="0">
        <dgm:presLayoutVars>
          <dgm:chMax val="1"/>
          <dgm:chPref val="1"/>
          <dgm:bulletEnabled val="1"/>
        </dgm:presLayoutVars>
      </dgm:prSet>
      <dgm:spPr/>
    </dgm:pt>
  </dgm:ptLst>
  <dgm:cxnLst>
    <dgm:cxn modelId="{9241BD21-5079-4C44-BD29-5BF810773E10}" type="presOf" srcId="{024BDBD4-A5B5-4DB1-BC8F-30254579633C}" destId="{6AA5A1E1-E887-420E-940D-88E0DEF94734}" srcOrd="0" destOrd="0" presId="urn:microsoft.com/office/officeart/2011/layout/CircleProcess"/>
    <dgm:cxn modelId="{565D6C25-3ED4-4DD8-A336-BA766643593D}" type="presOf" srcId="{024BDBD4-A5B5-4DB1-BC8F-30254579633C}" destId="{27B40674-DB3C-4359-91D1-A2431B72034B}" srcOrd="1" destOrd="0" presId="urn:microsoft.com/office/officeart/2011/layout/CircleProcess"/>
    <dgm:cxn modelId="{84B61742-56C7-4D39-B719-4E8AA6EFB7A7}" type="presOf" srcId="{24233B38-7E20-4E4D-9E5B-DE760A2D459D}" destId="{016A6147-C76A-4139-B2E5-A38033FA56C2}" srcOrd="0" destOrd="0" presId="urn:microsoft.com/office/officeart/2011/layout/CircleProcess"/>
    <dgm:cxn modelId="{B5C8FC42-F093-424E-B142-DC9FDAC28CCF}" type="presOf" srcId="{F7103270-04ED-4AD2-A562-9DCDDA8AAC00}" destId="{C779817D-06A0-47B0-8A08-EF50C44C75D2}" srcOrd="0" destOrd="0" presId="urn:microsoft.com/office/officeart/2011/layout/CircleProcess"/>
    <dgm:cxn modelId="{5F4E998C-05E5-4016-91AA-498EE81DCF3E}" srcId="{F7103270-04ED-4AD2-A562-9DCDDA8AAC00}" destId="{024BDBD4-A5B5-4DB1-BC8F-30254579633C}" srcOrd="1" destOrd="0" parTransId="{A08312E9-DC28-41D2-B91A-6D6B0AC9F696}" sibTransId="{0C70278E-D0D6-4CFB-A27C-778A74870E81}"/>
    <dgm:cxn modelId="{C9CD9890-18C2-48EA-9AC1-E1DD6AB43537}" type="presOf" srcId="{A9417F57-B916-4F93-AAE6-11C185B9CD60}" destId="{5F808CAD-A016-4E42-85B8-6961CDF74053}" srcOrd="0" destOrd="0" presId="urn:microsoft.com/office/officeart/2011/layout/CircleProcess"/>
    <dgm:cxn modelId="{3A00799D-D78F-4FEC-A098-FA0FCBB68C3C}" srcId="{F7103270-04ED-4AD2-A562-9DCDDA8AAC00}" destId="{A9417F57-B916-4F93-AAE6-11C185B9CD60}" srcOrd="2" destOrd="0" parTransId="{5522E598-BF97-4713-BCC3-9AF05CA11992}" sibTransId="{02008FD0-0DBD-49D0-A53A-D5F54DCE1990}"/>
    <dgm:cxn modelId="{0C8A2BA6-B67F-4500-94CC-51586195CE84}" type="presOf" srcId="{A9417F57-B916-4F93-AAE6-11C185B9CD60}" destId="{FBF22DD3-01D5-477F-B251-80B0E28097FA}" srcOrd="1" destOrd="0" presId="urn:microsoft.com/office/officeart/2011/layout/CircleProcess"/>
    <dgm:cxn modelId="{76D4E1A8-17D0-487F-B3C3-1B0E607BA4ED}" type="presOf" srcId="{24233B38-7E20-4E4D-9E5B-DE760A2D459D}" destId="{7F177A35-7854-455B-BB63-98DD89B2CF04}" srcOrd="1" destOrd="0" presId="urn:microsoft.com/office/officeart/2011/layout/CircleProcess"/>
    <dgm:cxn modelId="{CB8925EA-1C90-447F-8933-22C026EDA768}" srcId="{F7103270-04ED-4AD2-A562-9DCDDA8AAC00}" destId="{24233B38-7E20-4E4D-9E5B-DE760A2D459D}" srcOrd="0" destOrd="0" parTransId="{F027F5BB-3EDC-49FA-ABCE-D4F38E41E5A3}" sibTransId="{14F8428D-7CC9-44E1-8696-E25549602B61}"/>
    <dgm:cxn modelId="{C718FBA2-1AE8-4885-A3F6-83E2B331A11A}" type="presParOf" srcId="{C779817D-06A0-47B0-8A08-EF50C44C75D2}" destId="{2C079966-0893-4DA0-9F54-96C9301264C4}" srcOrd="0" destOrd="0" presId="urn:microsoft.com/office/officeart/2011/layout/CircleProcess"/>
    <dgm:cxn modelId="{8E446889-C8BE-4479-B422-0D010C3A1CD6}" type="presParOf" srcId="{2C079966-0893-4DA0-9F54-96C9301264C4}" destId="{D2D618CA-7409-4AA5-A17C-8AD65DAD48A2}" srcOrd="0" destOrd="0" presId="urn:microsoft.com/office/officeart/2011/layout/CircleProcess"/>
    <dgm:cxn modelId="{E4F942C1-C815-4430-A578-5B9861F033E9}" type="presParOf" srcId="{C779817D-06A0-47B0-8A08-EF50C44C75D2}" destId="{12B03456-6A9A-4F1B-A6FF-72ADC873C711}" srcOrd="1" destOrd="0" presId="urn:microsoft.com/office/officeart/2011/layout/CircleProcess"/>
    <dgm:cxn modelId="{29BCB7C3-DE64-4C82-B60B-1F9A674BA2FC}" type="presParOf" srcId="{12B03456-6A9A-4F1B-A6FF-72ADC873C711}" destId="{5F808CAD-A016-4E42-85B8-6961CDF74053}" srcOrd="0" destOrd="0" presId="urn:microsoft.com/office/officeart/2011/layout/CircleProcess"/>
    <dgm:cxn modelId="{A76978A9-C355-4F39-B94D-BE906AF047AE}" type="presParOf" srcId="{C779817D-06A0-47B0-8A08-EF50C44C75D2}" destId="{FBF22DD3-01D5-477F-B251-80B0E28097FA}" srcOrd="2" destOrd="0" presId="urn:microsoft.com/office/officeart/2011/layout/CircleProcess"/>
    <dgm:cxn modelId="{52B742AC-E363-4CF4-B2BC-DEBF6E227BA5}" type="presParOf" srcId="{C779817D-06A0-47B0-8A08-EF50C44C75D2}" destId="{A185202F-A591-4343-83B7-4E94C611AC37}" srcOrd="3" destOrd="0" presId="urn:microsoft.com/office/officeart/2011/layout/CircleProcess"/>
    <dgm:cxn modelId="{1E2EA489-2B52-4BEF-A0F0-316DED3332F9}" type="presParOf" srcId="{A185202F-A591-4343-83B7-4E94C611AC37}" destId="{724D91CD-D8D3-49C8-95E7-BAE5FD37901C}" srcOrd="0" destOrd="0" presId="urn:microsoft.com/office/officeart/2011/layout/CircleProcess"/>
    <dgm:cxn modelId="{9CE64C31-4E41-49C1-A7E1-AC1587A0D6A5}" type="presParOf" srcId="{C779817D-06A0-47B0-8A08-EF50C44C75D2}" destId="{1A4827AE-DFE7-4555-A0E1-C2655346730F}" srcOrd="4" destOrd="0" presId="urn:microsoft.com/office/officeart/2011/layout/CircleProcess"/>
    <dgm:cxn modelId="{471FB412-6236-4D0C-B260-20F49F8834A0}" type="presParOf" srcId="{1A4827AE-DFE7-4555-A0E1-C2655346730F}" destId="{6AA5A1E1-E887-420E-940D-88E0DEF94734}" srcOrd="0" destOrd="0" presId="urn:microsoft.com/office/officeart/2011/layout/CircleProcess"/>
    <dgm:cxn modelId="{EE5FEB43-8DEF-4298-8D46-BA2FEA14AB90}" type="presParOf" srcId="{C779817D-06A0-47B0-8A08-EF50C44C75D2}" destId="{27B40674-DB3C-4359-91D1-A2431B72034B}" srcOrd="5" destOrd="0" presId="urn:microsoft.com/office/officeart/2011/layout/CircleProcess"/>
    <dgm:cxn modelId="{186E0F6C-237A-452F-A7BB-92BD7311920C}" type="presParOf" srcId="{C779817D-06A0-47B0-8A08-EF50C44C75D2}" destId="{DFE5247B-E89A-42C6-B582-343B3202A14A}" srcOrd="6" destOrd="0" presId="urn:microsoft.com/office/officeart/2011/layout/CircleProcess"/>
    <dgm:cxn modelId="{F780BC13-0FBE-4969-89FF-4EA916560A65}" type="presParOf" srcId="{DFE5247B-E89A-42C6-B582-343B3202A14A}" destId="{44B046D8-F706-4B00-8EBD-61B046B4060D}" srcOrd="0" destOrd="0" presId="urn:microsoft.com/office/officeart/2011/layout/CircleProcess"/>
    <dgm:cxn modelId="{0CF69C76-7CDB-4250-9143-4D8BCC56DF12}" type="presParOf" srcId="{C779817D-06A0-47B0-8A08-EF50C44C75D2}" destId="{384309EB-F56D-4878-8182-ED355E14EB54}" srcOrd="7" destOrd="0" presId="urn:microsoft.com/office/officeart/2011/layout/CircleProcess"/>
    <dgm:cxn modelId="{28C40284-4A4B-46B0-9B1D-561264903B98}" type="presParOf" srcId="{384309EB-F56D-4878-8182-ED355E14EB54}" destId="{016A6147-C76A-4139-B2E5-A38033FA56C2}" srcOrd="0" destOrd="0" presId="urn:microsoft.com/office/officeart/2011/layout/CircleProcess"/>
    <dgm:cxn modelId="{06FF3FAC-E511-4C22-9D66-276E25585385}" type="presParOf" srcId="{C779817D-06A0-47B0-8A08-EF50C44C75D2}" destId="{7F177A35-7854-455B-BB63-98DD89B2CF04}"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C5D732-8985-407A-A216-BB93D1E253E4}"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78B1196C-D4D2-436C-B500-A8CD9ED9DDD8}">
      <dgm:prSet phldrT="[Text]" custT="1"/>
      <dgm:spPr/>
      <dgm:t>
        <a:bodyPr/>
        <a:lstStyle/>
        <a:p>
          <a:pPr>
            <a:buFont typeface="+mj-lt"/>
            <a:buAutoNum type="arabicPeriod"/>
          </a:pPr>
          <a:r>
            <a:rPr lang="en-US" sz="1400" b="1" i="1" dirty="0" err="1"/>
            <a:t>Sự</a:t>
          </a:r>
          <a:r>
            <a:rPr lang="en-US" sz="1400" b="1" i="1" dirty="0"/>
            <a:t> </a:t>
          </a:r>
          <a:r>
            <a:rPr lang="en-US" sz="1400" b="1" i="1" dirty="0" err="1"/>
            <a:t>kiện</a:t>
          </a:r>
          <a:r>
            <a:rPr lang="en-US" sz="1400" b="1" i="1" dirty="0"/>
            <a:t> </a:t>
          </a:r>
          <a:r>
            <a:rPr lang="en-US" sz="1400" b="1" i="1" dirty="0" err="1"/>
            <a:t>bất</a:t>
          </a:r>
          <a:r>
            <a:rPr lang="en-US" sz="1400" b="1" i="1" dirty="0"/>
            <a:t> </a:t>
          </a:r>
          <a:r>
            <a:rPr lang="en-US" sz="1400" b="1" i="1" dirty="0" err="1"/>
            <a:t>ngờ</a:t>
          </a:r>
          <a:r>
            <a:rPr lang="en-US" sz="1400" b="1" i="1" dirty="0"/>
            <a:t> (Đ20)</a:t>
          </a:r>
          <a:endParaRPr lang="en-US" sz="1400" dirty="0"/>
        </a:p>
      </dgm:t>
    </dgm:pt>
    <dgm:pt modelId="{DCD7C81C-F2F3-4E86-BBC8-1FB02CCDFBBC}" type="parTrans" cxnId="{32E7AC96-D1EC-4E9E-888F-B6C051BBA4E1}">
      <dgm:prSet/>
      <dgm:spPr/>
      <dgm:t>
        <a:bodyPr/>
        <a:lstStyle/>
        <a:p>
          <a:endParaRPr lang="en-US"/>
        </a:p>
      </dgm:t>
    </dgm:pt>
    <dgm:pt modelId="{C253F2E6-C7B6-4BB6-BAC4-A089DA18AB61}" type="sibTrans" cxnId="{32E7AC96-D1EC-4E9E-888F-B6C051BBA4E1}">
      <dgm:prSet/>
      <dgm:spPr/>
      <dgm:t>
        <a:bodyPr/>
        <a:lstStyle/>
        <a:p>
          <a:endParaRPr lang="en-US"/>
        </a:p>
      </dgm:t>
    </dgm:pt>
    <dgm:pt modelId="{1C924B25-8CC8-47D4-B822-D5B2BE43A132}">
      <dgm:prSet phldrT="[Text]" custT="1"/>
      <dgm:spPr/>
      <dgm:t>
        <a:bodyPr/>
        <a:lstStyle/>
        <a:p>
          <a:r>
            <a:rPr lang="en-US" sz="1400" b="1" i="1" dirty="0" err="1"/>
            <a:t>Tình</a:t>
          </a:r>
          <a:r>
            <a:rPr lang="en-US" sz="1400" b="1" i="1" dirty="0"/>
            <a:t> </a:t>
          </a:r>
          <a:r>
            <a:rPr lang="en-US" sz="1400" b="1" i="1" dirty="0" err="1"/>
            <a:t>trạng</a:t>
          </a:r>
          <a:r>
            <a:rPr lang="en-US" sz="1400" b="1" i="1" dirty="0"/>
            <a:t> </a:t>
          </a:r>
          <a:r>
            <a:rPr lang="en-US" sz="1400" b="1" i="1" dirty="0" err="1"/>
            <a:t>không</a:t>
          </a:r>
          <a:r>
            <a:rPr lang="en-US" sz="1400" b="1" i="1" dirty="0"/>
            <a:t> </a:t>
          </a:r>
          <a:r>
            <a:rPr lang="en-US" sz="1400" b="1" i="1" dirty="0" err="1"/>
            <a:t>có</a:t>
          </a:r>
          <a:r>
            <a:rPr lang="en-US" sz="1400" b="1" i="1" dirty="0"/>
            <a:t> </a:t>
          </a:r>
          <a:r>
            <a:rPr lang="en-US" sz="1400" b="1" i="1" dirty="0" err="1"/>
            <a:t>năng</a:t>
          </a:r>
          <a:r>
            <a:rPr lang="en-US" sz="1400" b="1" i="1" dirty="0"/>
            <a:t> </a:t>
          </a:r>
          <a:r>
            <a:rPr lang="en-US" sz="1400" b="1" i="1" dirty="0" err="1"/>
            <a:t>lực</a:t>
          </a:r>
          <a:r>
            <a:rPr lang="en-US" sz="1400" b="1" i="1" dirty="0"/>
            <a:t> </a:t>
          </a:r>
          <a:r>
            <a:rPr lang="en-US" sz="1400" b="1" i="1" dirty="0" err="1"/>
            <a:t>trách</a:t>
          </a:r>
          <a:r>
            <a:rPr lang="en-US" sz="1400" b="1" i="1" dirty="0"/>
            <a:t> </a:t>
          </a:r>
          <a:r>
            <a:rPr lang="en-US" sz="1400" b="1" i="1" dirty="0" err="1"/>
            <a:t>nhiệm</a:t>
          </a:r>
          <a:r>
            <a:rPr lang="en-US" sz="1400" b="1" i="1" dirty="0"/>
            <a:t> </a:t>
          </a:r>
          <a:r>
            <a:rPr lang="en-US" sz="1400" b="1" i="1" dirty="0" err="1"/>
            <a:t>hình</a:t>
          </a:r>
          <a:r>
            <a:rPr lang="en-US" sz="1400" b="1" i="1" dirty="0"/>
            <a:t> </a:t>
          </a:r>
          <a:r>
            <a:rPr lang="en-US" sz="1400" b="1" i="1" dirty="0" err="1"/>
            <a:t>sự</a:t>
          </a:r>
          <a:r>
            <a:rPr lang="en-US" sz="1400" b="1" i="1" dirty="0"/>
            <a:t> (Đ21)</a:t>
          </a:r>
          <a:endParaRPr lang="en-US" sz="1400" dirty="0"/>
        </a:p>
      </dgm:t>
    </dgm:pt>
    <dgm:pt modelId="{C4024B6B-8C36-41DA-8EFB-65D9A0A5F6F2}" type="parTrans" cxnId="{7D83D301-9274-4AB4-8A57-D253A89FD388}">
      <dgm:prSet/>
      <dgm:spPr/>
      <dgm:t>
        <a:bodyPr/>
        <a:lstStyle/>
        <a:p>
          <a:endParaRPr lang="en-US"/>
        </a:p>
      </dgm:t>
    </dgm:pt>
    <dgm:pt modelId="{8C18E812-BBF8-414C-BD76-8AE5B07386F3}" type="sibTrans" cxnId="{7D83D301-9274-4AB4-8A57-D253A89FD388}">
      <dgm:prSet/>
      <dgm:spPr/>
      <dgm:t>
        <a:bodyPr/>
        <a:lstStyle/>
        <a:p>
          <a:endParaRPr lang="en-US"/>
        </a:p>
      </dgm:t>
    </dgm:pt>
    <dgm:pt modelId="{5E595CBE-5998-4430-B700-8312E2C66B53}">
      <dgm:prSet phldrT="[Text]" custT="1"/>
      <dgm:spPr/>
      <dgm:t>
        <a:bodyPr/>
        <a:lstStyle/>
        <a:p>
          <a:pPr>
            <a:buFont typeface="+mj-lt"/>
            <a:buAutoNum type="arabicPeriod"/>
          </a:pPr>
          <a:r>
            <a:rPr lang="en-US" sz="1400" b="1" i="1" dirty="0" err="1"/>
            <a:t>Phòng</a:t>
          </a:r>
          <a:r>
            <a:rPr lang="en-US" sz="1400" b="1" i="1" dirty="0"/>
            <a:t> </a:t>
          </a:r>
          <a:r>
            <a:rPr lang="en-US" sz="1400" b="1" i="1" dirty="0" err="1"/>
            <a:t>vệ</a:t>
          </a:r>
          <a:r>
            <a:rPr lang="en-US" sz="1400" b="1" i="1" dirty="0"/>
            <a:t> </a:t>
          </a:r>
          <a:r>
            <a:rPr lang="en-US" sz="1400" b="1" i="1" dirty="0" err="1"/>
            <a:t>chính</a:t>
          </a:r>
          <a:r>
            <a:rPr lang="en-US" sz="1400" b="1" i="1" dirty="0"/>
            <a:t> </a:t>
          </a:r>
          <a:r>
            <a:rPr lang="en-US" sz="1400" b="1" i="1" dirty="0" err="1"/>
            <a:t>đáng</a:t>
          </a:r>
          <a:r>
            <a:rPr lang="en-US" sz="1400" b="1" i="1" dirty="0"/>
            <a:t> (Đ22)</a:t>
          </a:r>
          <a:endParaRPr lang="en-US" sz="1400" dirty="0"/>
        </a:p>
      </dgm:t>
    </dgm:pt>
    <dgm:pt modelId="{745A857C-751C-4195-AD8E-B8A042D9746C}" type="parTrans" cxnId="{088183F4-D637-4CD2-BE60-C2BCA11DB96B}">
      <dgm:prSet/>
      <dgm:spPr/>
      <dgm:t>
        <a:bodyPr/>
        <a:lstStyle/>
        <a:p>
          <a:endParaRPr lang="en-US"/>
        </a:p>
      </dgm:t>
    </dgm:pt>
    <dgm:pt modelId="{EF0C5A3F-69F3-4C41-94D1-328C12070505}" type="sibTrans" cxnId="{088183F4-D637-4CD2-BE60-C2BCA11DB96B}">
      <dgm:prSet/>
      <dgm:spPr/>
      <dgm:t>
        <a:bodyPr/>
        <a:lstStyle/>
        <a:p>
          <a:endParaRPr lang="en-US"/>
        </a:p>
      </dgm:t>
    </dgm:pt>
    <dgm:pt modelId="{7CCC662E-168E-4B2B-ADFC-D50B0EFBFC1D}">
      <dgm:prSet phldrT="[Text]" custT="1"/>
      <dgm:spPr/>
      <dgm:t>
        <a:bodyPr/>
        <a:lstStyle/>
        <a:p>
          <a:r>
            <a:rPr lang="en-US" sz="1400" b="1" i="1" dirty="0" err="1"/>
            <a:t>Tình</a:t>
          </a:r>
          <a:r>
            <a:rPr lang="en-US" sz="1400" b="1" i="1" dirty="0"/>
            <a:t> </a:t>
          </a:r>
          <a:r>
            <a:rPr lang="en-US" sz="1400" b="1" i="1" dirty="0" err="1"/>
            <a:t>thế</a:t>
          </a:r>
          <a:r>
            <a:rPr lang="en-US" sz="1400" b="1" i="1" dirty="0"/>
            <a:t> </a:t>
          </a:r>
          <a:r>
            <a:rPr lang="en-US" sz="1400" b="1" i="1" dirty="0" err="1"/>
            <a:t>cấp</a:t>
          </a:r>
          <a:r>
            <a:rPr lang="en-US" sz="1400" b="1" i="1" dirty="0"/>
            <a:t> </a:t>
          </a:r>
          <a:r>
            <a:rPr lang="en-US" sz="1400" b="1" i="1" dirty="0" err="1"/>
            <a:t>thiết</a:t>
          </a:r>
          <a:r>
            <a:rPr lang="en-US" sz="1400" b="1" i="1" dirty="0"/>
            <a:t> (Đ23)</a:t>
          </a:r>
          <a:endParaRPr lang="en-US" sz="1400" dirty="0"/>
        </a:p>
      </dgm:t>
    </dgm:pt>
    <dgm:pt modelId="{4E7C72FC-9D74-4ED1-9C30-849321F0D17D}" type="parTrans" cxnId="{194D7FB8-F80B-4582-9CF2-E1ED87385727}">
      <dgm:prSet/>
      <dgm:spPr/>
      <dgm:t>
        <a:bodyPr/>
        <a:lstStyle/>
        <a:p>
          <a:endParaRPr lang="en-US"/>
        </a:p>
      </dgm:t>
    </dgm:pt>
    <dgm:pt modelId="{8AA4AEC3-3AE6-423D-9079-EA61BCB1C6EA}" type="sibTrans" cxnId="{194D7FB8-F80B-4582-9CF2-E1ED87385727}">
      <dgm:prSet/>
      <dgm:spPr/>
      <dgm:t>
        <a:bodyPr/>
        <a:lstStyle/>
        <a:p>
          <a:endParaRPr lang="en-US"/>
        </a:p>
      </dgm:t>
    </dgm:pt>
    <dgm:pt modelId="{8D361417-3320-4D1D-A0EB-87B6AA539B08}">
      <dgm:prSet phldrT="[Text]" custT="1"/>
      <dgm:spPr/>
      <dgm:t>
        <a:bodyPr/>
        <a:lstStyle/>
        <a:p>
          <a:r>
            <a:rPr lang="en-US" sz="1400" b="1" i="1" dirty="0" err="1"/>
            <a:t>Gây</a:t>
          </a:r>
          <a:r>
            <a:rPr lang="en-US" sz="1400" b="1" i="1" dirty="0"/>
            <a:t> </a:t>
          </a:r>
          <a:r>
            <a:rPr lang="en-US" sz="1400" b="1" i="1" dirty="0" err="1"/>
            <a:t>thiệt</a:t>
          </a:r>
          <a:r>
            <a:rPr lang="en-US" sz="1400" b="1" i="1" dirty="0"/>
            <a:t> </a:t>
          </a:r>
          <a:r>
            <a:rPr lang="en-US" sz="1400" b="1" i="1" dirty="0" err="1"/>
            <a:t>hại</a:t>
          </a:r>
          <a:r>
            <a:rPr lang="en-US" sz="1400" b="1" i="1" dirty="0"/>
            <a:t> </a:t>
          </a:r>
          <a:r>
            <a:rPr lang="en-US" sz="1400" b="1" i="1" dirty="0" err="1"/>
            <a:t>trong</a:t>
          </a:r>
          <a:r>
            <a:rPr lang="en-US" sz="1400" b="1" i="1" dirty="0"/>
            <a:t> </a:t>
          </a:r>
          <a:r>
            <a:rPr lang="en-US" sz="1400" b="1" i="1" dirty="0" err="1"/>
            <a:t>khi</a:t>
          </a:r>
          <a:r>
            <a:rPr lang="en-US" sz="1400" b="1" i="1" dirty="0"/>
            <a:t> </a:t>
          </a:r>
          <a:r>
            <a:rPr lang="en-US" sz="1400" b="1" i="1" dirty="0" err="1"/>
            <a:t>bắt</a:t>
          </a:r>
          <a:r>
            <a:rPr lang="en-US" sz="1400" b="1" i="1" dirty="0"/>
            <a:t> </a:t>
          </a:r>
          <a:r>
            <a:rPr lang="en-US" sz="1400" b="1" i="1" dirty="0" err="1"/>
            <a:t>giữ</a:t>
          </a:r>
          <a:r>
            <a:rPr lang="en-US" sz="1400" b="1" i="1" dirty="0"/>
            <a:t> </a:t>
          </a:r>
          <a:r>
            <a:rPr lang="en-US" sz="1400" b="1" i="1" dirty="0" err="1"/>
            <a:t>người</a:t>
          </a:r>
          <a:r>
            <a:rPr lang="en-US" sz="1400" b="1" i="1" dirty="0"/>
            <a:t> </a:t>
          </a:r>
          <a:r>
            <a:rPr lang="en-US" sz="1400" b="1" i="1" dirty="0" err="1"/>
            <a:t>phạm</a:t>
          </a:r>
          <a:r>
            <a:rPr lang="en-US" sz="1400" b="1" i="1" dirty="0"/>
            <a:t> </a:t>
          </a:r>
          <a:r>
            <a:rPr lang="en-US" sz="1400" b="1" i="1" dirty="0" err="1"/>
            <a:t>tội</a:t>
          </a:r>
          <a:r>
            <a:rPr lang="en-US" sz="1400" b="1" i="1" dirty="0"/>
            <a:t> (Đ24)</a:t>
          </a:r>
          <a:endParaRPr lang="en-US" sz="1400" dirty="0"/>
        </a:p>
      </dgm:t>
    </dgm:pt>
    <dgm:pt modelId="{5DEAD3AA-0628-4C9F-BA79-5963DD75A37C}" type="parTrans" cxnId="{92EB1776-5631-451F-8767-68EB9CE602BB}">
      <dgm:prSet/>
      <dgm:spPr/>
      <dgm:t>
        <a:bodyPr/>
        <a:lstStyle/>
        <a:p>
          <a:endParaRPr lang="en-US"/>
        </a:p>
      </dgm:t>
    </dgm:pt>
    <dgm:pt modelId="{1DF921B1-F423-4EFA-9367-4023FFEA400A}" type="sibTrans" cxnId="{92EB1776-5631-451F-8767-68EB9CE602BB}">
      <dgm:prSet/>
      <dgm:spPr/>
      <dgm:t>
        <a:bodyPr/>
        <a:lstStyle/>
        <a:p>
          <a:endParaRPr lang="en-US"/>
        </a:p>
      </dgm:t>
    </dgm:pt>
    <dgm:pt modelId="{B4FC5DD3-A410-4598-979F-DBC8A4462828}">
      <dgm:prSet phldrT="[Text]" custT="1"/>
      <dgm:spPr/>
      <dgm:t>
        <a:bodyPr/>
        <a:lstStyle/>
        <a:p>
          <a:r>
            <a:rPr lang="en-US" sz="1400" b="1" i="1" dirty="0" err="1"/>
            <a:t>Rủi</a:t>
          </a:r>
          <a:r>
            <a:rPr lang="en-US" sz="1400" b="1" i="1" dirty="0"/>
            <a:t> </a:t>
          </a:r>
          <a:r>
            <a:rPr lang="en-US" sz="1400" b="1" i="1" dirty="0" err="1"/>
            <a:t>ro</a:t>
          </a:r>
          <a:r>
            <a:rPr lang="en-US" sz="1400" b="1" i="1" dirty="0"/>
            <a:t> </a:t>
          </a:r>
          <a:r>
            <a:rPr lang="en-US" sz="1400" b="1" i="1" dirty="0" err="1"/>
            <a:t>trong</a:t>
          </a:r>
          <a:r>
            <a:rPr lang="en-US" sz="1400" b="1" i="1" dirty="0"/>
            <a:t> </a:t>
          </a:r>
          <a:r>
            <a:rPr lang="en-US" sz="1400" b="1" i="1" dirty="0" err="1"/>
            <a:t>nghiên</a:t>
          </a:r>
          <a:r>
            <a:rPr lang="en-US" sz="1400" b="1" i="1" dirty="0"/>
            <a:t> </a:t>
          </a:r>
          <a:r>
            <a:rPr lang="en-US" sz="1400" b="1" i="1" dirty="0" err="1"/>
            <a:t>cứu</a:t>
          </a:r>
          <a:r>
            <a:rPr lang="en-US" sz="1400" b="1" i="1" dirty="0"/>
            <a:t>, </a:t>
          </a:r>
          <a:r>
            <a:rPr lang="en-US" sz="1400" b="1" i="1" dirty="0" err="1"/>
            <a:t>thử</a:t>
          </a:r>
          <a:r>
            <a:rPr lang="en-US" sz="1400" b="1" i="1" dirty="0"/>
            <a:t> </a:t>
          </a:r>
          <a:r>
            <a:rPr lang="en-US" sz="1400" b="1" i="1" dirty="0" err="1"/>
            <a:t>nghiệm</a:t>
          </a:r>
          <a:r>
            <a:rPr lang="en-US" sz="1400" b="1" i="1" dirty="0"/>
            <a:t>, </a:t>
          </a:r>
          <a:r>
            <a:rPr lang="en-US" sz="1400" b="1" i="1" dirty="0" err="1"/>
            <a:t>áp</a:t>
          </a:r>
          <a:r>
            <a:rPr lang="en-US" sz="1400" b="1" i="1" dirty="0"/>
            <a:t> </a:t>
          </a:r>
          <a:r>
            <a:rPr lang="en-US" sz="1400" b="1" i="1" dirty="0" err="1"/>
            <a:t>dụng</a:t>
          </a:r>
          <a:r>
            <a:rPr lang="en-US" sz="1400" b="1" i="1" dirty="0"/>
            <a:t> </a:t>
          </a:r>
          <a:r>
            <a:rPr lang="en-US" sz="1400" b="1" i="1" dirty="0" err="1"/>
            <a:t>tiến</a:t>
          </a:r>
          <a:r>
            <a:rPr lang="en-US" sz="1400" b="1" i="1" dirty="0"/>
            <a:t> </a:t>
          </a:r>
          <a:r>
            <a:rPr lang="en-US" sz="1400" b="1" i="1" dirty="0" err="1"/>
            <a:t>bộ</a:t>
          </a:r>
          <a:r>
            <a:rPr lang="en-US" sz="1400" b="1" i="1" dirty="0"/>
            <a:t> KH, KT </a:t>
          </a:r>
          <a:r>
            <a:rPr lang="en-US" sz="1400" b="1" i="1" dirty="0" err="1"/>
            <a:t>và</a:t>
          </a:r>
          <a:r>
            <a:rPr lang="en-US" sz="1400" b="1" i="1" dirty="0"/>
            <a:t> CN (Đ25)</a:t>
          </a:r>
          <a:endParaRPr lang="en-US" sz="1400" dirty="0"/>
        </a:p>
      </dgm:t>
    </dgm:pt>
    <dgm:pt modelId="{6C8751D9-0061-4DC4-824A-BF7FD8A9B413}" type="parTrans" cxnId="{4FC9285D-23B3-4176-8858-CDC4E3135A34}">
      <dgm:prSet/>
      <dgm:spPr/>
      <dgm:t>
        <a:bodyPr/>
        <a:lstStyle/>
        <a:p>
          <a:endParaRPr lang="en-US"/>
        </a:p>
      </dgm:t>
    </dgm:pt>
    <dgm:pt modelId="{5C599229-4054-412D-ADF6-FA8516CFF8E5}" type="sibTrans" cxnId="{4FC9285D-23B3-4176-8858-CDC4E3135A34}">
      <dgm:prSet/>
      <dgm:spPr/>
      <dgm:t>
        <a:bodyPr/>
        <a:lstStyle/>
        <a:p>
          <a:endParaRPr lang="en-US"/>
        </a:p>
      </dgm:t>
    </dgm:pt>
    <dgm:pt modelId="{CB118723-09BB-4A1C-91B2-D402A68F2A4D}">
      <dgm:prSet phldrT="[Text]" custT="1"/>
      <dgm:spPr/>
      <dgm:t>
        <a:bodyPr/>
        <a:lstStyle/>
        <a:p>
          <a:r>
            <a:rPr lang="en-US" sz="1400" b="1" i="1" dirty="0" err="1"/>
            <a:t>Thi</a:t>
          </a:r>
          <a:r>
            <a:rPr lang="en-US" sz="1400" b="1" i="1" dirty="0"/>
            <a:t> </a:t>
          </a:r>
          <a:r>
            <a:rPr lang="en-US" sz="1400" b="1" i="1" dirty="0" err="1"/>
            <a:t>hành</a:t>
          </a:r>
          <a:r>
            <a:rPr lang="en-US" sz="1400" b="1" i="1" dirty="0"/>
            <a:t> </a:t>
          </a:r>
          <a:r>
            <a:rPr lang="en-US" sz="1400" b="1" i="1" dirty="0" err="1"/>
            <a:t>mệnh</a:t>
          </a:r>
          <a:r>
            <a:rPr lang="en-US" sz="1400" b="1" i="1" dirty="0"/>
            <a:t> </a:t>
          </a:r>
          <a:r>
            <a:rPr lang="en-US" sz="1400" b="1" i="1" dirty="0" err="1"/>
            <a:t>lệnh</a:t>
          </a:r>
          <a:r>
            <a:rPr lang="en-US" sz="1400" b="1" i="1" dirty="0"/>
            <a:t> </a:t>
          </a:r>
          <a:r>
            <a:rPr lang="en-US" sz="1400" b="1" i="1" dirty="0" err="1"/>
            <a:t>cấp</a:t>
          </a:r>
          <a:r>
            <a:rPr lang="en-US" sz="1400" b="1" i="1" dirty="0"/>
            <a:t> </a:t>
          </a:r>
          <a:r>
            <a:rPr lang="en-US" sz="1400" b="1" i="1" dirty="0" err="1"/>
            <a:t>trên</a:t>
          </a:r>
          <a:r>
            <a:rPr lang="en-US" sz="1400" b="1" i="1" dirty="0"/>
            <a:t> </a:t>
          </a:r>
          <a:r>
            <a:rPr lang="en-US" sz="1400" b="1" i="1" dirty="0" err="1"/>
            <a:t>hoặc</a:t>
          </a:r>
          <a:r>
            <a:rPr lang="en-US" sz="1400" b="1" i="1" dirty="0"/>
            <a:t> </a:t>
          </a:r>
          <a:r>
            <a:rPr lang="en-US" sz="1400" b="1" i="1" dirty="0" err="1"/>
            <a:t>chỉ</a:t>
          </a:r>
          <a:r>
            <a:rPr lang="en-US" sz="1400" b="1" i="1" dirty="0"/>
            <a:t> </a:t>
          </a:r>
          <a:r>
            <a:rPr lang="en-US" sz="1400" b="1" i="1" dirty="0" err="1"/>
            <a:t>huy</a:t>
          </a:r>
          <a:r>
            <a:rPr lang="en-US" sz="1400" b="1" i="1" dirty="0"/>
            <a:t> (Đ26)</a:t>
          </a:r>
          <a:endParaRPr lang="en-US" sz="1400" dirty="0"/>
        </a:p>
      </dgm:t>
    </dgm:pt>
    <dgm:pt modelId="{9CE755DB-2106-498C-83EF-F4741D038565}" type="parTrans" cxnId="{A143B7A3-43C2-4256-B35B-FA54CFEC5119}">
      <dgm:prSet/>
      <dgm:spPr/>
      <dgm:t>
        <a:bodyPr/>
        <a:lstStyle/>
        <a:p>
          <a:endParaRPr lang="en-US"/>
        </a:p>
      </dgm:t>
    </dgm:pt>
    <dgm:pt modelId="{DF233475-D52F-46D8-9131-489FC3E0CFDC}" type="sibTrans" cxnId="{A143B7A3-43C2-4256-B35B-FA54CFEC5119}">
      <dgm:prSet/>
      <dgm:spPr/>
      <dgm:t>
        <a:bodyPr/>
        <a:lstStyle/>
        <a:p>
          <a:endParaRPr lang="en-US"/>
        </a:p>
      </dgm:t>
    </dgm:pt>
    <dgm:pt modelId="{0C53916E-07AA-4313-8FA2-7161B84883A4}" type="pres">
      <dgm:prSet presAssocID="{89C5D732-8985-407A-A216-BB93D1E253E4}" presName="linear" presStyleCnt="0">
        <dgm:presLayoutVars>
          <dgm:dir/>
          <dgm:animLvl val="lvl"/>
          <dgm:resizeHandles val="exact"/>
        </dgm:presLayoutVars>
      </dgm:prSet>
      <dgm:spPr/>
    </dgm:pt>
    <dgm:pt modelId="{9A74CF68-5A1B-4C85-AEFC-308FF625C887}" type="pres">
      <dgm:prSet presAssocID="{78B1196C-D4D2-436C-B500-A8CD9ED9DDD8}" presName="parentLin" presStyleCnt="0"/>
      <dgm:spPr/>
    </dgm:pt>
    <dgm:pt modelId="{BD778753-8333-44C4-90CD-C9FA9C4AC89A}" type="pres">
      <dgm:prSet presAssocID="{78B1196C-D4D2-436C-B500-A8CD9ED9DDD8}" presName="parentLeftMargin" presStyleLbl="node1" presStyleIdx="0" presStyleCnt="7"/>
      <dgm:spPr/>
    </dgm:pt>
    <dgm:pt modelId="{A6F7FF67-F8AC-41F7-B3B4-7E92B2B9843B}" type="pres">
      <dgm:prSet presAssocID="{78B1196C-D4D2-436C-B500-A8CD9ED9DDD8}" presName="parentText" presStyleLbl="node1" presStyleIdx="0" presStyleCnt="7" custScaleX="142857" custLinFactNeighborX="25596" custLinFactNeighborY="2002">
        <dgm:presLayoutVars>
          <dgm:chMax val="0"/>
          <dgm:bulletEnabled val="1"/>
        </dgm:presLayoutVars>
      </dgm:prSet>
      <dgm:spPr/>
    </dgm:pt>
    <dgm:pt modelId="{095718DD-69F2-440A-94BA-445E11357AF9}" type="pres">
      <dgm:prSet presAssocID="{78B1196C-D4D2-436C-B500-A8CD9ED9DDD8}" presName="negativeSpace" presStyleCnt="0"/>
      <dgm:spPr/>
    </dgm:pt>
    <dgm:pt modelId="{5EF44650-5024-49F4-976E-A5F019794FE0}" type="pres">
      <dgm:prSet presAssocID="{78B1196C-D4D2-436C-B500-A8CD9ED9DDD8}" presName="childText" presStyleLbl="conFgAcc1" presStyleIdx="0" presStyleCnt="7">
        <dgm:presLayoutVars>
          <dgm:bulletEnabled val="1"/>
        </dgm:presLayoutVars>
      </dgm:prSet>
      <dgm:spPr/>
    </dgm:pt>
    <dgm:pt modelId="{6D04BF8A-6F97-4609-9E7D-0931D5F222E9}" type="pres">
      <dgm:prSet presAssocID="{C253F2E6-C7B6-4BB6-BAC4-A089DA18AB61}" presName="spaceBetweenRectangles" presStyleCnt="0"/>
      <dgm:spPr/>
    </dgm:pt>
    <dgm:pt modelId="{A0CD6033-0494-4A30-9A5A-C3134B8D8A93}" type="pres">
      <dgm:prSet presAssocID="{1C924B25-8CC8-47D4-B822-D5B2BE43A132}" presName="parentLin" presStyleCnt="0"/>
      <dgm:spPr/>
    </dgm:pt>
    <dgm:pt modelId="{1592ADC1-B6C6-4DE4-BD73-2C563801B18E}" type="pres">
      <dgm:prSet presAssocID="{1C924B25-8CC8-47D4-B822-D5B2BE43A132}" presName="parentLeftMargin" presStyleLbl="node1" presStyleIdx="0" presStyleCnt="7"/>
      <dgm:spPr/>
    </dgm:pt>
    <dgm:pt modelId="{31A28A27-0011-4619-AE1A-3D2C4661D984}" type="pres">
      <dgm:prSet presAssocID="{1C924B25-8CC8-47D4-B822-D5B2BE43A132}" presName="parentText" presStyleLbl="node1" presStyleIdx="1" presStyleCnt="7" custScaleX="142857">
        <dgm:presLayoutVars>
          <dgm:chMax val="0"/>
          <dgm:bulletEnabled val="1"/>
        </dgm:presLayoutVars>
      </dgm:prSet>
      <dgm:spPr/>
    </dgm:pt>
    <dgm:pt modelId="{077C67D1-8DCA-46F9-B121-C0728454E1A0}" type="pres">
      <dgm:prSet presAssocID="{1C924B25-8CC8-47D4-B822-D5B2BE43A132}" presName="negativeSpace" presStyleCnt="0"/>
      <dgm:spPr/>
    </dgm:pt>
    <dgm:pt modelId="{725722C3-BBE7-43FB-8D0B-D9C2A17BC3FE}" type="pres">
      <dgm:prSet presAssocID="{1C924B25-8CC8-47D4-B822-D5B2BE43A132}" presName="childText" presStyleLbl="conFgAcc1" presStyleIdx="1" presStyleCnt="7">
        <dgm:presLayoutVars>
          <dgm:bulletEnabled val="1"/>
        </dgm:presLayoutVars>
      </dgm:prSet>
      <dgm:spPr/>
    </dgm:pt>
    <dgm:pt modelId="{EA6F81FF-F0EB-405E-B4CE-B39C37879AC9}" type="pres">
      <dgm:prSet presAssocID="{8C18E812-BBF8-414C-BD76-8AE5B07386F3}" presName="spaceBetweenRectangles" presStyleCnt="0"/>
      <dgm:spPr/>
    </dgm:pt>
    <dgm:pt modelId="{4FB70E22-567B-46DD-8A47-E3EFE4230F40}" type="pres">
      <dgm:prSet presAssocID="{5E595CBE-5998-4430-B700-8312E2C66B53}" presName="parentLin" presStyleCnt="0"/>
      <dgm:spPr/>
    </dgm:pt>
    <dgm:pt modelId="{36C2398A-E141-4576-97FD-441B55CF2619}" type="pres">
      <dgm:prSet presAssocID="{5E595CBE-5998-4430-B700-8312E2C66B53}" presName="parentLeftMargin" presStyleLbl="node1" presStyleIdx="1" presStyleCnt="7"/>
      <dgm:spPr/>
    </dgm:pt>
    <dgm:pt modelId="{7A531FC3-E2F7-4F0C-97C7-AB2EE132C861}" type="pres">
      <dgm:prSet presAssocID="{5E595CBE-5998-4430-B700-8312E2C66B53}" presName="parentText" presStyleLbl="node1" presStyleIdx="2" presStyleCnt="7" custScaleX="142857">
        <dgm:presLayoutVars>
          <dgm:chMax val="0"/>
          <dgm:bulletEnabled val="1"/>
        </dgm:presLayoutVars>
      </dgm:prSet>
      <dgm:spPr/>
    </dgm:pt>
    <dgm:pt modelId="{0FE80229-5775-4248-8EE3-4503F1B3B61D}" type="pres">
      <dgm:prSet presAssocID="{5E595CBE-5998-4430-B700-8312E2C66B53}" presName="negativeSpace" presStyleCnt="0"/>
      <dgm:spPr/>
    </dgm:pt>
    <dgm:pt modelId="{88CC420F-BE5C-4E63-966D-987F308404E2}" type="pres">
      <dgm:prSet presAssocID="{5E595CBE-5998-4430-B700-8312E2C66B53}" presName="childText" presStyleLbl="conFgAcc1" presStyleIdx="2" presStyleCnt="7">
        <dgm:presLayoutVars>
          <dgm:bulletEnabled val="1"/>
        </dgm:presLayoutVars>
      </dgm:prSet>
      <dgm:spPr/>
    </dgm:pt>
    <dgm:pt modelId="{9D95A23B-F22B-4E30-B6BE-C69C4189EA01}" type="pres">
      <dgm:prSet presAssocID="{EF0C5A3F-69F3-4C41-94D1-328C12070505}" presName="spaceBetweenRectangles" presStyleCnt="0"/>
      <dgm:spPr/>
    </dgm:pt>
    <dgm:pt modelId="{31E99C36-5960-4C71-9A81-C62706B1764C}" type="pres">
      <dgm:prSet presAssocID="{7CCC662E-168E-4B2B-ADFC-D50B0EFBFC1D}" presName="parentLin" presStyleCnt="0"/>
      <dgm:spPr/>
    </dgm:pt>
    <dgm:pt modelId="{72B83CCB-0BC6-48A8-8C4B-C1A2311C73C7}" type="pres">
      <dgm:prSet presAssocID="{7CCC662E-168E-4B2B-ADFC-D50B0EFBFC1D}" presName="parentLeftMargin" presStyleLbl="node1" presStyleIdx="2" presStyleCnt="7"/>
      <dgm:spPr/>
    </dgm:pt>
    <dgm:pt modelId="{32C6AC6D-2237-404B-987D-A4C4B694D259}" type="pres">
      <dgm:prSet presAssocID="{7CCC662E-168E-4B2B-ADFC-D50B0EFBFC1D}" presName="parentText" presStyleLbl="node1" presStyleIdx="3" presStyleCnt="7" custScaleX="142857">
        <dgm:presLayoutVars>
          <dgm:chMax val="0"/>
          <dgm:bulletEnabled val="1"/>
        </dgm:presLayoutVars>
      </dgm:prSet>
      <dgm:spPr/>
    </dgm:pt>
    <dgm:pt modelId="{039B2C18-C7A0-4C96-A222-2B2D43AFDE52}" type="pres">
      <dgm:prSet presAssocID="{7CCC662E-168E-4B2B-ADFC-D50B0EFBFC1D}" presName="negativeSpace" presStyleCnt="0"/>
      <dgm:spPr/>
    </dgm:pt>
    <dgm:pt modelId="{A45A9B7C-AB0E-4711-BA2F-F148A5F03BD0}" type="pres">
      <dgm:prSet presAssocID="{7CCC662E-168E-4B2B-ADFC-D50B0EFBFC1D}" presName="childText" presStyleLbl="conFgAcc1" presStyleIdx="3" presStyleCnt="7">
        <dgm:presLayoutVars>
          <dgm:bulletEnabled val="1"/>
        </dgm:presLayoutVars>
      </dgm:prSet>
      <dgm:spPr/>
    </dgm:pt>
    <dgm:pt modelId="{D6908DD0-CDBD-4129-91A1-E5F55D22318B}" type="pres">
      <dgm:prSet presAssocID="{8AA4AEC3-3AE6-423D-9079-EA61BCB1C6EA}" presName="spaceBetweenRectangles" presStyleCnt="0"/>
      <dgm:spPr/>
    </dgm:pt>
    <dgm:pt modelId="{4E9FA8DE-153A-4AA0-A40B-0D4E0F5DFB94}" type="pres">
      <dgm:prSet presAssocID="{8D361417-3320-4D1D-A0EB-87B6AA539B08}" presName="parentLin" presStyleCnt="0"/>
      <dgm:spPr/>
    </dgm:pt>
    <dgm:pt modelId="{AAC3C874-E9E1-448F-A687-1C6F61F0B09A}" type="pres">
      <dgm:prSet presAssocID="{8D361417-3320-4D1D-A0EB-87B6AA539B08}" presName="parentLeftMargin" presStyleLbl="node1" presStyleIdx="3" presStyleCnt="7"/>
      <dgm:spPr/>
    </dgm:pt>
    <dgm:pt modelId="{1FFDAA41-80B4-4ECE-8C49-1C26A48964AB}" type="pres">
      <dgm:prSet presAssocID="{8D361417-3320-4D1D-A0EB-87B6AA539B08}" presName="parentText" presStyleLbl="node1" presStyleIdx="4" presStyleCnt="7" custScaleX="142857">
        <dgm:presLayoutVars>
          <dgm:chMax val="0"/>
          <dgm:bulletEnabled val="1"/>
        </dgm:presLayoutVars>
      </dgm:prSet>
      <dgm:spPr/>
    </dgm:pt>
    <dgm:pt modelId="{1D9BE41D-B102-411D-9F7D-592EF1EF8D46}" type="pres">
      <dgm:prSet presAssocID="{8D361417-3320-4D1D-A0EB-87B6AA539B08}" presName="negativeSpace" presStyleCnt="0"/>
      <dgm:spPr/>
    </dgm:pt>
    <dgm:pt modelId="{EAB2D6E1-5EA9-4064-9874-52BAAB042502}" type="pres">
      <dgm:prSet presAssocID="{8D361417-3320-4D1D-A0EB-87B6AA539B08}" presName="childText" presStyleLbl="conFgAcc1" presStyleIdx="4" presStyleCnt="7">
        <dgm:presLayoutVars>
          <dgm:bulletEnabled val="1"/>
        </dgm:presLayoutVars>
      </dgm:prSet>
      <dgm:spPr/>
    </dgm:pt>
    <dgm:pt modelId="{CB1D1F69-F9CB-4C72-8447-71FB5D0E8EF6}" type="pres">
      <dgm:prSet presAssocID="{1DF921B1-F423-4EFA-9367-4023FFEA400A}" presName="spaceBetweenRectangles" presStyleCnt="0"/>
      <dgm:spPr/>
    </dgm:pt>
    <dgm:pt modelId="{7B3A2EDB-4A22-46FD-B4C7-D26E03081F6B}" type="pres">
      <dgm:prSet presAssocID="{B4FC5DD3-A410-4598-979F-DBC8A4462828}" presName="parentLin" presStyleCnt="0"/>
      <dgm:spPr/>
    </dgm:pt>
    <dgm:pt modelId="{29EC0DC7-29EA-4CA8-92C7-9D062D223575}" type="pres">
      <dgm:prSet presAssocID="{B4FC5DD3-A410-4598-979F-DBC8A4462828}" presName="parentLeftMargin" presStyleLbl="node1" presStyleIdx="4" presStyleCnt="7"/>
      <dgm:spPr/>
    </dgm:pt>
    <dgm:pt modelId="{79F1F509-FABF-4086-8290-93684FB2C782}" type="pres">
      <dgm:prSet presAssocID="{B4FC5DD3-A410-4598-979F-DBC8A4462828}" presName="parentText" presStyleLbl="node1" presStyleIdx="5" presStyleCnt="7" custScaleX="142857">
        <dgm:presLayoutVars>
          <dgm:chMax val="0"/>
          <dgm:bulletEnabled val="1"/>
        </dgm:presLayoutVars>
      </dgm:prSet>
      <dgm:spPr/>
    </dgm:pt>
    <dgm:pt modelId="{A93C7228-0081-4544-AE42-131C4497E77D}" type="pres">
      <dgm:prSet presAssocID="{B4FC5DD3-A410-4598-979F-DBC8A4462828}" presName="negativeSpace" presStyleCnt="0"/>
      <dgm:spPr/>
    </dgm:pt>
    <dgm:pt modelId="{1419DAD9-38EB-456B-9D6B-DCF4C6F69147}" type="pres">
      <dgm:prSet presAssocID="{B4FC5DD3-A410-4598-979F-DBC8A4462828}" presName="childText" presStyleLbl="conFgAcc1" presStyleIdx="5" presStyleCnt="7">
        <dgm:presLayoutVars>
          <dgm:bulletEnabled val="1"/>
        </dgm:presLayoutVars>
      </dgm:prSet>
      <dgm:spPr/>
    </dgm:pt>
    <dgm:pt modelId="{38EBB3DE-2DE9-476E-BCA1-7F5AD8F94E96}" type="pres">
      <dgm:prSet presAssocID="{5C599229-4054-412D-ADF6-FA8516CFF8E5}" presName="spaceBetweenRectangles" presStyleCnt="0"/>
      <dgm:spPr/>
    </dgm:pt>
    <dgm:pt modelId="{01AB28E6-B73A-4A9B-8AE4-4E151AFFEA5B}" type="pres">
      <dgm:prSet presAssocID="{CB118723-09BB-4A1C-91B2-D402A68F2A4D}" presName="parentLin" presStyleCnt="0"/>
      <dgm:spPr/>
    </dgm:pt>
    <dgm:pt modelId="{059DE9AE-D433-4E24-B194-0A2B019B8917}" type="pres">
      <dgm:prSet presAssocID="{CB118723-09BB-4A1C-91B2-D402A68F2A4D}" presName="parentLeftMargin" presStyleLbl="node1" presStyleIdx="5" presStyleCnt="7"/>
      <dgm:spPr/>
    </dgm:pt>
    <dgm:pt modelId="{C0ED995B-A127-4FC6-B6AF-2B51FB8825AA}" type="pres">
      <dgm:prSet presAssocID="{CB118723-09BB-4A1C-91B2-D402A68F2A4D}" presName="parentText" presStyleLbl="node1" presStyleIdx="6" presStyleCnt="7" custScaleX="142857">
        <dgm:presLayoutVars>
          <dgm:chMax val="0"/>
          <dgm:bulletEnabled val="1"/>
        </dgm:presLayoutVars>
      </dgm:prSet>
      <dgm:spPr/>
    </dgm:pt>
    <dgm:pt modelId="{0EF669F2-66E3-44F9-91C8-ED42A8F3B6DC}" type="pres">
      <dgm:prSet presAssocID="{CB118723-09BB-4A1C-91B2-D402A68F2A4D}" presName="negativeSpace" presStyleCnt="0"/>
      <dgm:spPr/>
    </dgm:pt>
    <dgm:pt modelId="{486501AC-9594-4330-9583-69983316D136}" type="pres">
      <dgm:prSet presAssocID="{CB118723-09BB-4A1C-91B2-D402A68F2A4D}" presName="childText" presStyleLbl="conFgAcc1" presStyleIdx="6" presStyleCnt="7">
        <dgm:presLayoutVars>
          <dgm:bulletEnabled val="1"/>
        </dgm:presLayoutVars>
      </dgm:prSet>
      <dgm:spPr/>
    </dgm:pt>
  </dgm:ptLst>
  <dgm:cxnLst>
    <dgm:cxn modelId="{7D83D301-9274-4AB4-8A57-D253A89FD388}" srcId="{89C5D732-8985-407A-A216-BB93D1E253E4}" destId="{1C924B25-8CC8-47D4-B822-D5B2BE43A132}" srcOrd="1" destOrd="0" parTransId="{C4024B6B-8C36-41DA-8EFB-65D9A0A5F6F2}" sibTransId="{8C18E812-BBF8-414C-BD76-8AE5B07386F3}"/>
    <dgm:cxn modelId="{06679503-248D-4F67-8D5F-8B86C566B5EE}" type="presOf" srcId="{1C924B25-8CC8-47D4-B822-D5B2BE43A132}" destId="{1592ADC1-B6C6-4DE4-BD73-2C563801B18E}" srcOrd="0" destOrd="0" presId="urn:microsoft.com/office/officeart/2005/8/layout/list1"/>
    <dgm:cxn modelId="{817FD910-848F-4192-AEB1-CA2C3E7B54F1}" type="presOf" srcId="{89C5D732-8985-407A-A216-BB93D1E253E4}" destId="{0C53916E-07AA-4313-8FA2-7161B84883A4}" srcOrd="0" destOrd="0" presId="urn:microsoft.com/office/officeart/2005/8/layout/list1"/>
    <dgm:cxn modelId="{D64D9C19-6133-4342-80E8-F21C28E80B35}" type="presOf" srcId="{CB118723-09BB-4A1C-91B2-D402A68F2A4D}" destId="{C0ED995B-A127-4FC6-B6AF-2B51FB8825AA}" srcOrd="1" destOrd="0" presId="urn:microsoft.com/office/officeart/2005/8/layout/list1"/>
    <dgm:cxn modelId="{16B2F722-AC49-438C-ABFF-C5985E05E8BA}" type="presOf" srcId="{7CCC662E-168E-4B2B-ADFC-D50B0EFBFC1D}" destId="{72B83CCB-0BC6-48A8-8C4B-C1A2311C73C7}" srcOrd="0" destOrd="0" presId="urn:microsoft.com/office/officeart/2005/8/layout/list1"/>
    <dgm:cxn modelId="{80EF3935-B0DA-4656-B933-78CBF391DA2A}" type="presOf" srcId="{8D361417-3320-4D1D-A0EB-87B6AA539B08}" destId="{AAC3C874-E9E1-448F-A687-1C6F61F0B09A}" srcOrd="0" destOrd="0" presId="urn:microsoft.com/office/officeart/2005/8/layout/list1"/>
    <dgm:cxn modelId="{4FC9285D-23B3-4176-8858-CDC4E3135A34}" srcId="{89C5D732-8985-407A-A216-BB93D1E253E4}" destId="{B4FC5DD3-A410-4598-979F-DBC8A4462828}" srcOrd="5" destOrd="0" parTransId="{6C8751D9-0061-4DC4-824A-BF7FD8A9B413}" sibTransId="{5C599229-4054-412D-ADF6-FA8516CFF8E5}"/>
    <dgm:cxn modelId="{60BE615E-FBDB-4F4D-B6CC-44B84C085E10}" type="presOf" srcId="{5E595CBE-5998-4430-B700-8312E2C66B53}" destId="{36C2398A-E141-4576-97FD-441B55CF2619}" srcOrd="0" destOrd="0" presId="urn:microsoft.com/office/officeart/2005/8/layout/list1"/>
    <dgm:cxn modelId="{9F610161-6BC5-4A5C-8458-B7BC6D63205B}" type="presOf" srcId="{1C924B25-8CC8-47D4-B822-D5B2BE43A132}" destId="{31A28A27-0011-4619-AE1A-3D2C4661D984}" srcOrd="1" destOrd="0" presId="urn:microsoft.com/office/officeart/2005/8/layout/list1"/>
    <dgm:cxn modelId="{AD02EE71-B825-495C-A29E-11E1ABF9A2D9}" type="presOf" srcId="{8D361417-3320-4D1D-A0EB-87B6AA539B08}" destId="{1FFDAA41-80B4-4ECE-8C49-1C26A48964AB}" srcOrd="1" destOrd="0" presId="urn:microsoft.com/office/officeart/2005/8/layout/list1"/>
    <dgm:cxn modelId="{92EB1776-5631-451F-8767-68EB9CE602BB}" srcId="{89C5D732-8985-407A-A216-BB93D1E253E4}" destId="{8D361417-3320-4D1D-A0EB-87B6AA539B08}" srcOrd="4" destOrd="0" parTransId="{5DEAD3AA-0628-4C9F-BA79-5963DD75A37C}" sibTransId="{1DF921B1-F423-4EFA-9367-4023FFEA400A}"/>
    <dgm:cxn modelId="{ACABD47B-F8A8-4094-A95E-DB4D93A13386}" type="presOf" srcId="{78B1196C-D4D2-436C-B500-A8CD9ED9DDD8}" destId="{BD778753-8333-44C4-90CD-C9FA9C4AC89A}" srcOrd="0" destOrd="0" presId="urn:microsoft.com/office/officeart/2005/8/layout/list1"/>
    <dgm:cxn modelId="{1FD7DE81-00D4-4CA8-86A1-4D408729A001}" type="presOf" srcId="{B4FC5DD3-A410-4598-979F-DBC8A4462828}" destId="{79F1F509-FABF-4086-8290-93684FB2C782}" srcOrd="1" destOrd="0" presId="urn:microsoft.com/office/officeart/2005/8/layout/list1"/>
    <dgm:cxn modelId="{22CF8B8D-7A33-48FD-92A1-ACDC1ACE3BD8}" type="presOf" srcId="{B4FC5DD3-A410-4598-979F-DBC8A4462828}" destId="{29EC0DC7-29EA-4CA8-92C7-9D062D223575}" srcOrd="0" destOrd="0" presId="urn:microsoft.com/office/officeart/2005/8/layout/list1"/>
    <dgm:cxn modelId="{DF83878E-3358-46ED-A135-CEC65F27117F}" type="presOf" srcId="{7CCC662E-168E-4B2B-ADFC-D50B0EFBFC1D}" destId="{32C6AC6D-2237-404B-987D-A4C4B694D259}" srcOrd="1" destOrd="0" presId="urn:microsoft.com/office/officeart/2005/8/layout/list1"/>
    <dgm:cxn modelId="{71C89896-A7E1-40F3-AB1F-3AD7E87E6D79}" type="presOf" srcId="{CB118723-09BB-4A1C-91B2-D402A68F2A4D}" destId="{059DE9AE-D433-4E24-B194-0A2B019B8917}" srcOrd="0" destOrd="0" presId="urn:microsoft.com/office/officeart/2005/8/layout/list1"/>
    <dgm:cxn modelId="{32E7AC96-D1EC-4E9E-888F-B6C051BBA4E1}" srcId="{89C5D732-8985-407A-A216-BB93D1E253E4}" destId="{78B1196C-D4D2-436C-B500-A8CD9ED9DDD8}" srcOrd="0" destOrd="0" parTransId="{DCD7C81C-F2F3-4E86-BBC8-1FB02CCDFBBC}" sibTransId="{C253F2E6-C7B6-4BB6-BAC4-A089DA18AB61}"/>
    <dgm:cxn modelId="{A143B7A3-43C2-4256-B35B-FA54CFEC5119}" srcId="{89C5D732-8985-407A-A216-BB93D1E253E4}" destId="{CB118723-09BB-4A1C-91B2-D402A68F2A4D}" srcOrd="6" destOrd="0" parTransId="{9CE755DB-2106-498C-83EF-F4741D038565}" sibTransId="{DF233475-D52F-46D8-9131-489FC3E0CFDC}"/>
    <dgm:cxn modelId="{88420CA6-30A0-46D3-B799-939094A63BC4}" type="presOf" srcId="{5E595CBE-5998-4430-B700-8312E2C66B53}" destId="{7A531FC3-E2F7-4F0C-97C7-AB2EE132C861}" srcOrd="1" destOrd="0" presId="urn:microsoft.com/office/officeart/2005/8/layout/list1"/>
    <dgm:cxn modelId="{194D7FB8-F80B-4582-9CF2-E1ED87385727}" srcId="{89C5D732-8985-407A-A216-BB93D1E253E4}" destId="{7CCC662E-168E-4B2B-ADFC-D50B0EFBFC1D}" srcOrd="3" destOrd="0" parTransId="{4E7C72FC-9D74-4ED1-9C30-849321F0D17D}" sibTransId="{8AA4AEC3-3AE6-423D-9079-EA61BCB1C6EA}"/>
    <dgm:cxn modelId="{088183F4-D637-4CD2-BE60-C2BCA11DB96B}" srcId="{89C5D732-8985-407A-A216-BB93D1E253E4}" destId="{5E595CBE-5998-4430-B700-8312E2C66B53}" srcOrd="2" destOrd="0" parTransId="{745A857C-751C-4195-AD8E-B8A042D9746C}" sibTransId="{EF0C5A3F-69F3-4C41-94D1-328C12070505}"/>
    <dgm:cxn modelId="{1FDBC3F8-7968-41B1-A795-6470620E1EBA}" type="presOf" srcId="{78B1196C-D4D2-436C-B500-A8CD9ED9DDD8}" destId="{A6F7FF67-F8AC-41F7-B3B4-7E92B2B9843B}" srcOrd="1" destOrd="0" presId="urn:microsoft.com/office/officeart/2005/8/layout/list1"/>
    <dgm:cxn modelId="{4ED0069A-B23D-492B-AE39-0AFA6F687060}" type="presParOf" srcId="{0C53916E-07AA-4313-8FA2-7161B84883A4}" destId="{9A74CF68-5A1B-4C85-AEFC-308FF625C887}" srcOrd="0" destOrd="0" presId="urn:microsoft.com/office/officeart/2005/8/layout/list1"/>
    <dgm:cxn modelId="{AE87F898-5336-4DCC-83F0-BBEE9AFA72C4}" type="presParOf" srcId="{9A74CF68-5A1B-4C85-AEFC-308FF625C887}" destId="{BD778753-8333-44C4-90CD-C9FA9C4AC89A}" srcOrd="0" destOrd="0" presId="urn:microsoft.com/office/officeart/2005/8/layout/list1"/>
    <dgm:cxn modelId="{DAF81BF5-06A2-40EB-B114-0B7F2ADA7952}" type="presParOf" srcId="{9A74CF68-5A1B-4C85-AEFC-308FF625C887}" destId="{A6F7FF67-F8AC-41F7-B3B4-7E92B2B9843B}" srcOrd="1" destOrd="0" presId="urn:microsoft.com/office/officeart/2005/8/layout/list1"/>
    <dgm:cxn modelId="{EB1E92E3-CAE0-4437-93A4-64AD5FA91970}" type="presParOf" srcId="{0C53916E-07AA-4313-8FA2-7161B84883A4}" destId="{095718DD-69F2-440A-94BA-445E11357AF9}" srcOrd="1" destOrd="0" presId="urn:microsoft.com/office/officeart/2005/8/layout/list1"/>
    <dgm:cxn modelId="{A091F32C-E5F0-4B44-866C-0C33E695CCEE}" type="presParOf" srcId="{0C53916E-07AA-4313-8FA2-7161B84883A4}" destId="{5EF44650-5024-49F4-976E-A5F019794FE0}" srcOrd="2" destOrd="0" presId="urn:microsoft.com/office/officeart/2005/8/layout/list1"/>
    <dgm:cxn modelId="{FE7347F7-5F2B-49F1-9590-DA46C7B8FE96}" type="presParOf" srcId="{0C53916E-07AA-4313-8FA2-7161B84883A4}" destId="{6D04BF8A-6F97-4609-9E7D-0931D5F222E9}" srcOrd="3" destOrd="0" presId="urn:microsoft.com/office/officeart/2005/8/layout/list1"/>
    <dgm:cxn modelId="{C45A6933-51AB-4456-83E3-0EB7424F2FAE}" type="presParOf" srcId="{0C53916E-07AA-4313-8FA2-7161B84883A4}" destId="{A0CD6033-0494-4A30-9A5A-C3134B8D8A93}" srcOrd="4" destOrd="0" presId="urn:microsoft.com/office/officeart/2005/8/layout/list1"/>
    <dgm:cxn modelId="{961DDF76-8570-4D3F-9A9B-678FE5B2138D}" type="presParOf" srcId="{A0CD6033-0494-4A30-9A5A-C3134B8D8A93}" destId="{1592ADC1-B6C6-4DE4-BD73-2C563801B18E}" srcOrd="0" destOrd="0" presId="urn:microsoft.com/office/officeart/2005/8/layout/list1"/>
    <dgm:cxn modelId="{C9AAA300-24D6-470F-B6EF-ADB8C0A9D9C9}" type="presParOf" srcId="{A0CD6033-0494-4A30-9A5A-C3134B8D8A93}" destId="{31A28A27-0011-4619-AE1A-3D2C4661D984}" srcOrd="1" destOrd="0" presId="urn:microsoft.com/office/officeart/2005/8/layout/list1"/>
    <dgm:cxn modelId="{98403260-15C6-45BF-BCAE-10FE3B873BFF}" type="presParOf" srcId="{0C53916E-07AA-4313-8FA2-7161B84883A4}" destId="{077C67D1-8DCA-46F9-B121-C0728454E1A0}" srcOrd="5" destOrd="0" presId="urn:microsoft.com/office/officeart/2005/8/layout/list1"/>
    <dgm:cxn modelId="{74398E87-0B46-47E4-A884-1C26656BEB2C}" type="presParOf" srcId="{0C53916E-07AA-4313-8FA2-7161B84883A4}" destId="{725722C3-BBE7-43FB-8D0B-D9C2A17BC3FE}" srcOrd="6" destOrd="0" presId="urn:microsoft.com/office/officeart/2005/8/layout/list1"/>
    <dgm:cxn modelId="{2CC91E0C-2A8D-4219-89B6-28FB6B39B40A}" type="presParOf" srcId="{0C53916E-07AA-4313-8FA2-7161B84883A4}" destId="{EA6F81FF-F0EB-405E-B4CE-B39C37879AC9}" srcOrd="7" destOrd="0" presId="urn:microsoft.com/office/officeart/2005/8/layout/list1"/>
    <dgm:cxn modelId="{53C8BE5A-40FE-43B6-9A0B-BF9F3D57B6BF}" type="presParOf" srcId="{0C53916E-07AA-4313-8FA2-7161B84883A4}" destId="{4FB70E22-567B-46DD-8A47-E3EFE4230F40}" srcOrd="8" destOrd="0" presId="urn:microsoft.com/office/officeart/2005/8/layout/list1"/>
    <dgm:cxn modelId="{EBD8AF2F-73CF-4F35-B6BD-75481195DF6E}" type="presParOf" srcId="{4FB70E22-567B-46DD-8A47-E3EFE4230F40}" destId="{36C2398A-E141-4576-97FD-441B55CF2619}" srcOrd="0" destOrd="0" presId="urn:microsoft.com/office/officeart/2005/8/layout/list1"/>
    <dgm:cxn modelId="{8BC39F8C-75B2-4226-99E6-DB082F196BBF}" type="presParOf" srcId="{4FB70E22-567B-46DD-8A47-E3EFE4230F40}" destId="{7A531FC3-E2F7-4F0C-97C7-AB2EE132C861}" srcOrd="1" destOrd="0" presId="urn:microsoft.com/office/officeart/2005/8/layout/list1"/>
    <dgm:cxn modelId="{4ABAD14B-D5B6-41AC-870B-873CDA3A450F}" type="presParOf" srcId="{0C53916E-07AA-4313-8FA2-7161B84883A4}" destId="{0FE80229-5775-4248-8EE3-4503F1B3B61D}" srcOrd="9" destOrd="0" presId="urn:microsoft.com/office/officeart/2005/8/layout/list1"/>
    <dgm:cxn modelId="{9CA66B18-0E41-4F11-A995-5C6181ED5BE6}" type="presParOf" srcId="{0C53916E-07AA-4313-8FA2-7161B84883A4}" destId="{88CC420F-BE5C-4E63-966D-987F308404E2}" srcOrd="10" destOrd="0" presId="urn:microsoft.com/office/officeart/2005/8/layout/list1"/>
    <dgm:cxn modelId="{9CB04B31-3B7B-498A-846D-C4BC4452DD88}" type="presParOf" srcId="{0C53916E-07AA-4313-8FA2-7161B84883A4}" destId="{9D95A23B-F22B-4E30-B6BE-C69C4189EA01}" srcOrd="11" destOrd="0" presId="urn:microsoft.com/office/officeart/2005/8/layout/list1"/>
    <dgm:cxn modelId="{2535314C-D333-49DF-8FD7-E1E7EDEE35C1}" type="presParOf" srcId="{0C53916E-07AA-4313-8FA2-7161B84883A4}" destId="{31E99C36-5960-4C71-9A81-C62706B1764C}" srcOrd="12" destOrd="0" presId="urn:microsoft.com/office/officeart/2005/8/layout/list1"/>
    <dgm:cxn modelId="{E560E301-4182-4E5D-BE00-8A4B4A54F9D4}" type="presParOf" srcId="{31E99C36-5960-4C71-9A81-C62706B1764C}" destId="{72B83CCB-0BC6-48A8-8C4B-C1A2311C73C7}" srcOrd="0" destOrd="0" presId="urn:microsoft.com/office/officeart/2005/8/layout/list1"/>
    <dgm:cxn modelId="{C05F2EF6-3BBB-45E4-A0C3-6D9B9C79B624}" type="presParOf" srcId="{31E99C36-5960-4C71-9A81-C62706B1764C}" destId="{32C6AC6D-2237-404B-987D-A4C4B694D259}" srcOrd="1" destOrd="0" presId="urn:microsoft.com/office/officeart/2005/8/layout/list1"/>
    <dgm:cxn modelId="{44A0E661-2A22-40A4-9CFF-4C02E1E3915B}" type="presParOf" srcId="{0C53916E-07AA-4313-8FA2-7161B84883A4}" destId="{039B2C18-C7A0-4C96-A222-2B2D43AFDE52}" srcOrd="13" destOrd="0" presId="urn:microsoft.com/office/officeart/2005/8/layout/list1"/>
    <dgm:cxn modelId="{D4CF488E-C054-45C3-8D21-CB1B622D583D}" type="presParOf" srcId="{0C53916E-07AA-4313-8FA2-7161B84883A4}" destId="{A45A9B7C-AB0E-4711-BA2F-F148A5F03BD0}" srcOrd="14" destOrd="0" presId="urn:microsoft.com/office/officeart/2005/8/layout/list1"/>
    <dgm:cxn modelId="{C43E9E98-C9AA-4B00-B9C5-9041B6750AAB}" type="presParOf" srcId="{0C53916E-07AA-4313-8FA2-7161B84883A4}" destId="{D6908DD0-CDBD-4129-91A1-E5F55D22318B}" srcOrd="15" destOrd="0" presId="urn:microsoft.com/office/officeart/2005/8/layout/list1"/>
    <dgm:cxn modelId="{5F060DC8-905F-41FB-82FB-B5968D6A54EA}" type="presParOf" srcId="{0C53916E-07AA-4313-8FA2-7161B84883A4}" destId="{4E9FA8DE-153A-4AA0-A40B-0D4E0F5DFB94}" srcOrd="16" destOrd="0" presId="urn:microsoft.com/office/officeart/2005/8/layout/list1"/>
    <dgm:cxn modelId="{34CA966D-FC2E-41FB-B394-FF50CC9FC051}" type="presParOf" srcId="{4E9FA8DE-153A-4AA0-A40B-0D4E0F5DFB94}" destId="{AAC3C874-E9E1-448F-A687-1C6F61F0B09A}" srcOrd="0" destOrd="0" presId="urn:microsoft.com/office/officeart/2005/8/layout/list1"/>
    <dgm:cxn modelId="{4C2E30AF-F991-41B6-99B9-8EBA85FC0391}" type="presParOf" srcId="{4E9FA8DE-153A-4AA0-A40B-0D4E0F5DFB94}" destId="{1FFDAA41-80B4-4ECE-8C49-1C26A48964AB}" srcOrd="1" destOrd="0" presId="urn:microsoft.com/office/officeart/2005/8/layout/list1"/>
    <dgm:cxn modelId="{2D9498B5-CCCD-427D-B9C0-4160E4A60FC4}" type="presParOf" srcId="{0C53916E-07AA-4313-8FA2-7161B84883A4}" destId="{1D9BE41D-B102-411D-9F7D-592EF1EF8D46}" srcOrd="17" destOrd="0" presId="urn:microsoft.com/office/officeart/2005/8/layout/list1"/>
    <dgm:cxn modelId="{B4C1A463-DB65-4B7D-95E0-5A3F9E66BF74}" type="presParOf" srcId="{0C53916E-07AA-4313-8FA2-7161B84883A4}" destId="{EAB2D6E1-5EA9-4064-9874-52BAAB042502}" srcOrd="18" destOrd="0" presId="urn:microsoft.com/office/officeart/2005/8/layout/list1"/>
    <dgm:cxn modelId="{A630162E-8B75-465D-9871-78A43820ED20}" type="presParOf" srcId="{0C53916E-07AA-4313-8FA2-7161B84883A4}" destId="{CB1D1F69-F9CB-4C72-8447-71FB5D0E8EF6}" srcOrd="19" destOrd="0" presId="urn:microsoft.com/office/officeart/2005/8/layout/list1"/>
    <dgm:cxn modelId="{0E50622B-77CF-486B-A557-9315C803D05D}" type="presParOf" srcId="{0C53916E-07AA-4313-8FA2-7161B84883A4}" destId="{7B3A2EDB-4A22-46FD-B4C7-D26E03081F6B}" srcOrd="20" destOrd="0" presId="urn:microsoft.com/office/officeart/2005/8/layout/list1"/>
    <dgm:cxn modelId="{D516563E-3CEC-47AF-8255-CFAE51D58036}" type="presParOf" srcId="{7B3A2EDB-4A22-46FD-B4C7-D26E03081F6B}" destId="{29EC0DC7-29EA-4CA8-92C7-9D062D223575}" srcOrd="0" destOrd="0" presId="urn:microsoft.com/office/officeart/2005/8/layout/list1"/>
    <dgm:cxn modelId="{E5649CF9-45C7-4E44-A38F-5D6651508ED4}" type="presParOf" srcId="{7B3A2EDB-4A22-46FD-B4C7-D26E03081F6B}" destId="{79F1F509-FABF-4086-8290-93684FB2C782}" srcOrd="1" destOrd="0" presId="urn:microsoft.com/office/officeart/2005/8/layout/list1"/>
    <dgm:cxn modelId="{E590E11A-9949-4A22-A7E0-B0E7A3A7AE9D}" type="presParOf" srcId="{0C53916E-07AA-4313-8FA2-7161B84883A4}" destId="{A93C7228-0081-4544-AE42-131C4497E77D}" srcOrd="21" destOrd="0" presId="urn:microsoft.com/office/officeart/2005/8/layout/list1"/>
    <dgm:cxn modelId="{274283A3-5CE8-4F96-9BC3-AD95BF2B75A2}" type="presParOf" srcId="{0C53916E-07AA-4313-8FA2-7161B84883A4}" destId="{1419DAD9-38EB-456B-9D6B-DCF4C6F69147}" srcOrd="22" destOrd="0" presId="urn:microsoft.com/office/officeart/2005/8/layout/list1"/>
    <dgm:cxn modelId="{C6385F98-6D43-474C-BE96-E5AF82B7EDF9}" type="presParOf" srcId="{0C53916E-07AA-4313-8FA2-7161B84883A4}" destId="{38EBB3DE-2DE9-476E-BCA1-7F5AD8F94E96}" srcOrd="23" destOrd="0" presId="urn:microsoft.com/office/officeart/2005/8/layout/list1"/>
    <dgm:cxn modelId="{B8B494D0-737F-4BF3-B18B-C060AB62E3B0}" type="presParOf" srcId="{0C53916E-07AA-4313-8FA2-7161B84883A4}" destId="{01AB28E6-B73A-4A9B-8AE4-4E151AFFEA5B}" srcOrd="24" destOrd="0" presId="urn:microsoft.com/office/officeart/2005/8/layout/list1"/>
    <dgm:cxn modelId="{E9BD4F3A-273D-4204-903B-6D9B3C868675}" type="presParOf" srcId="{01AB28E6-B73A-4A9B-8AE4-4E151AFFEA5B}" destId="{059DE9AE-D433-4E24-B194-0A2B019B8917}" srcOrd="0" destOrd="0" presId="urn:microsoft.com/office/officeart/2005/8/layout/list1"/>
    <dgm:cxn modelId="{F14393AD-9995-48D5-828D-0CF714C9C196}" type="presParOf" srcId="{01AB28E6-B73A-4A9B-8AE4-4E151AFFEA5B}" destId="{C0ED995B-A127-4FC6-B6AF-2B51FB8825AA}" srcOrd="1" destOrd="0" presId="urn:microsoft.com/office/officeart/2005/8/layout/list1"/>
    <dgm:cxn modelId="{A2B63722-1A01-4A75-914A-19E4BC21EC6B}" type="presParOf" srcId="{0C53916E-07AA-4313-8FA2-7161B84883A4}" destId="{0EF669F2-66E3-44F9-91C8-ED42A8F3B6DC}" srcOrd="25" destOrd="0" presId="urn:microsoft.com/office/officeart/2005/8/layout/list1"/>
    <dgm:cxn modelId="{25682CBC-D7C4-45D2-BB84-8C955B360225}" type="presParOf" srcId="{0C53916E-07AA-4313-8FA2-7161B84883A4}" destId="{486501AC-9594-4330-9583-69983316D136}"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E1D67B-9E06-487F-A1A2-A0C1F6B6263E}" type="doc">
      <dgm:prSet loTypeId="urn:diagrams.loki3.com/VaryingWidthList" loCatId="officeonline" qsTypeId="urn:microsoft.com/office/officeart/2005/8/quickstyle/simple1#5" qsCatId="simple" csTypeId="urn:microsoft.com/office/officeart/2005/8/colors/accent1_2#5" csCatId="accent1" phldr="1"/>
      <dgm:spPr/>
    </dgm:pt>
    <dgm:pt modelId="{1F821610-5BB8-4EEE-BE5C-8A95B72186FD}">
      <dgm:prSet phldrT="[Text]" custT="1"/>
      <dgm:spPr>
        <a:solidFill>
          <a:srgbClr val="0066B3"/>
        </a:solidFill>
      </dgm:spPr>
      <dgm:t>
        <a:bodyPr/>
        <a:lstStyle/>
        <a:p>
          <a:r>
            <a:rPr lang="en-US" sz="2000" b="1">
              <a:latin typeface="Arial" panose="020B0604020202020204" pitchFamily="34" charset="0"/>
              <a:cs typeface="Arial" panose="020B0604020202020204" pitchFamily="34" charset="0"/>
            </a:rPr>
            <a:t>5 NĂM</a:t>
          </a:r>
        </a:p>
      </dgm:t>
    </dgm:pt>
    <dgm:pt modelId="{084A4FD2-286F-4613-B7F8-C9FD233223E6}" type="parTrans" cxnId="{BBD7A1C6-4656-404D-BAF3-0A93D01F78B6}">
      <dgm:prSet/>
      <dgm:spPr/>
      <dgm:t>
        <a:bodyPr/>
        <a:lstStyle/>
        <a:p>
          <a:endParaRPr lang="en-US"/>
        </a:p>
      </dgm:t>
    </dgm:pt>
    <dgm:pt modelId="{60D40AC0-3D0C-45E1-BCE4-A201B0934B4C}" type="sibTrans" cxnId="{BBD7A1C6-4656-404D-BAF3-0A93D01F78B6}">
      <dgm:prSet/>
      <dgm:spPr/>
      <dgm:t>
        <a:bodyPr/>
        <a:lstStyle/>
        <a:p>
          <a:endParaRPr lang="en-US"/>
        </a:p>
      </dgm:t>
    </dgm:pt>
    <dgm:pt modelId="{EE0372F8-AB6A-4D24-A75A-AFDB55F05457}">
      <dgm:prSet phldrT="[Text]" custT="1"/>
      <dgm:spPr>
        <a:solidFill>
          <a:srgbClr val="ED1C24"/>
        </a:solidFill>
      </dgm:spPr>
      <dgm:t>
        <a:bodyPr/>
        <a:lstStyle/>
        <a:p>
          <a:r>
            <a:rPr lang="en-US" sz="2000" b="1">
              <a:latin typeface="Arial" panose="020B0604020202020204" pitchFamily="34" charset="0"/>
              <a:cs typeface="Arial" panose="020B0604020202020204" pitchFamily="34" charset="0"/>
            </a:rPr>
            <a:t>10 NĂM</a:t>
          </a:r>
        </a:p>
      </dgm:t>
    </dgm:pt>
    <dgm:pt modelId="{E8B11FBA-FBEF-4D7E-BF51-AA82E82294E8}" type="parTrans" cxnId="{FC4F7DC1-0EEC-4390-9F88-4F4F86A48D41}">
      <dgm:prSet/>
      <dgm:spPr/>
      <dgm:t>
        <a:bodyPr/>
        <a:lstStyle/>
        <a:p>
          <a:endParaRPr lang="en-US"/>
        </a:p>
      </dgm:t>
    </dgm:pt>
    <dgm:pt modelId="{33299054-2DCD-4DD1-9927-AEB39DD3EF5A}" type="sibTrans" cxnId="{FC4F7DC1-0EEC-4390-9F88-4F4F86A48D41}">
      <dgm:prSet/>
      <dgm:spPr/>
      <dgm:t>
        <a:bodyPr/>
        <a:lstStyle/>
        <a:p>
          <a:endParaRPr lang="en-US"/>
        </a:p>
      </dgm:t>
    </dgm:pt>
    <dgm:pt modelId="{731228F3-CE0F-4465-A2CE-65489DDE9A9C}">
      <dgm:prSet phldrT="[Text]" custT="1"/>
      <dgm:spPr>
        <a:solidFill>
          <a:srgbClr val="009284"/>
        </a:solidFill>
      </dgm:spPr>
      <dgm:t>
        <a:bodyPr/>
        <a:lstStyle/>
        <a:p>
          <a:r>
            <a:rPr lang="en-US" sz="2000" b="1">
              <a:latin typeface="Arial" panose="020B0604020202020204" pitchFamily="34" charset="0"/>
              <a:cs typeface="Arial" panose="020B0604020202020204" pitchFamily="34" charset="0"/>
            </a:rPr>
            <a:t>15 NĂM</a:t>
          </a:r>
        </a:p>
      </dgm:t>
    </dgm:pt>
    <dgm:pt modelId="{2FA4827A-ECFF-4C55-BAD1-D1957ED77B61}" type="parTrans" cxnId="{2F1FBC9C-DA38-4A77-AC8B-D49A441D84A4}">
      <dgm:prSet/>
      <dgm:spPr/>
      <dgm:t>
        <a:bodyPr/>
        <a:lstStyle/>
        <a:p>
          <a:endParaRPr lang="en-US"/>
        </a:p>
      </dgm:t>
    </dgm:pt>
    <dgm:pt modelId="{E03A0D82-B455-4E82-9E80-CEA97AB30B13}" type="sibTrans" cxnId="{2F1FBC9C-DA38-4A77-AC8B-D49A441D84A4}">
      <dgm:prSet/>
      <dgm:spPr/>
      <dgm:t>
        <a:bodyPr/>
        <a:lstStyle/>
        <a:p>
          <a:endParaRPr lang="en-US"/>
        </a:p>
      </dgm:t>
    </dgm:pt>
    <dgm:pt modelId="{1C2C96AD-4196-4D41-A9B0-78F6C9103308}">
      <dgm:prSet phldrT="[Text]" custT="1"/>
      <dgm:spPr>
        <a:solidFill>
          <a:srgbClr val="7F7F7F"/>
        </a:solidFill>
      </dgm:spPr>
      <dgm:t>
        <a:bodyPr/>
        <a:lstStyle/>
        <a:p>
          <a:r>
            <a:rPr lang="en-US" sz="2000" b="1">
              <a:latin typeface="Arial" panose="020B0604020202020204" pitchFamily="34" charset="0"/>
              <a:cs typeface="Arial" panose="020B0604020202020204" pitchFamily="34" charset="0"/>
            </a:rPr>
            <a:t>20 NĂM</a:t>
          </a:r>
        </a:p>
      </dgm:t>
    </dgm:pt>
    <dgm:pt modelId="{B0094DE2-78C3-4782-BC27-14522A72B4C5}" type="parTrans" cxnId="{E7FA5850-EF14-4AFE-8A14-AC906ADE90E0}">
      <dgm:prSet/>
      <dgm:spPr/>
      <dgm:t>
        <a:bodyPr/>
        <a:lstStyle/>
        <a:p>
          <a:endParaRPr lang="en-US"/>
        </a:p>
      </dgm:t>
    </dgm:pt>
    <dgm:pt modelId="{45DC2E69-A963-4A7F-A7C3-681B987F3A70}" type="sibTrans" cxnId="{E7FA5850-EF14-4AFE-8A14-AC906ADE90E0}">
      <dgm:prSet/>
      <dgm:spPr/>
      <dgm:t>
        <a:bodyPr/>
        <a:lstStyle/>
        <a:p>
          <a:endParaRPr lang="en-US"/>
        </a:p>
      </dgm:t>
    </dgm:pt>
    <dgm:pt modelId="{38CC330E-2191-4D79-BE00-C683A28F562B}" type="pres">
      <dgm:prSet presAssocID="{2EE1D67B-9E06-487F-A1A2-A0C1F6B6263E}" presName="Name0" presStyleCnt="0">
        <dgm:presLayoutVars>
          <dgm:resizeHandles/>
        </dgm:presLayoutVars>
      </dgm:prSet>
      <dgm:spPr/>
    </dgm:pt>
    <dgm:pt modelId="{11FED5C8-A470-426D-B828-1287DB515088}" type="pres">
      <dgm:prSet presAssocID="{1F821610-5BB8-4EEE-BE5C-8A95B72186FD}" presName="text" presStyleLbl="node1" presStyleIdx="0" presStyleCnt="4" custScaleX="254000">
        <dgm:presLayoutVars>
          <dgm:bulletEnabled val="1"/>
        </dgm:presLayoutVars>
      </dgm:prSet>
      <dgm:spPr/>
    </dgm:pt>
    <dgm:pt modelId="{31D958C8-2020-4C10-803F-00977072026F}" type="pres">
      <dgm:prSet presAssocID="{60D40AC0-3D0C-45E1-BCE4-A201B0934B4C}" presName="space" presStyleCnt="0"/>
      <dgm:spPr/>
    </dgm:pt>
    <dgm:pt modelId="{97A39EBE-9DAF-4D69-829D-89EEAD2C8A9E}" type="pres">
      <dgm:prSet presAssocID="{EE0372F8-AB6A-4D24-A75A-AFDB55F05457}" presName="text" presStyleLbl="node1" presStyleIdx="1" presStyleCnt="4" custScaleX="254000">
        <dgm:presLayoutVars>
          <dgm:bulletEnabled val="1"/>
        </dgm:presLayoutVars>
      </dgm:prSet>
      <dgm:spPr/>
    </dgm:pt>
    <dgm:pt modelId="{80599BE5-EFE0-4665-BF4C-8F48EFB226FF}" type="pres">
      <dgm:prSet presAssocID="{33299054-2DCD-4DD1-9927-AEB39DD3EF5A}" presName="space" presStyleCnt="0"/>
      <dgm:spPr/>
    </dgm:pt>
    <dgm:pt modelId="{55509E06-7ABF-4C13-98DB-8634D30AAD67}" type="pres">
      <dgm:prSet presAssocID="{731228F3-CE0F-4465-A2CE-65489DDE9A9C}" presName="text" presStyleLbl="node1" presStyleIdx="2" presStyleCnt="4" custScaleX="254000">
        <dgm:presLayoutVars>
          <dgm:bulletEnabled val="1"/>
        </dgm:presLayoutVars>
      </dgm:prSet>
      <dgm:spPr/>
    </dgm:pt>
    <dgm:pt modelId="{9F1D5BE3-A1D7-4063-99F2-A0744E6059E6}" type="pres">
      <dgm:prSet presAssocID="{E03A0D82-B455-4E82-9E80-CEA97AB30B13}" presName="space" presStyleCnt="0"/>
      <dgm:spPr/>
    </dgm:pt>
    <dgm:pt modelId="{F4B75E50-59BE-4377-B8F9-C3D84B1519AE}" type="pres">
      <dgm:prSet presAssocID="{1C2C96AD-4196-4D41-A9B0-78F6C9103308}" presName="text" presStyleLbl="node1" presStyleIdx="3" presStyleCnt="4" custScaleX="254000">
        <dgm:presLayoutVars>
          <dgm:bulletEnabled val="1"/>
        </dgm:presLayoutVars>
      </dgm:prSet>
      <dgm:spPr/>
    </dgm:pt>
  </dgm:ptLst>
  <dgm:cxnLst>
    <dgm:cxn modelId="{F4F6476B-AB74-4CB3-AEC7-40D4BF54E64F}" type="presOf" srcId="{1F821610-5BB8-4EEE-BE5C-8A95B72186FD}" destId="{11FED5C8-A470-426D-B828-1287DB515088}" srcOrd="0" destOrd="0" presId="urn:diagrams.loki3.com/VaryingWidthList"/>
    <dgm:cxn modelId="{E7FA5850-EF14-4AFE-8A14-AC906ADE90E0}" srcId="{2EE1D67B-9E06-487F-A1A2-A0C1F6B6263E}" destId="{1C2C96AD-4196-4D41-A9B0-78F6C9103308}" srcOrd="3" destOrd="0" parTransId="{B0094DE2-78C3-4782-BC27-14522A72B4C5}" sibTransId="{45DC2E69-A963-4A7F-A7C3-681B987F3A70}"/>
    <dgm:cxn modelId="{E8A97E72-2270-48B9-9B2C-BDE1CFB84DA7}" type="presOf" srcId="{731228F3-CE0F-4465-A2CE-65489DDE9A9C}" destId="{55509E06-7ABF-4C13-98DB-8634D30AAD67}" srcOrd="0" destOrd="0" presId="urn:diagrams.loki3.com/VaryingWidthList"/>
    <dgm:cxn modelId="{DC02017B-D858-4C5E-8A1C-4AF21A2DF5E0}" type="presOf" srcId="{2EE1D67B-9E06-487F-A1A2-A0C1F6B6263E}" destId="{38CC330E-2191-4D79-BE00-C683A28F562B}" srcOrd="0" destOrd="0" presId="urn:diagrams.loki3.com/VaryingWidthList"/>
    <dgm:cxn modelId="{2F1FBC9C-DA38-4A77-AC8B-D49A441D84A4}" srcId="{2EE1D67B-9E06-487F-A1A2-A0C1F6B6263E}" destId="{731228F3-CE0F-4465-A2CE-65489DDE9A9C}" srcOrd="2" destOrd="0" parTransId="{2FA4827A-ECFF-4C55-BAD1-D1957ED77B61}" sibTransId="{E03A0D82-B455-4E82-9E80-CEA97AB30B13}"/>
    <dgm:cxn modelId="{A67C56B3-C066-4963-9650-73438520FE77}" type="presOf" srcId="{1C2C96AD-4196-4D41-A9B0-78F6C9103308}" destId="{F4B75E50-59BE-4377-B8F9-C3D84B1519AE}" srcOrd="0" destOrd="0" presId="urn:diagrams.loki3.com/VaryingWidthList"/>
    <dgm:cxn modelId="{FC4F7DC1-0EEC-4390-9F88-4F4F86A48D41}" srcId="{2EE1D67B-9E06-487F-A1A2-A0C1F6B6263E}" destId="{EE0372F8-AB6A-4D24-A75A-AFDB55F05457}" srcOrd="1" destOrd="0" parTransId="{E8B11FBA-FBEF-4D7E-BF51-AA82E82294E8}" sibTransId="{33299054-2DCD-4DD1-9927-AEB39DD3EF5A}"/>
    <dgm:cxn modelId="{BBD7A1C6-4656-404D-BAF3-0A93D01F78B6}" srcId="{2EE1D67B-9E06-487F-A1A2-A0C1F6B6263E}" destId="{1F821610-5BB8-4EEE-BE5C-8A95B72186FD}" srcOrd="0" destOrd="0" parTransId="{084A4FD2-286F-4613-B7F8-C9FD233223E6}" sibTransId="{60D40AC0-3D0C-45E1-BCE4-A201B0934B4C}"/>
    <dgm:cxn modelId="{38987DD2-D164-4063-9BBE-33AB56179E39}" type="presOf" srcId="{EE0372F8-AB6A-4D24-A75A-AFDB55F05457}" destId="{97A39EBE-9DAF-4D69-829D-89EEAD2C8A9E}" srcOrd="0" destOrd="0" presId="urn:diagrams.loki3.com/VaryingWidthList"/>
    <dgm:cxn modelId="{D8FC1AF1-5C11-4BD5-82E1-585FE0DC66D1}" type="presParOf" srcId="{38CC330E-2191-4D79-BE00-C683A28F562B}" destId="{11FED5C8-A470-426D-B828-1287DB515088}" srcOrd="0" destOrd="0" presId="urn:diagrams.loki3.com/VaryingWidthList"/>
    <dgm:cxn modelId="{AF589AA1-D679-418C-9868-A83BECDF2A99}" type="presParOf" srcId="{38CC330E-2191-4D79-BE00-C683A28F562B}" destId="{31D958C8-2020-4C10-803F-00977072026F}" srcOrd="1" destOrd="0" presId="urn:diagrams.loki3.com/VaryingWidthList"/>
    <dgm:cxn modelId="{857F8903-E583-4C52-8782-F15F0DB17F83}" type="presParOf" srcId="{38CC330E-2191-4D79-BE00-C683A28F562B}" destId="{97A39EBE-9DAF-4D69-829D-89EEAD2C8A9E}" srcOrd="2" destOrd="0" presId="urn:diagrams.loki3.com/VaryingWidthList"/>
    <dgm:cxn modelId="{0A34AEBD-CEDE-44B1-B5D1-0C7AEF2AACCF}" type="presParOf" srcId="{38CC330E-2191-4D79-BE00-C683A28F562B}" destId="{80599BE5-EFE0-4665-BF4C-8F48EFB226FF}" srcOrd="3" destOrd="0" presId="urn:diagrams.loki3.com/VaryingWidthList"/>
    <dgm:cxn modelId="{07376E70-5228-40A4-962B-365A1220A37B}" type="presParOf" srcId="{38CC330E-2191-4D79-BE00-C683A28F562B}" destId="{55509E06-7ABF-4C13-98DB-8634D30AAD67}" srcOrd="4" destOrd="0" presId="urn:diagrams.loki3.com/VaryingWidthList"/>
    <dgm:cxn modelId="{6705A09B-D917-4359-917C-4AEF2A5A25C4}" type="presParOf" srcId="{38CC330E-2191-4D79-BE00-C683A28F562B}" destId="{9F1D5BE3-A1D7-4063-99F2-A0744E6059E6}" srcOrd="5" destOrd="0" presId="urn:diagrams.loki3.com/VaryingWidthList"/>
    <dgm:cxn modelId="{162F8DCE-4EB2-4A17-AD4D-4D51B318398C}" type="presParOf" srcId="{38CC330E-2191-4D79-BE00-C683A28F562B}" destId="{F4B75E50-59BE-4377-B8F9-C3D84B1519AE}" srcOrd="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F8B543-6858-4FF2-A577-3C0E9BC2216C}" type="doc">
      <dgm:prSet loTypeId="urn:microsoft.com/office/officeart/2005/8/layout/matrix3" loCatId="matrix" qsTypeId="urn:microsoft.com/office/officeart/2005/8/quickstyle/simple5" qsCatId="simple" csTypeId="urn:microsoft.com/office/officeart/2005/8/colors/accent0_2" csCatId="mainScheme" phldr="1"/>
      <dgm:spPr/>
      <dgm:t>
        <a:bodyPr/>
        <a:lstStyle/>
        <a:p>
          <a:endParaRPr lang="en-US"/>
        </a:p>
      </dgm:t>
    </dgm:pt>
    <dgm:pt modelId="{45DB11BE-6B40-4D64-A96C-37576C3ADF2B}">
      <dgm:prSet custT="1"/>
      <dgm:spPr/>
      <dgm:t>
        <a:bodyPr/>
        <a:lstStyle/>
        <a:p>
          <a:r>
            <a:rPr lang="en-US" sz="1600" b="1" i="1" dirty="0" err="1"/>
            <a:t>Tịch</a:t>
          </a:r>
          <a:r>
            <a:rPr lang="en-US" sz="1600" b="1" i="1" dirty="0"/>
            <a:t> </a:t>
          </a:r>
          <a:r>
            <a:rPr lang="en-US" sz="1600" b="1" i="1" dirty="0" err="1"/>
            <a:t>thu</a:t>
          </a:r>
          <a:r>
            <a:rPr lang="en-US" sz="1600" b="1" i="1" dirty="0"/>
            <a:t> </a:t>
          </a:r>
          <a:r>
            <a:rPr lang="en-US" sz="1600" b="1" i="1" dirty="0" err="1"/>
            <a:t>vật</a:t>
          </a:r>
          <a:r>
            <a:rPr lang="en-US" sz="1600" b="1" i="1" dirty="0"/>
            <a:t>, </a:t>
          </a:r>
          <a:r>
            <a:rPr lang="en-US" sz="1600" b="1" i="1" dirty="0" err="1"/>
            <a:t>tiền</a:t>
          </a:r>
          <a:r>
            <a:rPr lang="en-US" sz="1600" b="1" i="1" dirty="0"/>
            <a:t> </a:t>
          </a:r>
          <a:r>
            <a:rPr lang="en-US" sz="1600" b="1" i="1" dirty="0" err="1"/>
            <a:t>trực</a:t>
          </a:r>
          <a:r>
            <a:rPr lang="en-US" sz="1600" b="1" i="1" dirty="0"/>
            <a:t> </a:t>
          </a:r>
          <a:r>
            <a:rPr lang="en-US" sz="1600" b="1" i="1" dirty="0" err="1"/>
            <a:t>tiếp</a:t>
          </a:r>
          <a:r>
            <a:rPr lang="en-US" sz="1600" b="1" i="1" dirty="0"/>
            <a:t> </a:t>
          </a:r>
          <a:r>
            <a:rPr lang="en-US" sz="1600" b="1" i="1" dirty="0" err="1"/>
            <a:t>liên</a:t>
          </a:r>
          <a:r>
            <a:rPr lang="en-US" sz="1600" b="1" i="1" dirty="0"/>
            <a:t> </a:t>
          </a:r>
          <a:r>
            <a:rPr lang="en-US" sz="1600" b="1" i="1" dirty="0" err="1"/>
            <a:t>quan</a:t>
          </a:r>
          <a:r>
            <a:rPr lang="en-US" sz="1600" b="1" i="1" dirty="0"/>
            <a:t> </a:t>
          </a:r>
          <a:r>
            <a:rPr lang="en-US" sz="1600" b="1" i="1" dirty="0" err="1"/>
            <a:t>đến</a:t>
          </a:r>
          <a:r>
            <a:rPr lang="en-US" sz="1600" b="1" i="1" dirty="0"/>
            <a:t> </a:t>
          </a:r>
          <a:r>
            <a:rPr lang="en-US" sz="1600" b="1" i="1" dirty="0" err="1"/>
            <a:t>tội</a:t>
          </a:r>
          <a:r>
            <a:rPr lang="en-US" sz="1600" b="1" i="1" dirty="0"/>
            <a:t> </a:t>
          </a:r>
          <a:r>
            <a:rPr lang="en-US" sz="1600" b="1" i="1" dirty="0" err="1"/>
            <a:t>phạm</a:t>
          </a:r>
          <a:r>
            <a:rPr lang="en-US" sz="1600" i="1" dirty="0"/>
            <a:t> (Đ47)</a:t>
          </a:r>
          <a:endParaRPr lang="en-US" sz="1600" dirty="0"/>
        </a:p>
      </dgm:t>
    </dgm:pt>
    <dgm:pt modelId="{73B5D5B6-F4DE-4753-A601-08C155437B24}" type="parTrans" cxnId="{D08A1A22-6D9F-4AE7-B7FF-3B3D4D49ACFA}">
      <dgm:prSet/>
      <dgm:spPr/>
      <dgm:t>
        <a:bodyPr/>
        <a:lstStyle/>
        <a:p>
          <a:endParaRPr lang="en-US"/>
        </a:p>
      </dgm:t>
    </dgm:pt>
    <dgm:pt modelId="{0F8699F1-9B7A-4728-9CBC-6570394B2D51}" type="sibTrans" cxnId="{D08A1A22-6D9F-4AE7-B7FF-3B3D4D49ACFA}">
      <dgm:prSet/>
      <dgm:spPr/>
      <dgm:t>
        <a:bodyPr/>
        <a:lstStyle/>
        <a:p>
          <a:endParaRPr lang="en-US"/>
        </a:p>
      </dgm:t>
    </dgm:pt>
    <dgm:pt modelId="{22264341-8BBF-410F-9767-C541F684CD12}">
      <dgm:prSet custT="1"/>
      <dgm:spPr/>
      <dgm:t>
        <a:bodyPr/>
        <a:lstStyle/>
        <a:p>
          <a:r>
            <a:rPr lang="en-US" sz="1600" b="1" i="1" dirty="0" err="1"/>
            <a:t>Trả</a:t>
          </a:r>
          <a:r>
            <a:rPr lang="en-US" sz="1600" b="1" i="1" dirty="0"/>
            <a:t> </a:t>
          </a:r>
          <a:r>
            <a:rPr lang="en-US" sz="1600" b="1" i="1" dirty="0" err="1"/>
            <a:t>lại</a:t>
          </a:r>
          <a:r>
            <a:rPr lang="en-US" sz="1600" b="1" i="1" dirty="0"/>
            <a:t> </a:t>
          </a:r>
          <a:r>
            <a:rPr lang="en-US" sz="1600" b="1" i="1" dirty="0" err="1"/>
            <a:t>tài</a:t>
          </a:r>
          <a:r>
            <a:rPr lang="en-US" sz="1600" b="1" i="1" dirty="0"/>
            <a:t> </a:t>
          </a:r>
          <a:r>
            <a:rPr lang="en-US" sz="1600" b="1" i="1" dirty="0" err="1"/>
            <a:t>sản</a:t>
          </a:r>
          <a:r>
            <a:rPr lang="en-US" sz="1600" b="1" i="1" dirty="0"/>
            <a:t>, </a:t>
          </a:r>
          <a:r>
            <a:rPr lang="en-US" sz="1600" b="1" i="1" dirty="0" err="1"/>
            <a:t>sửa</a:t>
          </a:r>
          <a:r>
            <a:rPr lang="en-US" sz="1600" b="1" i="1" dirty="0"/>
            <a:t> </a:t>
          </a:r>
          <a:r>
            <a:rPr lang="en-US" sz="1600" b="1" i="1" dirty="0" err="1"/>
            <a:t>chữa</a:t>
          </a:r>
          <a:r>
            <a:rPr lang="en-US" sz="1600" b="1" i="1" dirty="0"/>
            <a:t> </a:t>
          </a:r>
          <a:r>
            <a:rPr lang="en-US" sz="1600" b="1" i="1" dirty="0" err="1"/>
            <a:t>hoặc</a:t>
          </a:r>
          <a:r>
            <a:rPr lang="en-US" sz="1600" b="1" i="1" dirty="0"/>
            <a:t> </a:t>
          </a:r>
          <a:r>
            <a:rPr lang="en-US" sz="1600" b="1" i="1" dirty="0" err="1"/>
            <a:t>bồi</a:t>
          </a:r>
          <a:r>
            <a:rPr lang="en-US" sz="1600" b="1" i="1" dirty="0"/>
            <a:t> </a:t>
          </a:r>
          <a:r>
            <a:rPr lang="en-US" sz="1600" b="1" i="1" dirty="0" err="1"/>
            <a:t>thường</a:t>
          </a:r>
          <a:r>
            <a:rPr lang="en-US" sz="1600" b="1" i="1" dirty="0"/>
            <a:t> </a:t>
          </a:r>
          <a:r>
            <a:rPr lang="en-US" sz="1600" b="1" i="1" dirty="0" err="1"/>
            <a:t>thiệt</a:t>
          </a:r>
          <a:r>
            <a:rPr lang="en-US" sz="1600" b="1" i="1" dirty="0"/>
            <a:t> </a:t>
          </a:r>
          <a:r>
            <a:rPr lang="en-US" sz="1600" b="1" i="1" dirty="0" err="1"/>
            <a:t>hại</a:t>
          </a:r>
          <a:r>
            <a:rPr lang="en-US" sz="1600" i="1" dirty="0"/>
            <a:t> (Đ48)</a:t>
          </a:r>
          <a:endParaRPr lang="en-US" sz="1600" dirty="0"/>
        </a:p>
      </dgm:t>
    </dgm:pt>
    <dgm:pt modelId="{8CACA89E-0FFC-4317-8FE0-CE1A79E5E19C}" type="parTrans" cxnId="{326443BE-D259-4949-BE04-98625437542D}">
      <dgm:prSet/>
      <dgm:spPr/>
      <dgm:t>
        <a:bodyPr/>
        <a:lstStyle/>
        <a:p>
          <a:endParaRPr lang="en-US"/>
        </a:p>
      </dgm:t>
    </dgm:pt>
    <dgm:pt modelId="{E4F9719A-EC6C-476D-9FA7-F95305FFA3CF}" type="sibTrans" cxnId="{326443BE-D259-4949-BE04-98625437542D}">
      <dgm:prSet/>
      <dgm:spPr/>
      <dgm:t>
        <a:bodyPr/>
        <a:lstStyle/>
        <a:p>
          <a:endParaRPr lang="en-US"/>
        </a:p>
      </dgm:t>
    </dgm:pt>
    <dgm:pt modelId="{A3C99DAB-D5C3-40CB-BBF3-4D5456813194}">
      <dgm:prSet custT="1"/>
      <dgm:spPr/>
      <dgm:t>
        <a:bodyPr/>
        <a:lstStyle/>
        <a:p>
          <a:r>
            <a:rPr lang="en-US" sz="1600" b="1" i="1" dirty="0" err="1"/>
            <a:t>Buộc</a:t>
          </a:r>
          <a:r>
            <a:rPr lang="en-US" sz="1600" b="1" i="1" dirty="0"/>
            <a:t> </a:t>
          </a:r>
          <a:r>
            <a:rPr lang="en-US" sz="1600" b="1" i="1" dirty="0" err="1"/>
            <a:t>công</a:t>
          </a:r>
          <a:r>
            <a:rPr lang="en-US" sz="1600" b="1" i="1" dirty="0"/>
            <a:t> </a:t>
          </a:r>
          <a:r>
            <a:rPr lang="en-US" sz="1600" b="1" i="1" dirty="0" err="1"/>
            <a:t>khai</a:t>
          </a:r>
          <a:r>
            <a:rPr lang="en-US" sz="1600" b="1" i="1" dirty="0"/>
            <a:t> </a:t>
          </a:r>
          <a:r>
            <a:rPr lang="en-US" sz="1600" b="1" i="1" dirty="0" err="1"/>
            <a:t>xin</a:t>
          </a:r>
          <a:r>
            <a:rPr lang="en-US" sz="1600" b="1" i="1" dirty="0"/>
            <a:t> </a:t>
          </a:r>
          <a:r>
            <a:rPr lang="en-US" sz="1600" b="1" i="1" dirty="0" err="1"/>
            <a:t>lỗi</a:t>
          </a:r>
          <a:r>
            <a:rPr lang="en-US" sz="1600" i="1" dirty="0"/>
            <a:t> (Đ48)</a:t>
          </a:r>
          <a:endParaRPr lang="en-US" sz="1600" dirty="0"/>
        </a:p>
      </dgm:t>
    </dgm:pt>
    <dgm:pt modelId="{63F9CBB4-CE05-412A-81BF-6A1BC2284510}" type="parTrans" cxnId="{AE90FA72-21EE-4943-808F-402E496FAAD1}">
      <dgm:prSet/>
      <dgm:spPr/>
      <dgm:t>
        <a:bodyPr/>
        <a:lstStyle/>
        <a:p>
          <a:endParaRPr lang="en-US"/>
        </a:p>
      </dgm:t>
    </dgm:pt>
    <dgm:pt modelId="{284DCF36-7069-407A-9D2F-8924FD474987}" type="sibTrans" cxnId="{AE90FA72-21EE-4943-808F-402E496FAAD1}">
      <dgm:prSet/>
      <dgm:spPr/>
      <dgm:t>
        <a:bodyPr/>
        <a:lstStyle/>
        <a:p>
          <a:endParaRPr lang="en-US"/>
        </a:p>
      </dgm:t>
    </dgm:pt>
    <dgm:pt modelId="{DF8111E3-6F3E-4004-A670-7789D9C1F560}">
      <dgm:prSet custT="1"/>
      <dgm:spPr/>
      <dgm:t>
        <a:bodyPr/>
        <a:lstStyle/>
        <a:p>
          <a:r>
            <a:rPr lang="en-US" sz="1600" b="1" i="1" dirty="0" err="1"/>
            <a:t>Bắt</a:t>
          </a:r>
          <a:r>
            <a:rPr lang="en-US" sz="1600" b="1" i="1" dirty="0"/>
            <a:t> </a:t>
          </a:r>
          <a:r>
            <a:rPr lang="en-US" sz="1600" b="1" i="1" dirty="0" err="1"/>
            <a:t>buộc</a:t>
          </a:r>
          <a:r>
            <a:rPr lang="en-US" sz="1600" b="1" i="1" dirty="0"/>
            <a:t> </a:t>
          </a:r>
          <a:r>
            <a:rPr lang="en-US" sz="1600" b="1" i="1" dirty="0" err="1"/>
            <a:t>chữa</a:t>
          </a:r>
          <a:r>
            <a:rPr lang="en-US" sz="1600" b="1" i="1" dirty="0"/>
            <a:t> </a:t>
          </a:r>
          <a:r>
            <a:rPr lang="en-US" sz="1600" b="1" i="1" dirty="0" err="1"/>
            <a:t>bệnh</a:t>
          </a:r>
          <a:r>
            <a:rPr lang="en-US" sz="1600" i="1" dirty="0"/>
            <a:t> (Đ49)</a:t>
          </a:r>
          <a:endParaRPr lang="en-US" sz="1600" dirty="0"/>
        </a:p>
      </dgm:t>
    </dgm:pt>
    <dgm:pt modelId="{0BCF9B7A-1A59-40C8-98A2-21BDFC170485}" type="parTrans" cxnId="{31F3B554-707F-4D8D-B2B1-80232EA9DE31}">
      <dgm:prSet/>
      <dgm:spPr/>
      <dgm:t>
        <a:bodyPr/>
        <a:lstStyle/>
        <a:p>
          <a:endParaRPr lang="en-US"/>
        </a:p>
      </dgm:t>
    </dgm:pt>
    <dgm:pt modelId="{DF4956A8-C6C5-45BB-BF28-9E849B1BEC81}" type="sibTrans" cxnId="{31F3B554-707F-4D8D-B2B1-80232EA9DE31}">
      <dgm:prSet/>
      <dgm:spPr/>
      <dgm:t>
        <a:bodyPr/>
        <a:lstStyle/>
        <a:p>
          <a:endParaRPr lang="en-US"/>
        </a:p>
      </dgm:t>
    </dgm:pt>
    <dgm:pt modelId="{9E064E20-A9B3-4C5E-A9A1-E81548D8E58E}" type="pres">
      <dgm:prSet presAssocID="{9FF8B543-6858-4FF2-A577-3C0E9BC2216C}" presName="matrix" presStyleCnt="0">
        <dgm:presLayoutVars>
          <dgm:chMax val="1"/>
          <dgm:dir/>
          <dgm:resizeHandles val="exact"/>
        </dgm:presLayoutVars>
      </dgm:prSet>
      <dgm:spPr/>
    </dgm:pt>
    <dgm:pt modelId="{36921D72-61AF-4ADE-B582-FD8F915C3969}" type="pres">
      <dgm:prSet presAssocID="{9FF8B543-6858-4FF2-A577-3C0E9BC2216C}" presName="diamond" presStyleLbl="bgShp" presStyleIdx="0" presStyleCnt="1" custScaleX="148695"/>
      <dgm:spPr/>
    </dgm:pt>
    <dgm:pt modelId="{1EB4B775-D450-4340-AB51-C1233C5A950C}" type="pres">
      <dgm:prSet presAssocID="{9FF8B543-6858-4FF2-A577-3C0E9BC2216C}" presName="quad1" presStyleLbl="node1" presStyleIdx="0" presStyleCnt="4">
        <dgm:presLayoutVars>
          <dgm:chMax val="0"/>
          <dgm:chPref val="0"/>
          <dgm:bulletEnabled val="1"/>
        </dgm:presLayoutVars>
      </dgm:prSet>
      <dgm:spPr/>
    </dgm:pt>
    <dgm:pt modelId="{589E8896-30CC-48D0-A5E2-D84FACE6C373}" type="pres">
      <dgm:prSet presAssocID="{9FF8B543-6858-4FF2-A577-3C0E9BC2216C}" presName="quad2" presStyleLbl="node1" presStyleIdx="1" presStyleCnt="4">
        <dgm:presLayoutVars>
          <dgm:chMax val="0"/>
          <dgm:chPref val="0"/>
          <dgm:bulletEnabled val="1"/>
        </dgm:presLayoutVars>
      </dgm:prSet>
      <dgm:spPr/>
    </dgm:pt>
    <dgm:pt modelId="{D3ED6FDC-75D7-41B3-8BDA-12DA595237AE}" type="pres">
      <dgm:prSet presAssocID="{9FF8B543-6858-4FF2-A577-3C0E9BC2216C}" presName="quad3" presStyleLbl="node1" presStyleIdx="2" presStyleCnt="4">
        <dgm:presLayoutVars>
          <dgm:chMax val="0"/>
          <dgm:chPref val="0"/>
          <dgm:bulletEnabled val="1"/>
        </dgm:presLayoutVars>
      </dgm:prSet>
      <dgm:spPr/>
    </dgm:pt>
    <dgm:pt modelId="{9A7E8DA2-613B-49C5-AC21-8EF40746B94A}" type="pres">
      <dgm:prSet presAssocID="{9FF8B543-6858-4FF2-A577-3C0E9BC2216C}" presName="quad4" presStyleLbl="node1" presStyleIdx="3" presStyleCnt="4">
        <dgm:presLayoutVars>
          <dgm:chMax val="0"/>
          <dgm:chPref val="0"/>
          <dgm:bulletEnabled val="1"/>
        </dgm:presLayoutVars>
      </dgm:prSet>
      <dgm:spPr/>
    </dgm:pt>
  </dgm:ptLst>
  <dgm:cxnLst>
    <dgm:cxn modelId="{D08A1A22-6D9F-4AE7-B7FF-3B3D4D49ACFA}" srcId="{9FF8B543-6858-4FF2-A577-3C0E9BC2216C}" destId="{45DB11BE-6B40-4D64-A96C-37576C3ADF2B}" srcOrd="0" destOrd="0" parTransId="{73B5D5B6-F4DE-4753-A601-08C155437B24}" sibTransId="{0F8699F1-9B7A-4728-9CBC-6570394B2D51}"/>
    <dgm:cxn modelId="{B60F1C25-CFD4-497B-B20E-689EFCEC3A8D}" type="presOf" srcId="{9FF8B543-6858-4FF2-A577-3C0E9BC2216C}" destId="{9E064E20-A9B3-4C5E-A9A1-E81548D8E58E}" srcOrd="0" destOrd="0" presId="urn:microsoft.com/office/officeart/2005/8/layout/matrix3"/>
    <dgm:cxn modelId="{AE90FA72-21EE-4943-808F-402E496FAAD1}" srcId="{9FF8B543-6858-4FF2-A577-3C0E9BC2216C}" destId="{A3C99DAB-D5C3-40CB-BBF3-4D5456813194}" srcOrd="2" destOrd="0" parTransId="{63F9CBB4-CE05-412A-81BF-6A1BC2284510}" sibTransId="{284DCF36-7069-407A-9D2F-8924FD474987}"/>
    <dgm:cxn modelId="{31F3B554-707F-4D8D-B2B1-80232EA9DE31}" srcId="{9FF8B543-6858-4FF2-A577-3C0E9BC2216C}" destId="{DF8111E3-6F3E-4004-A670-7789D9C1F560}" srcOrd="3" destOrd="0" parTransId="{0BCF9B7A-1A59-40C8-98A2-21BDFC170485}" sibTransId="{DF4956A8-C6C5-45BB-BF28-9E849B1BEC81}"/>
    <dgm:cxn modelId="{6B8C6877-2421-45D0-91F2-77EE4D9D2CFD}" type="presOf" srcId="{A3C99DAB-D5C3-40CB-BBF3-4D5456813194}" destId="{D3ED6FDC-75D7-41B3-8BDA-12DA595237AE}" srcOrd="0" destOrd="0" presId="urn:microsoft.com/office/officeart/2005/8/layout/matrix3"/>
    <dgm:cxn modelId="{EB8B18B6-58F6-41DC-9933-DC675F5D7863}" type="presOf" srcId="{DF8111E3-6F3E-4004-A670-7789D9C1F560}" destId="{9A7E8DA2-613B-49C5-AC21-8EF40746B94A}" srcOrd="0" destOrd="0" presId="urn:microsoft.com/office/officeart/2005/8/layout/matrix3"/>
    <dgm:cxn modelId="{326443BE-D259-4949-BE04-98625437542D}" srcId="{9FF8B543-6858-4FF2-A577-3C0E9BC2216C}" destId="{22264341-8BBF-410F-9767-C541F684CD12}" srcOrd="1" destOrd="0" parTransId="{8CACA89E-0FFC-4317-8FE0-CE1A79E5E19C}" sibTransId="{E4F9719A-EC6C-476D-9FA7-F95305FFA3CF}"/>
    <dgm:cxn modelId="{88ECA9C1-58E9-4052-904C-5D83B720854C}" type="presOf" srcId="{45DB11BE-6B40-4D64-A96C-37576C3ADF2B}" destId="{1EB4B775-D450-4340-AB51-C1233C5A950C}" srcOrd="0" destOrd="0" presId="urn:microsoft.com/office/officeart/2005/8/layout/matrix3"/>
    <dgm:cxn modelId="{3B2E99E2-41B6-46DC-B776-EDBCB0016255}" type="presOf" srcId="{22264341-8BBF-410F-9767-C541F684CD12}" destId="{589E8896-30CC-48D0-A5E2-D84FACE6C373}" srcOrd="0" destOrd="0" presId="urn:microsoft.com/office/officeart/2005/8/layout/matrix3"/>
    <dgm:cxn modelId="{D933A539-7C50-443A-8ED3-61C56716E21B}" type="presParOf" srcId="{9E064E20-A9B3-4C5E-A9A1-E81548D8E58E}" destId="{36921D72-61AF-4ADE-B582-FD8F915C3969}" srcOrd="0" destOrd="0" presId="urn:microsoft.com/office/officeart/2005/8/layout/matrix3"/>
    <dgm:cxn modelId="{F7660B84-2B07-4052-A833-FEFF891E3FBC}" type="presParOf" srcId="{9E064E20-A9B3-4C5E-A9A1-E81548D8E58E}" destId="{1EB4B775-D450-4340-AB51-C1233C5A950C}" srcOrd="1" destOrd="0" presId="urn:microsoft.com/office/officeart/2005/8/layout/matrix3"/>
    <dgm:cxn modelId="{60685D45-1D27-4DB4-AE52-281C13432A78}" type="presParOf" srcId="{9E064E20-A9B3-4C5E-A9A1-E81548D8E58E}" destId="{589E8896-30CC-48D0-A5E2-D84FACE6C373}" srcOrd="2" destOrd="0" presId="urn:microsoft.com/office/officeart/2005/8/layout/matrix3"/>
    <dgm:cxn modelId="{5A2F11AB-1A44-4A94-A83E-9A8D9FAEE5E2}" type="presParOf" srcId="{9E064E20-A9B3-4C5E-A9A1-E81548D8E58E}" destId="{D3ED6FDC-75D7-41B3-8BDA-12DA595237AE}" srcOrd="3" destOrd="0" presId="urn:microsoft.com/office/officeart/2005/8/layout/matrix3"/>
    <dgm:cxn modelId="{FFD999CA-5D08-4327-9FA8-74E8FA4D594B}" type="presParOf" srcId="{9E064E20-A9B3-4C5E-A9A1-E81548D8E58E}" destId="{9A7E8DA2-613B-49C5-AC21-8EF40746B94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FAC0E-1292-49B4-AE4A-F78A8231A6E9}">
      <dsp:nvSpPr>
        <dsp:cNvPr id="0" name=""/>
        <dsp:cNvSpPr/>
      </dsp:nvSpPr>
      <dsp:spPr>
        <a:xfrm>
          <a:off x="2287589" y="483"/>
          <a:ext cx="2028599" cy="6097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err="1">
              <a:latin typeface="+mj-lt"/>
            </a:rPr>
            <a:t>Đối</a:t>
          </a:r>
          <a:r>
            <a:rPr lang="en-US" sz="1400" b="1" kern="1200" dirty="0">
              <a:latin typeface="+mj-lt"/>
            </a:rPr>
            <a:t> </a:t>
          </a:r>
          <a:r>
            <a:rPr lang="en-US" sz="1400" b="1" kern="1200" dirty="0" err="1">
              <a:latin typeface="+mj-lt"/>
            </a:rPr>
            <a:t>tượng</a:t>
          </a:r>
          <a:r>
            <a:rPr lang="en-US" sz="1400" b="1" kern="1200" dirty="0">
              <a:latin typeface="+mj-lt"/>
            </a:rPr>
            <a:t> </a:t>
          </a:r>
          <a:r>
            <a:rPr lang="en-US" sz="1400" b="1" kern="1200" dirty="0" err="1">
              <a:latin typeface="+mj-lt"/>
            </a:rPr>
            <a:t>điều</a:t>
          </a:r>
          <a:r>
            <a:rPr lang="en-US" sz="1400" b="1" kern="1200" dirty="0">
              <a:latin typeface="+mj-lt"/>
            </a:rPr>
            <a:t> </a:t>
          </a:r>
          <a:r>
            <a:rPr lang="en-US" sz="1400" b="1" kern="1200" dirty="0" err="1">
              <a:latin typeface="+mj-lt"/>
            </a:rPr>
            <a:t>chỉnh</a:t>
          </a:r>
          <a:endParaRPr lang="en-US" sz="1400" b="1" kern="1200" dirty="0">
            <a:latin typeface="+mj-lt"/>
          </a:endParaRPr>
        </a:p>
      </dsp:txBody>
      <dsp:txXfrm>
        <a:off x="2305448" y="18342"/>
        <a:ext cx="1992881" cy="574049"/>
      </dsp:txXfrm>
    </dsp:sp>
    <dsp:sp modelId="{82EEDD5B-7883-4413-8889-35B4712C04D8}">
      <dsp:nvSpPr>
        <dsp:cNvPr id="0" name=""/>
        <dsp:cNvSpPr/>
      </dsp:nvSpPr>
      <dsp:spPr>
        <a:xfrm rot="3600000">
          <a:off x="3558223" y="1070127"/>
          <a:ext cx="493616" cy="213418"/>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622248" y="1112811"/>
        <a:ext cx="365566" cy="128050"/>
      </dsp:txXfrm>
    </dsp:sp>
    <dsp:sp modelId="{AA56A0FE-374F-419E-8C4C-DE4578A80386}">
      <dsp:nvSpPr>
        <dsp:cNvPr id="0" name=""/>
        <dsp:cNvSpPr/>
      </dsp:nvSpPr>
      <dsp:spPr>
        <a:xfrm>
          <a:off x="3595411" y="1743421"/>
          <a:ext cx="1425527" cy="609767"/>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mj-lt"/>
            </a:rPr>
            <a:t>Người</a:t>
          </a:r>
          <a:r>
            <a:rPr lang="en-US" sz="1400" kern="1200" dirty="0">
              <a:latin typeface="+mj-lt"/>
            </a:rPr>
            <a:t> </a:t>
          </a:r>
          <a:r>
            <a:rPr lang="en-US" sz="1400" kern="1200" dirty="0" err="1">
              <a:latin typeface="+mj-lt"/>
            </a:rPr>
            <a:t>phạm</a:t>
          </a:r>
          <a:r>
            <a:rPr lang="en-US" sz="1400" kern="1200" dirty="0">
              <a:latin typeface="+mj-lt"/>
            </a:rPr>
            <a:t> </a:t>
          </a:r>
          <a:r>
            <a:rPr lang="en-US" sz="1400" kern="1200" dirty="0" err="1">
              <a:latin typeface="+mj-lt"/>
            </a:rPr>
            <a:t>tội</a:t>
          </a:r>
          <a:endParaRPr lang="en-US" sz="1400" kern="1200" dirty="0">
            <a:latin typeface="+mj-lt"/>
          </a:endParaRPr>
        </a:p>
      </dsp:txBody>
      <dsp:txXfrm>
        <a:off x="3613270" y="1761280"/>
        <a:ext cx="1389809" cy="574049"/>
      </dsp:txXfrm>
    </dsp:sp>
    <dsp:sp modelId="{24C18C6F-092B-4682-BD1B-DA351F4A5D49}">
      <dsp:nvSpPr>
        <dsp:cNvPr id="0" name=""/>
        <dsp:cNvSpPr/>
      </dsp:nvSpPr>
      <dsp:spPr>
        <a:xfrm rot="10800000">
          <a:off x="3040092" y="1941596"/>
          <a:ext cx="493616" cy="213418"/>
        </a:xfrm>
        <a:prstGeom prst="lef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3104117" y="1984280"/>
        <a:ext cx="365566" cy="128050"/>
      </dsp:txXfrm>
    </dsp:sp>
    <dsp:sp modelId="{F725811C-4E1E-4A1E-BC81-8EAEEDE206E0}">
      <dsp:nvSpPr>
        <dsp:cNvPr id="0" name=""/>
        <dsp:cNvSpPr/>
      </dsp:nvSpPr>
      <dsp:spPr>
        <a:xfrm>
          <a:off x="1612815" y="1743421"/>
          <a:ext cx="1365574" cy="609767"/>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mj-lt"/>
            </a:rPr>
            <a:t>Nhà</a:t>
          </a:r>
          <a:r>
            <a:rPr lang="en-US" sz="1400" kern="1200" dirty="0">
              <a:latin typeface="+mj-lt"/>
            </a:rPr>
            <a:t> </a:t>
          </a:r>
          <a:r>
            <a:rPr lang="en-US" sz="1400" kern="1200" dirty="0" err="1">
              <a:latin typeface="+mj-lt"/>
            </a:rPr>
            <a:t>nước</a:t>
          </a:r>
          <a:endParaRPr lang="en-US" sz="1400" kern="1200" dirty="0">
            <a:latin typeface="+mj-lt"/>
          </a:endParaRPr>
        </a:p>
      </dsp:txBody>
      <dsp:txXfrm>
        <a:off x="1630674" y="1761280"/>
        <a:ext cx="1329856" cy="574049"/>
      </dsp:txXfrm>
    </dsp:sp>
    <dsp:sp modelId="{440C0F13-1B03-45A7-B94F-C55F76AC75A6}">
      <dsp:nvSpPr>
        <dsp:cNvPr id="0" name=""/>
        <dsp:cNvSpPr/>
      </dsp:nvSpPr>
      <dsp:spPr>
        <a:xfrm rot="18000000">
          <a:off x="2551937" y="1070127"/>
          <a:ext cx="493616" cy="213418"/>
        </a:xfrm>
        <a:prstGeom prst="lef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615962" y="1112811"/>
        <a:ext cx="365566" cy="128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618CA-7409-4AA5-A17C-8AD65DAD48A2}">
      <dsp:nvSpPr>
        <dsp:cNvPr id="0" name=""/>
        <dsp:cNvSpPr/>
      </dsp:nvSpPr>
      <dsp:spPr>
        <a:xfrm>
          <a:off x="4724535" y="1048889"/>
          <a:ext cx="2060925" cy="2061307"/>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F808CAD-A016-4E42-85B8-6961CDF74053}">
      <dsp:nvSpPr>
        <dsp:cNvPr id="0" name=""/>
        <dsp:cNvSpPr/>
      </dsp:nvSpPr>
      <dsp:spPr>
        <a:xfrm>
          <a:off x="4792964" y="1117612"/>
          <a:ext cx="1924067" cy="1923862"/>
        </a:xfrm>
        <a:prstGeom prst="ellips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Phạm</a:t>
          </a:r>
          <a:r>
            <a:rPr lang="en-US" sz="1800" b="1" kern="1200" dirty="0"/>
            <a:t> </a:t>
          </a:r>
          <a:r>
            <a:rPr lang="en-US" sz="1800" b="1" kern="1200" dirty="0" err="1"/>
            <a:t>tội</a:t>
          </a:r>
          <a:r>
            <a:rPr lang="en-US" sz="1800" b="1" kern="1200" dirty="0"/>
            <a:t> </a:t>
          </a:r>
          <a:r>
            <a:rPr lang="en-US" sz="1800" b="1" kern="1200" dirty="0" err="1"/>
            <a:t>hoàn</a:t>
          </a:r>
          <a:r>
            <a:rPr lang="en-US" sz="1800" b="1" kern="1200" dirty="0"/>
            <a:t> </a:t>
          </a:r>
          <a:r>
            <a:rPr lang="en-US" sz="1800" b="1" kern="1200" dirty="0" err="1"/>
            <a:t>thành</a:t>
          </a:r>
          <a:endParaRPr lang="en-US" sz="1800" b="1" kern="1200" dirty="0"/>
        </a:p>
      </dsp:txBody>
      <dsp:txXfrm>
        <a:off x="5068023" y="1392501"/>
        <a:ext cx="1373950" cy="1374084"/>
      </dsp:txXfrm>
    </dsp:sp>
    <dsp:sp modelId="{724D91CD-D8D3-49C8-95E7-BAE5FD37901C}">
      <dsp:nvSpPr>
        <dsp:cNvPr id="0" name=""/>
        <dsp:cNvSpPr/>
      </dsp:nvSpPr>
      <dsp:spPr>
        <a:xfrm rot="2700000">
          <a:off x="2596991" y="1051381"/>
          <a:ext cx="2055961" cy="2055961"/>
        </a:xfrm>
        <a:prstGeom prst="teardrop">
          <a:avLst>
            <a:gd name="adj" fmla="val 100000"/>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AA5A1E1-E887-420E-940D-88E0DEF94734}">
      <dsp:nvSpPr>
        <dsp:cNvPr id="0" name=""/>
        <dsp:cNvSpPr/>
      </dsp:nvSpPr>
      <dsp:spPr>
        <a:xfrm>
          <a:off x="2662939" y="1117612"/>
          <a:ext cx="1924067" cy="1923862"/>
        </a:xfrm>
        <a:prstGeom prst="ellipse">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Phạm</a:t>
          </a:r>
          <a:r>
            <a:rPr lang="en-US" sz="1800" b="1" kern="1200" dirty="0"/>
            <a:t> </a:t>
          </a:r>
          <a:r>
            <a:rPr lang="en-US" sz="1800" b="1" kern="1200" dirty="0" err="1"/>
            <a:t>tội</a:t>
          </a:r>
          <a:r>
            <a:rPr lang="en-US" sz="1800" b="1" kern="1200" dirty="0"/>
            <a:t> </a:t>
          </a:r>
          <a:r>
            <a:rPr lang="en-US" sz="1800" b="1" kern="1200" dirty="0" err="1"/>
            <a:t>chưa</a:t>
          </a:r>
          <a:r>
            <a:rPr lang="en-US" sz="1800" b="1" kern="1200" dirty="0"/>
            <a:t> </a:t>
          </a:r>
          <a:r>
            <a:rPr lang="en-US" sz="1800" b="1" kern="1200" dirty="0" err="1"/>
            <a:t>đạt</a:t>
          </a:r>
          <a:endParaRPr lang="en-US" sz="1800" b="1" kern="1200" dirty="0"/>
        </a:p>
      </dsp:txBody>
      <dsp:txXfrm>
        <a:off x="2937997" y="1392501"/>
        <a:ext cx="1373950" cy="1374084"/>
      </dsp:txXfrm>
    </dsp:sp>
    <dsp:sp modelId="{44B046D8-F706-4B00-8EBD-61B046B4060D}">
      <dsp:nvSpPr>
        <dsp:cNvPr id="0" name=""/>
        <dsp:cNvSpPr/>
      </dsp:nvSpPr>
      <dsp:spPr>
        <a:xfrm rot="2700000">
          <a:off x="466966" y="1051381"/>
          <a:ext cx="2055961" cy="2055961"/>
        </a:xfrm>
        <a:prstGeom prst="teardrop">
          <a:avLst>
            <a:gd name="adj" fmla="val 100000"/>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16A6147-C76A-4139-B2E5-A38033FA56C2}">
      <dsp:nvSpPr>
        <dsp:cNvPr id="0" name=""/>
        <dsp:cNvSpPr/>
      </dsp:nvSpPr>
      <dsp:spPr>
        <a:xfrm>
          <a:off x="532913" y="1117612"/>
          <a:ext cx="1924067" cy="1923862"/>
        </a:xfrm>
        <a:prstGeom prst="ellipse">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Chuẩn</a:t>
          </a:r>
          <a:r>
            <a:rPr lang="en-US" sz="1800" b="1" kern="1200" dirty="0"/>
            <a:t> </a:t>
          </a:r>
          <a:r>
            <a:rPr lang="en-US" sz="1800" b="1" kern="1200" dirty="0" err="1"/>
            <a:t>bị</a:t>
          </a:r>
          <a:r>
            <a:rPr lang="en-US" sz="1800" b="1" kern="1200" dirty="0"/>
            <a:t> </a:t>
          </a:r>
          <a:r>
            <a:rPr lang="en-US" sz="1800" b="1" kern="1200" dirty="0" err="1"/>
            <a:t>phạm</a:t>
          </a:r>
          <a:r>
            <a:rPr lang="en-US" sz="1800" b="1" kern="1200" dirty="0"/>
            <a:t> </a:t>
          </a:r>
          <a:r>
            <a:rPr lang="en-US" sz="1800" b="1" kern="1200" dirty="0" err="1"/>
            <a:t>tội</a:t>
          </a:r>
          <a:endParaRPr lang="en-US" sz="1800" b="1" kern="1200" dirty="0"/>
        </a:p>
      </dsp:txBody>
      <dsp:txXfrm>
        <a:off x="807971" y="1392501"/>
        <a:ext cx="1373950" cy="1374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44650-5024-49F4-976E-A5F019794FE0}">
      <dsp:nvSpPr>
        <dsp:cNvPr id="0" name=""/>
        <dsp:cNvSpPr/>
      </dsp:nvSpPr>
      <dsp:spPr>
        <a:xfrm>
          <a:off x="0" y="195099"/>
          <a:ext cx="7852234" cy="327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F7FF67-F8AC-41F7-B3B4-7E92B2B9843B}">
      <dsp:nvSpPr>
        <dsp:cNvPr id="0" name=""/>
        <dsp:cNvSpPr/>
      </dsp:nvSpPr>
      <dsp:spPr>
        <a:xfrm>
          <a:off x="375749" y="10902"/>
          <a:ext cx="7476484"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757" tIns="0" rIns="207757" bIns="0" numCol="1" spcCol="1270" anchor="ctr" anchorCtr="0">
          <a:noAutofit/>
        </a:bodyPr>
        <a:lstStyle/>
        <a:p>
          <a:pPr marL="0" lvl="0" indent="0" algn="l" defTabSz="622300">
            <a:lnSpc>
              <a:spcPct val="90000"/>
            </a:lnSpc>
            <a:spcBef>
              <a:spcPct val="0"/>
            </a:spcBef>
            <a:spcAft>
              <a:spcPct val="35000"/>
            </a:spcAft>
            <a:buFont typeface="+mj-lt"/>
            <a:buNone/>
          </a:pPr>
          <a:r>
            <a:rPr lang="en-US" sz="1400" b="1" i="1" kern="1200" dirty="0" err="1"/>
            <a:t>Sự</a:t>
          </a:r>
          <a:r>
            <a:rPr lang="en-US" sz="1400" b="1" i="1" kern="1200" dirty="0"/>
            <a:t> </a:t>
          </a:r>
          <a:r>
            <a:rPr lang="en-US" sz="1400" b="1" i="1" kern="1200" dirty="0" err="1"/>
            <a:t>kiện</a:t>
          </a:r>
          <a:r>
            <a:rPr lang="en-US" sz="1400" b="1" i="1" kern="1200" dirty="0"/>
            <a:t> </a:t>
          </a:r>
          <a:r>
            <a:rPr lang="en-US" sz="1400" b="1" i="1" kern="1200" dirty="0" err="1"/>
            <a:t>bất</a:t>
          </a:r>
          <a:r>
            <a:rPr lang="en-US" sz="1400" b="1" i="1" kern="1200" dirty="0"/>
            <a:t> </a:t>
          </a:r>
          <a:r>
            <a:rPr lang="en-US" sz="1400" b="1" i="1" kern="1200" dirty="0" err="1"/>
            <a:t>ngờ</a:t>
          </a:r>
          <a:r>
            <a:rPr lang="en-US" sz="1400" b="1" i="1" kern="1200" dirty="0"/>
            <a:t> (Đ20)</a:t>
          </a:r>
          <a:endParaRPr lang="en-US" sz="1400" kern="1200" dirty="0"/>
        </a:p>
      </dsp:txBody>
      <dsp:txXfrm>
        <a:off x="394483" y="29636"/>
        <a:ext cx="7439016" cy="346292"/>
      </dsp:txXfrm>
    </dsp:sp>
    <dsp:sp modelId="{725722C3-BBE7-43FB-8D0B-D9C2A17BC3FE}">
      <dsp:nvSpPr>
        <dsp:cNvPr id="0" name=""/>
        <dsp:cNvSpPr/>
      </dsp:nvSpPr>
      <dsp:spPr>
        <a:xfrm>
          <a:off x="0" y="784779"/>
          <a:ext cx="7852234" cy="327600"/>
        </a:xfrm>
        <a:prstGeom prst="rect">
          <a:avLst/>
        </a:prstGeom>
        <a:solidFill>
          <a:schemeClr val="lt1">
            <a:alpha val="90000"/>
            <a:hueOff val="0"/>
            <a:satOff val="0"/>
            <a:lumOff val="0"/>
            <a:alphaOff val="0"/>
          </a:schemeClr>
        </a:solidFill>
        <a:ln w="25400" cap="flat" cmpd="sng" algn="ctr">
          <a:solidFill>
            <a:schemeClr val="accent4">
              <a:hueOff val="-744128"/>
              <a:satOff val="4483"/>
              <a:lumOff val="359"/>
              <a:alphaOff val="0"/>
            </a:schemeClr>
          </a:solidFill>
          <a:prstDash val="solid"/>
        </a:ln>
        <a:effectLst/>
      </dsp:spPr>
      <dsp:style>
        <a:lnRef idx="2">
          <a:scrgbClr r="0" g="0" b="0"/>
        </a:lnRef>
        <a:fillRef idx="1">
          <a:scrgbClr r="0" g="0" b="0"/>
        </a:fillRef>
        <a:effectRef idx="0">
          <a:scrgbClr r="0" g="0" b="0"/>
        </a:effectRef>
        <a:fontRef idx="minor"/>
      </dsp:style>
    </dsp:sp>
    <dsp:sp modelId="{31A28A27-0011-4619-AE1A-3D2C4661D984}">
      <dsp:nvSpPr>
        <dsp:cNvPr id="0" name=""/>
        <dsp:cNvSpPr/>
      </dsp:nvSpPr>
      <dsp:spPr>
        <a:xfrm>
          <a:off x="373824" y="592899"/>
          <a:ext cx="7476484" cy="383760"/>
        </a:xfrm>
        <a:prstGeom prst="round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757" tIns="0" rIns="207757" bIns="0" numCol="1" spcCol="1270" anchor="ctr" anchorCtr="0">
          <a:noAutofit/>
        </a:bodyPr>
        <a:lstStyle/>
        <a:p>
          <a:pPr marL="0" lvl="0" indent="0" algn="l" defTabSz="622300">
            <a:lnSpc>
              <a:spcPct val="90000"/>
            </a:lnSpc>
            <a:spcBef>
              <a:spcPct val="0"/>
            </a:spcBef>
            <a:spcAft>
              <a:spcPct val="35000"/>
            </a:spcAft>
            <a:buNone/>
          </a:pPr>
          <a:r>
            <a:rPr lang="en-US" sz="1400" b="1" i="1" kern="1200" dirty="0" err="1"/>
            <a:t>Tình</a:t>
          </a:r>
          <a:r>
            <a:rPr lang="en-US" sz="1400" b="1" i="1" kern="1200" dirty="0"/>
            <a:t> </a:t>
          </a:r>
          <a:r>
            <a:rPr lang="en-US" sz="1400" b="1" i="1" kern="1200" dirty="0" err="1"/>
            <a:t>trạng</a:t>
          </a:r>
          <a:r>
            <a:rPr lang="en-US" sz="1400" b="1" i="1" kern="1200" dirty="0"/>
            <a:t> </a:t>
          </a:r>
          <a:r>
            <a:rPr lang="en-US" sz="1400" b="1" i="1" kern="1200" dirty="0" err="1"/>
            <a:t>không</a:t>
          </a:r>
          <a:r>
            <a:rPr lang="en-US" sz="1400" b="1" i="1" kern="1200" dirty="0"/>
            <a:t> </a:t>
          </a:r>
          <a:r>
            <a:rPr lang="en-US" sz="1400" b="1" i="1" kern="1200" dirty="0" err="1"/>
            <a:t>có</a:t>
          </a:r>
          <a:r>
            <a:rPr lang="en-US" sz="1400" b="1" i="1" kern="1200" dirty="0"/>
            <a:t> </a:t>
          </a:r>
          <a:r>
            <a:rPr lang="en-US" sz="1400" b="1" i="1" kern="1200" dirty="0" err="1"/>
            <a:t>năng</a:t>
          </a:r>
          <a:r>
            <a:rPr lang="en-US" sz="1400" b="1" i="1" kern="1200" dirty="0"/>
            <a:t> </a:t>
          </a:r>
          <a:r>
            <a:rPr lang="en-US" sz="1400" b="1" i="1" kern="1200" dirty="0" err="1"/>
            <a:t>lực</a:t>
          </a:r>
          <a:r>
            <a:rPr lang="en-US" sz="1400" b="1" i="1" kern="1200" dirty="0"/>
            <a:t> </a:t>
          </a:r>
          <a:r>
            <a:rPr lang="en-US" sz="1400" b="1" i="1" kern="1200" dirty="0" err="1"/>
            <a:t>trách</a:t>
          </a:r>
          <a:r>
            <a:rPr lang="en-US" sz="1400" b="1" i="1" kern="1200" dirty="0"/>
            <a:t> </a:t>
          </a:r>
          <a:r>
            <a:rPr lang="en-US" sz="1400" b="1" i="1" kern="1200" dirty="0" err="1"/>
            <a:t>nhiệm</a:t>
          </a:r>
          <a:r>
            <a:rPr lang="en-US" sz="1400" b="1" i="1" kern="1200" dirty="0"/>
            <a:t> </a:t>
          </a:r>
          <a:r>
            <a:rPr lang="en-US" sz="1400" b="1" i="1" kern="1200" dirty="0" err="1"/>
            <a:t>hình</a:t>
          </a:r>
          <a:r>
            <a:rPr lang="en-US" sz="1400" b="1" i="1" kern="1200" dirty="0"/>
            <a:t> </a:t>
          </a:r>
          <a:r>
            <a:rPr lang="en-US" sz="1400" b="1" i="1" kern="1200" dirty="0" err="1"/>
            <a:t>sự</a:t>
          </a:r>
          <a:r>
            <a:rPr lang="en-US" sz="1400" b="1" i="1" kern="1200" dirty="0"/>
            <a:t> (Đ21)</a:t>
          </a:r>
          <a:endParaRPr lang="en-US" sz="1400" kern="1200" dirty="0"/>
        </a:p>
      </dsp:txBody>
      <dsp:txXfrm>
        <a:off x="392558" y="611633"/>
        <a:ext cx="7439016" cy="346292"/>
      </dsp:txXfrm>
    </dsp:sp>
    <dsp:sp modelId="{88CC420F-BE5C-4E63-966D-987F308404E2}">
      <dsp:nvSpPr>
        <dsp:cNvPr id="0" name=""/>
        <dsp:cNvSpPr/>
      </dsp:nvSpPr>
      <dsp:spPr>
        <a:xfrm>
          <a:off x="0" y="1374460"/>
          <a:ext cx="7852234" cy="327600"/>
        </a:xfrm>
        <a:prstGeom prst="rect">
          <a:avLst/>
        </a:prstGeom>
        <a:solidFill>
          <a:schemeClr val="lt1">
            <a:alpha val="90000"/>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sp>
    <dsp:sp modelId="{7A531FC3-E2F7-4F0C-97C7-AB2EE132C861}">
      <dsp:nvSpPr>
        <dsp:cNvPr id="0" name=""/>
        <dsp:cNvSpPr/>
      </dsp:nvSpPr>
      <dsp:spPr>
        <a:xfrm>
          <a:off x="373824" y="1182580"/>
          <a:ext cx="7476484" cy="383760"/>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757" tIns="0" rIns="207757" bIns="0" numCol="1" spcCol="1270" anchor="ctr" anchorCtr="0">
          <a:noAutofit/>
        </a:bodyPr>
        <a:lstStyle/>
        <a:p>
          <a:pPr marL="0" lvl="0" indent="0" algn="l" defTabSz="622300">
            <a:lnSpc>
              <a:spcPct val="90000"/>
            </a:lnSpc>
            <a:spcBef>
              <a:spcPct val="0"/>
            </a:spcBef>
            <a:spcAft>
              <a:spcPct val="35000"/>
            </a:spcAft>
            <a:buFont typeface="+mj-lt"/>
            <a:buNone/>
          </a:pPr>
          <a:r>
            <a:rPr lang="en-US" sz="1400" b="1" i="1" kern="1200" dirty="0" err="1"/>
            <a:t>Phòng</a:t>
          </a:r>
          <a:r>
            <a:rPr lang="en-US" sz="1400" b="1" i="1" kern="1200" dirty="0"/>
            <a:t> </a:t>
          </a:r>
          <a:r>
            <a:rPr lang="en-US" sz="1400" b="1" i="1" kern="1200" dirty="0" err="1"/>
            <a:t>vệ</a:t>
          </a:r>
          <a:r>
            <a:rPr lang="en-US" sz="1400" b="1" i="1" kern="1200" dirty="0"/>
            <a:t> </a:t>
          </a:r>
          <a:r>
            <a:rPr lang="en-US" sz="1400" b="1" i="1" kern="1200" dirty="0" err="1"/>
            <a:t>chính</a:t>
          </a:r>
          <a:r>
            <a:rPr lang="en-US" sz="1400" b="1" i="1" kern="1200" dirty="0"/>
            <a:t> </a:t>
          </a:r>
          <a:r>
            <a:rPr lang="en-US" sz="1400" b="1" i="1" kern="1200" dirty="0" err="1"/>
            <a:t>đáng</a:t>
          </a:r>
          <a:r>
            <a:rPr lang="en-US" sz="1400" b="1" i="1" kern="1200" dirty="0"/>
            <a:t> (Đ22)</a:t>
          </a:r>
          <a:endParaRPr lang="en-US" sz="1400" kern="1200" dirty="0"/>
        </a:p>
      </dsp:txBody>
      <dsp:txXfrm>
        <a:off x="392558" y="1201314"/>
        <a:ext cx="7439016" cy="346292"/>
      </dsp:txXfrm>
    </dsp:sp>
    <dsp:sp modelId="{A45A9B7C-AB0E-4711-BA2F-F148A5F03BD0}">
      <dsp:nvSpPr>
        <dsp:cNvPr id="0" name=""/>
        <dsp:cNvSpPr/>
      </dsp:nvSpPr>
      <dsp:spPr>
        <a:xfrm>
          <a:off x="0" y="1964140"/>
          <a:ext cx="7852234" cy="327600"/>
        </a:xfrm>
        <a:prstGeom prst="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32C6AC6D-2237-404B-987D-A4C4B694D259}">
      <dsp:nvSpPr>
        <dsp:cNvPr id="0" name=""/>
        <dsp:cNvSpPr/>
      </dsp:nvSpPr>
      <dsp:spPr>
        <a:xfrm>
          <a:off x="373824" y="1772260"/>
          <a:ext cx="7476484" cy="38376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757" tIns="0" rIns="207757" bIns="0" numCol="1" spcCol="1270" anchor="ctr" anchorCtr="0">
          <a:noAutofit/>
        </a:bodyPr>
        <a:lstStyle/>
        <a:p>
          <a:pPr marL="0" lvl="0" indent="0" algn="l" defTabSz="622300">
            <a:lnSpc>
              <a:spcPct val="90000"/>
            </a:lnSpc>
            <a:spcBef>
              <a:spcPct val="0"/>
            </a:spcBef>
            <a:spcAft>
              <a:spcPct val="35000"/>
            </a:spcAft>
            <a:buNone/>
          </a:pPr>
          <a:r>
            <a:rPr lang="en-US" sz="1400" b="1" i="1" kern="1200" dirty="0" err="1"/>
            <a:t>Tình</a:t>
          </a:r>
          <a:r>
            <a:rPr lang="en-US" sz="1400" b="1" i="1" kern="1200" dirty="0"/>
            <a:t> </a:t>
          </a:r>
          <a:r>
            <a:rPr lang="en-US" sz="1400" b="1" i="1" kern="1200" dirty="0" err="1"/>
            <a:t>thế</a:t>
          </a:r>
          <a:r>
            <a:rPr lang="en-US" sz="1400" b="1" i="1" kern="1200" dirty="0"/>
            <a:t> </a:t>
          </a:r>
          <a:r>
            <a:rPr lang="en-US" sz="1400" b="1" i="1" kern="1200" dirty="0" err="1"/>
            <a:t>cấp</a:t>
          </a:r>
          <a:r>
            <a:rPr lang="en-US" sz="1400" b="1" i="1" kern="1200" dirty="0"/>
            <a:t> </a:t>
          </a:r>
          <a:r>
            <a:rPr lang="en-US" sz="1400" b="1" i="1" kern="1200" dirty="0" err="1"/>
            <a:t>thiết</a:t>
          </a:r>
          <a:r>
            <a:rPr lang="en-US" sz="1400" b="1" i="1" kern="1200" dirty="0"/>
            <a:t> (Đ23)</a:t>
          </a:r>
          <a:endParaRPr lang="en-US" sz="1400" kern="1200" dirty="0"/>
        </a:p>
      </dsp:txBody>
      <dsp:txXfrm>
        <a:off x="392558" y="1790994"/>
        <a:ext cx="7439016" cy="346292"/>
      </dsp:txXfrm>
    </dsp:sp>
    <dsp:sp modelId="{EAB2D6E1-5EA9-4064-9874-52BAAB042502}">
      <dsp:nvSpPr>
        <dsp:cNvPr id="0" name=""/>
        <dsp:cNvSpPr/>
      </dsp:nvSpPr>
      <dsp:spPr>
        <a:xfrm>
          <a:off x="0" y="2553820"/>
          <a:ext cx="7852234" cy="327600"/>
        </a:xfrm>
        <a:prstGeom prst="rect">
          <a:avLst/>
        </a:prstGeom>
        <a:solidFill>
          <a:schemeClr val="lt1">
            <a:alpha val="90000"/>
            <a:hueOff val="0"/>
            <a:satOff val="0"/>
            <a:lumOff val="0"/>
            <a:alphaOff val="0"/>
          </a:schemeClr>
        </a:solidFill>
        <a:ln w="25400" cap="flat" cmpd="sng" algn="ctr">
          <a:solidFill>
            <a:schemeClr val="accent4">
              <a:hueOff val="-2976513"/>
              <a:satOff val="17933"/>
              <a:lumOff val="1437"/>
              <a:alphaOff val="0"/>
            </a:schemeClr>
          </a:solidFill>
          <a:prstDash val="solid"/>
        </a:ln>
        <a:effectLst/>
      </dsp:spPr>
      <dsp:style>
        <a:lnRef idx="2">
          <a:scrgbClr r="0" g="0" b="0"/>
        </a:lnRef>
        <a:fillRef idx="1">
          <a:scrgbClr r="0" g="0" b="0"/>
        </a:fillRef>
        <a:effectRef idx="0">
          <a:scrgbClr r="0" g="0" b="0"/>
        </a:effectRef>
        <a:fontRef idx="minor"/>
      </dsp:style>
    </dsp:sp>
    <dsp:sp modelId="{1FFDAA41-80B4-4ECE-8C49-1C26A48964AB}">
      <dsp:nvSpPr>
        <dsp:cNvPr id="0" name=""/>
        <dsp:cNvSpPr/>
      </dsp:nvSpPr>
      <dsp:spPr>
        <a:xfrm>
          <a:off x="373824" y="2361940"/>
          <a:ext cx="7476484" cy="383760"/>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757" tIns="0" rIns="207757" bIns="0" numCol="1" spcCol="1270" anchor="ctr" anchorCtr="0">
          <a:noAutofit/>
        </a:bodyPr>
        <a:lstStyle/>
        <a:p>
          <a:pPr marL="0" lvl="0" indent="0" algn="l" defTabSz="622300">
            <a:lnSpc>
              <a:spcPct val="90000"/>
            </a:lnSpc>
            <a:spcBef>
              <a:spcPct val="0"/>
            </a:spcBef>
            <a:spcAft>
              <a:spcPct val="35000"/>
            </a:spcAft>
            <a:buNone/>
          </a:pPr>
          <a:r>
            <a:rPr lang="en-US" sz="1400" b="1" i="1" kern="1200" dirty="0" err="1"/>
            <a:t>Gây</a:t>
          </a:r>
          <a:r>
            <a:rPr lang="en-US" sz="1400" b="1" i="1" kern="1200" dirty="0"/>
            <a:t> </a:t>
          </a:r>
          <a:r>
            <a:rPr lang="en-US" sz="1400" b="1" i="1" kern="1200" dirty="0" err="1"/>
            <a:t>thiệt</a:t>
          </a:r>
          <a:r>
            <a:rPr lang="en-US" sz="1400" b="1" i="1" kern="1200" dirty="0"/>
            <a:t> </a:t>
          </a:r>
          <a:r>
            <a:rPr lang="en-US" sz="1400" b="1" i="1" kern="1200" dirty="0" err="1"/>
            <a:t>hại</a:t>
          </a:r>
          <a:r>
            <a:rPr lang="en-US" sz="1400" b="1" i="1" kern="1200" dirty="0"/>
            <a:t> </a:t>
          </a:r>
          <a:r>
            <a:rPr lang="en-US" sz="1400" b="1" i="1" kern="1200" dirty="0" err="1"/>
            <a:t>trong</a:t>
          </a:r>
          <a:r>
            <a:rPr lang="en-US" sz="1400" b="1" i="1" kern="1200" dirty="0"/>
            <a:t> </a:t>
          </a:r>
          <a:r>
            <a:rPr lang="en-US" sz="1400" b="1" i="1" kern="1200" dirty="0" err="1"/>
            <a:t>khi</a:t>
          </a:r>
          <a:r>
            <a:rPr lang="en-US" sz="1400" b="1" i="1" kern="1200" dirty="0"/>
            <a:t> </a:t>
          </a:r>
          <a:r>
            <a:rPr lang="en-US" sz="1400" b="1" i="1" kern="1200" dirty="0" err="1"/>
            <a:t>bắt</a:t>
          </a:r>
          <a:r>
            <a:rPr lang="en-US" sz="1400" b="1" i="1" kern="1200" dirty="0"/>
            <a:t> </a:t>
          </a:r>
          <a:r>
            <a:rPr lang="en-US" sz="1400" b="1" i="1" kern="1200" dirty="0" err="1"/>
            <a:t>giữ</a:t>
          </a:r>
          <a:r>
            <a:rPr lang="en-US" sz="1400" b="1" i="1" kern="1200" dirty="0"/>
            <a:t> </a:t>
          </a:r>
          <a:r>
            <a:rPr lang="en-US" sz="1400" b="1" i="1" kern="1200" dirty="0" err="1"/>
            <a:t>người</a:t>
          </a:r>
          <a:r>
            <a:rPr lang="en-US" sz="1400" b="1" i="1" kern="1200" dirty="0"/>
            <a:t> </a:t>
          </a:r>
          <a:r>
            <a:rPr lang="en-US" sz="1400" b="1" i="1" kern="1200" dirty="0" err="1"/>
            <a:t>phạm</a:t>
          </a:r>
          <a:r>
            <a:rPr lang="en-US" sz="1400" b="1" i="1" kern="1200" dirty="0"/>
            <a:t> </a:t>
          </a:r>
          <a:r>
            <a:rPr lang="en-US" sz="1400" b="1" i="1" kern="1200" dirty="0" err="1"/>
            <a:t>tội</a:t>
          </a:r>
          <a:r>
            <a:rPr lang="en-US" sz="1400" b="1" i="1" kern="1200" dirty="0"/>
            <a:t> (Đ24)</a:t>
          </a:r>
          <a:endParaRPr lang="en-US" sz="1400" kern="1200" dirty="0"/>
        </a:p>
      </dsp:txBody>
      <dsp:txXfrm>
        <a:off x="392558" y="2380674"/>
        <a:ext cx="7439016" cy="346292"/>
      </dsp:txXfrm>
    </dsp:sp>
    <dsp:sp modelId="{1419DAD9-38EB-456B-9D6B-DCF4C6F69147}">
      <dsp:nvSpPr>
        <dsp:cNvPr id="0" name=""/>
        <dsp:cNvSpPr/>
      </dsp:nvSpPr>
      <dsp:spPr>
        <a:xfrm>
          <a:off x="0" y="3143500"/>
          <a:ext cx="7852234" cy="327600"/>
        </a:xfrm>
        <a:prstGeom prst="rect">
          <a:avLst/>
        </a:prstGeom>
        <a:solidFill>
          <a:schemeClr val="lt1">
            <a:alpha val="90000"/>
            <a:hueOff val="0"/>
            <a:satOff val="0"/>
            <a:lumOff val="0"/>
            <a:alphaOff val="0"/>
          </a:schemeClr>
        </a:solidFill>
        <a:ln w="25400" cap="flat" cmpd="sng" algn="ctr">
          <a:solidFill>
            <a:schemeClr val="accent4">
              <a:hueOff val="-3720641"/>
              <a:satOff val="22416"/>
              <a:lumOff val="1797"/>
              <a:alphaOff val="0"/>
            </a:schemeClr>
          </a:solidFill>
          <a:prstDash val="solid"/>
        </a:ln>
        <a:effectLst/>
      </dsp:spPr>
      <dsp:style>
        <a:lnRef idx="2">
          <a:scrgbClr r="0" g="0" b="0"/>
        </a:lnRef>
        <a:fillRef idx="1">
          <a:scrgbClr r="0" g="0" b="0"/>
        </a:fillRef>
        <a:effectRef idx="0">
          <a:scrgbClr r="0" g="0" b="0"/>
        </a:effectRef>
        <a:fontRef idx="minor"/>
      </dsp:style>
    </dsp:sp>
    <dsp:sp modelId="{79F1F509-FABF-4086-8290-93684FB2C782}">
      <dsp:nvSpPr>
        <dsp:cNvPr id="0" name=""/>
        <dsp:cNvSpPr/>
      </dsp:nvSpPr>
      <dsp:spPr>
        <a:xfrm>
          <a:off x="373824" y="2951620"/>
          <a:ext cx="7476484" cy="383760"/>
        </a:xfrm>
        <a:prstGeom prst="round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757" tIns="0" rIns="207757" bIns="0" numCol="1" spcCol="1270" anchor="ctr" anchorCtr="0">
          <a:noAutofit/>
        </a:bodyPr>
        <a:lstStyle/>
        <a:p>
          <a:pPr marL="0" lvl="0" indent="0" algn="l" defTabSz="622300">
            <a:lnSpc>
              <a:spcPct val="90000"/>
            </a:lnSpc>
            <a:spcBef>
              <a:spcPct val="0"/>
            </a:spcBef>
            <a:spcAft>
              <a:spcPct val="35000"/>
            </a:spcAft>
            <a:buNone/>
          </a:pPr>
          <a:r>
            <a:rPr lang="en-US" sz="1400" b="1" i="1" kern="1200" dirty="0" err="1"/>
            <a:t>Rủi</a:t>
          </a:r>
          <a:r>
            <a:rPr lang="en-US" sz="1400" b="1" i="1" kern="1200" dirty="0"/>
            <a:t> </a:t>
          </a:r>
          <a:r>
            <a:rPr lang="en-US" sz="1400" b="1" i="1" kern="1200" dirty="0" err="1"/>
            <a:t>ro</a:t>
          </a:r>
          <a:r>
            <a:rPr lang="en-US" sz="1400" b="1" i="1" kern="1200" dirty="0"/>
            <a:t> </a:t>
          </a:r>
          <a:r>
            <a:rPr lang="en-US" sz="1400" b="1" i="1" kern="1200" dirty="0" err="1"/>
            <a:t>trong</a:t>
          </a:r>
          <a:r>
            <a:rPr lang="en-US" sz="1400" b="1" i="1" kern="1200" dirty="0"/>
            <a:t> </a:t>
          </a:r>
          <a:r>
            <a:rPr lang="en-US" sz="1400" b="1" i="1" kern="1200" dirty="0" err="1"/>
            <a:t>nghiên</a:t>
          </a:r>
          <a:r>
            <a:rPr lang="en-US" sz="1400" b="1" i="1" kern="1200" dirty="0"/>
            <a:t> </a:t>
          </a:r>
          <a:r>
            <a:rPr lang="en-US" sz="1400" b="1" i="1" kern="1200" dirty="0" err="1"/>
            <a:t>cứu</a:t>
          </a:r>
          <a:r>
            <a:rPr lang="en-US" sz="1400" b="1" i="1" kern="1200" dirty="0"/>
            <a:t>, </a:t>
          </a:r>
          <a:r>
            <a:rPr lang="en-US" sz="1400" b="1" i="1" kern="1200" dirty="0" err="1"/>
            <a:t>thử</a:t>
          </a:r>
          <a:r>
            <a:rPr lang="en-US" sz="1400" b="1" i="1" kern="1200" dirty="0"/>
            <a:t> </a:t>
          </a:r>
          <a:r>
            <a:rPr lang="en-US" sz="1400" b="1" i="1" kern="1200" dirty="0" err="1"/>
            <a:t>nghiệm</a:t>
          </a:r>
          <a:r>
            <a:rPr lang="en-US" sz="1400" b="1" i="1" kern="1200" dirty="0"/>
            <a:t>, </a:t>
          </a:r>
          <a:r>
            <a:rPr lang="en-US" sz="1400" b="1" i="1" kern="1200" dirty="0" err="1"/>
            <a:t>áp</a:t>
          </a:r>
          <a:r>
            <a:rPr lang="en-US" sz="1400" b="1" i="1" kern="1200" dirty="0"/>
            <a:t> </a:t>
          </a:r>
          <a:r>
            <a:rPr lang="en-US" sz="1400" b="1" i="1" kern="1200" dirty="0" err="1"/>
            <a:t>dụng</a:t>
          </a:r>
          <a:r>
            <a:rPr lang="en-US" sz="1400" b="1" i="1" kern="1200" dirty="0"/>
            <a:t> </a:t>
          </a:r>
          <a:r>
            <a:rPr lang="en-US" sz="1400" b="1" i="1" kern="1200" dirty="0" err="1"/>
            <a:t>tiến</a:t>
          </a:r>
          <a:r>
            <a:rPr lang="en-US" sz="1400" b="1" i="1" kern="1200" dirty="0"/>
            <a:t> </a:t>
          </a:r>
          <a:r>
            <a:rPr lang="en-US" sz="1400" b="1" i="1" kern="1200" dirty="0" err="1"/>
            <a:t>bộ</a:t>
          </a:r>
          <a:r>
            <a:rPr lang="en-US" sz="1400" b="1" i="1" kern="1200" dirty="0"/>
            <a:t> KH, KT </a:t>
          </a:r>
          <a:r>
            <a:rPr lang="en-US" sz="1400" b="1" i="1" kern="1200" dirty="0" err="1"/>
            <a:t>và</a:t>
          </a:r>
          <a:r>
            <a:rPr lang="en-US" sz="1400" b="1" i="1" kern="1200" dirty="0"/>
            <a:t> CN (Đ25)</a:t>
          </a:r>
          <a:endParaRPr lang="en-US" sz="1400" kern="1200" dirty="0"/>
        </a:p>
      </dsp:txBody>
      <dsp:txXfrm>
        <a:off x="392558" y="2970354"/>
        <a:ext cx="7439016" cy="346292"/>
      </dsp:txXfrm>
    </dsp:sp>
    <dsp:sp modelId="{486501AC-9594-4330-9583-69983316D136}">
      <dsp:nvSpPr>
        <dsp:cNvPr id="0" name=""/>
        <dsp:cNvSpPr/>
      </dsp:nvSpPr>
      <dsp:spPr>
        <a:xfrm>
          <a:off x="0" y="3733180"/>
          <a:ext cx="7852234" cy="3276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 modelId="{C0ED995B-A127-4FC6-B6AF-2B51FB8825AA}">
      <dsp:nvSpPr>
        <dsp:cNvPr id="0" name=""/>
        <dsp:cNvSpPr/>
      </dsp:nvSpPr>
      <dsp:spPr>
        <a:xfrm>
          <a:off x="373824" y="3541300"/>
          <a:ext cx="7476484" cy="38376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757" tIns="0" rIns="207757" bIns="0" numCol="1" spcCol="1270" anchor="ctr" anchorCtr="0">
          <a:noAutofit/>
        </a:bodyPr>
        <a:lstStyle/>
        <a:p>
          <a:pPr marL="0" lvl="0" indent="0" algn="l" defTabSz="622300">
            <a:lnSpc>
              <a:spcPct val="90000"/>
            </a:lnSpc>
            <a:spcBef>
              <a:spcPct val="0"/>
            </a:spcBef>
            <a:spcAft>
              <a:spcPct val="35000"/>
            </a:spcAft>
            <a:buNone/>
          </a:pPr>
          <a:r>
            <a:rPr lang="en-US" sz="1400" b="1" i="1" kern="1200" dirty="0" err="1"/>
            <a:t>Thi</a:t>
          </a:r>
          <a:r>
            <a:rPr lang="en-US" sz="1400" b="1" i="1" kern="1200" dirty="0"/>
            <a:t> </a:t>
          </a:r>
          <a:r>
            <a:rPr lang="en-US" sz="1400" b="1" i="1" kern="1200" dirty="0" err="1"/>
            <a:t>hành</a:t>
          </a:r>
          <a:r>
            <a:rPr lang="en-US" sz="1400" b="1" i="1" kern="1200" dirty="0"/>
            <a:t> </a:t>
          </a:r>
          <a:r>
            <a:rPr lang="en-US" sz="1400" b="1" i="1" kern="1200" dirty="0" err="1"/>
            <a:t>mệnh</a:t>
          </a:r>
          <a:r>
            <a:rPr lang="en-US" sz="1400" b="1" i="1" kern="1200" dirty="0"/>
            <a:t> </a:t>
          </a:r>
          <a:r>
            <a:rPr lang="en-US" sz="1400" b="1" i="1" kern="1200" dirty="0" err="1"/>
            <a:t>lệnh</a:t>
          </a:r>
          <a:r>
            <a:rPr lang="en-US" sz="1400" b="1" i="1" kern="1200" dirty="0"/>
            <a:t> </a:t>
          </a:r>
          <a:r>
            <a:rPr lang="en-US" sz="1400" b="1" i="1" kern="1200" dirty="0" err="1"/>
            <a:t>cấp</a:t>
          </a:r>
          <a:r>
            <a:rPr lang="en-US" sz="1400" b="1" i="1" kern="1200" dirty="0"/>
            <a:t> </a:t>
          </a:r>
          <a:r>
            <a:rPr lang="en-US" sz="1400" b="1" i="1" kern="1200" dirty="0" err="1"/>
            <a:t>trên</a:t>
          </a:r>
          <a:r>
            <a:rPr lang="en-US" sz="1400" b="1" i="1" kern="1200" dirty="0"/>
            <a:t> </a:t>
          </a:r>
          <a:r>
            <a:rPr lang="en-US" sz="1400" b="1" i="1" kern="1200" dirty="0" err="1"/>
            <a:t>hoặc</a:t>
          </a:r>
          <a:r>
            <a:rPr lang="en-US" sz="1400" b="1" i="1" kern="1200" dirty="0"/>
            <a:t> </a:t>
          </a:r>
          <a:r>
            <a:rPr lang="en-US" sz="1400" b="1" i="1" kern="1200" dirty="0" err="1"/>
            <a:t>chỉ</a:t>
          </a:r>
          <a:r>
            <a:rPr lang="en-US" sz="1400" b="1" i="1" kern="1200" dirty="0"/>
            <a:t> </a:t>
          </a:r>
          <a:r>
            <a:rPr lang="en-US" sz="1400" b="1" i="1" kern="1200" dirty="0" err="1"/>
            <a:t>huy</a:t>
          </a:r>
          <a:r>
            <a:rPr lang="en-US" sz="1400" b="1" i="1" kern="1200" dirty="0"/>
            <a:t> (Đ26)</a:t>
          </a:r>
          <a:endParaRPr lang="en-US" sz="1400" kern="1200" dirty="0"/>
        </a:p>
      </dsp:txBody>
      <dsp:txXfrm>
        <a:off x="392558" y="3560034"/>
        <a:ext cx="7439016"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ED5C8-A470-426D-B828-1287DB515088}">
      <dsp:nvSpPr>
        <dsp:cNvPr id="0" name=""/>
        <dsp:cNvSpPr/>
      </dsp:nvSpPr>
      <dsp:spPr bwMode="white">
        <a:xfrm>
          <a:off x="857250" y="1201"/>
          <a:ext cx="2286000" cy="577806"/>
        </a:xfrm>
        <a:prstGeom prst="rect">
          <a:avLst/>
        </a:prstGeom>
        <a:solidFill>
          <a:srgbClr val="0066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a:latin typeface="Arial" panose="020B0604020202020204" pitchFamily="34" charset="0"/>
              <a:cs typeface="Arial" panose="020B0604020202020204" pitchFamily="34" charset="0"/>
            </a:rPr>
            <a:t>5 NĂM</a:t>
          </a:r>
        </a:p>
      </dsp:txBody>
      <dsp:txXfrm>
        <a:off x="857250" y="1201"/>
        <a:ext cx="2286000" cy="577806"/>
      </dsp:txXfrm>
    </dsp:sp>
    <dsp:sp modelId="{97A39EBE-9DAF-4D69-829D-89EEAD2C8A9E}">
      <dsp:nvSpPr>
        <dsp:cNvPr id="0" name=""/>
        <dsp:cNvSpPr/>
      </dsp:nvSpPr>
      <dsp:spPr bwMode="white">
        <a:xfrm>
          <a:off x="685799" y="607898"/>
          <a:ext cx="2628900" cy="577806"/>
        </a:xfrm>
        <a:prstGeom prst="rect">
          <a:avLst/>
        </a:prstGeom>
        <a:solidFill>
          <a:srgbClr val="ED1C2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a:latin typeface="Arial" panose="020B0604020202020204" pitchFamily="34" charset="0"/>
              <a:cs typeface="Arial" panose="020B0604020202020204" pitchFamily="34" charset="0"/>
            </a:rPr>
            <a:t>10 NĂM</a:t>
          </a:r>
        </a:p>
      </dsp:txBody>
      <dsp:txXfrm>
        <a:off x="685799" y="607898"/>
        <a:ext cx="2628900" cy="577806"/>
      </dsp:txXfrm>
    </dsp:sp>
    <dsp:sp modelId="{55509E06-7ABF-4C13-98DB-8634D30AAD67}">
      <dsp:nvSpPr>
        <dsp:cNvPr id="0" name=""/>
        <dsp:cNvSpPr/>
      </dsp:nvSpPr>
      <dsp:spPr bwMode="white">
        <a:xfrm>
          <a:off x="685799" y="1214595"/>
          <a:ext cx="2628900" cy="577806"/>
        </a:xfrm>
        <a:prstGeom prst="rect">
          <a:avLst/>
        </a:prstGeom>
        <a:solidFill>
          <a:srgbClr val="0092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a:latin typeface="Arial" panose="020B0604020202020204" pitchFamily="34" charset="0"/>
              <a:cs typeface="Arial" panose="020B0604020202020204" pitchFamily="34" charset="0"/>
            </a:rPr>
            <a:t>15 NĂM</a:t>
          </a:r>
        </a:p>
      </dsp:txBody>
      <dsp:txXfrm>
        <a:off x="685799" y="1214595"/>
        <a:ext cx="2628900" cy="577806"/>
      </dsp:txXfrm>
    </dsp:sp>
    <dsp:sp modelId="{F4B75E50-59BE-4377-B8F9-C3D84B1519AE}">
      <dsp:nvSpPr>
        <dsp:cNvPr id="0" name=""/>
        <dsp:cNvSpPr/>
      </dsp:nvSpPr>
      <dsp:spPr bwMode="white">
        <a:xfrm>
          <a:off x="685799" y="1821292"/>
          <a:ext cx="2628900" cy="577806"/>
        </a:xfrm>
        <a:prstGeom prst="rect">
          <a:avLst/>
        </a:prstGeom>
        <a:solidFill>
          <a:srgbClr val="7F7F7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a:latin typeface="Arial" panose="020B0604020202020204" pitchFamily="34" charset="0"/>
              <a:cs typeface="Arial" panose="020B0604020202020204" pitchFamily="34" charset="0"/>
            </a:rPr>
            <a:t>20 NĂM</a:t>
          </a:r>
        </a:p>
      </dsp:txBody>
      <dsp:txXfrm>
        <a:off x="685799" y="1821292"/>
        <a:ext cx="2628900" cy="5778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21D72-61AF-4ADE-B582-FD8F915C3969}">
      <dsp:nvSpPr>
        <dsp:cNvPr id="0" name=""/>
        <dsp:cNvSpPr/>
      </dsp:nvSpPr>
      <dsp:spPr>
        <a:xfrm>
          <a:off x="1613285" y="0"/>
          <a:ext cx="5294029" cy="3560328"/>
        </a:xfrm>
        <a:prstGeom prst="diamond">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EB4B775-D450-4340-AB51-C1233C5A950C}">
      <dsp:nvSpPr>
        <dsp:cNvPr id="0" name=""/>
        <dsp:cNvSpPr/>
      </dsp:nvSpPr>
      <dsp:spPr>
        <a:xfrm>
          <a:off x="2818367" y="338231"/>
          <a:ext cx="1388527" cy="1388527"/>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Tịch</a:t>
          </a:r>
          <a:r>
            <a:rPr lang="en-US" sz="1600" b="1" i="1" kern="1200" dirty="0"/>
            <a:t> </a:t>
          </a:r>
          <a:r>
            <a:rPr lang="en-US" sz="1600" b="1" i="1" kern="1200" dirty="0" err="1"/>
            <a:t>thu</a:t>
          </a:r>
          <a:r>
            <a:rPr lang="en-US" sz="1600" b="1" i="1" kern="1200" dirty="0"/>
            <a:t> </a:t>
          </a:r>
          <a:r>
            <a:rPr lang="en-US" sz="1600" b="1" i="1" kern="1200" dirty="0" err="1"/>
            <a:t>vật</a:t>
          </a:r>
          <a:r>
            <a:rPr lang="en-US" sz="1600" b="1" i="1" kern="1200" dirty="0"/>
            <a:t>, </a:t>
          </a:r>
          <a:r>
            <a:rPr lang="en-US" sz="1600" b="1" i="1" kern="1200" dirty="0" err="1"/>
            <a:t>tiền</a:t>
          </a:r>
          <a:r>
            <a:rPr lang="en-US" sz="1600" b="1" i="1" kern="1200" dirty="0"/>
            <a:t> </a:t>
          </a:r>
          <a:r>
            <a:rPr lang="en-US" sz="1600" b="1" i="1" kern="1200" dirty="0" err="1"/>
            <a:t>trực</a:t>
          </a:r>
          <a:r>
            <a:rPr lang="en-US" sz="1600" b="1" i="1" kern="1200" dirty="0"/>
            <a:t> </a:t>
          </a:r>
          <a:r>
            <a:rPr lang="en-US" sz="1600" b="1" i="1" kern="1200" dirty="0" err="1"/>
            <a:t>tiếp</a:t>
          </a:r>
          <a:r>
            <a:rPr lang="en-US" sz="1600" b="1" i="1" kern="1200" dirty="0"/>
            <a:t> </a:t>
          </a:r>
          <a:r>
            <a:rPr lang="en-US" sz="1600" b="1" i="1" kern="1200" dirty="0" err="1"/>
            <a:t>liên</a:t>
          </a:r>
          <a:r>
            <a:rPr lang="en-US" sz="1600" b="1" i="1" kern="1200" dirty="0"/>
            <a:t> </a:t>
          </a:r>
          <a:r>
            <a:rPr lang="en-US" sz="1600" b="1" i="1" kern="1200" dirty="0" err="1"/>
            <a:t>quan</a:t>
          </a:r>
          <a:r>
            <a:rPr lang="en-US" sz="1600" b="1" i="1" kern="1200" dirty="0"/>
            <a:t> </a:t>
          </a:r>
          <a:r>
            <a:rPr lang="en-US" sz="1600" b="1" i="1" kern="1200" dirty="0" err="1"/>
            <a:t>đến</a:t>
          </a:r>
          <a:r>
            <a:rPr lang="en-US" sz="1600" b="1" i="1" kern="1200" dirty="0"/>
            <a:t> </a:t>
          </a:r>
          <a:r>
            <a:rPr lang="en-US" sz="1600" b="1" i="1" kern="1200" dirty="0" err="1"/>
            <a:t>tội</a:t>
          </a:r>
          <a:r>
            <a:rPr lang="en-US" sz="1600" b="1" i="1" kern="1200" dirty="0"/>
            <a:t> </a:t>
          </a:r>
          <a:r>
            <a:rPr lang="en-US" sz="1600" b="1" i="1" kern="1200" dirty="0" err="1"/>
            <a:t>phạm</a:t>
          </a:r>
          <a:r>
            <a:rPr lang="en-US" sz="1600" i="1" kern="1200" dirty="0"/>
            <a:t> (Đ47)</a:t>
          </a:r>
          <a:endParaRPr lang="en-US" sz="1600" kern="1200" dirty="0"/>
        </a:p>
      </dsp:txBody>
      <dsp:txXfrm>
        <a:off x="2886149" y="406013"/>
        <a:ext cx="1252963" cy="1252963"/>
      </dsp:txXfrm>
    </dsp:sp>
    <dsp:sp modelId="{589E8896-30CC-48D0-A5E2-D84FACE6C373}">
      <dsp:nvSpPr>
        <dsp:cNvPr id="0" name=""/>
        <dsp:cNvSpPr/>
      </dsp:nvSpPr>
      <dsp:spPr>
        <a:xfrm>
          <a:off x="4313704" y="338231"/>
          <a:ext cx="1388527" cy="1388527"/>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Trả</a:t>
          </a:r>
          <a:r>
            <a:rPr lang="en-US" sz="1600" b="1" i="1" kern="1200" dirty="0"/>
            <a:t> </a:t>
          </a:r>
          <a:r>
            <a:rPr lang="en-US" sz="1600" b="1" i="1" kern="1200" dirty="0" err="1"/>
            <a:t>lại</a:t>
          </a:r>
          <a:r>
            <a:rPr lang="en-US" sz="1600" b="1" i="1" kern="1200" dirty="0"/>
            <a:t> </a:t>
          </a:r>
          <a:r>
            <a:rPr lang="en-US" sz="1600" b="1" i="1" kern="1200" dirty="0" err="1"/>
            <a:t>tài</a:t>
          </a:r>
          <a:r>
            <a:rPr lang="en-US" sz="1600" b="1" i="1" kern="1200" dirty="0"/>
            <a:t> </a:t>
          </a:r>
          <a:r>
            <a:rPr lang="en-US" sz="1600" b="1" i="1" kern="1200" dirty="0" err="1"/>
            <a:t>sản</a:t>
          </a:r>
          <a:r>
            <a:rPr lang="en-US" sz="1600" b="1" i="1" kern="1200" dirty="0"/>
            <a:t>, </a:t>
          </a:r>
          <a:r>
            <a:rPr lang="en-US" sz="1600" b="1" i="1" kern="1200" dirty="0" err="1"/>
            <a:t>sửa</a:t>
          </a:r>
          <a:r>
            <a:rPr lang="en-US" sz="1600" b="1" i="1" kern="1200" dirty="0"/>
            <a:t> </a:t>
          </a:r>
          <a:r>
            <a:rPr lang="en-US" sz="1600" b="1" i="1" kern="1200" dirty="0" err="1"/>
            <a:t>chữa</a:t>
          </a:r>
          <a:r>
            <a:rPr lang="en-US" sz="1600" b="1" i="1" kern="1200" dirty="0"/>
            <a:t> </a:t>
          </a:r>
          <a:r>
            <a:rPr lang="en-US" sz="1600" b="1" i="1" kern="1200" dirty="0" err="1"/>
            <a:t>hoặc</a:t>
          </a:r>
          <a:r>
            <a:rPr lang="en-US" sz="1600" b="1" i="1" kern="1200" dirty="0"/>
            <a:t> </a:t>
          </a:r>
          <a:r>
            <a:rPr lang="en-US" sz="1600" b="1" i="1" kern="1200" dirty="0" err="1"/>
            <a:t>bồi</a:t>
          </a:r>
          <a:r>
            <a:rPr lang="en-US" sz="1600" b="1" i="1" kern="1200" dirty="0"/>
            <a:t> </a:t>
          </a:r>
          <a:r>
            <a:rPr lang="en-US" sz="1600" b="1" i="1" kern="1200" dirty="0" err="1"/>
            <a:t>thường</a:t>
          </a:r>
          <a:r>
            <a:rPr lang="en-US" sz="1600" b="1" i="1" kern="1200" dirty="0"/>
            <a:t> </a:t>
          </a:r>
          <a:r>
            <a:rPr lang="en-US" sz="1600" b="1" i="1" kern="1200" dirty="0" err="1"/>
            <a:t>thiệt</a:t>
          </a:r>
          <a:r>
            <a:rPr lang="en-US" sz="1600" b="1" i="1" kern="1200" dirty="0"/>
            <a:t> </a:t>
          </a:r>
          <a:r>
            <a:rPr lang="en-US" sz="1600" b="1" i="1" kern="1200" dirty="0" err="1"/>
            <a:t>hại</a:t>
          </a:r>
          <a:r>
            <a:rPr lang="en-US" sz="1600" i="1" kern="1200" dirty="0"/>
            <a:t> (Đ48)</a:t>
          </a:r>
          <a:endParaRPr lang="en-US" sz="1600" kern="1200" dirty="0"/>
        </a:p>
      </dsp:txBody>
      <dsp:txXfrm>
        <a:off x="4381486" y="406013"/>
        <a:ext cx="1252963" cy="1252963"/>
      </dsp:txXfrm>
    </dsp:sp>
    <dsp:sp modelId="{D3ED6FDC-75D7-41B3-8BDA-12DA595237AE}">
      <dsp:nvSpPr>
        <dsp:cNvPr id="0" name=""/>
        <dsp:cNvSpPr/>
      </dsp:nvSpPr>
      <dsp:spPr>
        <a:xfrm>
          <a:off x="2818367" y="1833568"/>
          <a:ext cx="1388527" cy="1388527"/>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Buộc</a:t>
          </a:r>
          <a:r>
            <a:rPr lang="en-US" sz="1600" b="1" i="1" kern="1200" dirty="0"/>
            <a:t> </a:t>
          </a:r>
          <a:r>
            <a:rPr lang="en-US" sz="1600" b="1" i="1" kern="1200" dirty="0" err="1"/>
            <a:t>công</a:t>
          </a:r>
          <a:r>
            <a:rPr lang="en-US" sz="1600" b="1" i="1" kern="1200" dirty="0"/>
            <a:t> </a:t>
          </a:r>
          <a:r>
            <a:rPr lang="en-US" sz="1600" b="1" i="1" kern="1200" dirty="0" err="1"/>
            <a:t>khai</a:t>
          </a:r>
          <a:r>
            <a:rPr lang="en-US" sz="1600" b="1" i="1" kern="1200" dirty="0"/>
            <a:t> </a:t>
          </a:r>
          <a:r>
            <a:rPr lang="en-US" sz="1600" b="1" i="1" kern="1200" dirty="0" err="1"/>
            <a:t>xin</a:t>
          </a:r>
          <a:r>
            <a:rPr lang="en-US" sz="1600" b="1" i="1" kern="1200" dirty="0"/>
            <a:t> </a:t>
          </a:r>
          <a:r>
            <a:rPr lang="en-US" sz="1600" b="1" i="1" kern="1200" dirty="0" err="1"/>
            <a:t>lỗi</a:t>
          </a:r>
          <a:r>
            <a:rPr lang="en-US" sz="1600" i="1" kern="1200" dirty="0"/>
            <a:t> (Đ48)</a:t>
          </a:r>
          <a:endParaRPr lang="en-US" sz="1600" kern="1200" dirty="0"/>
        </a:p>
      </dsp:txBody>
      <dsp:txXfrm>
        <a:off x="2886149" y="1901350"/>
        <a:ext cx="1252963" cy="1252963"/>
      </dsp:txXfrm>
    </dsp:sp>
    <dsp:sp modelId="{9A7E8DA2-613B-49C5-AC21-8EF40746B94A}">
      <dsp:nvSpPr>
        <dsp:cNvPr id="0" name=""/>
        <dsp:cNvSpPr/>
      </dsp:nvSpPr>
      <dsp:spPr>
        <a:xfrm>
          <a:off x="4313704" y="1833568"/>
          <a:ext cx="1388527" cy="1388527"/>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Bắt</a:t>
          </a:r>
          <a:r>
            <a:rPr lang="en-US" sz="1600" b="1" i="1" kern="1200" dirty="0"/>
            <a:t> </a:t>
          </a:r>
          <a:r>
            <a:rPr lang="en-US" sz="1600" b="1" i="1" kern="1200" dirty="0" err="1"/>
            <a:t>buộc</a:t>
          </a:r>
          <a:r>
            <a:rPr lang="en-US" sz="1600" b="1" i="1" kern="1200" dirty="0"/>
            <a:t> </a:t>
          </a:r>
          <a:r>
            <a:rPr lang="en-US" sz="1600" b="1" i="1" kern="1200" dirty="0" err="1"/>
            <a:t>chữa</a:t>
          </a:r>
          <a:r>
            <a:rPr lang="en-US" sz="1600" b="1" i="1" kern="1200" dirty="0"/>
            <a:t> </a:t>
          </a:r>
          <a:r>
            <a:rPr lang="en-US" sz="1600" b="1" i="1" kern="1200" dirty="0" err="1"/>
            <a:t>bệnh</a:t>
          </a:r>
          <a:r>
            <a:rPr lang="en-US" sz="1600" i="1" kern="1200" dirty="0"/>
            <a:t> (Đ49)</a:t>
          </a:r>
          <a:endParaRPr lang="en-US" sz="1600" kern="1200" dirty="0"/>
        </a:p>
      </dsp:txBody>
      <dsp:txXfrm>
        <a:off x="4381486" y="1901350"/>
        <a:ext cx="1252963" cy="125296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r>
              <a:rPr lang="en-US"/>
              <a:t>Click to edit Master title style</a:t>
            </a:r>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r>
              <a:rPr lang="en-US"/>
              <a:t>Click to edit Master subtitle style</a:t>
            </a:r>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r>
              <a:rPr lang="en-US"/>
              <a:t>Click to edit Master title style</a:t>
            </a:r>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r>
              <a:rPr lang="en-US"/>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r>
              <a:rPr lang="en-US"/>
              <a:t>Click to edit Master subtitle style</a:t>
            </a:r>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r>
              <a:rPr lang="en-US"/>
              <a:t>Click to edit Master subtitle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62"/>
        <p:cNvGrpSpPr/>
        <p:nvPr/>
      </p:nvGrpSpPr>
      <p:grpSpPr>
        <a:xfrm>
          <a:off x="0" y="0"/>
          <a:ext cx="0" cy="0"/>
          <a:chOff x="0" y="0"/>
          <a:chExt cx="0" cy="0"/>
        </a:xfrm>
      </p:grpSpPr>
      <p:sp>
        <p:nvSpPr>
          <p:cNvPr id="63" name="Google Shape;63;p12"/>
          <p:cNvSpPr/>
          <p:nvPr/>
        </p:nvSpPr>
        <p:spPr>
          <a:xfrm rot="10800000" flipH="1">
            <a:off x="-25" y="1289850"/>
            <a:ext cx="9144000" cy="38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Google Shape;65;p12"/>
          <p:cNvSpPr txBox="1">
            <a:spLocks noGrp="1"/>
          </p:cNvSpPr>
          <p:nvPr>
            <p:ph type="sldNum" idx="12"/>
          </p:nvPr>
        </p:nvSpPr>
        <p:spPr>
          <a:xfrm>
            <a:off x="8531356" y="68433"/>
            <a:ext cx="548700" cy="671400"/>
          </a:xfrm>
          <a:prstGeom prst="rect">
            <a:avLst/>
          </a:prstGeom>
        </p:spPr>
        <p:txBody>
          <a:bodyPr spcFirstLastPara="1" wrap="square" lIns="91425" tIns="91425" rIns="91425" bIns="91425" anchor="b"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3118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4/17/2024</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1536376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8700" y="514350"/>
            <a:ext cx="7200900" cy="1114425"/>
          </a:xfrm>
        </p:spPr>
        <p:txBody>
          <a:bodyPr>
            <a:normAutofit/>
          </a:bodyPr>
          <a:lstStyle>
            <a:lvl1pPr>
              <a:defRPr sz="36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D5B1CF-D976-F747-B74A-CE35D70AD9F0}" type="datetime1">
              <a:rPr lang="en-US" noProof="0" smtClean="0"/>
              <a:t>4/17/2024</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6293741" y="1404768"/>
            <a:ext cx="2079000" cy="3118873"/>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6114726" y="1314246"/>
            <a:ext cx="2364232" cy="3306367"/>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noProof="0" dirty="0"/>
          </a:p>
        </p:txBody>
      </p:sp>
    </p:spTree>
    <p:extLst>
      <p:ext uri="{BB962C8B-B14F-4D97-AF65-F5344CB8AC3E}">
        <p14:creationId xmlns:p14="http://schemas.microsoft.com/office/powerpoint/2010/main" val="1626143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Sides 3">
  <p:cSld name="Two Sides 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extLst>
      <p:ext uri="{BB962C8B-B14F-4D97-AF65-F5344CB8AC3E}">
        <p14:creationId xmlns:p14="http://schemas.microsoft.com/office/powerpoint/2010/main" val="169432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0898786-E825-44E3-A129-6771B0C1099C}" type="datetimeFigureOut">
              <a:rPr lang="en-US"/>
              <a:t>4/17/2024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F850D34-E350-4E3B-B62A-DBBF617FD736}" type="slidenum">
              <a:rPr lang="en-US"/>
              <a:t>‹#›</a:t>
            </a:fld>
            <a:endParaRPr lang="en-US"/>
          </a:p>
        </p:txBody>
      </p:sp>
    </p:spTree>
    <p:extLst>
      <p:ext uri="{BB962C8B-B14F-4D97-AF65-F5344CB8AC3E}">
        <p14:creationId xmlns:p14="http://schemas.microsoft.com/office/powerpoint/2010/main" val="1032569842"/>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4570153" y="-1460"/>
            <a:ext cx="2701005" cy="5161361"/>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sz="1050"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5372769" y="0"/>
            <a:ext cx="3768619" cy="51435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endParaRPr lang="en-US" dirty="0"/>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5167322" y="1"/>
            <a:ext cx="1366592" cy="5153585"/>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618181" y="4718081"/>
            <a:ext cx="4977803" cy="273844"/>
          </a:xfrm>
          <a:prstGeom prst="rect">
            <a:avLst/>
          </a:prstGeom>
        </p:spPr>
        <p:txBody>
          <a:bodyPr/>
          <a:lstStyle>
            <a:lvl1pPr>
              <a:defRPr sz="825"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8076410" y="4718081"/>
            <a:ext cx="463434" cy="273844"/>
          </a:xfrm>
          <a:prstGeom prst="rect">
            <a:avLst/>
          </a:prstGeom>
        </p:spPr>
        <p:txBody>
          <a:bodyPr/>
          <a:lstStyle>
            <a:lvl1pPr algn="r">
              <a:defRPr sz="825" b="0" i="0">
                <a:solidFill>
                  <a:schemeClr val="bg1"/>
                </a:solidFill>
                <a:latin typeface="+mn-lt"/>
              </a:defRPr>
            </a:lvl1pPr>
          </a:lstStyle>
          <a:p>
            <a:fld id="{3A98EE3D-8CD1-4C3F-BD1C-C98C9596463C}" type="slidenum">
              <a:rPr lang="en-US" smtClean="0"/>
              <a:pPr/>
              <a:t>‹#›</a:t>
            </a:fld>
            <a:endParaRPr lang="en-US" dirty="0"/>
          </a:p>
        </p:txBody>
      </p:sp>
      <p:sp>
        <p:nvSpPr>
          <p:cNvPr id="3" name="Title 1">
            <a:extLst>
              <a:ext uri="{FF2B5EF4-FFF2-40B4-BE49-F238E27FC236}">
                <a16:creationId xmlns:a16="http://schemas.microsoft.com/office/drawing/2014/main" id="{B7EC4C7D-9F32-3DD5-0898-0A64AB3E48C2}"/>
              </a:ext>
            </a:extLst>
          </p:cNvPr>
          <p:cNvSpPr>
            <a:spLocks noGrp="1"/>
          </p:cNvSpPr>
          <p:nvPr>
            <p:ph type="ctrTitle" hasCustomPrompt="1"/>
          </p:nvPr>
        </p:nvSpPr>
        <p:spPr>
          <a:xfrm>
            <a:off x="597242" y="240031"/>
            <a:ext cx="5049178" cy="762860"/>
          </a:xfrm>
        </p:spPr>
        <p:txBody>
          <a:bodyPr anchor="b">
            <a:noAutofit/>
          </a:bodyPr>
          <a:lstStyle>
            <a:lvl1pPr algn="l">
              <a:lnSpc>
                <a:spcPct val="90000"/>
              </a:lnSpc>
              <a:defRPr sz="2700" spc="75" baseline="0">
                <a:solidFill>
                  <a:schemeClr val="tx1"/>
                </a:solidFill>
              </a:defRPr>
            </a:lvl1pPr>
          </a:lstStyle>
          <a:p>
            <a:r>
              <a:rPr lang="en-US" dirty="0"/>
              <a:t>Add title here</a:t>
            </a:r>
          </a:p>
        </p:txBody>
      </p:sp>
      <p:sp>
        <p:nvSpPr>
          <p:cNvPr id="4" name="Text Placeholder 7">
            <a:extLst>
              <a:ext uri="{FF2B5EF4-FFF2-40B4-BE49-F238E27FC236}">
                <a16:creationId xmlns:a16="http://schemas.microsoft.com/office/drawing/2014/main" id="{3CD56122-AE93-63D3-9B51-14AA353EC027}"/>
              </a:ext>
            </a:extLst>
          </p:cNvPr>
          <p:cNvSpPr>
            <a:spLocks noGrp="1"/>
          </p:cNvSpPr>
          <p:nvPr>
            <p:ph type="body" sz="quarter" idx="10" hasCustomPrompt="1"/>
          </p:nvPr>
        </p:nvSpPr>
        <p:spPr>
          <a:xfrm>
            <a:off x="618182" y="1312109"/>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o1.</a:t>
            </a:r>
          </a:p>
        </p:txBody>
      </p:sp>
      <p:sp>
        <p:nvSpPr>
          <p:cNvPr id="5" name="Text Placeholder 12">
            <a:extLst>
              <a:ext uri="{FF2B5EF4-FFF2-40B4-BE49-F238E27FC236}">
                <a16:creationId xmlns:a16="http://schemas.microsoft.com/office/drawing/2014/main" id="{80B457C0-C5F0-38B3-A5A4-4CF83DA5DCA9}"/>
              </a:ext>
            </a:extLst>
          </p:cNvPr>
          <p:cNvSpPr>
            <a:spLocks noGrp="1"/>
          </p:cNvSpPr>
          <p:nvPr>
            <p:ph type="body" sz="quarter" idx="16" hasCustomPrompt="1"/>
          </p:nvPr>
        </p:nvSpPr>
        <p:spPr>
          <a:xfrm>
            <a:off x="1232535" y="1312109"/>
            <a:ext cx="4413884" cy="400050"/>
          </a:xfrm>
        </p:spPr>
        <p:txBody>
          <a:bodyPr bIns="0" anchor="b"/>
          <a:lstStyle>
            <a:lvl1pPr marL="0" indent="0">
              <a:buNone/>
              <a:defRPr>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
        <p:nvSpPr>
          <p:cNvPr id="18" name="Text Placeholder 7">
            <a:extLst>
              <a:ext uri="{FF2B5EF4-FFF2-40B4-BE49-F238E27FC236}">
                <a16:creationId xmlns:a16="http://schemas.microsoft.com/office/drawing/2014/main" id="{A608DDE2-7690-8BBF-1E41-BF40F26AF191}"/>
              </a:ext>
            </a:extLst>
          </p:cNvPr>
          <p:cNvSpPr>
            <a:spLocks noGrp="1"/>
          </p:cNvSpPr>
          <p:nvPr>
            <p:ph type="body" sz="quarter" idx="13" hasCustomPrompt="1"/>
          </p:nvPr>
        </p:nvSpPr>
        <p:spPr>
          <a:xfrm>
            <a:off x="618182" y="2255182"/>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o3.</a:t>
            </a:r>
          </a:p>
        </p:txBody>
      </p:sp>
      <p:sp>
        <p:nvSpPr>
          <p:cNvPr id="19" name="Text Placeholder 12">
            <a:extLst>
              <a:ext uri="{FF2B5EF4-FFF2-40B4-BE49-F238E27FC236}">
                <a16:creationId xmlns:a16="http://schemas.microsoft.com/office/drawing/2014/main" id="{4A70176D-1CA9-F362-DA0D-140ADC80AB78}"/>
              </a:ext>
            </a:extLst>
          </p:cNvPr>
          <p:cNvSpPr>
            <a:spLocks noGrp="1"/>
          </p:cNvSpPr>
          <p:nvPr>
            <p:ph type="body" sz="quarter" idx="18" hasCustomPrompt="1"/>
          </p:nvPr>
        </p:nvSpPr>
        <p:spPr>
          <a:xfrm>
            <a:off x="1232535" y="2257210"/>
            <a:ext cx="4413884" cy="400050"/>
          </a:xfrm>
        </p:spPr>
        <p:txBody>
          <a:bodyPr bIns="0" anchor="b"/>
          <a:lstStyle>
            <a:lvl1pPr marL="0" indent="0">
              <a:buNone/>
              <a:defRPr>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
        <p:nvSpPr>
          <p:cNvPr id="25" name="Text Placeholder 7">
            <a:extLst>
              <a:ext uri="{FF2B5EF4-FFF2-40B4-BE49-F238E27FC236}">
                <a16:creationId xmlns:a16="http://schemas.microsoft.com/office/drawing/2014/main" id="{0B557568-DAFA-B892-D220-F9088C6909A3}"/>
              </a:ext>
            </a:extLst>
          </p:cNvPr>
          <p:cNvSpPr>
            <a:spLocks noGrp="1"/>
          </p:cNvSpPr>
          <p:nvPr>
            <p:ph type="body" sz="quarter" idx="14" hasCustomPrompt="1"/>
          </p:nvPr>
        </p:nvSpPr>
        <p:spPr>
          <a:xfrm>
            <a:off x="618182" y="2726837"/>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o4.</a:t>
            </a:r>
          </a:p>
        </p:txBody>
      </p:sp>
      <p:sp>
        <p:nvSpPr>
          <p:cNvPr id="26" name="Text Placeholder 12">
            <a:extLst>
              <a:ext uri="{FF2B5EF4-FFF2-40B4-BE49-F238E27FC236}">
                <a16:creationId xmlns:a16="http://schemas.microsoft.com/office/drawing/2014/main" id="{5920ECF3-A4B7-A9A1-C23F-56EDD775AC7B}"/>
              </a:ext>
            </a:extLst>
          </p:cNvPr>
          <p:cNvSpPr>
            <a:spLocks noGrp="1"/>
          </p:cNvSpPr>
          <p:nvPr>
            <p:ph type="body" sz="quarter" idx="19" hasCustomPrompt="1"/>
          </p:nvPr>
        </p:nvSpPr>
        <p:spPr>
          <a:xfrm>
            <a:off x="1232535" y="2728627"/>
            <a:ext cx="4413884" cy="400050"/>
          </a:xfrm>
        </p:spPr>
        <p:txBody>
          <a:bodyPr bIns="0" anchor="b"/>
          <a:lstStyle>
            <a:lvl1pPr marL="0" indent="0">
              <a:buNone/>
              <a:defRPr>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
        <p:nvSpPr>
          <p:cNvPr id="27" name="Text Placeholder 7">
            <a:extLst>
              <a:ext uri="{FF2B5EF4-FFF2-40B4-BE49-F238E27FC236}">
                <a16:creationId xmlns:a16="http://schemas.microsoft.com/office/drawing/2014/main" id="{0A92B7FF-F522-FFD6-3A37-5C7F5CB3AE4D}"/>
              </a:ext>
            </a:extLst>
          </p:cNvPr>
          <p:cNvSpPr>
            <a:spLocks noGrp="1"/>
          </p:cNvSpPr>
          <p:nvPr>
            <p:ph type="body" sz="quarter" idx="15" hasCustomPrompt="1"/>
          </p:nvPr>
        </p:nvSpPr>
        <p:spPr>
          <a:xfrm>
            <a:off x="618182" y="3198492"/>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o5.</a:t>
            </a:r>
          </a:p>
        </p:txBody>
      </p:sp>
      <p:sp>
        <p:nvSpPr>
          <p:cNvPr id="28" name="Text Placeholder 12">
            <a:extLst>
              <a:ext uri="{FF2B5EF4-FFF2-40B4-BE49-F238E27FC236}">
                <a16:creationId xmlns:a16="http://schemas.microsoft.com/office/drawing/2014/main" id="{718010FC-71DC-C4A0-BBE6-35E03F05FE2E}"/>
              </a:ext>
            </a:extLst>
          </p:cNvPr>
          <p:cNvSpPr>
            <a:spLocks noGrp="1"/>
          </p:cNvSpPr>
          <p:nvPr>
            <p:ph type="body" sz="quarter" idx="20" hasCustomPrompt="1"/>
          </p:nvPr>
        </p:nvSpPr>
        <p:spPr>
          <a:xfrm>
            <a:off x="1232535" y="3202310"/>
            <a:ext cx="4413884" cy="400050"/>
          </a:xfrm>
        </p:spPr>
        <p:txBody>
          <a:bodyPr bIns="0" anchor="b"/>
          <a:lstStyle>
            <a:lvl1pPr marL="0" indent="0">
              <a:buNone/>
              <a:defRPr>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
        <p:nvSpPr>
          <p:cNvPr id="29" name="Text Placeholder 7">
            <a:extLst>
              <a:ext uri="{FF2B5EF4-FFF2-40B4-BE49-F238E27FC236}">
                <a16:creationId xmlns:a16="http://schemas.microsoft.com/office/drawing/2014/main" id="{2512EE29-359B-8558-2A40-DB8D4D256652}"/>
              </a:ext>
            </a:extLst>
          </p:cNvPr>
          <p:cNvSpPr>
            <a:spLocks noGrp="1"/>
          </p:cNvSpPr>
          <p:nvPr>
            <p:ph type="body" sz="quarter" idx="12" hasCustomPrompt="1"/>
          </p:nvPr>
        </p:nvSpPr>
        <p:spPr>
          <a:xfrm>
            <a:off x="618182" y="1783526"/>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o2.</a:t>
            </a:r>
          </a:p>
        </p:txBody>
      </p:sp>
      <p:sp>
        <p:nvSpPr>
          <p:cNvPr id="30" name="Text Placeholder 12">
            <a:extLst>
              <a:ext uri="{FF2B5EF4-FFF2-40B4-BE49-F238E27FC236}">
                <a16:creationId xmlns:a16="http://schemas.microsoft.com/office/drawing/2014/main" id="{70CCBBEB-A224-6D89-748B-8053ED48B25A}"/>
              </a:ext>
            </a:extLst>
          </p:cNvPr>
          <p:cNvSpPr>
            <a:spLocks noGrp="1"/>
          </p:cNvSpPr>
          <p:nvPr>
            <p:ph type="body" sz="quarter" idx="17" hasCustomPrompt="1"/>
          </p:nvPr>
        </p:nvSpPr>
        <p:spPr>
          <a:xfrm>
            <a:off x="1232535" y="1783526"/>
            <a:ext cx="4413884" cy="400050"/>
          </a:xfrm>
        </p:spPr>
        <p:txBody>
          <a:bodyPr bIns="0" anchor="b">
            <a:normAutofit/>
          </a:bodyPr>
          <a:lstStyle>
            <a:lvl1pPr marL="0" indent="0">
              <a:buNone/>
              <a:defRPr sz="1500">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Tree>
    <p:extLst>
      <p:ext uri="{BB962C8B-B14F-4D97-AF65-F5344CB8AC3E}">
        <p14:creationId xmlns:p14="http://schemas.microsoft.com/office/powerpoint/2010/main" val="385423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r>
              <a:rPr lang="en-US"/>
              <a:t>Click to edit Master title style</a:t>
            </a:r>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r>
              <a:rPr lang="en-US"/>
              <a:t>Click to edit Master subtitle style</a:t>
            </a:r>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r>
              <a:rPr lang="en-US"/>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r>
              <a:rPr lang="en-US"/>
              <a:t>Click to edit Master title style</a:t>
            </a:r>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r>
              <a:rPr lang="en-US"/>
              <a:t>Click to edit Master subtitle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r>
              <a:rPr lang="en-US"/>
              <a:t>Click to edit Master title style</a:t>
            </a:r>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r>
              <a:rPr lang="en-US"/>
              <a:t>Click to edit Master subtitle style</a:t>
            </a:r>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r>
              <a:rPr lang="en-US"/>
              <a:t>Click to edit Master title style</a:t>
            </a:r>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pPr lvl="0"/>
            <a:r>
              <a:rPr lang="en-US"/>
              <a:t>Click to edit Master text styles</a:t>
            </a: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r>
              <a:rPr lang="en-US"/>
              <a:t>Click to edit Master subtitle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8" r:id="rId6"/>
    <p:sldLayoutId id="2147483660" r:id="rId7"/>
    <p:sldLayoutId id="2147483663" r:id="rId8"/>
    <p:sldLayoutId id="2147483664" r:id="rId9"/>
    <p:sldLayoutId id="2147483667" r:id="rId10"/>
    <p:sldLayoutId id="2147483668" r:id="rId11"/>
    <p:sldLayoutId id="2147483671" r:id="rId12"/>
    <p:sldLayoutId id="2147483690" r:id="rId13"/>
    <p:sldLayoutId id="2147483692" r:id="rId14"/>
    <p:sldLayoutId id="2147483693" r:id="rId15"/>
    <p:sldLayoutId id="2147483696" r:id="rId16"/>
    <p:sldLayoutId id="2147483697" r:id="rId17"/>
    <p:sldLayoutId id="2147483699" r:id="rId1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752600" y="1515700"/>
            <a:ext cx="7204525" cy="80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b="1" dirty="0">
                <a:latin typeface="+mn-lt"/>
                <a:ea typeface="Calibri" panose="020F0502020204030204" pitchFamily="34" charset="0"/>
                <a:cs typeface="Calibri" panose="020F0502020204030204" pitchFamily="34" charset="0"/>
                <a:sym typeface="Arial Black"/>
              </a:rPr>
              <a:t>PHÁP LUẬT ĐẠI CƯƠNG</a:t>
            </a:r>
            <a:endParaRPr b="1" dirty="0">
              <a:latin typeface="+mn-lt"/>
              <a:ea typeface="Calibri" panose="020F0502020204030204" pitchFamily="34" charset="0"/>
              <a:cs typeface="Calibri" panose="020F0502020204030204" pitchFamily="34" charset="0"/>
            </a:endParaRPr>
          </a:p>
        </p:txBody>
      </p:sp>
      <p:sp>
        <p:nvSpPr>
          <p:cNvPr id="287" name="Google Shape;287;p42"/>
          <p:cNvSpPr txBox="1">
            <a:spLocks noGrp="1"/>
          </p:cNvSpPr>
          <p:nvPr>
            <p:ph type="subTitle" idx="1"/>
          </p:nvPr>
        </p:nvSpPr>
        <p:spPr>
          <a:xfrm>
            <a:off x="4664834" y="2502690"/>
            <a:ext cx="4243800"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vi-VN" b="1" dirty="0">
                <a:latin typeface="+mn-lt"/>
                <a:ea typeface="Calibri" panose="020F0502020204030204" pitchFamily="34" charset="0"/>
                <a:cs typeface="Calibri" panose="020F0502020204030204" pitchFamily="34" charset="0"/>
              </a:rPr>
              <a:t>ThS. Hoàng Thanh Tú</a:t>
            </a:r>
            <a:endParaRPr b="1" dirty="0">
              <a:latin typeface="+mn-lt"/>
              <a:ea typeface="Calibri" panose="020F0502020204030204" pitchFamily="34" charset="0"/>
              <a:cs typeface="Calibri" panose="020F0502020204030204" pitchFamily="34" charset="0"/>
            </a:endParaRPr>
          </a:p>
        </p:txBody>
      </p:sp>
      <p:sp>
        <p:nvSpPr>
          <p:cNvPr id="288" name="Google Shape;288;p42"/>
          <p:cNvSpPr txBox="1">
            <a:spLocks noGrp="1"/>
          </p:cNvSpPr>
          <p:nvPr>
            <p:ph type="subTitle" idx="2"/>
          </p:nvPr>
        </p:nvSpPr>
        <p:spPr>
          <a:xfrm>
            <a:off x="4786745" y="2789766"/>
            <a:ext cx="417038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vi-VN" sz="1400" dirty="0">
                <a:latin typeface="+mn-lt"/>
                <a:ea typeface="Calibri" panose="020F0502020204030204" pitchFamily="34" charset="0"/>
                <a:cs typeface="Calibri" panose="020F0502020204030204" pitchFamily="34" charset="0"/>
              </a:rPr>
              <a:t>Trường Đại học Khoa học tự nhiên, ĐHQG-HCM</a:t>
            </a:r>
            <a:endParaRPr sz="1400" dirty="0">
              <a:latin typeface="+mn-lt"/>
              <a:ea typeface="Calibri" panose="020F0502020204030204" pitchFamily="34" charset="0"/>
              <a:cs typeface="Calibri" panose="020F0502020204030204" pitchFamily="34" charset="0"/>
            </a:endParaRPr>
          </a:p>
        </p:txBody>
      </p:sp>
      <p:pic>
        <p:nvPicPr>
          <p:cNvPr id="3" name="Picture 2" descr="A blue letter on a black background&#10;&#10;Description automatically generated">
            <a:extLst>
              <a:ext uri="{FF2B5EF4-FFF2-40B4-BE49-F238E27FC236}">
                <a16:creationId xmlns:a16="http://schemas.microsoft.com/office/drawing/2014/main" id="{3E99DF8F-9224-06A1-F760-13E9FD1BA40C}"/>
              </a:ext>
            </a:extLst>
          </p:cNvPr>
          <p:cNvPicPr>
            <a:picLocks noChangeAspect="1"/>
          </p:cNvPicPr>
          <p:nvPr/>
        </p:nvPicPr>
        <p:blipFill>
          <a:blip r:embed="rId3">
            <a:biLevel thresh="25000"/>
          </a:blip>
          <a:stretch>
            <a:fillRect/>
          </a:stretch>
        </p:blipFill>
        <p:spPr>
          <a:xfrm>
            <a:off x="7308595" y="4424670"/>
            <a:ext cx="1600039" cy="279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a:t>10</a:t>
            </a:fld>
            <a:endParaRPr lang="en-US"/>
          </a:p>
        </p:txBody>
      </p:sp>
      <p:grpSp>
        <p:nvGrpSpPr>
          <p:cNvPr id="4" name="Google Shape;118;p15">
            <a:extLst>
              <a:ext uri="{FF2B5EF4-FFF2-40B4-BE49-F238E27FC236}">
                <a16:creationId xmlns:a16="http://schemas.microsoft.com/office/drawing/2014/main" id="{53618FBE-C32F-21DC-6397-7BFDB7A881EB}"/>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D2CCE434-8237-ED87-ED98-1F755AFEF1A9}"/>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CF223C27-9297-8C70-343B-6493B0EF97D2}"/>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3" name="Text Box 2"/>
          <p:cNvSpPr txBox="1"/>
          <p:nvPr/>
        </p:nvSpPr>
        <p:spPr>
          <a:xfrm>
            <a:off x="839363" y="681489"/>
            <a:ext cx="7465274" cy="3780522"/>
          </a:xfrm>
          <a:prstGeom prst="rect">
            <a:avLst/>
          </a:prstGeom>
          <a:noFill/>
        </p:spPr>
        <p:txBody>
          <a:bodyPr wrap="square" rtlCol="0" anchor="t">
            <a:spAutoFit/>
          </a:bodyPr>
          <a:lstStyle/>
          <a:p>
            <a:pPr marL="342900" indent="-342900" algn="just" eaLnBrk="1" hangingPunct="1">
              <a:lnSpc>
                <a:spcPct val="150000"/>
              </a:lnSpc>
              <a:buFont typeface="Wingdings" panose="05000000000000000000" pitchFamily="2" charset="2"/>
              <a:buChar char="Ø"/>
            </a:pPr>
            <a:r>
              <a:rPr sz="1800" b="1" i="1" dirty="0" err="1">
                <a:solidFill>
                  <a:srgbClr val="FF0000"/>
                </a:solidFill>
                <a:latin typeface="+mj-lt"/>
                <a:cs typeface="Times New Roman" panose="02020603050405020304" pitchFamily="18" charset="0"/>
                <a:sym typeface="+mn-ea"/>
              </a:rPr>
              <a:t>Lỗi</a:t>
            </a:r>
            <a:r>
              <a:rPr sz="1800" b="1" i="1" dirty="0">
                <a:solidFill>
                  <a:srgbClr val="FF0000"/>
                </a:solidFill>
                <a:latin typeface="+mj-lt"/>
                <a:cs typeface="Times New Roman" panose="02020603050405020304" pitchFamily="18" charset="0"/>
                <a:sym typeface="+mn-ea"/>
              </a:rPr>
              <a:t> </a:t>
            </a:r>
            <a:r>
              <a:rPr sz="1800" b="1" i="1" dirty="0" err="1">
                <a:solidFill>
                  <a:srgbClr val="FF0000"/>
                </a:solidFill>
                <a:latin typeface="+mj-lt"/>
                <a:cs typeface="Times New Roman" panose="02020603050405020304" pitchFamily="18" charset="0"/>
                <a:sym typeface="+mn-ea"/>
              </a:rPr>
              <a:t>cố</a:t>
            </a:r>
            <a:r>
              <a:rPr sz="1800" b="1" i="1" dirty="0">
                <a:solidFill>
                  <a:srgbClr val="FF0000"/>
                </a:solidFill>
                <a:latin typeface="+mj-lt"/>
                <a:cs typeface="Times New Roman" panose="02020603050405020304" pitchFamily="18" charset="0"/>
                <a:sym typeface="+mn-ea"/>
              </a:rPr>
              <a:t> ý </a:t>
            </a:r>
            <a:r>
              <a:rPr sz="1800" b="1" i="1" dirty="0" err="1">
                <a:solidFill>
                  <a:srgbClr val="FF0000"/>
                </a:solidFill>
                <a:latin typeface="+mj-lt"/>
                <a:cs typeface="Times New Roman" panose="02020603050405020304" pitchFamily="18" charset="0"/>
                <a:sym typeface="+mn-ea"/>
              </a:rPr>
              <a:t>trực</a:t>
            </a:r>
            <a:r>
              <a:rPr sz="1800" b="1" i="1" dirty="0">
                <a:solidFill>
                  <a:srgbClr val="FF0000"/>
                </a:solidFill>
                <a:latin typeface="+mj-lt"/>
                <a:cs typeface="Times New Roman" panose="02020603050405020304" pitchFamily="18" charset="0"/>
                <a:sym typeface="+mn-ea"/>
              </a:rPr>
              <a:t> </a:t>
            </a:r>
            <a:r>
              <a:rPr sz="1800" b="1" i="1" dirty="0" err="1">
                <a:solidFill>
                  <a:srgbClr val="FF0000"/>
                </a:solidFill>
                <a:latin typeface="+mj-lt"/>
                <a:cs typeface="Times New Roman" panose="02020603050405020304" pitchFamily="18" charset="0"/>
                <a:sym typeface="+mn-ea"/>
              </a:rPr>
              <a:t>tiếp</a:t>
            </a:r>
            <a:r>
              <a:rPr sz="1800" b="1" i="1" dirty="0">
                <a:solidFill>
                  <a:srgbClr val="FF0000"/>
                </a:solidFill>
                <a:latin typeface="+mj-lt"/>
                <a:cs typeface="Times New Roman" panose="02020603050405020304" pitchFamily="18" charset="0"/>
                <a:sym typeface="+mn-ea"/>
              </a:rPr>
              <a:t>:</a:t>
            </a:r>
            <a:r>
              <a:rPr sz="1800" i="1" dirty="0">
                <a:solidFill>
                  <a:srgbClr val="FF0000"/>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Chủ</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thể</a:t>
            </a:r>
            <a:r>
              <a:rPr sz="1800" dirty="0">
                <a:solidFill>
                  <a:schemeClr val="tx1">
                    <a:lumMod val="75000"/>
                    <a:lumOff val="25000"/>
                  </a:schemeClr>
                </a:solidFill>
                <a:latin typeface="+mj-lt"/>
                <a:cs typeface="Times New Roman" panose="02020603050405020304" pitchFamily="18" charset="0"/>
                <a:sym typeface="+mn-ea"/>
              </a:rPr>
              <a:t> VP </a:t>
            </a:r>
            <a:r>
              <a:rPr sz="1800" dirty="0" err="1">
                <a:solidFill>
                  <a:schemeClr val="tx1">
                    <a:lumMod val="75000"/>
                    <a:lumOff val="25000"/>
                  </a:schemeClr>
                </a:solidFill>
                <a:latin typeface="+mj-lt"/>
                <a:cs typeface="Times New Roman" panose="02020603050405020304" pitchFamily="18" charset="0"/>
                <a:sym typeface="+mn-ea"/>
              </a:rPr>
              <a:t>nhận</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thấy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trước</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hậu</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quả</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nhưng</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mong</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muốn</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điều</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đó</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xảy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ra.</a:t>
            </a:r>
            <a:endParaRPr lang="en-US" sz="1800" dirty="0">
              <a:solidFill>
                <a:schemeClr val="tx1">
                  <a:lumMod val="75000"/>
                  <a:lumOff val="25000"/>
                </a:schemeClr>
              </a:solidFill>
              <a:latin typeface="+mj-lt"/>
              <a:cs typeface="Times New Roman" panose="02020603050405020304" pitchFamily="18" charset="0"/>
            </a:endParaRPr>
          </a:p>
          <a:p>
            <a:pPr marL="342900" indent="-342900" algn="just" eaLnBrk="1" hangingPunct="1">
              <a:lnSpc>
                <a:spcPct val="150000"/>
              </a:lnSpc>
              <a:buFont typeface="Wingdings" panose="05000000000000000000" pitchFamily="2" charset="2"/>
              <a:buChar char="Ø"/>
            </a:pPr>
            <a:r>
              <a:rPr sz="1800" b="1" i="1" dirty="0" err="1">
                <a:solidFill>
                  <a:srgbClr val="FF0000"/>
                </a:solidFill>
                <a:latin typeface="+mj-lt"/>
                <a:cs typeface="Times New Roman" panose="02020603050405020304" pitchFamily="18" charset="0"/>
                <a:sym typeface="+mn-ea"/>
              </a:rPr>
              <a:t>Lỗi</a:t>
            </a:r>
            <a:r>
              <a:rPr sz="1800" b="1" i="1" dirty="0">
                <a:solidFill>
                  <a:srgbClr val="FF0000"/>
                </a:solidFill>
                <a:latin typeface="+mj-lt"/>
                <a:cs typeface="Times New Roman" panose="02020603050405020304" pitchFamily="18" charset="0"/>
                <a:sym typeface="+mn-ea"/>
              </a:rPr>
              <a:t> </a:t>
            </a:r>
            <a:r>
              <a:rPr sz="1800" b="1" i="1" dirty="0" err="1">
                <a:solidFill>
                  <a:srgbClr val="FF0000"/>
                </a:solidFill>
                <a:latin typeface="+mj-lt"/>
                <a:cs typeface="Times New Roman" panose="02020603050405020304" pitchFamily="18" charset="0"/>
                <a:sym typeface="+mn-ea"/>
              </a:rPr>
              <a:t>cố</a:t>
            </a:r>
            <a:r>
              <a:rPr sz="1800" b="1" i="1" dirty="0">
                <a:solidFill>
                  <a:srgbClr val="FF0000"/>
                </a:solidFill>
                <a:latin typeface="+mj-lt"/>
                <a:cs typeface="Times New Roman" panose="02020603050405020304" pitchFamily="18" charset="0"/>
                <a:sym typeface="+mn-ea"/>
              </a:rPr>
              <a:t> ý </a:t>
            </a:r>
            <a:r>
              <a:rPr sz="1800" b="1" i="1" dirty="0" err="1">
                <a:solidFill>
                  <a:srgbClr val="FF0000"/>
                </a:solidFill>
                <a:latin typeface="+mj-lt"/>
                <a:cs typeface="Times New Roman" panose="02020603050405020304" pitchFamily="18" charset="0"/>
                <a:sym typeface="+mn-ea"/>
              </a:rPr>
              <a:t>gián</a:t>
            </a:r>
            <a:r>
              <a:rPr sz="1800" b="1" i="1" dirty="0">
                <a:solidFill>
                  <a:srgbClr val="FF0000"/>
                </a:solidFill>
                <a:latin typeface="+mj-lt"/>
                <a:cs typeface="Times New Roman" panose="02020603050405020304" pitchFamily="18" charset="0"/>
                <a:sym typeface="+mn-ea"/>
              </a:rPr>
              <a:t> </a:t>
            </a:r>
            <a:r>
              <a:rPr sz="1800" b="1" i="1" dirty="0" err="1">
                <a:solidFill>
                  <a:srgbClr val="FF0000"/>
                </a:solidFill>
                <a:latin typeface="+mj-lt"/>
                <a:cs typeface="Times New Roman" panose="02020603050405020304" pitchFamily="18" charset="0"/>
                <a:sym typeface="+mn-ea"/>
              </a:rPr>
              <a:t>tiếp</a:t>
            </a:r>
            <a:r>
              <a:rPr sz="1800" b="1" i="1" dirty="0">
                <a:solidFill>
                  <a:srgbClr val="FF0000"/>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Chủ</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thể</a:t>
            </a:r>
            <a:r>
              <a:rPr sz="1800" dirty="0">
                <a:solidFill>
                  <a:schemeClr val="tx1">
                    <a:lumMod val="75000"/>
                    <a:lumOff val="25000"/>
                  </a:schemeClr>
                </a:solidFill>
                <a:latin typeface="+mj-lt"/>
                <a:cs typeface="Times New Roman" panose="02020603050405020304" pitchFamily="18" charset="0"/>
                <a:sym typeface="+mn-ea"/>
              </a:rPr>
              <a:t> VP </a:t>
            </a:r>
            <a:r>
              <a:rPr sz="1800" dirty="0" err="1">
                <a:solidFill>
                  <a:schemeClr val="tx1">
                    <a:lumMod val="75000"/>
                    <a:lumOff val="25000"/>
                  </a:schemeClr>
                </a:solidFill>
                <a:latin typeface="+mj-lt"/>
                <a:cs typeface="Times New Roman" panose="02020603050405020304" pitchFamily="18" charset="0"/>
                <a:sym typeface="+mn-ea"/>
              </a:rPr>
              <a:t>nhận</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thấy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trước</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hậu</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quả</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tuy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không</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mong</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muốn</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nhưng</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để</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mặc</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cho</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nó</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xảy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ra.</a:t>
            </a:r>
            <a:endParaRPr lang="en-US" sz="1800" dirty="0">
              <a:solidFill>
                <a:schemeClr val="tx1">
                  <a:lumMod val="75000"/>
                  <a:lumOff val="25000"/>
                </a:schemeClr>
              </a:solidFill>
              <a:latin typeface="+mj-lt"/>
              <a:cs typeface="Times New Roman" panose="02020603050405020304" pitchFamily="18" charset="0"/>
            </a:endParaRPr>
          </a:p>
          <a:p>
            <a:pPr marL="342900" indent="-342900" algn="just" eaLnBrk="1" hangingPunct="1">
              <a:lnSpc>
                <a:spcPct val="150000"/>
              </a:lnSpc>
              <a:buFont typeface="Wingdings" panose="05000000000000000000" pitchFamily="2" charset="2"/>
              <a:buChar char="Ø"/>
            </a:pPr>
            <a:r>
              <a:rPr sz="1800" b="1" i="1" dirty="0" err="1">
                <a:solidFill>
                  <a:srgbClr val="FF0000"/>
                </a:solidFill>
                <a:latin typeface="+mj-lt"/>
                <a:cs typeface="Times New Roman" panose="02020603050405020304" pitchFamily="18" charset="0"/>
                <a:sym typeface="+mn-ea"/>
              </a:rPr>
              <a:t>Lỗi</a:t>
            </a:r>
            <a:r>
              <a:rPr sz="1800" b="1" i="1" dirty="0">
                <a:solidFill>
                  <a:srgbClr val="FF0000"/>
                </a:solidFill>
                <a:latin typeface="+mj-lt"/>
                <a:cs typeface="Times New Roman" panose="02020603050405020304" pitchFamily="18" charset="0"/>
                <a:sym typeface="+mn-ea"/>
              </a:rPr>
              <a:t> </a:t>
            </a:r>
            <a:r>
              <a:rPr sz="1800" b="1" i="1" dirty="0" err="1">
                <a:solidFill>
                  <a:srgbClr val="FF0000"/>
                </a:solidFill>
                <a:latin typeface="+mj-lt"/>
                <a:cs typeface="Times New Roman" panose="02020603050405020304" pitchFamily="18" charset="0"/>
                <a:sym typeface="+mn-ea"/>
              </a:rPr>
              <a:t>vô</a:t>
            </a:r>
            <a:r>
              <a:rPr sz="1800" b="1" i="1" dirty="0">
                <a:solidFill>
                  <a:srgbClr val="FF0000"/>
                </a:solidFill>
                <a:latin typeface="+mj-lt"/>
                <a:cs typeface="Times New Roman" panose="02020603050405020304" pitchFamily="18" charset="0"/>
                <a:sym typeface="+mn-ea"/>
              </a:rPr>
              <a:t> ý do </a:t>
            </a:r>
            <a:r>
              <a:rPr sz="1800" b="1" i="1" dirty="0" err="1">
                <a:solidFill>
                  <a:srgbClr val="FF0000"/>
                </a:solidFill>
                <a:latin typeface="+mj-lt"/>
                <a:cs typeface="Times New Roman" panose="02020603050405020304" pitchFamily="18" charset="0"/>
                <a:sym typeface="+mn-ea"/>
              </a:rPr>
              <a:t>quá</a:t>
            </a:r>
            <a:r>
              <a:rPr sz="1800" b="1" i="1" dirty="0">
                <a:solidFill>
                  <a:srgbClr val="FF0000"/>
                </a:solidFill>
                <a:latin typeface="+mj-lt"/>
                <a:cs typeface="Times New Roman" panose="02020603050405020304" pitchFamily="18" charset="0"/>
                <a:sym typeface="+mn-ea"/>
              </a:rPr>
              <a:t> </a:t>
            </a:r>
            <a:r>
              <a:rPr sz="1800" b="1" i="1" dirty="0" err="1">
                <a:solidFill>
                  <a:srgbClr val="FF0000"/>
                </a:solidFill>
                <a:latin typeface="+mj-lt"/>
                <a:cs typeface="Times New Roman" panose="02020603050405020304" pitchFamily="18" charset="0"/>
                <a:sym typeface="+mn-ea"/>
              </a:rPr>
              <a:t>tự</a:t>
            </a:r>
            <a:r>
              <a:rPr sz="1800" b="1" i="1" dirty="0">
                <a:solidFill>
                  <a:srgbClr val="FF0000"/>
                </a:solidFill>
                <a:latin typeface="+mj-lt"/>
                <a:cs typeface="Times New Roman" panose="02020603050405020304" pitchFamily="18" charset="0"/>
                <a:sym typeface="+mn-ea"/>
              </a:rPr>
              <a:t> tin:</a:t>
            </a:r>
            <a:r>
              <a:rPr sz="1800" dirty="0">
                <a:solidFill>
                  <a:srgbClr val="FF0000"/>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Chủ</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thể</a:t>
            </a:r>
            <a:r>
              <a:rPr sz="1800" dirty="0">
                <a:solidFill>
                  <a:schemeClr val="tx1">
                    <a:lumMod val="75000"/>
                    <a:lumOff val="25000"/>
                  </a:schemeClr>
                </a:solidFill>
                <a:latin typeface="+mj-lt"/>
                <a:cs typeface="Times New Roman" panose="02020603050405020304" pitchFamily="18" charset="0"/>
                <a:sym typeface="+mn-ea"/>
              </a:rPr>
              <a:t> VP </a:t>
            </a:r>
            <a:r>
              <a:rPr sz="1800" dirty="0" err="1">
                <a:solidFill>
                  <a:schemeClr val="tx1">
                    <a:lumMod val="75000"/>
                    <a:lumOff val="25000"/>
                  </a:schemeClr>
                </a:solidFill>
                <a:latin typeface="+mj-lt"/>
                <a:cs typeface="Times New Roman" panose="02020603050405020304" pitchFamily="18" charset="0"/>
                <a:sym typeface="+mn-ea"/>
              </a:rPr>
              <a:t>nhận</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thấy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trước</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hậu</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quả</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nhưng</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hy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vọng</a:t>
            </a:r>
            <a:r>
              <a:rPr sz="1800" dirty="0">
                <a:solidFill>
                  <a:schemeClr val="tx1">
                    <a:lumMod val="75000"/>
                    <a:lumOff val="25000"/>
                  </a:schemeClr>
                </a:solidFill>
                <a:latin typeface="+mj-lt"/>
                <a:cs typeface="Times New Roman" panose="02020603050405020304" pitchFamily="18" charset="0"/>
                <a:sym typeface="+mn-ea"/>
              </a:rPr>
              <a:t>, tin </a:t>
            </a:r>
            <a:r>
              <a:rPr sz="1800" dirty="0" err="1">
                <a:solidFill>
                  <a:schemeClr val="tx1">
                    <a:lumMod val="75000"/>
                    <a:lumOff val="25000"/>
                  </a:schemeClr>
                </a:solidFill>
                <a:latin typeface="+mj-lt"/>
                <a:cs typeface="Times New Roman" panose="02020603050405020304" pitchFamily="18" charset="0"/>
                <a:sym typeface="+mn-ea"/>
              </a:rPr>
              <a:t>tưởng</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điều</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đó</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không</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xảy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ra.</a:t>
            </a:r>
            <a:endParaRPr lang="en-US" sz="1800" dirty="0">
              <a:solidFill>
                <a:schemeClr val="tx1">
                  <a:lumMod val="75000"/>
                  <a:lumOff val="25000"/>
                </a:schemeClr>
              </a:solidFill>
              <a:latin typeface="+mj-lt"/>
              <a:cs typeface="Times New Roman" panose="02020603050405020304" pitchFamily="18" charset="0"/>
            </a:endParaRPr>
          </a:p>
          <a:p>
            <a:pPr marL="342900" indent="-342900" algn="just" eaLnBrk="1" hangingPunct="1">
              <a:lnSpc>
                <a:spcPct val="150000"/>
              </a:lnSpc>
              <a:buFont typeface="Wingdings" panose="05000000000000000000" pitchFamily="2" charset="2"/>
              <a:buChar char="Ø"/>
            </a:pPr>
            <a:r>
              <a:rPr sz="1800" b="1" i="1" dirty="0" err="1">
                <a:solidFill>
                  <a:srgbClr val="FF0000"/>
                </a:solidFill>
                <a:latin typeface="+mj-lt"/>
                <a:cs typeface="Times New Roman" panose="02020603050405020304" pitchFamily="18" charset="0"/>
                <a:sym typeface="+mn-ea"/>
              </a:rPr>
              <a:t>Lỗi</a:t>
            </a:r>
            <a:r>
              <a:rPr sz="1800" b="1" i="1" dirty="0">
                <a:solidFill>
                  <a:srgbClr val="FF0000"/>
                </a:solidFill>
                <a:latin typeface="+mj-lt"/>
                <a:cs typeface="Times New Roman" panose="02020603050405020304" pitchFamily="18" charset="0"/>
                <a:sym typeface="+mn-ea"/>
              </a:rPr>
              <a:t> </a:t>
            </a:r>
            <a:r>
              <a:rPr sz="1800" b="1" i="1" dirty="0" err="1">
                <a:solidFill>
                  <a:srgbClr val="FF0000"/>
                </a:solidFill>
                <a:latin typeface="+mj-lt"/>
                <a:cs typeface="Times New Roman" panose="02020603050405020304" pitchFamily="18" charset="0"/>
                <a:sym typeface="+mn-ea"/>
              </a:rPr>
              <a:t>vô</a:t>
            </a:r>
            <a:r>
              <a:rPr sz="1800" b="1" i="1" dirty="0">
                <a:solidFill>
                  <a:srgbClr val="FF0000"/>
                </a:solidFill>
                <a:latin typeface="+mj-lt"/>
                <a:cs typeface="Times New Roman" panose="02020603050405020304" pitchFamily="18" charset="0"/>
                <a:sym typeface="+mn-ea"/>
              </a:rPr>
              <a:t> ý do </a:t>
            </a:r>
            <a:r>
              <a:rPr sz="1800" b="1" i="1" dirty="0" err="1">
                <a:solidFill>
                  <a:srgbClr val="FF0000"/>
                </a:solidFill>
                <a:latin typeface="+mj-lt"/>
                <a:cs typeface="Times New Roman" panose="02020603050405020304" pitchFamily="18" charset="0"/>
                <a:sym typeface="+mn-ea"/>
              </a:rPr>
              <a:t>cẩu</a:t>
            </a:r>
            <a:r>
              <a:rPr sz="1800" b="1" i="1" dirty="0">
                <a:solidFill>
                  <a:srgbClr val="FF0000"/>
                </a:solidFill>
                <a:latin typeface="+mj-lt"/>
                <a:cs typeface="Times New Roman" panose="02020603050405020304" pitchFamily="18" charset="0"/>
                <a:sym typeface="+mn-ea"/>
              </a:rPr>
              <a:t> </a:t>
            </a:r>
            <a:r>
              <a:rPr sz="1800" b="1" i="1" dirty="0" err="1">
                <a:solidFill>
                  <a:srgbClr val="FF0000"/>
                </a:solidFill>
                <a:latin typeface="+mj-lt"/>
                <a:cs typeface="Times New Roman" panose="02020603050405020304" pitchFamily="18" charset="0"/>
                <a:sym typeface="+mn-ea"/>
              </a:rPr>
              <a:t>thả</a:t>
            </a:r>
            <a:r>
              <a:rPr sz="1800" b="1" i="1" dirty="0">
                <a:solidFill>
                  <a:srgbClr val="FF0000"/>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Chủ</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thể</a:t>
            </a:r>
            <a:r>
              <a:rPr sz="1800" dirty="0">
                <a:solidFill>
                  <a:schemeClr val="tx1">
                    <a:lumMod val="75000"/>
                    <a:lumOff val="25000"/>
                  </a:schemeClr>
                </a:solidFill>
                <a:latin typeface="+mj-lt"/>
                <a:cs typeface="Times New Roman" panose="02020603050405020304" pitchFamily="18" charset="0"/>
                <a:sym typeface="+mn-ea"/>
              </a:rPr>
              <a:t> VP do </a:t>
            </a:r>
            <a:r>
              <a:rPr sz="1800" dirty="0" err="1">
                <a:solidFill>
                  <a:schemeClr val="tx1">
                    <a:lumMod val="75000"/>
                    <a:lumOff val="25000"/>
                  </a:schemeClr>
                </a:solidFill>
                <a:latin typeface="+mj-lt"/>
                <a:cs typeface="Times New Roman" panose="02020603050405020304" pitchFamily="18" charset="0"/>
                <a:sym typeface="+mn-ea"/>
              </a:rPr>
              <a:t>khinh</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suất</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cẩu</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thả</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m</a:t>
            </a:r>
            <a:r>
              <a:rPr sz="1800" dirty="0" err="1">
                <a:solidFill>
                  <a:schemeClr val="tx1">
                    <a:lumMod val="75000"/>
                    <a:lumOff val="25000"/>
                  </a:schemeClr>
                </a:solidFill>
                <a:latin typeface="+mj-lt"/>
                <a:ea typeface="Times New Roman" panose="02020603050405020304" pitchFamily="18" charset="0"/>
                <a:sym typeface="+mn-ea"/>
              </a:rPr>
              <a:t>à</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không</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nhận</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thấy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trước</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hậu</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quả</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mặc</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dù</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có</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thể</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nhận</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thấy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v</a:t>
            </a:r>
            <a:r>
              <a:rPr sz="1800" dirty="0" err="1">
                <a:solidFill>
                  <a:schemeClr val="tx1">
                    <a:lumMod val="75000"/>
                    <a:lumOff val="25000"/>
                  </a:schemeClr>
                </a:solidFill>
                <a:latin typeface="+mj-lt"/>
                <a:ea typeface="Times New Roman" panose="02020603050405020304" pitchFamily="18" charset="0"/>
                <a:sym typeface="+mn-ea"/>
              </a:rPr>
              <a:t>à</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cần</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phải</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nhận</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thấy</a:t>
            </a:r>
            <a:r>
              <a:rPr sz="1800" dirty="0">
                <a:solidFill>
                  <a:schemeClr val="tx1">
                    <a:lumMod val="75000"/>
                    <a:lumOff val="25000"/>
                  </a:schemeClr>
                </a:solidFill>
                <a:latin typeface="+mj-lt"/>
                <a:cs typeface="Times New Roman" panose="02020603050405020304" pitchFamily="18" charset="0"/>
                <a:sym typeface="+mn-ea"/>
              </a:rPr>
              <a:t> </a:t>
            </a:r>
            <a:r>
              <a:rPr sz="1800" dirty="0" err="1">
                <a:solidFill>
                  <a:schemeClr val="tx1">
                    <a:lumMod val="75000"/>
                    <a:lumOff val="25000"/>
                  </a:schemeClr>
                </a:solidFill>
                <a:latin typeface="+mj-lt"/>
                <a:cs typeface="Times New Roman" panose="02020603050405020304" pitchFamily="18" charset="0"/>
                <a:sym typeface="+mn-ea"/>
              </a:rPr>
              <a:t>trước</a:t>
            </a:r>
            <a:r>
              <a:rPr sz="1800" dirty="0">
                <a:solidFill>
                  <a:schemeClr val="tx1">
                    <a:lumMod val="75000"/>
                    <a:lumOff val="25000"/>
                  </a:schemeClr>
                </a:solidFill>
                <a:latin typeface="+mj-lt"/>
                <a:cs typeface="Times New Roman" panose="02020603050405020304" pitchFamily="18" charset="0"/>
                <a:sym typeface="+mn-ea"/>
              </a:rPr>
              <a:t>.</a:t>
            </a:r>
            <a:endParaRPr lang="en-US" sz="1800" dirty="0">
              <a:solidFill>
                <a:schemeClr val="tx1">
                  <a:lumMod val="75000"/>
                  <a:lumOff val="25000"/>
                </a:schemeClr>
              </a:soli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2.3.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Tuổi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chịu</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trách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nhiệm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hình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Điều</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12)</a:t>
            </a:r>
          </a:p>
        </p:txBody>
      </p:sp>
      <p:pic>
        <p:nvPicPr>
          <p:cNvPr id="7" name="Picture 6" descr="Cartoon of people standing next to a large number&#10;&#10;Description automatically generated">
            <a:extLst>
              <a:ext uri="{FF2B5EF4-FFF2-40B4-BE49-F238E27FC236}">
                <a16:creationId xmlns:a16="http://schemas.microsoft.com/office/drawing/2014/main" id="{3023A243-2A72-3B74-7B66-A2D0CE41D341}"/>
              </a:ext>
            </a:extLst>
          </p:cNvPr>
          <p:cNvPicPr>
            <a:picLocks noChangeAspect="1"/>
          </p:cNvPicPr>
          <p:nvPr/>
        </p:nvPicPr>
        <p:blipFill>
          <a:blip r:embed="rId2"/>
          <a:stretch>
            <a:fillRect/>
          </a:stretch>
        </p:blipFill>
        <p:spPr>
          <a:xfrm>
            <a:off x="4956716" y="1363549"/>
            <a:ext cx="3725027" cy="2431615"/>
          </a:xfrm>
          <a:prstGeom prst="rect">
            <a:avLst/>
          </a:prstGeom>
        </p:spPr>
      </p:pic>
      <p:sp>
        <p:nvSpPr>
          <p:cNvPr id="17" name="TextBox 16">
            <a:extLst>
              <a:ext uri="{FF2B5EF4-FFF2-40B4-BE49-F238E27FC236}">
                <a16:creationId xmlns:a16="http://schemas.microsoft.com/office/drawing/2014/main" id="{90C2B48B-F742-D365-866E-45F0ED975243}"/>
              </a:ext>
            </a:extLst>
          </p:cNvPr>
          <p:cNvSpPr txBox="1"/>
          <p:nvPr/>
        </p:nvSpPr>
        <p:spPr>
          <a:xfrm>
            <a:off x="462257" y="1084097"/>
            <a:ext cx="4287768" cy="3693319"/>
          </a:xfrm>
          <a:prstGeom prst="rect">
            <a:avLst/>
          </a:prstGeom>
          <a:noFill/>
        </p:spPr>
        <p:txBody>
          <a:bodyPr wrap="square">
            <a:spAutoFit/>
          </a:bodyPr>
          <a:lstStyle/>
          <a:p>
            <a:pPr marL="285750" indent="-285750" algn="just">
              <a:buFont typeface="Wingdings" panose="05000000000000000000" pitchFamily="2" charset="2"/>
              <a:buChar char="q"/>
            </a:pPr>
            <a:r>
              <a:rPr lang="vi-VN" sz="1800" b="0" i="0" dirty="0">
                <a:solidFill>
                  <a:schemeClr val="tx1">
                    <a:lumMod val="75000"/>
                    <a:lumOff val="25000"/>
                  </a:schemeClr>
                </a:solidFill>
                <a:effectLst/>
                <a:highlight>
                  <a:srgbClr val="FFFFFF"/>
                </a:highlight>
                <a:latin typeface="+mn-lt"/>
              </a:rPr>
              <a:t>Người </a:t>
            </a:r>
            <a:r>
              <a:rPr lang="vi-VN" sz="1800" b="1" i="0" dirty="0">
                <a:solidFill>
                  <a:srgbClr val="FF0000"/>
                </a:solidFill>
                <a:effectLst/>
                <a:highlight>
                  <a:srgbClr val="FFFFFF"/>
                </a:highlight>
                <a:latin typeface="+mn-lt"/>
              </a:rPr>
              <a:t>từ đủ 16 tuổi </a:t>
            </a:r>
            <a:r>
              <a:rPr lang="vi-VN" sz="1800" b="0" i="0" dirty="0">
                <a:solidFill>
                  <a:schemeClr val="tx1">
                    <a:lumMod val="75000"/>
                    <a:lumOff val="25000"/>
                  </a:schemeClr>
                </a:solidFill>
                <a:effectLst/>
                <a:highlight>
                  <a:srgbClr val="FFFFFF"/>
                </a:highlight>
                <a:latin typeface="+mn-lt"/>
              </a:rPr>
              <a:t>trở lên phải chịu TNHS về mọi tội phạm, trừ những tội phạm mà BLHS có quy định khác.</a:t>
            </a:r>
            <a:endParaRPr lang="en-US" sz="1800" b="0" i="0" dirty="0">
              <a:solidFill>
                <a:schemeClr val="tx1">
                  <a:lumMod val="75000"/>
                  <a:lumOff val="25000"/>
                </a:schemeClr>
              </a:solidFill>
              <a:effectLst/>
              <a:highlight>
                <a:srgbClr val="FFFFFF"/>
              </a:highlight>
              <a:latin typeface="+mn-lt"/>
            </a:endParaRPr>
          </a:p>
          <a:p>
            <a:pPr algn="just"/>
            <a:endParaRPr lang="en-US" sz="1800" dirty="0">
              <a:solidFill>
                <a:schemeClr val="tx1">
                  <a:lumMod val="75000"/>
                  <a:lumOff val="25000"/>
                </a:schemeClr>
              </a:solidFill>
              <a:highlight>
                <a:srgbClr val="FFFFFF"/>
              </a:highlight>
              <a:latin typeface="+mn-lt"/>
            </a:endParaRPr>
          </a:p>
          <a:p>
            <a:pPr marL="285750" indent="-285750" algn="just">
              <a:buFont typeface="Wingdings" panose="05000000000000000000" pitchFamily="2" charset="2"/>
              <a:buChar char="q"/>
            </a:pPr>
            <a:r>
              <a:rPr lang="vi-VN" sz="1800" b="0" i="0" dirty="0">
                <a:solidFill>
                  <a:schemeClr val="tx1">
                    <a:lumMod val="75000"/>
                    <a:lumOff val="25000"/>
                  </a:schemeClr>
                </a:solidFill>
                <a:effectLst/>
                <a:highlight>
                  <a:srgbClr val="FFFFFF"/>
                </a:highlight>
                <a:latin typeface="+mn-lt"/>
              </a:rPr>
              <a:t>Người </a:t>
            </a:r>
            <a:r>
              <a:rPr lang="vi-VN" sz="1800" b="1" i="0" dirty="0">
                <a:solidFill>
                  <a:srgbClr val="FF0000"/>
                </a:solidFill>
                <a:effectLst/>
                <a:highlight>
                  <a:srgbClr val="FFFFFF"/>
                </a:highlight>
                <a:latin typeface="+mn-lt"/>
              </a:rPr>
              <a:t>từ đủ 14 tuổi đến dưới 16 tuổi </a:t>
            </a:r>
            <a:r>
              <a:rPr lang="vi-VN" sz="1800" b="0" i="0" dirty="0">
                <a:solidFill>
                  <a:schemeClr val="tx1">
                    <a:lumMod val="75000"/>
                    <a:lumOff val="25000"/>
                  </a:schemeClr>
                </a:solidFill>
                <a:effectLst/>
                <a:highlight>
                  <a:srgbClr val="FFFFFF"/>
                </a:highlight>
                <a:latin typeface="+mn-lt"/>
              </a:rPr>
              <a:t>phải chịu TNHS về tội phạm rất nghiêm trọng, tội phạm đặc biệt nghiêm trọng quy định tại một trong các Điều 123, 134, 141, 142, 143, 144, 150, 151, 168, 169, 170, 171, 173, 178, 248, 249, 250, 251, 252, 265, 266, 286, 287, 289, 290, 299, 303 và 304 của BLHS</a:t>
            </a:r>
            <a:r>
              <a:rPr lang="en-US" sz="1800" b="0" i="0" dirty="0">
                <a:solidFill>
                  <a:schemeClr val="tx1">
                    <a:lumMod val="75000"/>
                    <a:lumOff val="25000"/>
                  </a:schemeClr>
                </a:solidFill>
                <a:effectLst/>
                <a:highlight>
                  <a:srgbClr val="FFFFFF"/>
                </a:highlight>
                <a:latin typeface="+mn-lt"/>
              </a:rPr>
              <a:t>.</a:t>
            </a:r>
            <a:endParaRPr lang="vi-VN" sz="1800" b="0" i="0" dirty="0">
              <a:solidFill>
                <a:schemeClr val="tx1">
                  <a:lumMod val="75000"/>
                  <a:lumOff val="25000"/>
                </a:schemeClr>
              </a:solidFill>
              <a:effectLst/>
              <a:highlight>
                <a:srgbClr val="FFFFFF"/>
              </a:highlight>
              <a:latin typeface="+mn-lt"/>
            </a:endParaRPr>
          </a:p>
        </p:txBody>
      </p:sp>
    </p:spTree>
    <p:extLst>
      <p:ext uri="{BB962C8B-B14F-4D97-AF65-F5344CB8AC3E}">
        <p14:creationId xmlns:p14="http://schemas.microsoft.com/office/powerpoint/2010/main" val="132116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2.4.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Các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giai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đoạn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thực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hiện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tội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phạm</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89980C69-8A96-5370-C94A-C4A0021C05C5}"/>
              </a:ext>
            </a:extLst>
          </p:cNvPr>
          <p:cNvGraphicFramePr/>
          <p:nvPr>
            <p:extLst>
              <p:ext uri="{D42A27DB-BD31-4B8C-83A1-F6EECF244321}">
                <p14:modId xmlns:p14="http://schemas.microsoft.com/office/powerpoint/2010/main" val="2310956687"/>
              </p:ext>
            </p:extLst>
          </p:nvPr>
        </p:nvGraphicFramePr>
        <p:xfrm>
          <a:off x="1158688" y="539750"/>
          <a:ext cx="6826624" cy="4158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216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2.5.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Tự</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ý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nửa</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chừng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chấm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dứt</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việc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tội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Điều</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16)</a:t>
            </a:r>
          </a:p>
        </p:txBody>
      </p:sp>
      <p:pic>
        <p:nvPicPr>
          <p:cNvPr id="7" name="Picture 6">
            <a:extLst>
              <a:ext uri="{FF2B5EF4-FFF2-40B4-BE49-F238E27FC236}">
                <a16:creationId xmlns:a16="http://schemas.microsoft.com/office/drawing/2014/main" id="{3023A243-2A72-3B74-7B66-A2D0CE41D341}"/>
              </a:ext>
            </a:extLst>
          </p:cNvPr>
          <p:cNvPicPr>
            <a:picLocks noChangeAspect="1"/>
          </p:cNvPicPr>
          <p:nvPr/>
        </p:nvPicPr>
        <p:blipFill>
          <a:blip r:embed="rId2"/>
          <a:srcRect/>
          <a:stretch/>
        </p:blipFill>
        <p:spPr>
          <a:xfrm>
            <a:off x="4956716" y="1490387"/>
            <a:ext cx="3725027" cy="2177939"/>
          </a:xfrm>
          <a:prstGeom prst="rect">
            <a:avLst/>
          </a:prstGeom>
        </p:spPr>
      </p:pic>
      <p:sp>
        <p:nvSpPr>
          <p:cNvPr id="17" name="TextBox 16">
            <a:extLst>
              <a:ext uri="{FF2B5EF4-FFF2-40B4-BE49-F238E27FC236}">
                <a16:creationId xmlns:a16="http://schemas.microsoft.com/office/drawing/2014/main" id="{90C2B48B-F742-D365-866E-45F0ED975243}"/>
              </a:ext>
            </a:extLst>
          </p:cNvPr>
          <p:cNvSpPr txBox="1"/>
          <p:nvPr/>
        </p:nvSpPr>
        <p:spPr>
          <a:xfrm>
            <a:off x="459076" y="1490387"/>
            <a:ext cx="4287768" cy="2739211"/>
          </a:xfrm>
          <a:prstGeom prst="rect">
            <a:avLst/>
          </a:prstGeom>
          <a:noFill/>
        </p:spPr>
        <p:txBody>
          <a:bodyPr wrap="square">
            <a:spAutoFit/>
          </a:bodyPr>
          <a:lstStyle/>
          <a:p>
            <a:pPr algn="just">
              <a:spcBef>
                <a:spcPts val="600"/>
              </a:spcBef>
              <a:spcAft>
                <a:spcPts val="600"/>
              </a:spcAft>
            </a:pPr>
            <a:r>
              <a:rPr lang="vi-VN" sz="1800" b="0" i="0" dirty="0">
                <a:solidFill>
                  <a:schemeClr val="tx1">
                    <a:lumMod val="75000"/>
                    <a:lumOff val="25000"/>
                  </a:schemeClr>
                </a:solidFill>
                <a:effectLst/>
                <a:highlight>
                  <a:srgbClr val="FFFFFF"/>
                </a:highlight>
                <a:latin typeface="+mn-lt"/>
              </a:rPr>
              <a:t>Tự ý nửa chừng chấm dứt việc phạm tội là tự mình không thực hiện tội phạm đến cùng, tuy không có gì ngăn cản.</a:t>
            </a:r>
          </a:p>
          <a:p>
            <a:pPr algn="just">
              <a:spcBef>
                <a:spcPts val="600"/>
              </a:spcBef>
              <a:spcAft>
                <a:spcPts val="600"/>
              </a:spcAft>
            </a:pPr>
            <a:r>
              <a:rPr lang="vi-VN" sz="1800" b="0" i="0" dirty="0">
                <a:solidFill>
                  <a:schemeClr val="tx1">
                    <a:lumMod val="75000"/>
                    <a:lumOff val="25000"/>
                  </a:schemeClr>
                </a:solidFill>
                <a:effectLst/>
                <a:highlight>
                  <a:srgbClr val="FFFFFF"/>
                </a:highlight>
                <a:latin typeface="+mn-lt"/>
              </a:rPr>
              <a:t>Người tự ý nửa chừng chấm dứt việc phạm tội được miễn trách nhiệm hình sự về tội định phạm; nếu hành vi thực tế đã thực hiện có đủ yếu tố cấu thành của một tội khác, thì người đó phải chịu trách nhiệm hình sự về tội này.</a:t>
            </a:r>
          </a:p>
        </p:txBody>
      </p:sp>
    </p:spTree>
    <p:extLst>
      <p:ext uri="{BB962C8B-B14F-4D97-AF65-F5344CB8AC3E}">
        <p14:creationId xmlns:p14="http://schemas.microsoft.com/office/powerpoint/2010/main" val="160180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2.6.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Đồng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Điều</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17)</a:t>
            </a:r>
          </a:p>
        </p:txBody>
      </p:sp>
      <p:sp>
        <p:nvSpPr>
          <p:cNvPr id="17" name="TextBox 16">
            <a:extLst>
              <a:ext uri="{FF2B5EF4-FFF2-40B4-BE49-F238E27FC236}">
                <a16:creationId xmlns:a16="http://schemas.microsoft.com/office/drawing/2014/main" id="{90C2B48B-F742-D365-866E-45F0ED975243}"/>
              </a:ext>
            </a:extLst>
          </p:cNvPr>
          <p:cNvSpPr txBox="1"/>
          <p:nvPr/>
        </p:nvSpPr>
        <p:spPr>
          <a:xfrm>
            <a:off x="363304" y="984563"/>
            <a:ext cx="4559657" cy="3600986"/>
          </a:xfrm>
          <a:prstGeom prst="rect">
            <a:avLst/>
          </a:prstGeom>
          <a:noFill/>
        </p:spPr>
        <p:txBody>
          <a:bodyPr wrap="square">
            <a:spAutoFit/>
          </a:bodyPr>
          <a:lstStyle/>
          <a:p>
            <a:pPr algn="just">
              <a:spcBef>
                <a:spcPts val="600"/>
              </a:spcBef>
              <a:spcAft>
                <a:spcPts val="600"/>
              </a:spcAft>
            </a:pPr>
            <a:r>
              <a:rPr lang="vi-VN" sz="1800" b="0" i="0" dirty="0">
                <a:solidFill>
                  <a:schemeClr val="tx1">
                    <a:lumMod val="75000"/>
                    <a:lumOff val="25000"/>
                  </a:schemeClr>
                </a:solidFill>
                <a:effectLst/>
                <a:highlight>
                  <a:srgbClr val="FFFFFF"/>
                </a:highlight>
                <a:latin typeface="+mn-lt"/>
              </a:rPr>
              <a:t>1. Đồng phạm là trường hợp có hai người trở lên cố ý cùng thực hiện một tội phạm.</a:t>
            </a:r>
          </a:p>
          <a:p>
            <a:pPr algn="just">
              <a:spcBef>
                <a:spcPts val="600"/>
              </a:spcBef>
              <a:spcAft>
                <a:spcPts val="600"/>
              </a:spcAft>
            </a:pPr>
            <a:r>
              <a:rPr lang="vi-VN" sz="1800" b="0" i="0" dirty="0">
                <a:solidFill>
                  <a:schemeClr val="tx1">
                    <a:lumMod val="75000"/>
                    <a:lumOff val="25000"/>
                  </a:schemeClr>
                </a:solidFill>
                <a:effectLst/>
                <a:highlight>
                  <a:srgbClr val="FFFFFF"/>
                </a:highlight>
                <a:latin typeface="+mn-lt"/>
              </a:rPr>
              <a:t>2. Phạm tội có tổ chức là hình thức đồng phạm có sự câu kết chặt chẽ giữa những người cùng thực hiện tội phạm.</a:t>
            </a:r>
          </a:p>
          <a:p>
            <a:pPr algn="just">
              <a:spcBef>
                <a:spcPts val="600"/>
              </a:spcBef>
              <a:spcAft>
                <a:spcPts val="600"/>
              </a:spcAft>
            </a:pPr>
            <a:r>
              <a:rPr lang="vi-VN" sz="1800" b="0" i="0" dirty="0">
                <a:solidFill>
                  <a:schemeClr val="tx1">
                    <a:lumMod val="75000"/>
                    <a:lumOff val="25000"/>
                  </a:schemeClr>
                </a:solidFill>
                <a:effectLst/>
                <a:highlight>
                  <a:srgbClr val="FFFFFF"/>
                </a:highlight>
                <a:latin typeface="+mn-lt"/>
              </a:rPr>
              <a:t>3. Người đồng phạm bao gồm người tổ chức, người thực hành, người xúi giục, người giúp sức.</a:t>
            </a:r>
            <a:endParaRPr lang="en-US" sz="1800" b="0" i="0" dirty="0">
              <a:solidFill>
                <a:schemeClr val="tx1">
                  <a:lumMod val="75000"/>
                  <a:lumOff val="25000"/>
                </a:schemeClr>
              </a:solidFill>
              <a:effectLst/>
              <a:highlight>
                <a:srgbClr val="FFFFFF"/>
              </a:highlight>
              <a:latin typeface="+mn-lt"/>
            </a:endParaRPr>
          </a:p>
          <a:p>
            <a:pPr algn="just">
              <a:spcBef>
                <a:spcPts val="600"/>
              </a:spcBef>
              <a:spcAft>
                <a:spcPts val="600"/>
              </a:spcAft>
            </a:pPr>
            <a:r>
              <a:rPr lang="vi-VN" sz="1800" b="0" i="0" dirty="0">
                <a:solidFill>
                  <a:schemeClr val="tx1">
                    <a:lumMod val="75000"/>
                    <a:lumOff val="25000"/>
                  </a:schemeClr>
                </a:solidFill>
                <a:effectLst/>
                <a:highlight>
                  <a:srgbClr val="FFFFFF"/>
                </a:highlight>
                <a:latin typeface="+mn-lt"/>
              </a:rPr>
              <a:t>4. Người đồng phạm không phải chịu trách nhiệm hình sự về hành vi vượt quá của người thực hành.</a:t>
            </a:r>
          </a:p>
        </p:txBody>
      </p:sp>
      <p:pic>
        <p:nvPicPr>
          <p:cNvPr id="3" name="Picture 2">
            <a:extLst>
              <a:ext uri="{FF2B5EF4-FFF2-40B4-BE49-F238E27FC236}">
                <a16:creationId xmlns:a16="http://schemas.microsoft.com/office/drawing/2014/main" id="{B45205E5-FADD-E59B-8326-97ABFF52B6AB}"/>
              </a:ext>
            </a:extLst>
          </p:cNvPr>
          <p:cNvPicPr>
            <a:picLocks noChangeAspect="1"/>
          </p:cNvPicPr>
          <p:nvPr/>
        </p:nvPicPr>
        <p:blipFill rotWithShape="1">
          <a:blip r:embed="rId2"/>
          <a:srcRect b="8489"/>
          <a:stretch/>
        </p:blipFill>
        <p:spPr>
          <a:xfrm>
            <a:off x="4995181" y="1299458"/>
            <a:ext cx="3827396" cy="2430713"/>
          </a:xfrm>
          <a:prstGeom prst="rect">
            <a:avLst/>
          </a:prstGeom>
        </p:spPr>
      </p:pic>
    </p:spTree>
    <p:extLst>
      <p:ext uri="{BB962C8B-B14F-4D97-AF65-F5344CB8AC3E}">
        <p14:creationId xmlns:p14="http://schemas.microsoft.com/office/powerpoint/2010/main" val="211233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18">
            <a:extLst>
              <a:ext uri="{FF2B5EF4-FFF2-40B4-BE49-F238E27FC236}">
                <a16:creationId xmlns:a16="http://schemas.microsoft.com/office/drawing/2014/main" id="{34974D2A-D531-9065-F011-B2A52FD62AC5}"/>
              </a:ext>
            </a:extLst>
          </p:cNvPr>
          <p:cNvSpPr>
            <a:spLocks noGrp="1"/>
          </p:cNvSpPr>
          <p:nvPr>
            <p:ph type="title"/>
          </p:nvPr>
        </p:nvSpPr>
        <p:spPr/>
        <p:txBody>
          <a:bodyPr>
            <a:noAutofit/>
          </a:bodyPr>
          <a:lstStyle/>
          <a:p>
            <a:r>
              <a:rPr lang="en-US" sz="2000" b="1">
                <a:ln w="0"/>
                <a:solidFill>
                  <a:schemeClr val="accent1">
                    <a:lumMod val="75000"/>
                  </a:schemeClr>
                </a:solidFill>
                <a:effectLst>
                  <a:outerShdw blurRad="38100" dist="38100" dir="2700000" algn="tl">
                    <a:srgbClr val="000000">
                      <a:alpha val="43137"/>
                    </a:srgbClr>
                  </a:outerShdw>
                </a:effectLst>
                <a:latin typeface="+mj-lt"/>
                <a:cs typeface="Arial" panose="020B0604020202020204" pitchFamily="34" charset="0"/>
              </a:rPr>
              <a:t>3. </a:t>
            </a:r>
            <a:r>
              <a:rPr lang="en-US" sz="2000" b="1" kern="100">
                <a:solidFill>
                  <a:schemeClr val="accent1">
                    <a:lumMod val="75000"/>
                  </a:schemeClr>
                </a:solidFill>
                <a:effectLst>
                  <a:outerShdw blurRad="38100" dist="38100" dir="2700000" algn="tl">
                    <a:srgbClr val="000000">
                      <a:alpha val="43137"/>
                    </a:srgbClr>
                  </a:outerShdw>
                </a:effectLst>
                <a:latin typeface="+mj-lt"/>
                <a:ea typeface="Aptos" panose="020B0004020202020204" pitchFamily="34" charset="0"/>
                <a:cs typeface="Times New Roman" panose="02020603050405020304" pitchFamily="18" charset="0"/>
              </a:rPr>
              <a:t>NHỮNG TRƯỜNG HỢP LOẠI TRỪ TRÁCH NHIỆM HÌNH SỰ</a:t>
            </a:r>
            <a:endParaRPr lang="en-US" sz="2000" dirty="0">
              <a:solidFill>
                <a:schemeClr val="accent1">
                  <a:lumMod val="75000"/>
                </a:schemeClr>
              </a:solidFill>
              <a:effectLst>
                <a:outerShdw blurRad="38100" dist="38100" dir="2700000" algn="tl">
                  <a:srgbClr val="000000">
                    <a:alpha val="43137"/>
                  </a:srgbClr>
                </a:outerShdw>
              </a:effectLst>
              <a:latin typeface="+mj-lt"/>
            </a:endParaRPr>
          </a:p>
        </p:txBody>
      </p:sp>
      <p:sp>
        <p:nvSpPr>
          <p:cNvPr id="96" name="Slide Number Placeholder 95">
            <a:extLst>
              <a:ext uri="{FF2B5EF4-FFF2-40B4-BE49-F238E27FC236}">
                <a16:creationId xmlns:a16="http://schemas.microsoft.com/office/drawing/2014/main" id="{3BD80834-FB15-847A-2C6B-65FA4C1A991E}"/>
              </a:ext>
            </a:extLst>
          </p:cNvPr>
          <p:cNvSpPr>
            <a:spLocks noGrp="1"/>
          </p:cNvSpPr>
          <p:nvPr>
            <p:ph type="sldNum" idx="12"/>
          </p:nvPr>
        </p:nvSpPr>
        <p:spPr/>
        <p:txBody>
          <a:bodyPr/>
          <a:lstStyle/>
          <a:p>
            <a:fld id="{3A98EE3D-8CD1-4C3F-BD1C-C98C9596463C}" type="slidenum">
              <a:rPr lang="en-US" smtClean="0"/>
              <a:pPr/>
              <a:t>15</a:t>
            </a:fld>
            <a:endParaRPr lang="en-US" dirty="0"/>
          </a:p>
        </p:txBody>
      </p:sp>
      <p:graphicFrame>
        <p:nvGraphicFramePr>
          <p:cNvPr id="36" name="Diagram 35">
            <a:extLst>
              <a:ext uri="{FF2B5EF4-FFF2-40B4-BE49-F238E27FC236}">
                <a16:creationId xmlns:a16="http://schemas.microsoft.com/office/drawing/2014/main" id="{0692D476-259F-3D55-21CD-B6CC29787072}"/>
              </a:ext>
            </a:extLst>
          </p:cNvPr>
          <p:cNvGraphicFramePr/>
          <p:nvPr>
            <p:extLst>
              <p:ext uri="{D42A27DB-BD31-4B8C-83A1-F6EECF244321}">
                <p14:modId xmlns:p14="http://schemas.microsoft.com/office/powerpoint/2010/main" val="3198023008"/>
              </p:ext>
            </p:extLst>
          </p:nvPr>
        </p:nvGraphicFramePr>
        <p:xfrm>
          <a:off x="546414" y="992817"/>
          <a:ext cx="785223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850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up of a handcuffed hand&#10;&#10;Description automatically generated">
            <a:extLst>
              <a:ext uri="{FF2B5EF4-FFF2-40B4-BE49-F238E27FC236}">
                <a16:creationId xmlns:a16="http://schemas.microsoft.com/office/drawing/2014/main" id="{31664E97-08F6-E72F-4141-11D698847283}"/>
              </a:ext>
            </a:extLst>
          </p:cNvPr>
          <p:cNvPicPr>
            <a:picLocks noChangeAspect="1"/>
          </p:cNvPicPr>
          <p:nvPr/>
        </p:nvPicPr>
        <p:blipFill>
          <a:blip r:embed="rId2"/>
          <a:stretch>
            <a:fillRect/>
          </a:stretch>
        </p:blipFill>
        <p:spPr>
          <a:xfrm>
            <a:off x="1714500" y="1150124"/>
            <a:ext cx="5715000" cy="3181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itle 8">
            <a:extLst>
              <a:ext uri="{FF2B5EF4-FFF2-40B4-BE49-F238E27FC236}">
                <a16:creationId xmlns:a16="http://schemas.microsoft.com/office/drawing/2014/main" id="{5F94DFD1-A094-FA5B-98DE-E317F7C9C798}"/>
              </a:ext>
            </a:extLst>
          </p:cNvPr>
          <p:cNvSpPr>
            <a:spLocks noGrp="1"/>
          </p:cNvSpPr>
          <p:nvPr>
            <p:ph type="title"/>
          </p:nvPr>
        </p:nvSpPr>
        <p:spPr/>
        <p:txBody>
          <a:bodyPr/>
          <a:lstStyle/>
          <a:p>
            <a:r>
              <a:rPr lang="en-US" sz="2000" b="1" dirty="0">
                <a:effectLst>
                  <a:outerShdw blurRad="38100" dist="38100" dir="2700000" algn="tl">
                    <a:srgbClr val="000000">
                      <a:alpha val="43137"/>
                    </a:srgbClr>
                  </a:outerShdw>
                </a:effectLst>
                <a:latin typeface="+mj-lt"/>
              </a:rPr>
              <a:t>4. TRÁCH NHIỆM HÌNH SỰ</a:t>
            </a:r>
          </a:p>
        </p:txBody>
      </p:sp>
    </p:spTree>
    <p:extLst>
      <p:ext uri="{BB962C8B-B14F-4D97-AF65-F5344CB8AC3E}">
        <p14:creationId xmlns:p14="http://schemas.microsoft.com/office/powerpoint/2010/main" val="69874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1417339-ECDC-4EFD-9DB6-F79BDD8CD45D}" type="slidenum">
              <a:rPr lang="en-US" smtClean="0"/>
              <a:t>17</a:t>
            </a:fld>
            <a:endParaRPr lang="en-US"/>
          </a:p>
        </p:txBody>
      </p:sp>
      <p:sp>
        <p:nvSpPr>
          <p:cNvPr id="11" name="Rectangle: Rounded Corners 10"/>
          <p:cNvSpPr/>
          <p:nvPr/>
        </p:nvSpPr>
        <p:spPr>
          <a:xfrm>
            <a:off x="1888580" y="457334"/>
            <a:ext cx="5366840" cy="663253"/>
          </a:xfrm>
          <a:prstGeom prst="roundRect">
            <a:avLst/>
          </a:prstGeom>
          <a:solidFill>
            <a:srgbClr val="FFB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4.1. </a:t>
            </a:r>
            <a:r>
              <a:rPr lang="en-US" sz="2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Thời</a:t>
            </a:r>
            <a:r>
              <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hiệu</a:t>
            </a:r>
            <a:r>
              <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truy</a:t>
            </a:r>
            <a:r>
              <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cứu</a:t>
            </a:r>
            <a:r>
              <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trách</a:t>
            </a:r>
            <a:r>
              <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nhiệm</a:t>
            </a:r>
            <a:r>
              <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hình</a:t>
            </a:r>
            <a:r>
              <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sự</a:t>
            </a:r>
            <a:endPar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3" name="Arrow: Down 12"/>
          <p:cNvSpPr/>
          <p:nvPr/>
        </p:nvSpPr>
        <p:spPr>
          <a:xfrm>
            <a:off x="2457537" y="1199985"/>
            <a:ext cx="4227022" cy="391669"/>
          </a:xfrm>
          <a:prstGeom prst="downArrow">
            <a:avLst>
              <a:gd name="adj1" fmla="val 50000"/>
              <a:gd name="adj2" fmla="val 78652"/>
            </a:avLst>
          </a:prstGeom>
          <a:noFill/>
          <a:ln w="57150">
            <a:solidFill>
              <a:srgbClr val="FFB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7"/>
          <p:cNvSpPr>
            <a:spLocks noChangeArrowheads="1"/>
          </p:cNvSpPr>
          <p:nvPr/>
        </p:nvSpPr>
        <p:spPr bwMode="ltGray">
          <a:xfrm>
            <a:off x="1828800" y="1591628"/>
            <a:ext cx="2552700" cy="617220"/>
          </a:xfrm>
          <a:prstGeom prst="rect">
            <a:avLst/>
          </a:prstGeom>
          <a:solidFill>
            <a:srgbClr val="FFB014"/>
          </a:solidFill>
          <a:ln w="9525">
            <a:solidFill>
              <a:srgbClr val="FFFFFF"/>
            </a:solidFill>
            <a:miter lim="800000"/>
          </a:ln>
          <a:effectLst>
            <a:outerShdw dist="107763" dir="2700000" algn="ctr" rotWithShape="0">
              <a:schemeClr val="bg2">
                <a:alpha val="50000"/>
              </a:schemeClr>
            </a:outerShdw>
          </a:effectLst>
        </p:spPr>
        <p:txBody>
          <a:bodyPr wrap="none" anchor="ctr"/>
          <a:lstStyle/>
          <a:p>
            <a:pPr algn="ctr"/>
            <a:r>
              <a:rPr lang="en-US" dirty="0" err="1">
                <a:solidFill>
                  <a:schemeClr val="bg1"/>
                </a:solidFill>
                <a:latin typeface="Arial" panose="020B0604020202020204" pitchFamily="34" charset="0"/>
                <a:cs typeface="Arial" panose="020B0604020202020204" pitchFamily="34" charset="0"/>
              </a:rPr>
              <a:t>Tội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phạm</a:t>
            </a:r>
            <a:r>
              <a:rPr lang="en-US" dirty="0">
                <a:solidFill>
                  <a:schemeClr val="bg1"/>
                </a:solidFill>
                <a:latin typeface="Arial" panose="020B0604020202020204" pitchFamily="34" charset="0"/>
                <a:cs typeface="Arial" panose="020B0604020202020204" pitchFamily="34" charset="0"/>
              </a:rPr>
              <a:t> </a:t>
            </a:r>
            <a:r>
              <a:rPr lang="vi-VN" altLang="en-US" dirty="0">
                <a:solidFill>
                  <a:schemeClr val="bg1"/>
                </a:solidFill>
                <a:latin typeface="Arial" panose="020B0604020202020204" pitchFamily="34" charset="0"/>
                <a:cs typeface="Arial" panose="020B0604020202020204" pitchFamily="34" charset="0"/>
              </a:rPr>
              <a:t>ít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nghiêm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trọng</a:t>
            </a:r>
            <a:endParaRPr lang="en-US" dirty="0">
              <a:solidFill>
                <a:schemeClr val="bg1"/>
              </a:solidFill>
              <a:latin typeface="Arial" panose="020B0604020202020204" pitchFamily="34" charset="0"/>
              <a:cs typeface="Arial" panose="020B0604020202020204" pitchFamily="34" charset="0"/>
            </a:endParaRPr>
          </a:p>
        </p:txBody>
      </p:sp>
      <p:sp>
        <p:nvSpPr>
          <p:cNvPr id="12" name="Arrow: Right 11"/>
          <p:cNvSpPr/>
          <p:nvPr/>
        </p:nvSpPr>
        <p:spPr>
          <a:xfrm>
            <a:off x="4400595" y="1705232"/>
            <a:ext cx="486294" cy="374072"/>
          </a:xfrm>
          <a:prstGeom prst="rightArrow">
            <a:avLst>
              <a:gd name="adj1" fmla="val 50000"/>
              <a:gd name="adj2" fmla="val 64403"/>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aphicFrame>
        <p:nvGraphicFramePr>
          <p:cNvPr id="10" name="Diagram 9"/>
          <p:cNvGraphicFramePr>
            <a:graphicFrameLocks noChangeAspect="1"/>
          </p:cNvGraphicFramePr>
          <p:nvPr/>
        </p:nvGraphicFramePr>
        <p:xfrm>
          <a:off x="3600450" y="1657350"/>
          <a:ext cx="4000500" cy="240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27"/>
          <p:cNvSpPr>
            <a:spLocks noChangeArrowheads="1"/>
          </p:cNvSpPr>
          <p:nvPr/>
        </p:nvSpPr>
        <p:spPr bwMode="ltGray">
          <a:xfrm>
            <a:off x="1828800" y="2228850"/>
            <a:ext cx="2552700" cy="617220"/>
          </a:xfrm>
          <a:prstGeom prst="rect">
            <a:avLst/>
          </a:prstGeom>
          <a:solidFill>
            <a:srgbClr val="FFB014"/>
          </a:solidFill>
          <a:ln w="9525">
            <a:solidFill>
              <a:srgbClr val="FFFFFF"/>
            </a:solidFill>
            <a:miter lim="800000"/>
          </a:ln>
          <a:effectLst>
            <a:outerShdw dist="107763" dir="2700000" algn="ctr" rotWithShape="0">
              <a:schemeClr val="bg2">
                <a:alpha val="50000"/>
              </a:schemeClr>
            </a:outerShdw>
          </a:effectLst>
        </p:spPr>
        <p:txBody>
          <a:bodyPr wrap="none" anchor="ctr"/>
          <a:lstStyle/>
          <a:p>
            <a:pPr algn="ctr"/>
            <a:r>
              <a:rPr lang="en-US" dirty="0" err="1">
                <a:solidFill>
                  <a:schemeClr val="bg1"/>
                </a:solidFill>
                <a:latin typeface="Arial" panose="020B0604020202020204" pitchFamily="34" charset="0"/>
                <a:cs typeface="Arial" panose="020B0604020202020204" pitchFamily="34" charset="0"/>
              </a:rPr>
              <a:t>Tội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phạm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nghiêm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trọng</a:t>
            </a:r>
            <a:endParaRPr lang="en-US" dirty="0">
              <a:solidFill>
                <a:schemeClr val="bg1"/>
              </a:solidFill>
              <a:latin typeface="Arial" panose="020B0604020202020204" pitchFamily="34" charset="0"/>
              <a:cs typeface="Arial" panose="020B0604020202020204" pitchFamily="34" charset="0"/>
            </a:endParaRPr>
          </a:p>
        </p:txBody>
      </p:sp>
      <p:sp>
        <p:nvSpPr>
          <p:cNvPr id="14" name="Arrow: Right 13"/>
          <p:cNvSpPr/>
          <p:nvPr/>
        </p:nvSpPr>
        <p:spPr>
          <a:xfrm>
            <a:off x="4400588" y="2285977"/>
            <a:ext cx="486294" cy="374072"/>
          </a:xfrm>
          <a:prstGeom prst="rightArrow">
            <a:avLst>
              <a:gd name="adj1" fmla="val 50000"/>
              <a:gd name="adj2" fmla="val 64403"/>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27"/>
          <p:cNvSpPr>
            <a:spLocks noChangeArrowheads="1"/>
          </p:cNvSpPr>
          <p:nvPr/>
        </p:nvSpPr>
        <p:spPr bwMode="ltGray">
          <a:xfrm>
            <a:off x="1828800" y="2857500"/>
            <a:ext cx="2552700" cy="617220"/>
          </a:xfrm>
          <a:prstGeom prst="rect">
            <a:avLst/>
          </a:prstGeom>
          <a:solidFill>
            <a:srgbClr val="FFB014"/>
          </a:solidFill>
          <a:ln w="9525">
            <a:solidFill>
              <a:srgbClr val="FFFFFF"/>
            </a:solidFill>
            <a:miter lim="800000"/>
          </a:ln>
          <a:effectLst>
            <a:outerShdw dist="107763" dir="2700000" algn="ctr" rotWithShape="0">
              <a:schemeClr val="bg2">
                <a:alpha val="50000"/>
              </a:schemeClr>
            </a:outerShdw>
          </a:effectLst>
        </p:spPr>
        <p:txBody>
          <a:bodyPr wrap="none" anchor="ctr"/>
          <a:lstStyle/>
          <a:p>
            <a:pPr algn="ctr"/>
            <a:r>
              <a:rPr lang="en-US" dirty="0" err="1">
                <a:solidFill>
                  <a:schemeClr val="bg1"/>
                </a:solidFill>
                <a:latin typeface="Arial" panose="020B0604020202020204" pitchFamily="34" charset="0"/>
                <a:cs typeface="Arial" panose="020B0604020202020204" pitchFamily="34" charset="0"/>
              </a:rPr>
              <a:t>Tội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phạm</a:t>
            </a:r>
            <a:r>
              <a:rPr lang="en-US" dirty="0">
                <a:solidFill>
                  <a:schemeClr val="bg1"/>
                </a:solidFill>
                <a:latin typeface="Arial" panose="020B0604020202020204" pitchFamily="34" charset="0"/>
                <a:cs typeface="Arial" panose="020B0604020202020204" pitchFamily="34" charset="0"/>
              </a:rPr>
              <a:t> </a:t>
            </a:r>
            <a:r>
              <a:rPr lang="vi-VN" altLang="en-US" dirty="0">
                <a:solidFill>
                  <a:schemeClr val="bg1"/>
                </a:solidFill>
                <a:latin typeface="Arial" panose="020B0604020202020204" pitchFamily="34" charset="0"/>
                <a:cs typeface="Arial" panose="020B0604020202020204" pitchFamily="34" charset="0"/>
              </a:rPr>
              <a:t>rất </a:t>
            </a:r>
            <a:r>
              <a:rPr lang="en-US" dirty="0" err="1">
                <a:solidFill>
                  <a:schemeClr val="bg1"/>
                </a:solidFill>
                <a:latin typeface="Arial" panose="020B0604020202020204" pitchFamily="34" charset="0"/>
                <a:cs typeface="Arial" panose="020B0604020202020204" pitchFamily="34" charset="0"/>
              </a:rPr>
              <a:t>nghiêm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trọng</a:t>
            </a:r>
            <a:endParaRPr lang="en-US" dirty="0">
              <a:solidFill>
                <a:schemeClr val="bg1"/>
              </a:solidFill>
              <a:latin typeface="Arial" panose="020B0604020202020204" pitchFamily="34" charset="0"/>
              <a:cs typeface="Arial" panose="020B0604020202020204" pitchFamily="34" charset="0"/>
            </a:endParaRPr>
          </a:p>
        </p:txBody>
      </p:sp>
      <p:sp>
        <p:nvSpPr>
          <p:cNvPr id="15" name="Arrow: Right 14"/>
          <p:cNvSpPr/>
          <p:nvPr/>
        </p:nvSpPr>
        <p:spPr>
          <a:xfrm>
            <a:off x="4400580" y="2914822"/>
            <a:ext cx="486294" cy="374072"/>
          </a:xfrm>
          <a:prstGeom prst="rightArrow">
            <a:avLst>
              <a:gd name="adj1" fmla="val 50000"/>
              <a:gd name="adj2" fmla="val 64403"/>
            </a:avLst>
          </a:prstGeom>
          <a:solidFill>
            <a:srgbClr val="009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ectangle 27"/>
          <p:cNvSpPr>
            <a:spLocks noChangeArrowheads="1"/>
          </p:cNvSpPr>
          <p:nvPr/>
        </p:nvSpPr>
        <p:spPr bwMode="ltGray">
          <a:xfrm>
            <a:off x="1847850" y="3464719"/>
            <a:ext cx="2552700" cy="617220"/>
          </a:xfrm>
          <a:prstGeom prst="rect">
            <a:avLst/>
          </a:prstGeom>
          <a:solidFill>
            <a:srgbClr val="FFB014"/>
          </a:solidFill>
          <a:ln w="9525">
            <a:solidFill>
              <a:srgbClr val="FFFFFF"/>
            </a:solidFill>
            <a:miter lim="800000"/>
          </a:ln>
          <a:effectLst>
            <a:outerShdw dist="107763" dir="2700000" algn="ctr" rotWithShape="0">
              <a:schemeClr val="bg2">
                <a:alpha val="50000"/>
              </a:schemeClr>
            </a:outerShdw>
          </a:effectLst>
        </p:spPr>
        <p:txBody>
          <a:bodyPr wrap="none" anchor="ctr"/>
          <a:lstStyle/>
          <a:p>
            <a:pPr algn="ctr"/>
            <a:r>
              <a:rPr lang="en-US" dirty="0" err="1">
                <a:solidFill>
                  <a:schemeClr val="bg1"/>
                </a:solidFill>
                <a:latin typeface="Arial" panose="020B0604020202020204" pitchFamily="34" charset="0"/>
                <a:cs typeface="Arial" panose="020B0604020202020204" pitchFamily="34" charset="0"/>
              </a:rPr>
              <a:t>Tội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phạm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đặc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biệt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nghiêm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trọng</a:t>
            </a:r>
            <a:endParaRPr lang="en-US" dirty="0">
              <a:solidFill>
                <a:schemeClr val="bg1"/>
              </a:solidFill>
              <a:latin typeface="Arial" panose="020B0604020202020204" pitchFamily="34" charset="0"/>
              <a:cs typeface="Arial" panose="020B0604020202020204" pitchFamily="34" charset="0"/>
            </a:endParaRPr>
          </a:p>
        </p:txBody>
      </p:sp>
      <p:sp>
        <p:nvSpPr>
          <p:cNvPr id="16" name="Arrow: Right 15"/>
          <p:cNvSpPr/>
          <p:nvPr/>
        </p:nvSpPr>
        <p:spPr>
          <a:xfrm>
            <a:off x="4400573" y="3577006"/>
            <a:ext cx="486294" cy="374072"/>
          </a:xfrm>
          <a:prstGeom prst="rightArrow">
            <a:avLst>
              <a:gd name="adj1" fmla="val 50000"/>
              <a:gd name="adj2" fmla="val 64403"/>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erson with chains&#10;&#10;Description automatically generated with medium confidence">
            <a:extLst>
              <a:ext uri="{FF2B5EF4-FFF2-40B4-BE49-F238E27FC236}">
                <a16:creationId xmlns:a16="http://schemas.microsoft.com/office/drawing/2014/main" id="{A53FFFD6-E007-FD6A-A361-04F7FBDA0BB8}"/>
              </a:ext>
            </a:extLst>
          </p:cNvPr>
          <p:cNvPicPr>
            <a:picLocks noChangeAspect="1"/>
          </p:cNvPicPr>
          <p:nvPr/>
        </p:nvPicPr>
        <p:blipFill rotWithShape="1">
          <a:blip r:embed="rId2"/>
          <a:srcRect b="11547"/>
          <a:stretch/>
        </p:blipFill>
        <p:spPr>
          <a:xfrm>
            <a:off x="1136923" y="1209097"/>
            <a:ext cx="6870154" cy="3630936"/>
          </a:xfrm>
          <a:prstGeom prst="rect">
            <a:avLst/>
          </a:prstGeom>
          <a:noFill/>
        </p:spPr>
      </p:pic>
      <p:sp>
        <p:nvSpPr>
          <p:cNvPr id="4" name="Title 3">
            <a:extLst>
              <a:ext uri="{FF2B5EF4-FFF2-40B4-BE49-F238E27FC236}">
                <a16:creationId xmlns:a16="http://schemas.microsoft.com/office/drawing/2014/main" id="{A364AFDD-D032-8225-E830-EADB11818034}"/>
              </a:ext>
            </a:extLst>
          </p:cNvPr>
          <p:cNvSpPr>
            <a:spLocks noGrp="1"/>
          </p:cNvSpPr>
          <p:nvPr>
            <p:ph type="title"/>
          </p:nvPr>
        </p:nvSpPr>
        <p:spPr/>
        <p:txBody>
          <a:bodyPr/>
          <a:lstStyle/>
          <a:p>
            <a:r>
              <a:rPr lang="en-US" sz="2000" b="1" dirty="0">
                <a:solidFill>
                  <a:srgbClr val="FF0000"/>
                </a:solidFill>
                <a:effectLst>
                  <a:outerShdw blurRad="38100" dist="38100" dir="2700000" algn="tl">
                    <a:srgbClr val="000000">
                      <a:alpha val="43137"/>
                    </a:srgbClr>
                  </a:outerShdw>
                </a:effectLst>
              </a:rPr>
              <a:t>4.2. </a:t>
            </a:r>
            <a:r>
              <a:rPr lang="en-US" sz="2000" b="1" dirty="0" err="1">
                <a:solidFill>
                  <a:srgbClr val="FF0000"/>
                </a:solidFill>
                <a:effectLst>
                  <a:outerShdw blurRad="38100" dist="38100" dir="2700000" algn="tl">
                    <a:srgbClr val="000000">
                      <a:alpha val="43137"/>
                    </a:srgbClr>
                  </a:outerShdw>
                </a:effectLst>
              </a:rPr>
              <a:t>Miễn</a:t>
            </a:r>
            <a:r>
              <a:rPr lang="en-US" sz="2000" b="1" dirty="0">
                <a:solidFill>
                  <a:srgbClr val="FF0000"/>
                </a:solidFill>
                <a:effectLst>
                  <a:outerShdw blurRad="38100" dist="38100" dir="2700000" algn="tl">
                    <a:srgbClr val="000000">
                      <a:alpha val="43137"/>
                    </a:srgbClr>
                  </a:outerShdw>
                </a:effectLst>
              </a:rPr>
              <a:t> </a:t>
            </a:r>
            <a:r>
              <a:rPr lang="en-US" sz="2000" b="1" dirty="0" err="1">
                <a:solidFill>
                  <a:srgbClr val="FF0000"/>
                </a:solidFill>
                <a:effectLst>
                  <a:outerShdw blurRad="38100" dist="38100" dir="2700000" algn="tl">
                    <a:srgbClr val="000000">
                      <a:alpha val="43137"/>
                    </a:srgbClr>
                  </a:outerShdw>
                </a:effectLst>
              </a:rPr>
              <a:t>trách</a:t>
            </a:r>
            <a:r>
              <a:rPr lang="en-US" sz="2000" b="1" dirty="0">
                <a:solidFill>
                  <a:srgbClr val="FF0000"/>
                </a:solidFill>
                <a:effectLst>
                  <a:outerShdw blurRad="38100" dist="38100" dir="2700000" algn="tl">
                    <a:srgbClr val="000000">
                      <a:alpha val="43137"/>
                    </a:srgbClr>
                  </a:outerShdw>
                </a:effectLst>
              </a:rPr>
              <a:t> </a:t>
            </a:r>
            <a:r>
              <a:rPr lang="en-US" sz="2000" b="1" dirty="0" err="1">
                <a:solidFill>
                  <a:srgbClr val="FF0000"/>
                </a:solidFill>
                <a:effectLst>
                  <a:outerShdw blurRad="38100" dist="38100" dir="2700000" algn="tl">
                    <a:srgbClr val="000000">
                      <a:alpha val="43137"/>
                    </a:srgbClr>
                  </a:outerShdw>
                </a:effectLst>
              </a:rPr>
              <a:t>nhiệm</a:t>
            </a:r>
            <a:r>
              <a:rPr lang="en-US" sz="2000" b="1" dirty="0">
                <a:solidFill>
                  <a:srgbClr val="FF0000"/>
                </a:solidFill>
                <a:effectLst>
                  <a:outerShdw blurRad="38100" dist="38100" dir="2700000" algn="tl">
                    <a:srgbClr val="000000">
                      <a:alpha val="43137"/>
                    </a:srgbClr>
                  </a:outerShdw>
                </a:effectLst>
              </a:rPr>
              <a:t> </a:t>
            </a:r>
            <a:r>
              <a:rPr lang="en-US" sz="2000" b="1" dirty="0" err="1">
                <a:solidFill>
                  <a:srgbClr val="FF0000"/>
                </a:solidFill>
                <a:effectLst>
                  <a:outerShdw blurRad="38100" dist="38100" dir="2700000" algn="tl">
                    <a:srgbClr val="000000">
                      <a:alpha val="43137"/>
                    </a:srgbClr>
                  </a:outerShdw>
                </a:effectLst>
              </a:rPr>
              <a:t>hình</a:t>
            </a:r>
            <a:r>
              <a:rPr lang="en-US" sz="2000" b="1" dirty="0">
                <a:solidFill>
                  <a:srgbClr val="FF0000"/>
                </a:solidFill>
                <a:effectLst>
                  <a:outerShdw blurRad="38100" dist="38100" dir="2700000" algn="tl">
                    <a:srgbClr val="000000">
                      <a:alpha val="43137"/>
                    </a:srgbClr>
                  </a:outerShdw>
                </a:effectLst>
              </a:rPr>
              <a:t> </a:t>
            </a:r>
            <a:r>
              <a:rPr lang="en-US" sz="2000" b="1" dirty="0" err="1">
                <a:solidFill>
                  <a:srgbClr val="FF0000"/>
                </a:solidFill>
                <a:effectLst>
                  <a:outerShdw blurRad="38100" dist="38100" dir="2700000" algn="tl">
                    <a:srgbClr val="000000">
                      <a:alpha val="43137"/>
                    </a:srgbClr>
                  </a:outerShdw>
                </a:effectLst>
              </a:rPr>
              <a:t>sự</a:t>
            </a:r>
            <a:endParaRPr lang="en-US" sz="20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475831"/>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47F3-7974-27E4-D63C-EDD4AA06B66C}"/>
              </a:ext>
            </a:extLst>
          </p:cNvPr>
          <p:cNvSpPr>
            <a:spLocks noGrp="1"/>
          </p:cNvSpPr>
          <p:nvPr>
            <p:ph type="title"/>
          </p:nvPr>
        </p:nvSpPr>
        <p:spPr/>
        <p:txBody>
          <a:bodyPr/>
          <a:lstStyle/>
          <a:p>
            <a:r>
              <a:rPr lang="en-US" sz="2000" b="1" dirty="0">
                <a:effectLst>
                  <a:outerShdw blurRad="38100" dist="38100" dir="2700000" algn="tl">
                    <a:srgbClr val="000000">
                      <a:alpha val="43137"/>
                    </a:srgbClr>
                  </a:outerShdw>
                </a:effectLst>
                <a:latin typeface="+mj-lt"/>
              </a:rPr>
              <a:t>5. HÌNH PHẠT</a:t>
            </a:r>
          </a:p>
        </p:txBody>
      </p:sp>
      <p:sp>
        <p:nvSpPr>
          <p:cNvPr id="4" name="Slide Number Placeholder 3"/>
          <p:cNvSpPr>
            <a:spLocks noGrp="1"/>
          </p:cNvSpPr>
          <p:nvPr>
            <p:ph type="sldNum" idx="12"/>
          </p:nvPr>
        </p:nvSpPr>
        <p:spPr/>
        <p:txBody>
          <a:bodyPr/>
          <a:lstStyle/>
          <a:p>
            <a:pPr>
              <a:defRPr/>
            </a:pPr>
            <a:fld id="{BF8D4114-180E-45A7-94D8-02F386D35780}" type="slidenum">
              <a:rPr lang="en-US" smtClean="0"/>
              <a:t>19</a:t>
            </a:fld>
            <a:endParaRPr lang="en-US"/>
          </a:p>
        </p:txBody>
      </p:sp>
      <p:grpSp>
        <p:nvGrpSpPr>
          <p:cNvPr id="10" name="Group 56">
            <a:extLst>
              <a:ext uri="{FF2B5EF4-FFF2-40B4-BE49-F238E27FC236}">
                <a16:creationId xmlns:a16="http://schemas.microsoft.com/office/drawing/2014/main" id="{E7B8C142-2790-B44C-9E5D-6A83C2530532}"/>
              </a:ext>
            </a:extLst>
          </p:cNvPr>
          <p:cNvGrpSpPr/>
          <p:nvPr/>
        </p:nvGrpSpPr>
        <p:grpSpPr bwMode="auto">
          <a:xfrm>
            <a:off x="1307306" y="992981"/>
            <a:ext cx="6457950" cy="3657600"/>
            <a:chOff x="1056" y="1102"/>
            <a:chExt cx="3696" cy="2754"/>
          </a:xfrm>
        </p:grpSpPr>
        <p:grpSp>
          <p:nvGrpSpPr>
            <p:cNvPr id="11" name="Group 35">
              <a:extLst>
                <a:ext uri="{FF2B5EF4-FFF2-40B4-BE49-F238E27FC236}">
                  <a16:creationId xmlns:a16="http://schemas.microsoft.com/office/drawing/2014/main" id="{7685E658-FA00-E136-BE51-D015C0D66C2C}"/>
                </a:ext>
              </a:extLst>
            </p:cNvPr>
            <p:cNvGrpSpPr/>
            <p:nvPr/>
          </p:nvGrpSpPr>
          <p:grpSpPr bwMode="auto">
            <a:xfrm>
              <a:off x="1056" y="1102"/>
              <a:ext cx="3696" cy="820"/>
              <a:chOff x="912" y="1008"/>
              <a:chExt cx="3984" cy="912"/>
            </a:xfrm>
          </p:grpSpPr>
          <p:sp>
            <p:nvSpPr>
              <p:cNvPr id="26" name="AutoShape 36">
                <a:extLst>
                  <a:ext uri="{FF2B5EF4-FFF2-40B4-BE49-F238E27FC236}">
                    <a16:creationId xmlns:a16="http://schemas.microsoft.com/office/drawing/2014/main" id="{D1E63BC3-6DA9-3F40-8D51-22DFAB3C6587}"/>
                  </a:ext>
                </a:extLst>
              </p:cNvPr>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endParaRPr lang="en-US" sz="1050"/>
              </a:p>
            </p:txBody>
          </p:sp>
          <p:grpSp>
            <p:nvGrpSpPr>
              <p:cNvPr id="27" name="Group 37">
                <a:extLst>
                  <a:ext uri="{FF2B5EF4-FFF2-40B4-BE49-F238E27FC236}">
                    <a16:creationId xmlns:a16="http://schemas.microsoft.com/office/drawing/2014/main" id="{6FD7353C-C3F3-3701-7906-8388CE3E13E3}"/>
                  </a:ext>
                </a:extLst>
              </p:cNvPr>
              <p:cNvGrpSpPr/>
              <p:nvPr/>
            </p:nvGrpSpPr>
            <p:grpSpPr bwMode="auto">
              <a:xfrm>
                <a:off x="999" y="1092"/>
                <a:ext cx="768" cy="746"/>
                <a:chOff x="999" y="1092"/>
                <a:chExt cx="768" cy="746"/>
              </a:xfrm>
            </p:grpSpPr>
            <p:sp>
              <p:nvSpPr>
                <p:cNvPr id="29" name="AutoShape 38">
                  <a:extLst>
                    <a:ext uri="{FF2B5EF4-FFF2-40B4-BE49-F238E27FC236}">
                      <a16:creationId xmlns:a16="http://schemas.microsoft.com/office/drawing/2014/main" id="{26900B79-499E-C85D-86E3-E10DE2DF6EB6}"/>
                    </a:ext>
                  </a:extLst>
                </p:cNvPr>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30" name="Freeform 39">
                  <a:extLst>
                    <a:ext uri="{FF2B5EF4-FFF2-40B4-BE49-F238E27FC236}">
                      <a16:creationId xmlns:a16="http://schemas.microsoft.com/office/drawing/2014/main" id="{555D2D77-840D-3327-6435-283191A85736}"/>
                    </a:ext>
                  </a:extLst>
                </p:cNvPr>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en-US" sz="1050"/>
                </a:p>
              </p:txBody>
            </p:sp>
            <p:sp>
              <p:nvSpPr>
                <p:cNvPr id="31" name="Text Box 40">
                  <a:extLst>
                    <a:ext uri="{FF2B5EF4-FFF2-40B4-BE49-F238E27FC236}">
                      <a16:creationId xmlns:a16="http://schemas.microsoft.com/office/drawing/2014/main" id="{674164CA-0E27-529D-36EC-AE2DA6518979}"/>
                    </a:ext>
                  </a:extLst>
                </p:cNvPr>
                <p:cNvSpPr txBox="1">
                  <a:spLocks noChangeArrowheads="1"/>
                </p:cNvSpPr>
                <p:nvPr/>
              </p:nvSpPr>
              <p:spPr bwMode="gray">
                <a:xfrm>
                  <a:off x="1273" y="1295"/>
                  <a:ext cx="206" cy="34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0" hangingPunct="0"/>
                  <a:r>
                    <a:rPr lang="en-US" sz="2100">
                      <a:solidFill>
                        <a:srgbClr val="FFFFFF"/>
                      </a:solidFill>
                      <a:effectLst>
                        <a:outerShdw blurRad="38100" dist="38100" dir="2700000" algn="tl">
                          <a:srgbClr val="C0C0C0"/>
                        </a:outerShdw>
                      </a:effectLst>
                    </a:rPr>
                    <a:t>1</a:t>
                  </a:r>
                </a:p>
              </p:txBody>
            </p:sp>
          </p:grpSp>
          <p:sp>
            <p:nvSpPr>
              <p:cNvPr id="28" name="Text Box 41">
                <a:extLst>
                  <a:ext uri="{FF2B5EF4-FFF2-40B4-BE49-F238E27FC236}">
                    <a16:creationId xmlns:a16="http://schemas.microsoft.com/office/drawing/2014/main" id="{DA0EF512-BA6A-765A-1290-A9DCB48CA271}"/>
                  </a:ext>
                </a:extLst>
              </p:cNvPr>
              <p:cNvSpPr txBox="1">
                <a:spLocks noChangeArrowheads="1"/>
              </p:cNvSpPr>
              <p:nvPr/>
            </p:nvSpPr>
            <p:spPr bwMode="gray">
              <a:xfrm>
                <a:off x="1872" y="1149"/>
                <a:ext cx="2928"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vi-VN" sz="2100" b="1"/>
                  <a:t>Hình phạt là biện pháp cưỡng chế nghiêm khắc nhất</a:t>
                </a:r>
                <a:endParaRPr lang="en-US" sz="2100" b="1" dirty="0"/>
              </a:p>
            </p:txBody>
          </p:sp>
        </p:grpSp>
        <p:grpSp>
          <p:nvGrpSpPr>
            <p:cNvPr id="12" name="Group 42">
              <a:extLst>
                <a:ext uri="{FF2B5EF4-FFF2-40B4-BE49-F238E27FC236}">
                  <a16:creationId xmlns:a16="http://schemas.microsoft.com/office/drawing/2014/main" id="{99D91F38-A46E-5B74-FA6A-DE34B87231AC}"/>
                </a:ext>
              </a:extLst>
            </p:cNvPr>
            <p:cNvGrpSpPr/>
            <p:nvPr/>
          </p:nvGrpSpPr>
          <p:grpSpPr bwMode="auto">
            <a:xfrm>
              <a:off x="1056" y="2066"/>
              <a:ext cx="3696" cy="820"/>
              <a:chOff x="912" y="2016"/>
              <a:chExt cx="3984" cy="912"/>
            </a:xfrm>
          </p:grpSpPr>
          <p:sp>
            <p:nvSpPr>
              <p:cNvPr id="20" name="AutoShape 43">
                <a:extLst>
                  <a:ext uri="{FF2B5EF4-FFF2-40B4-BE49-F238E27FC236}">
                    <a16:creationId xmlns:a16="http://schemas.microsoft.com/office/drawing/2014/main" id="{6906D7B3-290B-F18F-54C2-51A492505566}"/>
                  </a:ext>
                </a:extLst>
              </p:cNvPr>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endParaRPr lang="en-US" sz="1050"/>
              </a:p>
            </p:txBody>
          </p:sp>
          <p:grpSp>
            <p:nvGrpSpPr>
              <p:cNvPr id="21" name="Group 44">
                <a:extLst>
                  <a:ext uri="{FF2B5EF4-FFF2-40B4-BE49-F238E27FC236}">
                    <a16:creationId xmlns:a16="http://schemas.microsoft.com/office/drawing/2014/main" id="{F4770712-CAD9-44F2-9BC1-060040625967}"/>
                  </a:ext>
                </a:extLst>
              </p:cNvPr>
              <p:cNvGrpSpPr/>
              <p:nvPr/>
            </p:nvGrpSpPr>
            <p:grpSpPr bwMode="auto">
              <a:xfrm>
                <a:off x="999" y="2100"/>
                <a:ext cx="768" cy="746"/>
                <a:chOff x="999" y="2100"/>
                <a:chExt cx="768" cy="746"/>
              </a:xfrm>
            </p:grpSpPr>
            <p:sp>
              <p:nvSpPr>
                <p:cNvPr id="23" name="AutoShape 45">
                  <a:extLst>
                    <a:ext uri="{FF2B5EF4-FFF2-40B4-BE49-F238E27FC236}">
                      <a16:creationId xmlns:a16="http://schemas.microsoft.com/office/drawing/2014/main" id="{FB5A976C-13D5-AD10-FB75-22E739ECA4B0}"/>
                    </a:ext>
                  </a:extLst>
                </p:cNvPr>
                <p:cNvSpPr>
                  <a:spLocks noChangeArrowheads="1"/>
                </p:cNvSpPr>
                <p:nvPr/>
              </p:nvSpPr>
              <p:spPr bwMode="gray">
                <a:xfrm>
                  <a:off x="999" y="2100"/>
                  <a:ext cx="768"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4" name="Freeform 46">
                  <a:extLst>
                    <a:ext uri="{FF2B5EF4-FFF2-40B4-BE49-F238E27FC236}">
                      <a16:creationId xmlns:a16="http://schemas.microsoft.com/office/drawing/2014/main" id="{B0CFFC2D-A7CE-589C-1E7A-444390D9CA39}"/>
                    </a:ext>
                  </a:extLst>
                </p:cNvPr>
                <p:cNvSpPr/>
                <p:nvPr/>
              </p:nvSpPr>
              <p:spPr bwMode="gray">
                <a:xfrm>
                  <a:off x="1047" y="21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en-US" sz="1050"/>
                </a:p>
              </p:txBody>
            </p:sp>
            <p:sp>
              <p:nvSpPr>
                <p:cNvPr id="25" name="Text Box 47">
                  <a:extLst>
                    <a:ext uri="{FF2B5EF4-FFF2-40B4-BE49-F238E27FC236}">
                      <a16:creationId xmlns:a16="http://schemas.microsoft.com/office/drawing/2014/main" id="{096275C0-C3CE-B1D5-E401-DC6AA145A037}"/>
                    </a:ext>
                  </a:extLst>
                </p:cNvPr>
                <p:cNvSpPr txBox="1">
                  <a:spLocks noChangeArrowheads="1"/>
                </p:cNvSpPr>
                <p:nvPr/>
              </p:nvSpPr>
              <p:spPr bwMode="gray">
                <a:xfrm>
                  <a:off x="1273" y="2304"/>
                  <a:ext cx="206" cy="34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0" hangingPunct="0"/>
                  <a:r>
                    <a:rPr lang="en-US" sz="2100">
                      <a:solidFill>
                        <a:srgbClr val="FFFFFF"/>
                      </a:solidFill>
                      <a:effectLst>
                        <a:outerShdw blurRad="38100" dist="38100" dir="2700000" algn="tl">
                          <a:srgbClr val="C0C0C0"/>
                        </a:outerShdw>
                      </a:effectLst>
                    </a:rPr>
                    <a:t>2</a:t>
                  </a:r>
                </a:p>
              </p:txBody>
            </p:sp>
          </p:grpSp>
          <p:sp>
            <p:nvSpPr>
              <p:cNvPr id="22" name="Text Box 48">
                <a:extLst>
                  <a:ext uri="{FF2B5EF4-FFF2-40B4-BE49-F238E27FC236}">
                    <a16:creationId xmlns:a16="http://schemas.microsoft.com/office/drawing/2014/main" id="{291182EE-73CB-DAC2-9301-7EED6AD55BAA}"/>
                  </a:ext>
                </a:extLst>
              </p:cNvPr>
              <p:cNvSpPr txBox="1">
                <a:spLocks noChangeArrowheads="1"/>
              </p:cNvSpPr>
              <p:nvPr/>
            </p:nvSpPr>
            <p:spPr bwMode="gray">
              <a:xfrm>
                <a:off x="1872" y="2141"/>
                <a:ext cx="2928"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vi-VN" sz="2100" b="1"/>
                  <a:t>Hình phạt được luật hình sự quy định và do tòa án áp dụng</a:t>
                </a:r>
                <a:endParaRPr lang="en-US" sz="2100" b="1" dirty="0"/>
              </a:p>
            </p:txBody>
          </p:sp>
        </p:grpSp>
        <p:grpSp>
          <p:nvGrpSpPr>
            <p:cNvPr id="13" name="Group 49">
              <a:extLst>
                <a:ext uri="{FF2B5EF4-FFF2-40B4-BE49-F238E27FC236}">
                  <a16:creationId xmlns:a16="http://schemas.microsoft.com/office/drawing/2014/main" id="{5265CA3B-E0C8-230D-C1F2-1A7666669C84}"/>
                </a:ext>
              </a:extLst>
            </p:cNvPr>
            <p:cNvGrpSpPr/>
            <p:nvPr/>
          </p:nvGrpSpPr>
          <p:grpSpPr bwMode="auto">
            <a:xfrm>
              <a:off x="1056" y="3036"/>
              <a:ext cx="3696" cy="820"/>
              <a:chOff x="912" y="3036"/>
              <a:chExt cx="3984" cy="912"/>
            </a:xfrm>
          </p:grpSpPr>
          <p:sp>
            <p:nvSpPr>
              <p:cNvPr id="14" name="AutoShape 50">
                <a:extLst>
                  <a:ext uri="{FF2B5EF4-FFF2-40B4-BE49-F238E27FC236}">
                    <a16:creationId xmlns:a16="http://schemas.microsoft.com/office/drawing/2014/main" id="{56D8FA1E-8646-770A-1E8F-E64D665E385B}"/>
                  </a:ext>
                </a:extLst>
              </p:cNvPr>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DDDDDD">
                      <a:gamma/>
                      <a:tint val="48627"/>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endParaRPr lang="en-US" sz="1050"/>
              </a:p>
            </p:txBody>
          </p:sp>
          <p:grpSp>
            <p:nvGrpSpPr>
              <p:cNvPr id="15" name="Group 51">
                <a:extLst>
                  <a:ext uri="{FF2B5EF4-FFF2-40B4-BE49-F238E27FC236}">
                    <a16:creationId xmlns:a16="http://schemas.microsoft.com/office/drawing/2014/main" id="{65DCF8CB-34B3-1A47-D7FE-E02D029B954B}"/>
                  </a:ext>
                </a:extLst>
              </p:cNvPr>
              <p:cNvGrpSpPr/>
              <p:nvPr/>
            </p:nvGrpSpPr>
            <p:grpSpPr bwMode="auto">
              <a:xfrm>
                <a:off x="999" y="3120"/>
                <a:ext cx="768" cy="746"/>
                <a:chOff x="999" y="3120"/>
                <a:chExt cx="768" cy="746"/>
              </a:xfrm>
            </p:grpSpPr>
            <p:sp>
              <p:nvSpPr>
                <p:cNvPr id="17" name="AutoShape 52">
                  <a:extLst>
                    <a:ext uri="{FF2B5EF4-FFF2-40B4-BE49-F238E27FC236}">
                      <a16:creationId xmlns:a16="http://schemas.microsoft.com/office/drawing/2014/main" id="{4D13453A-1432-A5E6-400A-EEE23F108882}"/>
                    </a:ext>
                  </a:extLst>
                </p:cNvPr>
                <p:cNvSpPr>
                  <a:spLocks noChangeArrowheads="1"/>
                </p:cNvSpPr>
                <p:nvPr/>
              </p:nvSpPr>
              <p:spPr bwMode="gray">
                <a:xfrm>
                  <a:off x="999" y="3120"/>
                  <a:ext cx="768" cy="746"/>
                </a:xfrm>
                <a:prstGeom prst="roundRect">
                  <a:avLst>
                    <a:gd name="adj" fmla="val 11921"/>
                  </a:avLst>
                </a:prstGeom>
                <a:gradFill rotWithShape="1">
                  <a:gsLst>
                    <a:gs pos="0">
                      <a:schemeClr val="accent2">
                        <a:gamma/>
                        <a:tint val="63529"/>
                        <a:invGamma/>
                      </a:schemeClr>
                    </a:gs>
                    <a:gs pos="100000">
                      <a:schemeClr val="accent2"/>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8" name="Freeform 53">
                  <a:extLst>
                    <a:ext uri="{FF2B5EF4-FFF2-40B4-BE49-F238E27FC236}">
                      <a16:creationId xmlns:a16="http://schemas.microsoft.com/office/drawing/2014/main" id="{B8083EFD-7AB9-D0A6-C221-0DDFB8179AA4}"/>
                    </a:ext>
                  </a:extLst>
                </p:cNvPr>
                <p:cNvSpPr/>
                <p:nvPr/>
              </p:nvSpPr>
              <p:spPr bwMode="gray">
                <a:xfrm>
                  <a:off x="1047" y="316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100000">
                      <a:schemeClr val="accent2">
                        <a:alpha val="0"/>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en-US" sz="1050"/>
                </a:p>
              </p:txBody>
            </p:sp>
            <p:sp>
              <p:nvSpPr>
                <p:cNvPr id="19" name="Text Box 54">
                  <a:extLst>
                    <a:ext uri="{FF2B5EF4-FFF2-40B4-BE49-F238E27FC236}">
                      <a16:creationId xmlns:a16="http://schemas.microsoft.com/office/drawing/2014/main" id="{F4AABE22-146B-1953-139E-890377258B91}"/>
                    </a:ext>
                  </a:extLst>
                </p:cNvPr>
                <p:cNvSpPr txBox="1">
                  <a:spLocks noChangeArrowheads="1"/>
                </p:cNvSpPr>
                <p:nvPr/>
              </p:nvSpPr>
              <p:spPr bwMode="gray">
                <a:xfrm>
                  <a:off x="1273" y="3324"/>
                  <a:ext cx="206" cy="34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0" hangingPunct="0"/>
                  <a:r>
                    <a:rPr lang="en-US" sz="2100">
                      <a:solidFill>
                        <a:srgbClr val="FFFFFF"/>
                      </a:solidFill>
                      <a:effectLst>
                        <a:outerShdw blurRad="38100" dist="38100" dir="2700000" algn="tl">
                          <a:srgbClr val="C0C0C0"/>
                        </a:outerShdw>
                      </a:effectLst>
                    </a:rPr>
                    <a:t>3</a:t>
                  </a:r>
                </a:p>
              </p:txBody>
            </p:sp>
          </p:grpSp>
          <p:sp>
            <p:nvSpPr>
              <p:cNvPr id="16" name="Text Box 55">
                <a:extLst>
                  <a:ext uri="{FF2B5EF4-FFF2-40B4-BE49-F238E27FC236}">
                    <a16:creationId xmlns:a16="http://schemas.microsoft.com/office/drawing/2014/main" id="{2D387271-7C41-785B-44D4-27B2D1161622}"/>
                  </a:ext>
                </a:extLst>
              </p:cNvPr>
              <p:cNvSpPr txBox="1">
                <a:spLocks noChangeArrowheads="1"/>
              </p:cNvSpPr>
              <p:nvPr/>
            </p:nvSpPr>
            <p:spPr bwMode="gray">
              <a:xfrm>
                <a:off x="1872" y="3161"/>
                <a:ext cx="2928"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vi-VN" sz="2100" b="1"/>
                  <a:t>Hình phạt chỉ có thể áp dụng đối với người có hành vi phạm tội</a:t>
                </a:r>
                <a:endParaRPr lang="en-US" sz="2100" b="1" dirty="0"/>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380025" y="2014600"/>
            <a:ext cx="6054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400" b="1" u="sng" dirty="0">
                <a:solidFill>
                  <a:srgbClr val="75A6E7"/>
                </a:solidFill>
                <a:latin typeface="+mn-lt"/>
                <a:ea typeface="Arial Black"/>
                <a:cs typeface="Arial Black"/>
                <a:sym typeface="Arial Black"/>
              </a:rPr>
              <a:t>CHƯƠNG</a:t>
            </a:r>
            <a:r>
              <a:rPr lang="en-US" sz="2400" b="1" u="sng" dirty="0">
                <a:solidFill>
                  <a:srgbClr val="75A6E7"/>
                </a:solidFill>
                <a:latin typeface="+mn-lt"/>
                <a:ea typeface="Arial Black"/>
                <a:cs typeface="Arial Black"/>
                <a:sym typeface="Arial Black"/>
              </a:rPr>
              <a:t> 10</a:t>
            </a:r>
            <a:endParaRPr sz="2400" b="1" u="sng" dirty="0">
              <a:solidFill>
                <a:srgbClr val="75A6E7"/>
              </a:solidFill>
              <a:latin typeface="+mn-lt"/>
              <a:ea typeface="Arial Black"/>
              <a:cs typeface="Arial Black"/>
              <a:sym typeface="Arial Black"/>
            </a:endParaRPr>
          </a:p>
        </p:txBody>
      </p:sp>
      <p:sp>
        <p:nvSpPr>
          <p:cNvPr id="319" name="Google Shape;319;p44"/>
          <p:cNvSpPr txBox="1">
            <a:spLocks noGrp="1"/>
          </p:cNvSpPr>
          <p:nvPr>
            <p:ph type="subTitle" idx="1"/>
          </p:nvPr>
        </p:nvSpPr>
        <p:spPr>
          <a:xfrm>
            <a:off x="380025" y="2747160"/>
            <a:ext cx="7104992" cy="42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600"/>
              </a:spcAft>
              <a:buNone/>
            </a:pPr>
            <a:r>
              <a:rPr lang="en-US" sz="2800" b="1" dirty="0">
                <a:effectLst>
                  <a:outerShdw blurRad="38100" dist="38100" dir="2700000" algn="tl">
                    <a:srgbClr val="000000">
                      <a:alpha val="43137"/>
                    </a:srgbClr>
                  </a:outerShdw>
                </a:effectLst>
                <a:latin typeface="+mn-lt"/>
              </a:rPr>
              <a:t>PHÁP LUẬT </a:t>
            </a:r>
            <a:r>
              <a:rPr lang="en-US" sz="2800" b="1" dirty="0">
                <a:solidFill>
                  <a:schemeClr val="bg2">
                    <a:lumMod val="40000"/>
                    <a:lumOff val="60000"/>
                  </a:schemeClr>
                </a:solidFill>
                <a:effectLst>
                  <a:outerShdw blurRad="38100" dist="38100" dir="2700000" algn="tl">
                    <a:srgbClr val="000000">
                      <a:alpha val="43137"/>
                    </a:srgbClr>
                  </a:outerShdw>
                </a:effectLst>
                <a:latin typeface="+mn-lt"/>
              </a:rPr>
              <a:t>HÌNH SỰ </a:t>
            </a:r>
          </a:p>
          <a:p>
            <a:pPr marL="0" lvl="0" indent="0" algn="l" rtl="0">
              <a:lnSpc>
                <a:spcPct val="100000"/>
              </a:lnSpc>
              <a:spcBef>
                <a:spcPts val="0"/>
              </a:spcBef>
              <a:spcAft>
                <a:spcPts val="600"/>
              </a:spcAft>
              <a:buNone/>
            </a:pPr>
            <a:r>
              <a:rPr lang="en-US" sz="2800" b="1" dirty="0">
                <a:effectLst>
                  <a:outerShdw blurRad="38100" dist="38100" dir="2700000" algn="tl">
                    <a:srgbClr val="000000">
                      <a:alpha val="43137"/>
                    </a:srgbClr>
                  </a:outerShdw>
                </a:effectLst>
                <a:latin typeface="+mn-lt"/>
              </a:rPr>
              <a:t>VÀ TỐ TỤNG </a:t>
            </a:r>
            <a:r>
              <a:rPr lang="en-US" sz="2800" b="1" dirty="0">
                <a:solidFill>
                  <a:schemeClr val="bg2">
                    <a:lumMod val="40000"/>
                    <a:lumOff val="60000"/>
                  </a:schemeClr>
                </a:solidFill>
                <a:effectLst>
                  <a:outerShdw blurRad="38100" dist="38100" dir="2700000" algn="tl">
                    <a:srgbClr val="000000">
                      <a:alpha val="43137"/>
                    </a:srgbClr>
                  </a:outerShdw>
                </a:effectLst>
                <a:latin typeface="+mn-lt"/>
              </a:rPr>
              <a:t>HÌNH SỰ</a:t>
            </a:r>
            <a:endParaRPr lang="en-US" sz="2800" b="1" dirty="0">
              <a:solidFill>
                <a:schemeClr val="bg2">
                  <a:lumMod val="40000"/>
                  <a:lumOff val="60000"/>
                </a:schemeClr>
              </a:solidFill>
              <a:effectLst>
                <a:outerShdw blurRad="38100" dist="38100" dir="2700000" algn="tl">
                  <a:srgbClr val="000000">
                    <a:alpha val="43137"/>
                  </a:srgbClr>
                </a:outerShdw>
              </a:effectLst>
              <a:latin typeface="+mn-lt"/>
              <a:ea typeface="Arial Black"/>
              <a:cs typeface="Arial Black"/>
              <a:sym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lgn="ctr">
              <a:defRPr/>
            </a:pP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Mục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đích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của</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hình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phạt</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90C2B48B-F742-D365-866E-45F0ED975243}"/>
              </a:ext>
            </a:extLst>
          </p:cNvPr>
          <p:cNvSpPr txBox="1"/>
          <p:nvPr/>
        </p:nvSpPr>
        <p:spPr>
          <a:xfrm>
            <a:off x="557857" y="1135421"/>
            <a:ext cx="7438279" cy="2805320"/>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vi-VN" sz="2000" i="1" dirty="0">
                <a:solidFill>
                  <a:schemeClr val="tx1">
                    <a:lumMod val="75000"/>
                    <a:lumOff val="25000"/>
                  </a:schemeClr>
                </a:solidFill>
                <a:latin typeface="+mn-lt"/>
                <a:cs typeface="Times New Roman" panose="02020603050405020304" pitchFamily="18" charset="0"/>
                <a:sym typeface="+mn-ea"/>
              </a:rPr>
              <a:t>Mục đích phòng ngừa riêng</a:t>
            </a:r>
            <a:r>
              <a:rPr lang="vi-VN" sz="2000" dirty="0">
                <a:solidFill>
                  <a:schemeClr val="tx1">
                    <a:lumMod val="75000"/>
                    <a:lumOff val="25000"/>
                  </a:schemeClr>
                </a:solidFill>
                <a:latin typeface="+mn-lt"/>
                <a:cs typeface="Times New Roman" panose="02020603050405020304" pitchFamily="18" charset="0"/>
                <a:sym typeface="+mn-ea"/>
              </a:rPr>
              <a:t>: bao gồm 2 mục đích </a:t>
            </a:r>
            <a:endParaRPr lang="en-US" sz="2000" dirty="0">
              <a:solidFill>
                <a:schemeClr val="tx1">
                  <a:lumMod val="75000"/>
                  <a:lumOff val="25000"/>
                </a:schemeClr>
              </a:solidFill>
              <a:latin typeface="+mn-lt"/>
              <a:cs typeface="Times New Roman" panose="02020603050405020304" pitchFamily="18" charset="0"/>
            </a:endParaRPr>
          </a:p>
          <a:p>
            <a:pPr algn="just">
              <a:lnSpc>
                <a:spcPct val="150000"/>
              </a:lnSpc>
            </a:pPr>
            <a:r>
              <a:rPr lang="vi-VN" sz="2000" dirty="0">
                <a:solidFill>
                  <a:schemeClr val="tx1">
                    <a:lumMod val="75000"/>
                    <a:lumOff val="25000"/>
                  </a:schemeClr>
                </a:solidFill>
                <a:latin typeface="+mn-lt"/>
                <a:cs typeface="Times New Roman" panose="02020603050405020304" pitchFamily="18" charset="0"/>
                <a:sym typeface="+mn-ea"/>
              </a:rPr>
              <a:t>	+ Trừng trị</a:t>
            </a:r>
            <a:endParaRPr lang="vi-VN" sz="2000" dirty="0">
              <a:solidFill>
                <a:schemeClr val="tx1">
                  <a:lumMod val="75000"/>
                  <a:lumOff val="25000"/>
                </a:schemeClr>
              </a:solidFill>
              <a:latin typeface="+mn-lt"/>
              <a:cs typeface="Times New Roman" panose="02020603050405020304" pitchFamily="18" charset="0"/>
            </a:endParaRPr>
          </a:p>
          <a:p>
            <a:pPr algn="just">
              <a:lnSpc>
                <a:spcPct val="150000"/>
              </a:lnSpc>
            </a:pPr>
            <a:r>
              <a:rPr lang="vi-VN" sz="2000" dirty="0">
                <a:solidFill>
                  <a:schemeClr val="tx1">
                    <a:lumMod val="75000"/>
                    <a:lumOff val="25000"/>
                  </a:schemeClr>
                </a:solidFill>
                <a:latin typeface="+mn-lt"/>
                <a:cs typeface="Times New Roman" panose="02020603050405020304" pitchFamily="18" charset="0"/>
                <a:sym typeface="+mn-ea"/>
              </a:rPr>
              <a:t>	+ Cải tạo và giáo dục</a:t>
            </a:r>
            <a:endParaRPr lang="vi-VN" sz="2000" dirty="0">
              <a:solidFill>
                <a:schemeClr val="tx1">
                  <a:lumMod val="75000"/>
                  <a:lumOff val="25000"/>
                </a:schemeClr>
              </a:solidFill>
              <a:latin typeface="+mn-lt"/>
              <a:cs typeface="Times New Roman" panose="02020603050405020304" pitchFamily="18" charset="0"/>
            </a:endParaRPr>
          </a:p>
          <a:p>
            <a:pPr marL="342900" indent="-342900" algn="just">
              <a:lnSpc>
                <a:spcPct val="150000"/>
              </a:lnSpc>
              <a:buFont typeface="Wingdings" panose="05000000000000000000" pitchFamily="2" charset="2"/>
              <a:buChar char="q"/>
            </a:pPr>
            <a:r>
              <a:rPr lang="vi-VN" sz="2000" i="1" dirty="0">
                <a:solidFill>
                  <a:schemeClr val="tx1">
                    <a:lumMod val="75000"/>
                    <a:lumOff val="25000"/>
                  </a:schemeClr>
                </a:solidFill>
                <a:latin typeface="+mn-lt"/>
                <a:cs typeface="Times New Roman" panose="02020603050405020304" pitchFamily="18" charset="0"/>
                <a:sym typeface="+mn-ea"/>
              </a:rPr>
              <a:t>Mục đích phòng ngừa chung</a:t>
            </a:r>
            <a:r>
              <a:rPr lang="vi-VN" sz="2000" dirty="0">
                <a:solidFill>
                  <a:schemeClr val="tx1">
                    <a:lumMod val="75000"/>
                    <a:lumOff val="25000"/>
                  </a:schemeClr>
                </a:solidFill>
                <a:latin typeface="+mn-lt"/>
                <a:cs typeface="Times New Roman" panose="02020603050405020304" pitchFamily="18" charset="0"/>
                <a:sym typeface="+mn-ea"/>
              </a:rPr>
              <a:t>: hình phạt có mục đích chung là nhằm ngăn ngừa người khác phạm tội, giáo dục, nâng cao ý thức pháp luật.</a:t>
            </a:r>
            <a:endParaRPr lang="en-US" sz="2000" dirty="0">
              <a:solidFill>
                <a:schemeClr val="tx1">
                  <a:lumMod val="75000"/>
                  <a:lumOff val="25000"/>
                </a:schemeClr>
              </a:solidFill>
              <a:latin typeface="+mn-lt"/>
            </a:endParaRPr>
          </a:p>
        </p:txBody>
      </p:sp>
    </p:spTree>
    <p:extLst>
      <p:ext uri="{BB962C8B-B14F-4D97-AF65-F5344CB8AC3E}">
        <p14:creationId xmlns:p14="http://schemas.microsoft.com/office/powerpoint/2010/main" val="311815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lgn="ct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5.2.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Các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hình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phạt</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đối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với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người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tội</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5FC154C1-C236-A2D6-50D7-33C6016CE1B6}"/>
              </a:ext>
            </a:extLst>
          </p:cNvPr>
          <p:cNvSpPr/>
          <p:nvPr/>
        </p:nvSpPr>
        <p:spPr>
          <a:xfrm>
            <a:off x="1588170" y="2328110"/>
            <a:ext cx="1768642" cy="986589"/>
          </a:xfrm>
          <a:prstGeom prst="roundRect">
            <a:avLst/>
          </a:prstGeom>
          <a:solidFill>
            <a:srgbClr val="FFB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latin typeface="Arial" panose="020B0604020202020204" pitchFamily="34" charset="0"/>
                <a:cs typeface="Arial" panose="020B0604020202020204" pitchFamily="34" charset="0"/>
              </a:rPr>
              <a:t>HÌNH PHẠT CHÍNH</a:t>
            </a:r>
          </a:p>
        </p:txBody>
      </p:sp>
      <p:sp>
        <p:nvSpPr>
          <p:cNvPr id="7" name="Arrow: Right 6">
            <a:extLst>
              <a:ext uri="{FF2B5EF4-FFF2-40B4-BE49-F238E27FC236}">
                <a16:creationId xmlns:a16="http://schemas.microsoft.com/office/drawing/2014/main" id="{B6063982-B811-D5F1-0259-14F01353A5B7}"/>
              </a:ext>
            </a:extLst>
          </p:cNvPr>
          <p:cNvSpPr/>
          <p:nvPr/>
        </p:nvSpPr>
        <p:spPr>
          <a:xfrm>
            <a:off x="3625156" y="2634368"/>
            <a:ext cx="486294" cy="374072"/>
          </a:xfrm>
          <a:prstGeom prst="rightArrow">
            <a:avLst>
              <a:gd name="adj1" fmla="val 50000"/>
              <a:gd name="adj2" fmla="val 64403"/>
            </a:avLst>
          </a:prstGeom>
          <a:solidFill>
            <a:srgbClr val="009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Rounded Corners 7">
            <a:extLst>
              <a:ext uri="{FF2B5EF4-FFF2-40B4-BE49-F238E27FC236}">
                <a16:creationId xmlns:a16="http://schemas.microsoft.com/office/drawing/2014/main" id="{22C4FC04-26A7-C956-7CB6-281B20D87044}"/>
              </a:ext>
            </a:extLst>
          </p:cNvPr>
          <p:cNvSpPr/>
          <p:nvPr/>
        </p:nvSpPr>
        <p:spPr>
          <a:xfrm>
            <a:off x="4379794" y="1720515"/>
            <a:ext cx="3214393" cy="2201779"/>
          </a:xfrm>
          <a:prstGeom prst="roundRect">
            <a:avLst>
              <a:gd name="adj" fmla="val 12080"/>
            </a:avLst>
          </a:prstGeom>
          <a:solidFill>
            <a:srgbClr val="0092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5763" indent="-385763" algn="just">
              <a:buFont typeface="+mj-lt"/>
              <a:buAutoNum type="arabicPeriod"/>
            </a:pPr>
            <a:r>
              <a:rPr lang="en-US" sz="1800" dirty="0" err="1">
                <a:latin typeface="Arial" panose="020B0604020202020204" pitchFamily="34" charset="0"/>
                <a:cs typeface="Arial" panose="020B0604020202020204" pitchFamily="34" charset="0"/>
              </a:rPr>
              <a:t>Cảnh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cáo</a:t>
            </a:r>
            <a:endParaRPr lang="en-US" sz="1800" dirty="0">
              <a:latin typeface="Arial" panose="020B0604020202020204" pitchFamily="34" charset="0"/>
              <a:cs typeface="Arial" panose="020B0604020202020204" pitchFamily="34" charset="0"/>
            </a:endParaRPr>
          </a:p>
          <a:p>
            <a:pPr marL="385763" indent="-385763" algn="just">
              <a:buFont typeface="+mj-lt"/>
              <a:buAutoNum type="arabicPeriod"/>
            </a:pPr>
            <a:r>
              <a:rPr lang="en-US" sz="1800" dirty="0" err="1">
                <a:latin typeface="Arial" panose="020B0604020202020204" pitchFamily="34" charset="0"/>
                <a:cs typeface="Arial" panose="020B0604020202020204" pitchFamily="34" charset="0"/>
              </a:rPr>
              <a:t>Phạt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tiền</a:t>
            </a:r>
            <a:endParaRPr lang="en-US" sz="1800" dirty="0">
              <a:latin typeface="Arial" panose="020B0604020202020204" pitchFamily="34" charset="0"/>
              <a:cs typeface="Arial" panose="020B0604020202020204" pitchFamily="34" charset="0"/>
            </a:endParaRPr>
          </a:p>
          <a:p>
            <a:pPr marL="385763" indent="-385763" algn="just">
              <a:buFont typeface="+mj-lt"/>
              <a:buAutoNum type="arabicPeriod"/>
            </a:pPr>
            <a:r>
              <a:rPr lang="en-US" sz="1800" dirty="0" err="1">
                <a:latin typeface="Arial" panose="020B0604020202020204" pitchFamily="34" charset="0"/>
                <a:cs typeface="Arial" panose="020B0604020202020204" pitchFamily="34" charset="0"/>
              </a:rPr>
              <a:t>Cải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tạo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không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giữ</a:t>
            </a:r>
            <a:r>
              <a:rPr lang="en-US" sz="1800" dirty="0">
                <a:latin typeface="Arial" panose="020B0604020202020204" pitchFamily="34" charset="0"/>
                <a:cs typeface="Arial" panose="020B0604020202020204" pitchFamily="34" charset="0"/>
              </a:rPr>
              <a:t> </a:t>
            </a:r>
          </a:p>
          <a:p>
            <a:pPr marL="385763" indent="-385763" algn="just">
              <a:buFont typeface="+mj-lt"/>
              <a:buAutoNum type="arabicPeriod"/>
            </a:pPr>
            <a:r>
              <a:rPr lang="en-US" sz="1800" dirty="0" err="1">
                <a:latin typeface="Arial" panose="020B0604020202020204" pitchFamily="34" charset="0"/>
                <a:cs typeface="Arial" panose="020B0604020202020204" pitchFamily="34" charset="0"/>
              </a:rPr>
              <a:t>Trục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xuất</a:t>
            </a:r>
            <a:endParaRPr lang="en-US" sz="1800" dirty="0">
              <a:latin typeface="Arial" panose="020B0604020202020204" pitchFamily="34" charset="0"/>
              <a:cs typeface="Arial" panose="020B0604020202020204" pitchFamily="34" charset="0"/>
            </a:endParaRPr>
          </a:p>
          <a:p>
            <a:pPr marL="385763" indent="-385763" algn="just">
              <a:buFont typeface="+mj-lt"/>
              <a:buAutoNum type="arabicPeriod"/>
            </a:pPr>
            <a:r>
              <a:rPr lang="en-US" sz="1800" dirty="0" err="1">
                <a:latin typeface="Arial" panose="020B0604020202020204" pitchFamily="34" charset="0"/>
                <a:cs typeface="Arial" panose="020B0604020202020204" pitchFamily="34" charset="0"/>
              </a:rPr>
              <a:t>Tù</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có</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hạn</a:t>
            </a:r>
            <a:r>
              <a:rPr lang="en-US" sz="1800" dirty="0">
                <a:latin typeface="Arial" panose="020B0604020202020204" pitchFamily="34" charset="0"/>
                <a:cs typeface="Arial" panose="020B0604020202020204" pitchFamily="34" charset="0"/>
              </a:rPr>
              <a:t> </a:t>
            </a:r>
          </a:p>
          <a:p>
            <a:pPr marL="385763" indent="-385763" algn="just">
              <a:buFont typeface="+mj-lt"/>
              <a:buAutoNum type="arabicPeriod"/>
            </a:pPr>
            <a:r>
              <a:rPr lang="en-US" sz="1800" dirty="0" err="1">
                <a:latin typeface="Arial" panose="020B0604020202020204" pitchFamily="34" charset="0"/>
                <a:cs typeface="Arial" panose="020B0604020202020204" pitchFamily="34" charset="0"/>
              </a:rPr>
              <a:t>Tù</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chung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thân</a:t>
            </a:r>
            <a:r>
              <a:rPr lang="en-US" sz="1800" dirty="0">
                <a:latin typeface="Arial" panose="020B0604020202020204" pitchFamily="34" charset="0"/>
                <a:cs typeface="Arial" panose="020B0604020202020204" pitchFamily="34" charset="0"/>
              </a:rPr>
              <a:t> </a:t>
            </a:r>
          </a:p>
          <a:p>
            <a:pPr marL="385763" indent="-385763" algn="just">
              <a:buFont typeface="+mj-lt"/>
              <a:buAutoNum type="arabicPeriod"/>
            </a:pPr>
            <a:r>
              <a:rPr lang="en-US" sz="1800" dirty="0" err="1">
                <a:latin typeface="Arial" panose="020B0604020202020204" pitchFamily="34" charset="0"/>
                <a:cs typeface="Arial" panose="020B0604020202020204" pitchFamily="34" charset="0"/>
              </a:rPr>
              <a:t>Tử</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hình</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6578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lgn="ct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5.2.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Các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hình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phạt</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đối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với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người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tội</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Arrow: Right 8">
            <a:extLst>
              <a:ext uri="{FF2B5EF4-FFF2-40B4-BE49-F238E27FC236}">
                <a16:creationId xmlns:a16="http://schemas.microsoft.com/office/drawing/2014/main" id="{38189FF8-1BD4-6BC1-127D-9F43D4E11FA2}"/>
              </a:ext>
            </a:extLst>
          </p:cNvPr>
          <p:cNvSpPr/>
          <p:nvPr/>
        </p:nvSpPr>
        <p:spPr>
          <a:xfrm>
            <a:off x="3625156" y="2634368"/>
            <a:ext cx="486294" cy="374072"/>
          </a:xfrm>
          <a:prstGeom prst="rightArrow">
            <a:avLst>
              <a:gd name="adj1" fmla="val 50000"/>
              <a:gd name="adj2" fmla="val 64403"/>
            </a:avLst>
          </a:prstGeom>
          <a:solidFill>
            <a:srgbClr val="009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Rounded Corners 4">
            <a:extLst>
              <a:ext uri="{FF2B5EF4-FFF2-40B4-BE49-F238E27FC236}">
                <a16:creationId xmlns:a16="http://schemas.microsoft.com/office/drawing/2014/main" id="{17E25249-B361-07CB-3D25-A08D0593F26D}"/>
              </a:ext>
            </a:extLst>
          </p:cNvPr>
          <p:cNvSpPr/>
          <p:nvPr/>
        </p:nvSpPr>
        <p:spPr>
          <a:xfrm>
            <a:off x="1588170" y="2472491"/>
            <a:ext cx="1768642" cy="986589"/>
          </a:xfrm>
          <a:prstGeom prst="roundRect">
            <a:avLst/>
          </a:prstGeom>
          <a:solidFill>
            <a:srgbClr val="FFB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latin typeface="Arial" panose="020B0604020202020204" pitchFamily="34" charset="0"/>
                <a:cs typeface="Arial" panose="020B0604020202020204" pitchFamily="34" charset="0"/>
              </a:rPr>
              <a:t>HÌNH PHẠT BỔ SUNG</a:t>
            </a:r>
          </a:p>
        </p:txBody>
      </p:sp>
      <p:sp>
        <p:nvSpPr>
          <p:cNvPr id="11" name="Rectangle: Rounded Corners 7">
            <a:extLst>
              <a:ext uri="{FF2B5EF4-FFF2-40B4-BE49-F238E27FC236}">
                <a16:creationId xmlns:a16="http://schemas.microsoft.com/office/drawing/2014/main" id="{D297749E-4960-AEA7-D80E-1AC4BA6B67AC}"/>
              </a:ext>
            </a:extLst>
          </p:cNvPr>
          <p:cNvSpPr/>
          <p:nvPr/>
        </p:nvSpPr>
        <p:spPr>
          <a:xfrm>
            <a:off x="4386502" y="1152903"/>
            <a:ext cx="3550703" cy="3516128"/>
          </a:xfrm>
          <a:prstGeom prst="roundRect">
            <a:avLst>
              <a:gd name="adj" fmla="val 12080"/>
            </a:avLst>
          </a:prstGeom>
          <a:solidFill>
            <a:srgbClr val="0092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9560" indent="-289560">
              <a:buFont typeface="+mj-lt"/>
              <a:buAutoNum type="arabicPeriod"/>
            </a:pPr>
            <a:r>
              <a:rPr lang="vi-VN" sz="1800" dirty="0"/>
              <a:t>Cấm đảm nhiệm chức vụ, cấm hành nghề hoặc làm công việc nhất định;</a:t>
            </a:r>
            <a:endParaRPr lang="en-US" sz="1800" dirty="0"/>
          </a:p>
          <a:p>
            <a:pPr marL="289560" indent="-289560">
              <a:buFont typeface="+mj-lt"/>
              <a:buAutoNum type="arabicPeriod"/>
            </a:pPr>
            <a:r>
              <a:rPr lang="vi-VN" sz="1800" dirty="0"/>
              <a:t>Cấm cư trú;</a:t>
            </a:r>
            <a:endParaRPr lang="en-US" sz="1800" dirty="0"/>
          </a:p>
          <a:p>
            <a:pPr marL="289560" indent="-289560">
              <a:buFont typeface="+mj-lt"/>
              <a:buAutoNum type="arabicPeriod"/>
            </a:pPr>
            <a:r>
              <a:rPr lang="vi-VN" sz="1800" dirty="0"/>
              <a:t>Quản chế;</a:t>
            </a:r>
            <a:endParaRPr lang="en-US" sz="1800" dirty="0"/>
          </a:p>
          <a:p>
            <a:pPr marL="289560" indent="-289560">
              <a:buFont typeface="+mj-lt"/>
              <a:buAutoNum type="arabicPeriod"/>
            </a:pPr>
            <a:r>
              <a:rPr lang="vi-VN" sz="1800" dirty="0"/>
              <a:t>Tước một số quyền công dân;</a:t>
            </a:r>
            <a:endParaRPr lang="en-US" sz="1800" dirty="0"/>
          </a:p>
          <a:p>
            <a:pPr marL="289560" indent="-289560">
              <a:buFont typeface="+mj-lt"/>
              <a:buAutoNum type="arabicPeriod"/>
            </a:pPr>
            <a:r>
              <a:rPr lang="vi-VN" sz="1800" dirty="0"/>
              <a:t>Tịch thu tài sản;</a:t>
            </a:r>
            <a:endParaRPr lang="en-US" sz="1800" dirty="0"/>
          </a:p>
          <a:p>
            <a:pPr marL="289560" indent="-289560">
              <a:buFont typeface="+mj-lt"/>
              <a:buAutoNum type="arabicPeriod"/>
            </a:pPr>
            <a:r>
              <a:rPr lang="vi-VN" sz="1800" dirty="0"/>
              <a:t>Phạt tiền, khi không áp dụng là hình phạt chính;</a:t>
            </a:r>
            <a:endParaRPr lang="en-US" sz="1800" dirty="0"/>
          </a:p>
          <a:p>
            <a:pPr marL="289560" indent="-289560">
              <a:buFont typeface="+mj-lt"/>
              <a:buAutoNum type="arabicPeriod"/>
            </a:pPr>
            <a:r>
              <a:rPr lang="vi-VN" sz="1800" dirty="0"/>
              <a:t>Trục xuất, khi không áp dụng là hình phạt chính</a:t>
            </a:r>
            <a:endParaRPr lang="en-US" sz="2400" dirty="0"/>
          </a:p>
        </p:txBody>
      </p:sp>
    </p:spTree>
    <p:extLst>
      <p:ext uri="{BB962C8B-B14F-4D97-AF65-F5344CB8AC3E}">
        <p14:creationId xmlns:p14="http://schemas.microsoft.com/office/powerpoint/2010/main" val="298399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dirty="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lgn="ct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5.3.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Các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biện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pháp</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tư</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pháp</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đối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với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người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tội</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3" name="Text Placeholder 2">
            <a:extLst>
              <a:ext uri="{FF2B5EF4-FFF2-40B4-BE49-F238E27FC236}">
                <a16:creationId xmlns:a16="http://schemas.microsoft.com/office/drawing/2014/main" id="{068F83CA-2F52-28F9-71B4-B946217E60A7}"/>
              </a:ext>
            </a:extLst>
          </p:cNvPr>
          <p:cNvGraphicFramePr/>
          <p:nvPr>
            <p:extLst>
              <p:ext uri="{D42A27DB-BD31-4B8C-83A1-F6EECF244321}">
                <p14:modId xmlns:p14="http://schemas.microsoft.com/office/powerpoint/2010/main" val="797525991"/>
              </p:ext>
            </p:extLst>
          </p:nvPr>
        </p:nvGraphicFramePr>
        <p:xfrm>
          <a:off x="311700" y="1208225"/>
          <a:ext cx="8520600" cy="356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728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5.4.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Quyết</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định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hình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phạt</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138E4743-B335-B6F5-D34C-D0491F76AF9C}"/>
              </a:ext>
            </a:extLst>
          </p:cNvPr>
          <p:cNvSpPr>
            <a:spLocks noGrp="1"/>
          </p:cNvSpPr>
          <p:nvPr>
            <p:ph type="body" idx="1"/>
          </p:nvPr>
        </p:nvSpPr>
        <p:spPr>
          <a:xfrm>
            <a:off x="370483" y="1017725"/>
            <a:ext cx="8460000" cy="3416400"/>
          </a:xfrm>
        </p:spPr>
        <p:txBody>
          <a:bodyPr rtlCol="0">
            <a:noAutofit/>
          </a:bodyPr>
          <a:lstStyle/>
          <a:p>
            <a:pPr algn="just">
              <a:lnSpc>
                <a:spcPct val="150000"/>
              </a:lnSpc>
              <a:buFont typeface="Wingdings" panose="05000000000000000000" pitchFamily="2" charset="2"/>
              <a:buChar char="Ø"/>
              <a:defRPr/>
            </a:pPr>
            <a:r>
              <a:rPr lang="en-US" i="1" dirty="0" err="1">
                <a:solidFill>
                  <a:schemeClr val="tx1">
                    <a:lumMod val="75000"/>
                    <a:lumOff val="25000"/>
                  </a:schemeClr>
                </a:solidFill>
                <a:effectLst/>
                <a:latin typeface="+mj-lt"/>
                <a:ea typeface="Aptos" panose="020B0004020202020204" pitchFamily="34" charset="0"/>
              </a:rPr>
              <a:t>Quyết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định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hình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dưới</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mức</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thấp</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nhất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của</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khung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hình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được</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áp</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dụng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Điều</a:t>
            </a:r>
            <a:r>
              <a:rPr lang="en-US" i="1" dirty="0">
                <a:solidFill>
                  <a:schemeClr val="tx1">
                    <a:lumMod val="75000"/>
                    <a:lumOff val="25000"/>
                  </a:schemeClr>
                </a:solidFill>
                <a:effectLst/>
                <a:latin typeface="+mj-lt"/>
                <a:ea typeface="Aptos" panose="020B0004020202020204" pitchFamily="34" charset="0"/>
              </a:rPr>
              <a:t> 54)</a:t>
            </a:r>
          </a:p>
          <a:p>
            <a:pPr algn="just">
              <a:lnSpc>
                <a:spcPct val="150000"/>
              </a:lnSpc>
              <a:buFont typeface="Wingdings" panose="05000000000000000000" pitchFamily="2" charset="2"/>
              <a:buChar char="Ø"/>
              <a:defRPr/>
            </a:pPr>
            <a:r>
              <a:rPr lang="en-US" i="1" dirty="0" err="1">
                <a:solidFill>
                  <a:schemeClr val="tx1">
                    <a:lumMod val="75000"/>
                    <a:lumOff val="25000"/>
                  </a:schemeClr>
                </a:solidFill>
                <a:effectLst/>
                <a:latin typeface="+mj-lt"/>
                <a:ea typeface="Aptos" panose="020B0004020202020204" pitchFamily="34" charset="0"/>
              </a:rPr>
              <a:t>Quyết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định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hình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trong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trường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hợp</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phạm</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nhiều</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tội</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Điều</a:t>
            </a:r>
            <a:r>
              <a:rPr lang="en-US" i="1" dirty="0">
                <a:solidFill>
                  <a:schemeClr val="tx1">
                    <a:lumMod val="75000"/>
                    <a:lumOff val="25000"/>
                  </a:schemeClr>
                </a:solidFill>
                <a:effectLst/>
                <a:latin typeface="+mj-lt"/>
                <a:ea typeface="Aptos" panose="020B0004020202020204" pitchFamily="34" charset="0"/>
              </a:rPr>
              <a:t> 55)</a:t>
            </a:r>
          </a:p>
          <a:p>
            <a:pPr algn="just">
              <a:lnSpc>
                <a:spcPct val="150000"/>
              </a:lnSpc>
              <a:buFont typeface="Wingdings" panose="05000000000000000000" pitchFamily="2" charset="2"/>
              <a:buChar char="Ø"/>
              <a:defRPr/>
            </a:pPr>
            <a:r>
              <a:rPr lang="en-US" i="1" dirty="0" err="1">
                <a:solidFill>
                  <a:schemeClr val="tx1">
                    <a:lumMod val="75000"/>
                    <a:lumOff val="25000"/>
                  </a:schemeClr>
                </a:solidFill>
                <a:effectLst/>
                <a:latin typeface="+mj-lt"/>
                <a:ea typeface="Aptos" panose="020B0004020202020204" pitchFamily="34" charset="0"/>
              </a:rPr>
              <a:t>Tổng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hợp</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hình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của</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nhiều</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bản</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án</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Điều</a:t>
            </a:r>
            <a:r>
              <a:rPr lang="en-US" i="1" dirty="0">
                <a:solidFill>
                  <a:schemeClr val="tx1">
                    <a:lumMod val="75000"/>
                    <a:lumOff val="25000"/>
                  </a:schemeClr>
                </a:solidFill>
                <a:effectLst/>
                <a:latin typeface="+mj-lt"/>
                <a:ea typeface="Aptos" panose="020B0004020202020204" pitchFamily="34" charset="0"/>
              </a:rPr>
              <a:t> 56)</a:t>
            </a:r>
          </a:p>
          <a:p>
            <a:pPr algn="just">
              <a:lnSpc>
                <a:spcPct val="150000"/>
              </a:lnSpc>
              <a:buFont typeface="Wingdings" panose="05000000000000000000" pitchFamily="2" charset="2"/>
              <a:buChar char="Ø"/>
              <a:defRPr/>
            </a:pPr>
            <a:r>
              <a:rPr lang="en-US" i="1" dirty="0" err="1">
                <a:solidFill>
                  <a:schemeClr val="tx1">
                    <a:lumMod val="75000"/>
                    <a:lumOff val="25000"/>
                  </a:schemeClr>
                </a:solidFill>
                <a:effectLst/>
                <a:latin typeface="+mj-lt"/>
                <a:ea typeface="Aptos" panose="020B0004020202020204" pitchFamily="34" charset="0"/>
              </a:rPr>
              <a:t>Quyết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định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hình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trong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trường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hợp</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chuẩn</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bị</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phạm</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tội</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phạm</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tội</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chưa</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đạt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Điều</a:t>
            </a:r>
            <a:r>
              <a:rPr lang="en-US" i="1" dirty="0">
                <a:solidFill>
                  <a:schemeClr val="tx1">
                    <a:lumMod val="75000"/>
                    <a:lumOff val="25000"/>
                  </a:schemeClr>
                </a:solidFill>
                <a:effectLst/>
                <a:latin typeface="+mj-lt"/>
                <a:ea typeface="Aptos" panose="020B0004020202020204" pitchFamily="34" charset="0"/>
              </a:rPr>
              <a:t> 57</a:t>
            </a:r>
            <a:r>
              <a:rPr lang="en-US" i="1" dirty="0">
                <a:solidFill>
                  <a:schemeClr val="tx1">
                    <a:lumMod val="75000"/>
                    <a:lumOff val="25000"/>
                  </a:schemeClr>
                </a:solidFill>
                <a:latin typeface="+mj-lt"/>
                <a:ea typeface="Aptos" panose="020B0004020202020204" pitchFamily="34" charset="0"/>
              </a:rPr>
              <a:t>)</a:t>
            </a:r>
            <a:endParaRPr lang="en-US" i="1" kern="0" dirty="0">
              <a:solidFill>
                <a:schemeClr val="tx1">
                  <a:lumMod val="75000"/>
                  <a:lumOff val="25000"/>
                </a:schemeClr>
              </a:solidFill>
              <a:effectLst/>
              <a:latin typeface="+mj-lt"/>
              <a:ea typeface="Times New Roman" panose="02020603050405020304" pitchFamily="18" charset="0"/>
            </a:endParaRPr>
          </a:p>
          <a:p>
            <a:pPr algn="just">
              <a:lnSpc>
                <a:spcPct val="150000"/>
              </a:lnSpc>
              <a:buFont typeface="Wingdings" panose="05000000000000000000" pitchFamily="2" charset="2"/>
              <a:buChar char="Ø"/>
              <a:defRPr/>
            </a:pPr>
            <a:r>
              <a:rPr lang="en-US" i="1" dirty="0" err="1">
                <a:solidFill>
                  <a:schemeClr val="tx1">
                    <a:lumMod val="75000"/>
                    <a:lumOff val="25000"/>
                  </a:schemeClr>
                </a:solidFill>
                <a:effectLst/>
                <a:latin typeface="+mj-lt"/>
                <a:ea typeface="Aptos" panose="020B0004020202020204" pitchFamily="34" charset="0"/>
              </a:rPr>
              <a:t>Quyết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định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hình</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phạt</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trong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trường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hợp</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đồng</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phạm</a:t>
            </a:r>
            <a:r>
              <a:rPr lang="en-US" i="1" dirty="0">
                <a:solidFill>
                  <a:schemeClr val="tx1">
                    <a:lumMod val="75000"/>
                    <a:lumOff val="25000"/>
                  </a:schemeClr>
                </a:solidFill>
                <a:effectLst/>
                <a:latin typeface="+mj-lt"/>
                <a:ea typeface="Aptos" panose="020B0004020202020204" pitchFamily="34" charset="0"/>
              </a:rPr>
              <a:t> (</a:t>
            </a:r>
            <a:r>
              <a:rPr lang="en-US" i="1" dirty="0" err="1">
                <a:solidFill>
                  <a:schemeClr val="tx1">
                    <a:lumMod val="75000"/>
                    <a:lumOff val="25000"/>
                  </a:schemeClr>
                </a:solidFill>
                <a:effectLst/>
                <a:latin typeface="+mj-lt"/>
                <a:ea typeface="Aptos" panose="020B0004020202020204" pitchFamily="34" charset="0"/>
              </a:rPr>
              <a:t>Điều</a:t>
            </a:r>
            <a:r>
              <a:rPr lang="en-US" i="1" dirty="0">
                <a:solidFill>
                  <a:schemeClr val="tx1">
                    <a:lumMod val="75000"/>
                    <a:lumOff val="25000"/>
                  </a:schemeClr>
                </a:solidFill>
                <a:effectLst/>
                <a:latin typeface="+mj-lt"/>
                <a:ea typeface="Aptos" panose="020B0004020202020204" pitchFamily="34" charset="0"/>
              </a:rPr>
              <a:t> 58)</a:t>
            </a:r>
          </a:p>
        </p:txBody>
      </p:sp>
    </p:spTree>
    <p:extLst>
      <p:ext uri="{BB962C8B-B14F-4D97-AF65-F5344CB8AC3E}">
        <p14:creationId xmlns:p14="http://schemas.microsoft.com/office/powerpoint/2010/main" val="27614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lgn="ct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6.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Các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hình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phạt</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đối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với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pháp</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nhân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thương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mại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phạm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tội</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47BCF8F5-8DD7-9B17-4C88-65A22C922D5A}"/>
              </a:ext>
            </a:extLst>
          </p:cNvPr>
          <p:cNvGrpSpPr/>
          <p:nvPr/>
        </p:nvGrpSpPr>
        <p:grpSpPr>
          <a:xfrm>
            <a:off x="1507927" y="1758142"/>
            <a:ext cx="2715753" cy="2648585"/>
            <a:chOff x="5037221" y="1954954"/>
            <a:chExt cx="3621004" cy="3531446"/>
          </a:xfrm>
        </p:grpSpPr>
        <p:sp>
          <p:nvSpPr>
            <p:cNvPr id="10" name="Rectangle 9">
              <a:extLst>
                <a:ext uri="{FF2B5EF4-FFF2-40B4-BE49-F238E27FC236}">
                  <a16:creationId xmlns:a16="http://schemas.microsoft.com/office/drawing/2014/main" id="{1002D605-8958-79D6-8FB8-9E4307CB3449}"/>
                </a:ext>
              </a:extLst>
            </p:cNvPr>
            <p:cNvSpPr/>
            <p:nvPr/>
          </p:nvSpPr>
          <p:spPr>
            <a:xfrm>
              <a:off x="5037221" y="2638103"/>
              <a:ext cx="3621004" cy="2848297"/>
            </a:xfrm>
            <a:prstGeom prst="rect">
              <a:avLst/>
            </a:prstGeom>
            <a:noFill/>
            <a:ln>
              <a:solidFill>
                <a:srgbClr val="0092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vi-VN" sz="1800" dirty="0">
                  <a:solidFill>
                    <a:schemeClr val="tx1"/>
                  </a:solidFill>
                </a:rPr>
                <a:t>a) Phạt tiền;</a:t>
              </a:r>
              <a:endParaRPr lang="en-US" sz="1800" dirty="0">
                <a:solidFill>
                  <a:schemeClr val="tx1"/>
                </a:solidFill>
              </a:endParaRPr>
            </a:p>
            <a:p>
              <a:pPr lvl="0"/>
              <a:r>
                <a:rPr lang="vi-VN" sz="1800" dirty="0">
                  <a:solidFill>
                    <a:schemeClr val="tx1"/>
                  </a:solidFill>
                </a:rPr>
                <a:t>b) Đình chỉ hoạt động có thời hạn;</a:t>
              </a:r>
              <a:endParaRPr lang="en-US" sz="1800" dirty="0">
                <a:solidFill>
                  <a:schemeClr val="tx1"/>
                </a:solidFill>
              </a:endParaRPr>
            </a:p>
            <a:p>
              <a:pPr lvl="0"/>
              <a:r>
                <a:rPr lang="vi-VN" sz="1800" dirty="0">
                  <a:solidFill>
                    <a:schemeClr val="tx1"/>
                  </a:solidFill>
                </a:rPr>
                <a:t>c) Đình chỉ hoạt động vĩnh viễn.</a:t>
              </a:r>
              <a:endParaRPr lang="en-US" sz="1800" dirty="0">
                <a:solidFill>
                  <a:schemeClr val="tx1"/>
                </a:solidFill>
              </a:endParaRPr>
            </a:p>
          </p:txBody>
        </p:sp>
        <p:sp>
          <p:nvSpPr>
            <p:cNvPr id="11" name="Rectangle: Top Corners Rounded 10">
              <a:extLst>
                <a:ext uri="{FF2B5EF4-FFF2-40B4-BE49-F238E27FC236}">
                  <a16:creationId xmlns:a16="http://schemas.microsoft.com/office/drawing/2014/main" id="{F850EB58-D45C-EB3C-EF0C-C375D9C5E103}"/>
                </a:ext>
              </a:extLst>
            </p:cNvPr>
            <p:cNvSpPr/>
            <p:nvPr/>
          </p:nvSpPr>
          <p:spPr>
            <a:xfrm>
              <a:off x="5037221" y="1954954"/>
              <a:ext cx="3621004" cy="683149"/>
            </a:xfrm>
            <a:prstGeom prst="round2SameRect">
              <a:avLst/>
            </a:prstGeom>
            <a:solidFill>
              <a:srgbClr val="009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HÌNH PHẠT CHÍNH</a:t>
              </a:r>
            </a:p>
          </p:txBody>
        </p:sp>
      </p:grpSp>
      <p:grpSp>
        <p:nvGrpSpPr>
          <p:cNvPr id="12" name="Group 11">
            <a:extLst>
              <a:ext uri="{FF2B5EF4-FFF2-40B4-BE49-F238E27FC236}">
                <a16:creationId xmlns:a16="http://schemas.microsoft.com/office/drawing/2014/main" id="{A00B535B-8B34-3646-D6AD-EC364955D49F}"/>
              </a:ext>
            </a:extLst>
          </p:cNvPr>
          <p:cNvGrpSpPr/>
          <p:nvPr/>
        </p:nvGrpSpPr>
        <p:grpSpPr>
          <a:xfrm>
            <a:off x="4920916" y="1747231"/>
            <a:ext cx="2715753" cy="2648585"/>
            <a:chOff x="5037221" y="1954954"/>
            <a:chExt cx="3621004" cy="3531446"/>
          </a:xfrm>
        </p:grpSpPr>
        <p:sp>
          <p:nvSpPr>
            <p:cNvPr id="13" name="Rectangle 12">
              <a:extLst>
                <a:ext uri="{FF2B5EF4-FFF2-40B4-BE49-F238E27FC236}">
                  <a16:creationId xmlns:a16="http://schemas.microsoft.com/office/drawing/2014/main" id="{813CD860-35C8-9CFD-1036-E5F8B4702DD7}"/>
                </a:ext>
              </a:extLst>
            </p:cNvPr>
            <p:cNvSpPr/>
            <p:nvPr/>
          </p:nvSpPr>
          <p:spPr>
            <a:xfrm>
              <a:off x="5037221" y="2638103"/>
              <a:ext cx="3621004" cy="2848297"/>
            </a:xfrm>
            <a:prstGeom prst="rect">
              <a:avLst/>
            </a:prstGeom>
            <a:noFill/>
            <a:ln>
              <a:solidFill>
                <a:srgbClr val="0066B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1800" dirty="0">
                  <a:solidFill>
                    <a:schemeClr val="tx1"/>
                  </a:solidFill>
                </a:rPr>
                <a:t>a) Cấm kinh doanh, cấm hoạt động trong một số lĩnh vực nhất định;</a:t>
              </a:r>
              <a:endParaRPr lang="en-US" sz="1800" dirty="0">
                <a:solidFill>
                  <a:schemeClr val="tx1"/>
                </a:solidFill>
              </a:endParaRPr>
            </a:p>
            <a:p>
              <a:r>
                <a:rPr lang="vi-VN" sz="1800" dirty="0">
                  <a:solidFill>
                    <a:schemeClr val="tx1"/>
                  </a:solidFill>
                </a:rPr>
                <a:t>b) Cấm huy động vốn;</a:t>
              </a:r>
              <a:endParaRPr lang="en-US" sz="1800" dirty="0">
                <a:solidFill>
                  <a:schemeClr val="tx1"/>
                </a:solidFill>
              </a:endParaRPr>
            </a:p>
            <a:p>
              <a:r>
                <a:rPr lang="vi-VN" sz="1800" dirty="0">
                  <a:solidFill>
                    <a:schemeClr val="tx1"/>
                  </a:solidFill>
                </a:rPr>
                <a:t>c) Phạt tiền, khi không áp dụng là hình phạt chính.</a:t>
              </a:r>
              <a:endParaRPr lang="en-US" sz="1800" dirty="0">
                <a:solidFill>
                  <a:schemeClr val="tx1"/>
                </a:solidFill>
              </a:endParaRPr>
            </a:p>
          </p:txBody>
        </p:sp>
        <p:sp>
          <p:nvSpPr>
            <p:cNvPr id="14" name="Rectangle: Top Corners Rounded 13">
              <a:extLst>
                <a:ext uri="{FF2B5EF4-FFF2-40B4-BE49-F238E27FC236}">
                  <a16:creationId xmlns:a16="http://schemas.microsoft.com/office/drawing/2014/main" id="{C91E62E6-525A-8893-F510-DC9EBE4DF47D}"/>
                </a:ext>
              </a:extLst>
            </p:cNvPr>
            <p:cNvSpPr/>
            <p:nvPr/>
          </p:nvSpPr>
          <p:spPr>
            <a:xfrm>
              <a:off x="5037221" y="1954954"/>
              <a:ext cx="3621004" cy="683149"/>
            </a:xfrm>
            <a:prstGeom prst="round2Same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HÌNH PHẠT BỔ SUNG</a:t>
              </a:r>
            </a:p>
          </p:txBody>
        </p:sp>
      </p:grpSp>
    </p:spTree>
    <p:extLst>
      <p:ext uri="{BB962C8B-B14F-4D97-AF65-F5344CB8AC3E}">
        <p14:creationId xmlns:p14="http://schemas.microsoft.com/office/powerpoint/2010/main" val="864329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48C7FF-8733-57D4-9087-741052B71CF4}"/>
              </a:ext>
            </a:extLst>
          </p:cNvPr>
          <p:cNvSpPr>
            <a:spLocks noGrp="1"/>
          </p:cNvSpPr>
          <p:nvPr>
            <p:ph type="sldNum" idx="12"/>
          </p:nvPr>
        </p:nvSpPr>
        <p:spPr/>
        <p:txBody>
          <a:bodyPr/>
          <a:lstStyle/>
          <a:p>
            <a:fld id="{812AC747-7535-43C5-AB16-59D96E15A904}" type="slidenum">
              <a:rPr lang="en-US" smtClean="0"/>
              <a:t>26</a:t>
            </a:fld>
            <a:endParaRPr lang="en-US"/>
          </a:p>
        </p:txBody>
      </p:sp>
      <p:sp>
        <p:nvSpPr>
          <p:cNvPr id="5" name="TextBox 4">
            <a:extLst>
              <a:ext uri="{FF2B5EF4-FFF2-40B4-BE49-F238E27FC236}">
                <a16:creationId xmlns:a16="http://schemas.microsoft.com/office/drawing/2014/main" id="{369C7112-E867-E708-E7C9-CF88AC022FBA}"/>
              </a:ext>
            </a:extLst>
          </p:cNvPr>
          <p:cNvSpPr txBox="1"/>
          <p:nvPr/>
        </p:nvSpPr>
        <p:spPr>
          <a:xfrm>
            <a:off x="1410907" y="1799838"/>
            <a:ext cx="6322186" cy="523220"/>
          </a:xfrm>
          <a:prstGeom prst="rect">
            <a:avLst/>
          </a:prstGeom>
          <a:noFill/>
        </p:spPr>
        <p:txBody>
          <a:bodyPr wrap="square" rtlCol="0">
            <a:spAutoFit/>
          </a:bodyPr>
          <a:lstStyle/>
          <a:p>
            <a:pPr algn="ctr"/>
            <a:r>
              <a:rPr lang="en-US" sz="2800" b="1" dirty="0">
                <a:solidFill>
                  <a:schemeClr val="bg1"/>
                </a:solidFill>
              </a:rPr>
              <a:t>CẢM ƠN CÁC BẠN ĐÃ THEO DÕI!</a:t>
            </a:r>
          </a:p>
        </p:txBody>
      </p:sp>
      <p:pic>
        <p:nvPicPr>
          <p:cNvPr id="2" name="Picture 1" descr="A blue letter on a black background&#10;&#10;Description automatically generated">
            <a:extLst>
              <a:ext uri="{FF2B5EF4-FFF2-40B4-BE49-F238E27FC236}">
                <a16:creationId xmlns:a16="http://schemas.microsoft.com/office/drawing/2014/main" id="{6795660B-E79E-5891-3667-B91DF15B65F1}"/>
              </a:ext>
            </a:extLst>
          </p:cNvPr>
          <p:cNvPicPr>
            <a:picLocks noChangeAspect="1"/>
          </p:cNvPicPr>
          <p:nvPr/>
        </p:nvPicPr>
        <p:blipFill>
          <a:blip r:embed="rId2">
            <a:biLevel thresh="25000"/>
          </a:blip>
          <a:stretch>
            <a:fillRect/>
          </a:stretch>
        </p:blipFill>
        <p:spPr>
          <a:xfrm>
            <a:off x="3227097" y="2873296"/>
            <a:ext cx="2689806" cy="470367"/>
          </a:xfrm>
          <a:prstGeom prst="rect">
            <a:avLst/>
          </a:prstGeom>
        </p:spPr>
      </p:pic>
    </p:spTree>
    <p:extLst>
      <p:ext uri="{BB962C8B-B14F-4D97-AF65-F5344CB8AC3E}">
        <p14:creationId xmlns:p14="http://schemas.microsoft.com/office/powerpoint/2010/main" val="147626731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548B-6891-54F4-3A17-D8F38ECA23FE}"/>
              </a:ext>
            </a:extLst>
          </p:cNvPr>
          <p:cNvSpPr>
            <a:spLocks noGrp="1"/>
          </p:cNvSpPr>
          <p:nvPr>
            <p:ph type="title"/>
          </p:nvPr>
        </p:nvSpPr>
        <p:spPr>
          <a:xfrm>
            <a:off x="435115" y="2571750"/>
            <a:ext cx="6048811" cy="841800"/>
          </a:xfrm>
        </p:spPr>
        <p:txBody>
          <a:bodyPr/>
          <a:lstStyle/>
          <a:p>
            <a:r>
              <a:rPr lang="en-US" sz="3600" b="1" dirty="0">
                <a:solidFill>
                  <a:schemeClr val="bg2">
                    <a:lumMod val="20000"/>
                    <a:lumOff val="80000"/>
                  </a:schemeClr>
                </a:solidFill>
                <a:effectLst>
                  <a:outerShdw blurRad="38100" dist="38100" dir="2700000" algn="tl">
                    <a:srgbClr val="000000">
                      <a:alpha val="43137"/>
                    </a:srgbClr>
                  </a:outerShdw>
                </a:effectLst>
                <a:latin typeface="+mj-lt"/>
              </a:rPr>
              <a:t>I. LUẬT HÌNH SỰ</a:t>
            </a:r>
          </a:p>
        </p:txBody>
      </p:sp>
    </p:spTree>
    <p:extLst>
      <p:ext uri="{BB962C8B-B14F-4D97-AF65-F5344CB8AC3E}">
        <p14:creationId xmlns:p14="http://schemas.microsoft.com/office/powerpoint/2010/main" val="240227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83325" y="2097236"/>
            <a:ext cx="3588600" cy="17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effectLst>
                  <a:outerShdw blurRad="38100" dist="38100" dir="2700000" algn="tl">
                    <a:srgbClr val="000000">
                      <a:alpha val="43137"/>
                    </a:srgbClr>
                  </a:outerShdw>
                </a:effectLst>
                <a:latin typeface="+mn-lt"/>
              </a:rPr>
              <a:t>NỘI DUNG</a:t>
            </a:r>
            <a:endParaRPr sz="3600" b="1" dirty="0">
              <a:effectLst>
                <a:outerShdw blurRad="38100" dist="38100" dir="2700000" algn="tl">
                  <a:srgbClr val="000000">
                    <a:alpha val="43137"/>
                  </a:srgbClr>
                </a:outerShdw>
              </a:effectLst>
              <a:latin typeface="+mn-lt"/>
            </a:endParaRPr>
          </a:p>
        </p:txBody>
      </p:sp>
      <p:grpSp>
        <p:nvGrpSpPr>
          <p:cNvPr id="326" name="Google Shape;326;p45"/>
          <p:cNvGrpSpPr/>
          <p:nvPr/>
        </p:nvGrpSpPr>
        <p:grpSpPr>
          <a:xfrm>
            <a:off x="4432934" y="10286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919124" y="970125"/>
            <a:ext cx="4224876"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Những</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vấn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đề</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chung</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của</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Luật</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Hình</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sự</a:t>
            </a:r>
            <a:endParaRPr sz="1800" dirty="0">
              <a:solidFill>
                <a:schemeClr val="tx1">
                  <a:lumMod val="75000"/>
                  <a:lumOff val="25000"/>
                </a:schemeClr>
              </a:solidFill>
              <a:latin typeface="+mn-lt"/>
              <a:ea typeface="Muli"/>
              <a:cs typeface="Muli"/>
              <a:sym typeface="Muli"/>
            </a:endParaRPr>
          </a:p>
        </p:txBody>
      </p:sp>
      <p:sp>
        <p:nvSpPr>
          <p:cNvPr id="331" name="Google Shape;331;p45"/>
          <p:cNvSpPr txBox="1"/>
          <p:nvPr/>
        </p:nvSpPr>
        <p:spPr>
          <a:xfrm>
            <a:off x="4919125" y="1772188"/>
            <a:ext cx="384155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Tội</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phạm</a:t>
            </a:r>
            <a:endParaRPr sz="1800" dirty="0">
              <a:solidFill>
                <a:schemeClr val="tx1">
                  <a:lumMod val="75000"/>
                  <a:lumOff val="25000"/>
                </a:schemeClr>
              </a:solidFill>
              <a:latin typeface="+mn-lt"/>
              <a:ea typeface="Muli"/>
              <a:cs typeface="Muli"/>
              <a:sym typeface="Muli"/>
            </a:endParaRPr>
          </a:p>
        </p:txBody>
      </p:sp>
      <p:sp>
        <p:nvSpPr>
          <p:cNvPr id="332" name="Google Shape;332;p45"/>
          <p:cNvSpPr txBox="1"/>
          <p:nvPr/>
        </p:nvSpPr>
        <p:spPr>
          <a:xfrm>
            <a:off x="4919124" y="2574250"/>
            <a:ext cx="4047075"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Những</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trường</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hợp</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loại</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trừ</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trách</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nhiệm</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hình</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sự</a:t>
            </a:r>
            <a:endParaRPr lang="en-US" sz="1800" dirty="0">
              <a:solidFill>
                <a:schemeClr val="tx1">
                  <a:lumMod val="75000"/>
                  <a:lumOff val="25000"/>
                </a:schemeClr>
              </a:solidFill>
              <a:latin typeface="+mn-lt"/>
              <a:ea typeface="Muli"/>
              <a:cs typeface="Muli"/>
              <a:sym typeface="Muli"/>
            </a:endParaRPr>
          </a:p>
        </p:txBody>
      </p:sp>
      <p:sp>
        <p:nvSpPr>
          <p:cNvPr id="333" name="Google Shape;333;p45"/>
          <p:cNvSpPr txBox="1"/>
          <p:nvPr/>
        </p:nvSpPr>
        <p:spPr>
          <a:xfrm>
            <a:off x="4919125" y="3376313"/>
            <a:ext cx="4047074"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Trách</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nhiệm</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hình</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sự</a:t>
            </a:r>
            <a:endParaRPr sz="1800" dirty="0">
              <a:solidFill>
                <a:schemeClr val="tx1">
                  <a:lumMod val="75000"/>
                  <a:lumOff val="25000"/>
                </a:schemeClr>
              </a:solidFill>
              <a:latin typeface="+mn-lt"/>
              <a:ea typeface="Muli"/>
              <a:cs typeface="Muli"/>
              <a:sym typeface="Muli"/>
            </a:endParaRPr>
          </a:p>
        </p:txBody>
      </p:sp>
      <p:sp>
        <p:nvSpPr>
          <p:cNvPr id="334" name="Google Shape;334;p45"/>
          <p:cNvSpPr txBox="1"/>
          <p:nvPr/>
        </p:nvSpPr>
        <p:spPr>
          <a:xfrm>
            <a:off x="4919125" y="4178375"/>
            <a:ext cx="3932774"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Hình</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phạt</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và</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các</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biện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pháp</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tư</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pháp</a:t>
            </a:r>
            <a:endParaRPr sz="1800" dirty="0">
              <a:solidFill>
                <a:schemeClr val="tx1">
                  <a:lumMod val="75000"/>
                  <a:lumOff val="25000"/>
                </a:schemeClr>
              </a:solidFill>
              <a:latin typeface="+mn-lt"/>
              <a:ea typeface="Muli"/>
              <a:cs typeface="Muli"/>
              <a:sym typeface="Muli"/>
            </a:endParaRPr>
          </a:p>
        </p:txBody>
      </p:sp>
      <p:grpSp>
        <p:nvGrpSpPr>
          <p:cNvPr id="335" name="Google Shape;335;p45"/>
          <p:cNvGrpSpPr/>
          <p:nvPr/>
        </p:nvGrpSpPr>
        <p:grpSpPr>
          <a:xfrm>
            <a:off x="4432934" y="1830743"/>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39" name="Google Shape;339;p45"/>
          <p:cNvGrpSpPr/>
          <p:nvPr/>
        </p:nvGrpSpPr>
        <p:grpSpPr>
          <a:xfrm>
            <a:off x="4432934" y="2632818"/>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3" name="Google Shape;343;p45"/>
          <p:cNvGrpSpPr/>
          <p:nvPr/>
        </p:nvGrpSpPr>
        <p:grpSpPr>
          <a:xfrm>
            <a:off x="4432934" y="3434893"/>
            <a:ext cx="278152" cy="345818"/>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7" name="Google Shape;347;p45"/>
          <p:cNvGrpSpPr/>
          <p:nvPr/>
        </p:nvGrpSpPr>
        <p:grpSpPr>
          <a:xfrm>
            <a:off x="4432934" y="4236968"/>
            <a:ext cx="278152" cy="345818"/>
            <a:chOff x="0" y="46600"/>
            <a:chExt cx="3121800" cy="5004600"/>
          </a:xfrm>
        </p:grpSpPr>
        <p:sp>
          <p:nvSpPr>
            <p:cNvPr id="348"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 NHỮNG VẤN ĐỀ CHUNG CỦA LUẬT HÌNH SỰ</a:t>
            </a:r>
          </a:p>
        </p:txBody>
      </p:sp>
      <p:sp>
        <p:nvSpPr>
          <p:cNvPr id="4" name="Rectangle 3">
            <a:extLst>
              <a:ext uri="{FF2B5EF4-FFF2-40B4-BE49-F238E27FC236}">
                <a16:creationId xmlns:a16="http://schemas.microsoft.com/office/drawing/2014/main" id="{DCC55D1E-B7B2-5BCB-CF42-F073D6C9E17F}"/>
              </a:ext>
            </a:extLst>
          </p:cNvPr>
          <p:cNvSpPr/>
          <p:nvPr/>
        </p:nvSpPr>
        <p:spPr>
          <a:xfrm>
            <a:off x="672737" y="1156063"/>
            <a:ext cx="7798526" cy="992777"/>
          </a:xfrm>
          <a:custGeom>
            <a:avLst/>
            <a:gdLst>
              <a:gd name="connsiteX0" fmla="*/ 0 w 7798526"/>
              <a:gd name="connsiteY0" fmla="*/ 0 h 992777"/>
              <a:gd name="connsiteX1" fmla="*/ 493907 w 7798526"/>
              <a:gd name="connsiteY1" fmla="*/ 0 h 992777"/>
              <a:gd name="connsiteX2" fmla="*/ 1143784 w 7798526"/>
              <a:gd name="connsiteY2" fmla="*/ 0 h 992777"/>
              <a:gd name="connsiteX3" fmla="*/ 1793661 w 7798526"/>
              <a:gd name="connsiteY3" fmla="*/ 0 h 992777"/>
              <a:gd name="connsiteX4" fmla="*/ 2287568 w 7798526"/>
              <a:gd name="connsiteY4" fmla="*/ 0 h 992777"/>
              <a:gd name="connsiteX5" fmla="*/ 3093415 w 7798526"/>
              <a:gd name="connsiteY5" fmla="*/ 0 h 992777"/>
              <a:gd name="connsiteX6" fmla="*/ 3587322 w 7798526"/>
              <a:gd name="connsiteY6" fmla="*/ 0 h 992777"/>
              <a:gd name="connsiteX7" fmla="*/ 4315184 w 7798526"/>
              <a:gd name="connsiteY7" fmla="*/ 0 h 992777"/>
              <a:gd name="connsiteX8" fmla="*/ 4887076 w 7798526"/>
              <a:gd name="connsiteY8" fmla="*/ 0 h 992777"/>
              <a:gd name="connsiteX9" fmla="*/ 5614939 w 7798526"/>
              <a:gd name="connsiteY9" fmla="*/ 0 h 992777"/>
              <a:gd name="connsiteX10" fmla="*/ 6108845 w 7798526"/>
              <a:gd name="connsiteY10" fmla="*/ 0 h 992777"/>
              <a:gd name="connsiteX11" fmla="*/ 6524767 w 7798526"/>
              <a:gd name="connsiteY11" fmla="*/ 0 h 992777"/>
              <a:gd name="connsiteX12" fmla="*/ 7096659 w 7798526"/>
              <a:gd name="connsiteY12" fmla="*/ 0 h 992777"/>
              <a:gd name="connsiteX13" fmla="*/ 7798526 w 7798526"/>
              <a:gd name="connsiteY13" fmla="*/ 0 h 992777"/>
              <a:gd name="connsiteX14" fmla="*/ 7798526 w 7798526"/>
              <a:gd name="connsiteY14" fmla="*/ 486461 h 992777"/>
              <a:gd name="connsiteX15" fmla="*/ 7798526 w 7798526"/>
              <a:gd name="connsiteY15" fmla="*/ 992777 h 992777"/>
              <a:gd name="connsiteX16" fmla="*/ 7382605 w 7798526"/>
              <a:gd name="connsiteY16" fmla="*/ 992777 h 992777"/>
              <a:gd name="connsiteX17" fmla="*/ 6576757 w 7798526"/>
              <a:gd name="connsiteY17" fmla="*/ 992777 h 992777"/>
              <a:gd name="connsiteX18" fmla="*/ 5926880 w 7798526"/>
              <a:gd name="connsiteY18" fmla="*/ 992777 h 992777"/>
              <a:gd name="connsiteX19" fmla="*/ 5277003 w 7798526"/>
              <a:gd name="connsiteY19" fmla="*/ 992777 h 992777"/>
              <a:gd name="connsiteX20" fmla="*/ 4549140 w 7798526"/>
              <a:gd name="connsiteY20" fmla="*/ 992777 h 992777"/>
              <a:gd name="connsiteX21" fmla="*/ 3821278 w 7798526"/>
              <a:gd name="connsiteY21" fmla="*/ 992777 h 992777"/>
              <a:gd name="connsiteX22" fmla="*/ 3405356 w 7798526"/>
              <a:gd name="connsiteY22" fmla="*/ 992777 h 992777"/>
              <a:gd name="connsiteX23" fmla="*/ 2677494 w 7798526"/>
              <a:gd name="connsiteY23" fmla="*/ 992777 h 992777"/>
              <a:gd name="connsiteX24" fmla="*/ 2183587 w 7798526"/>
              <a:gd name="connsiteY24" fmla="*/ 992777 h 992777"/>
              <a:gd name="connsiteX25" fmla="*/ 1689681 w 7798526"/>
              <a:gd name="connsiteY25" fmla="*/ 992777 h 992777"/>
              <a:gd name="connsiteX26" fmla="*/ 1273759 w 7798526"/>
              <a:gd name="connsiteY26" fmla="*/ 992777 h 992777"/>
              <a:gd name="connsiteX27" fmla="*/ 0 w 7798526"/>
              <a:gd name="connsiteY27" fmla="*/ 992777 h 992777"/>
              <a:gd name="connsiteX28" fmla="*/ 0 w 7798526"/>
              <a:gd name="connsiteY28" fmla="*/ 506316 h 992777"/>
              <a:gd name="connsiteX29" fmla="*/ 0 w 7798526"/>
              <a:gd name="connsiteY29" fmla="*/ 0 h 992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98526" h="992777" fill="none" extrusionOk="0">
                <a:moveTo>
                  <a:pt x="0" y="0"/>
                </a:moveTo>
                <a:cubicBezTo>
                  <a:pt x="210501" y="-7657"/>
                  <a:pt x="250929" y="-15825"/>
                  <a:pt x="493907" y="0"/>
                </a:cubicBezTo>
                <a:cubicBezTo>
                  <a:pt x="736885" y="15825"/>
                  <a:pt x="946667" y="-26622"/>
                  <a:pt x="1143784" y="0"/>
                </a:cubicBezTo>
                <a:cubicBezTo>
                  <a:pt x="1340901" y="26622"/>
                  <a:pt x="1535586" y="-27628"/>
                  <a:pt x="1793661" y="0"/>
                </a:cubicBezTo>
                <a:cubicBezTo>
                  <a:pt x="2051736" y="27628"/>
                  <a:pt x="2107975" y="2204"/>
                  <a:pt x="2287568" y="0"/>
                </a:cubicBezTo>
                <a:cubicBezTo>
                  <a:pt x="2467161" y="-2204"/>
                  <a:pt x="2800972" y="5841"/>
                  <a:pt x="3093415" y="0"/>
                </a:cubicBezTo>
                <a:cubicBezTo>
                  <a:pt x="3385858" y="-5841"/>
                  <a:pt x="3455411" y="13938"/>
                  <a:pt x="3587322" y="0"/>
                </a:cubicBezTo>
                <a:cubicBezTo>
                  <a:pt x="3719233" y="-13938"/>
                  <a:pt x="4120070" y="20332"/>
                  <a:pt x="4315184" y="0"/>
                </a:cubicBezTo>
                <a:cubicBezTo>
                  <a:pt x="4510298" y="-20332"/>
                  <a:pt x="4703342" y="-13627"/>
                  <a:pt x="4887076" y="0"/>
                </a:cubicBezTo>
                <a:cubicBezTo>
                  <a:pt x="5070810" y="13627"/>
                  <a:pt x="5466170" y="2453"/>
                  <a:pt x="5614939" y="0"/>
                </a:cubicBezTo>
                <a:cubicBezTo>
                  <a:pt x="5763708" y="-2453"/>
                  <a:pt x="5955005" y="-3600"/>
                  <a:pt x="6108845" y="0"/>
                </a:cubicBezTo>
                <a:cubicBezTo>
                  <a:pt x="6262685" y="3600"/>
                  <a:pt x="6335116" y="6419"/>
                  <a:pt x="6524767" y="0"/>
                </a:cubicBezTo>
                <a:cubicBezTo>
                  <a:pt x="6714418" y="-6419"/>
                  <a:pt x="6908217" y="-23674"/>
                  <a:pt x="7096659" y="0"/>
                </a:cubicBezTo>
                <a:cubicBezTo>
                  <a:pt x="7285101" y="23674"/>
                  <a:pt x="7479889" y="23833"/>
                  <a:pt x="7798526" y="0"/>
                </a:cubicBezTo>
                <a:cubicBezTo>
                  <a:pt x="7774245" y="182691"/>
                  <a:pt x="7813047" y="249713"/>
                  <a:pt x="7798526" y="486461"/>
                </a:cubicBezTo>
                <a:cubicBezTo>
                  <a:pt x="7784005" y="723209"/>
                  <a:pt x="7820647" y="852398"/>
                  <a:pt x="7798526" y="992777"/>
                </a:cubicBezTo>
                <a:cubicBezTo>
                  <a:pt x="7628982" y="986520"/>
                  <a:pt x="7580703" y="972405"/>
                  <a:pt x="7382605" y="992777"/>
                </a:cubicBezTo>
                <a:cubicBezTo>
                  <a:pt x="7184507" y="1013149"/>
                  <a:pt x="6821343" y="961335"/>
                  <a:pt x="6576757" y="992777"/>
                </a:cubicBezTo>
                <a:cubicBezTo>
                  <a:pt x="6332171" y="1024219"/>
                  <a:pt x="6249460" y="966094"/>
                  <a:pt x="5926880" y="992777"/>
                </a:cubicBezTo>
                <a:cubicBezTo>
                  <a:pt x="5604300" y="1019460"/>
                  <a:pt x="5450732" y="990983"/>
                  <a:pt x="5277003" y="992777"/>
                </a:cubicBezTo>
                <a:cubicBezTo>
                  <a:pt x="5103274" y="994571"/>
                  <a:pt x="4754212" y="957695"/>
                  <a:pt x="4549140" y="992777"/>
                </a:cubicBezTo>
                <a:cubicBezTo>
                  <a:pt x="4344068" y="1027859"/>
                  <a:pt x="4130752" y="1004694"/>
                  <a:pt x="3821278" y="992777"/>
                </a:cubicBezTo>
                <a:cubicBezTo>
                  <a:pt x="3511804" y="980860"/>
                  <a:pt x="3590417" y="989336"/>
                  <a:pt x="3405356" y="992777"/>
                </a:cubicBezTo>
                <a:cubicBezTo>
                  <a:pt x="3220295" y="996218"/>
                  <a:pt x="2916318" y="975817"/>
                  <a:pt x="2677494" y="992777"/>
                </a:cubicBezTo>
                <a:cubicBezTo>
                  <a:pt x="2438670" y="1009737"/>
                  <a:pt x="2331415" y="998381"/>
                  <a:pt x="2183587" y="992777"/>
                </a:cubicBezTo>
                <a:cubicBezTo>
                  <a:pt x="2035759" y="987173"/>
                  <a:pt x="1823621" y="972930"/>
                  <a:pt x="1689681" y="992777"/>
                </a:cubicBezTo>
                <a:cubicBezTo>
                  <a:pt x="1555741" y="1012624"/>
                  <a:pt x="1382637" y="1012245"/>
                  <a:pt x="1273759" y="992777"/>
                </a:cubicBezTo>
                <a:cubicBezTo>
                  <a:pt x="1164881" y="973309"/>
                  <a:pt x="516019" y="985248"/>
                  <a:pt x="0" y="992777"/>
                </a:cubicBezTo>
                <a:cubicBezTo>
                  <a:pt x="-100" y="837923"/>
                  <a:pt x="6865" y="691401"/>
                  <a:pt x="0" y="506316"/>
                </a:cubicBezTo>
                <a:cubicBezTo>
                  <a:pt x="-6865" y="321231"/>
                  <a:pt x="1435" y="139327"/>
                  <a:pt x="0" y="0"/>
                </a:cubicBezTo>
                <a:close/>
              </a:path>
              <a:path w="7798526" h="992777" stroke="0" extrusionOk="0">
                <a:moveTo>
                  <a:pt x="0" y="0"/>
                </a:moveTo>
                <a:cubicBezTo>
                  <a:pt x="145593" y="178"/>
                  <a:pt x="218720" y="12478"/>
                  <a:pt x="415921" y="0"/>
                </a:cubicBezTo>
                <a:cubicBezTo>
                  <a:pt x="613122" y="-12478"/>
                  <a:pt x="895520" y="5841"/>
                  <a:pt x="1221769" y="0"/>
                </a:cubicBezTo>
                <a:cubicBezTo>
                  <a:pt x="1548018" y="-5841"/>
                  <a:pt x="1648568" y="-22781"/>
                  <a:pt x="1949632" y="0"/>
                </a:cubicBezTo>
                <a:cubicBezTo>
                  <a:pt x="2250696" y="22781"/>
                  <a:pt x="2382994" y="-7358"/>
                  <a:pt x="2599509" y="0"/>
                </a:cubicBezTo>
                <a:cubicBezTo>
                  <a:pt x="2816024" y="7358"/>
                  <a:pt x="2893461" y="12175"/>
                  <a:pt x="3093415" y="0"/>
                </a:cubicBezTo>
                <a:cubicBezTo>
                  <a:pt x="3293369" y="-12175"/>
                  <a:pt x="3401537" y="-24474"/>
                  <a:pt x="3587322" y="0"/>
                </a:cubicBezTo>
                <a:cubicBezTo>
                  <a:pt x="3773107" y="24474"/>
                  <a:pt x="3947406" y="13525"/>
                  <a:pt x="4081229" y="0"/>
                </a:cubicBezTo>
                <a:cubicBezTo>
                  <a:pt x="4215052" y="-13525"/>
                  <a:pt x="4445805" y="20908"/>
                  <a:pt x="4731106" y="0"/>
                </a:cubicBezTo>
                <a:cubicBezTo>
                  <a:pt x="5016407" y="-20908"/>
                  <a:pt x="5219273" y="-3169"/>
                  <a:pt x="5536953" y="0"/>
                </a:cubicBezTo>
                <a:cubicBezTo>
                  <a:pt x="5854633" y="3169"/>
                  <a:pt x="5928565" y="-25606"/>
                  <a:pt x="6264816" y="0"/>
                </a:cubicBezTo>
                <a:cubicBezTo>
                  <a:pt x="6601067" y="25606"/>
                  <a:pt x="6572313" y="-17657"/>
                  <a:pt x="6680737" y="0"/>
                </a:cubicBezTo>
                <a:cubicBezTo>
                  <a:pt x="6789161" y="17657"/>
                  <a:pt x="7498175" y="-764"/>
                  <a:pt x="7798526" y="0"/>
                </a:cubicBezTo>
                <a:cubicBezTo>
                  <a:pt x="7792717" y="206262"/>
                  <a:pt x="7820640" y="371973"/>
                  <a:pt x="7798526" y="496389"/>
                </a:cubicBezTo>
                <a:cubicBezTo>
                  <a:pt x="7776412" y="620805"/>
                  <a:pt x="7806731" y="852540"/>
                  <a:pt x="7798526" y="992777"/>
                </a:cubicBezTo>
                <a:cubicBezTo>
                  <a:pt x="7495181" y="978739"/>
                  <a:pt x="7407467" y="977901"/>
                  <a:pt x="7148649" y="992777"/>
                </a:cubicBezTo>
                <a:cubicBezTo>
                  <a:pt x="6889831" y="1007653"/>
                  <a:pt x="6559444" y="1018872"/>
                  <a:pt x="6342801" y="992777"/>
                </a:cubicBezTo>
                <a:cubicBezTo>
                  <a:pt x="6126158" y="966682"/>
                  <a:pt x="5846780" y="1001082"/>
                  <a:pt x="5692924" y="992777"/>
                </a:cubicBezTo>
                <a:cubicBezTo>
                  <a:pt x="5539068" y="984472"/>
                  <a:pt x="5070217" y="1017308"/>
                  <a:pt x="4887076" y="992777"/>
                </a:cubicBezTo>
                <a:cubicBezTo>
                  <a:pt x="4703935" y="968246"/>
                  <a:pt x="4479741" y="1003563"/>
                  <a:pt x="4315184" y="992777"/>
                </a:cubicBezTo>
                <a:cubicBezTo>
                  <a:pt x="4150627" y="981991"/>
                  <a:pt x="3976226" y="992687"/>
                  <a:pt x="3665307" y="992777"/>
                </a:cubicBezTo>
                <a:cubicBezTo>
                  <a:pt x="3354388" y="992867"/>
                  <a:pt x="3362608" y="969372"/>
                  <a:pt x="3093415" y="992777"/>
                </a:cubicBezTo>
                <a:cubicBezTo>
                  <a:pt x="2824222" y="1016182"/>
                  <a:pt x="2719928" y="961079"/>
                  <a:pt x="2443538" y="992777"/>
                </a:cubicBezTo>
                <a:cubicBezTo>
                  <a:pt x="2167148" y="1024475"/>
                  <a:pt x="1973825" y="992750"/>
                  <a:pt x="1793661" y="992777"/>
                </a:cubicBezTo>
                <a:cubicBezTo>
                  <a:pt x="1613497" y="992804"/>
                  <a:pt x="1326068" y="995368"/>
                  <a:pt x="987813" y="992777"/>
                </a:cubicBezTo>
                <a:cubicBezTo>
                  <a:pt x="649558" y="990186"/>
                  <a:pt x="426919" y="999768"/>
                  <a:pt x="0" y="992777"/>
                </a:cubicBezTo>
                <a:cubicBezTo>
                  <a:pt x="13178" y="838936"/>
                  <a:pt x="16751" y="718398"/>
                  <a:pt x="0" y="506316"/>
                </a:cubicBezTo>
                <a:cubicBezTo>
                  <a:pt x="-16751" y="294234"/>
                  <a:pt x="-8507" y="152364"/>
                  <a:pt x="0" y="0"/>
                </a:cubicBezTo>
                <a:close/>
              </a:path>
            </a:pathLst>
          </a:custGeom>
          <a:solidFill>
            <a:schemeClr val="bg1"/>
          </a:solidFill>
          <a:ln>
            <a:extLst>
              <a:ext uri="{C807C97D-BFC1-408E-A445-0C87EB9F89A2}">
                <ask:lineSketchStyleProps xmlns:ask="http://schemas.microsoft.com/office/drawing/2018/sketchyshapes" sd="51613622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dirty="0" err="1">
                <a:solidFill>
                  <a:schemeClr val="tx1">
                    <a:lumMod val="75000"/>
                    <a:lumOff val="25000"/>
                  </a:schemeClr>
                </a:solidFill>
              </a:rPr>
              <a:t>Luật</a:t>
            </a:r>
            <a:r>
              <a:rPr lang="en-US" sz="1600" dirty="0">
                <a:solidFill>
                  <a:schemeClr val="tx1">
                    <a:lumMod val="75000"/>
                    <a:lumOff val="25000"/>
                  </a:schemeClr>
                </a:solidFill>
              </a:rPr>
              <a:t> </a:t>
            </a:r>
            <a:r>
              <a:rPr lang="en-US" sz="1600" dirty="0" err="1">
                <a:solidFill>
                  <a:schemeClr val="tx1">
                    <a:lumMod val="75000"/>
                    <a:lumOff val="25000"/>
                  </a:schemeClr>
                </a:solidFill>
              </a:rPr>
              <a:t>Hình</a:t>
            </a:r>
            <a:r>
              <a:rPr lang="en-US" sz="1600" dirty="0">
                <a:solidFill>
                  <a:schemeClr val="tx1">
                    <a:lumMod val="75000"/>
                    <a:lumOff val="25000"/>
                  </a:schemeClr>
                </a:solidFill>
              </a:rPr>
              <a:t> </a:t>
            </a:r>
            <a:r>
              <a:rPr lang="en-US" sz="1600" dirty="0" err="1">
                <a:solidFill>
                  <a:schemeClr val="tx1">
                    <a:lumMod val="75000"/>
                    <a:lumOff val="25000"/>
                  </a:schemeClr>
                </a:solidFill>
              </a:rPr>
              <a:t>sự</a:t>
            </a:r>
            <a:r>
              <a:rPr lang="en-US" sz="1600" dirty="0">
                <a:solidFill>
                  <a:schemeClr val="tx1">
                    <a:lumMod val="75000"/>
                    <a:lumOff val="25000"/>
                  </a:schemeClr>
                </a:solidFill>
              </a:rPr>
              <a:t> </a:t>
            </a:r>
            <a:r>
              <a:rPr lang="en-US" sz="1600" dirty="0" err="1">
                <a:solidFill>
                  <a:schemeClr val="tx1">
                    <a:lumMod val="75000"/>
                    <a:lumOff val="25000"/>
                  </a:schemeClr>
                </a:solidFill>
              </a:rPr>
              <a:t>là</a:t>
            </a:r>
            <a:r>
              <a:rPr lang="en-US" sz="1600" dirty="0">
                <a:solidFill>
                  <a:schemeClr val="tx1">
                    <a:lumMod val="75000"/>
                    <a:lumOff val="25000"/>
                  </a:schemeClr>
                </a:solidFill>
              </a:rPr>
              <a:t> </a:t>
            </a:r>
            <a:r>
              <a:rPr lang="en-US" sz="1600" dirty="0" err="1">
                <a:solidFill>
                  <a:schemeClr val="tx1">
                    <a:lumMod val="75000"/>
                    <a:lumOff val="25000"/>
                  </a:schemeClr>
                </a:solidFill>
              </a:rPr>
              <a:t>một</a:t>
            </a:r>
            <a:r>
              <a:rPr lang="en-US" sz="1600" dirty="0">
                <a:solidFill>
                  <a:schemeClr val="tx1">
                    <a:lumMod val="75000"/>
                    <a:lumOff val="25000"/>
                  </a:schemeClr>
                </a:solidFill>
              </a:rPr>
              <a:t> </a:t>
            </a:r>
            <a:r>
              <a:rPr lang="en-US" sz="1600" dirty="0" err="1">
                <a:solidFill>
                  <a:schemeClr val="tx1">
                    <a:lumMod val="75000"/>
                    <a:lumOff val="25000"/>
                  </a:schemeClr>
                </a:solidFill>
              </a:rPr>
              <a:t>ngành</a:t>
            </a:r>
            <a:r>
              <a:rPr lang="en-US" sz="1600" dirty="0">
                <a:solidFill>
                  <a:schemeClr val="tx1">
                    <a:lumMod val="75000"/>
                    <a:lumOff val="25000"/>
                  </a:schemeClr>
                </a:solidFill>
              </a:rPr>
              <a:t> </a:t>
            </a:r>
            <a:r>
              <a:rPr lang="en-US" sz="1600" dirty="0" err="1">
                <a:solidFill>
                  <a:schemeClr val="tx1">
                    <a:lumMod val="75000"/>
                    <a:lumOff val="25000"/>
                  </a:schemeClr>
                </a:solidFill>
              </a:rPr>
              <a:t>luật</a:t>
            </a:r>
            <a:r>
              <a:rPr lang="en-US" sz="1600" dirty="0">
                <a:solidFill>
                  <a:schemeClr val="tx1">
                    <a:lumMod val="75000"/>
                    <a:lumOff val="25000"/>
                  </a:schemeClr>
                </a:solidFill>
              </a:rPr>
              <a:t> </a:t>
            </a:r>
            <a:r>
              <a:rPr lang="en-US" sz="1600" dirty="0" err="1">
                <a:solidFill>
                  <a:schemeClr val="tx1">
                    <a:lumMod val="75000"/>
                    <a:lumOff val="25000"/>
                  </a:schemeClr>
                </a:solidFill>
              </a:rPr>
              <a:t>trong</a:t>
            </a:r>
            <a:r>
              <a:rPr lang="en-US" sz="1600" dirty="0">
                <a:solidFill>
                  <a:schemeClr val="tx1">
                    <a:lumMod val="75000"/>
                    <a:lumOff val="25000"/>
                  </a:schemeClr>
                </a:solidFill>
              </a:rPr>
              <a:t> </a:t>
            </a:r>
            <a:r>
              <a:rPr lang="en-US" sz="1600" dirty="0" err="1">
                <a:solidFill>
                  <a:schemeClr val="tx1">
                    <a:lumMod val="75000"/>
                    <a:lumOff val="25000"/>
                  </a:schemeClr>
                </a:solidFill>
              </a:rPr>
              <a:t>hệ</a:t>
            </a:r>
            <a:r>
              <a:rPr lang="en-US" sz="1600" dirty="0">
                <a:solidFill>
                  <a:schemeClr val="tx1">
                    <a:lumMod val="75000"/>
                    <a:lumOff val="25000"/>
                  </a:schemeClr>
                </a:solidFill>
              </a:rPr>
              <a:t> </a:t>
            </a:r>
            <a:r>
              <a:rPr lang="en-US" sz="1600" dirty="0" err="1">
                <a:solidFill>
                  <a:schemeClr val="tx1">
                    <a:lumMod val="75000"/>
                    <a:lumOff val="25000"/>
                  </a:schemeClr>
                </a:solidFill>
              </a:rPr>
              <a:t>thống</a:t>
            </a:r>
            <a:r>
              <a:rPr lang="en-US" sz="1600" dirty="0">
                <a:solidFill>
                  <a:schemeClr val="tx1">
                    <a:lumMod val="75000"/>
                    <a:lumOff val="25000"/>
                  </a:schemeClr>
                </a:solidFill>
              </a:rPr>
              <a:t> </a:t>
            </a:r>
            <a:r>
              <a:rPr lang="en-US" sz="1600" dirty="0" err="1">
                <a:solidFill>
                  <a:schemeClr val="tx1">
                    <a:lumMod val="75000"/>
                    <a:lumOff val="25000"/>
                  </a:schemeClr>
                </a:solidFill>
              </a:rPr>
              <a:t>pháp</a:t>
            </a:r>
            <a:r>
              <a:rPr lang="en-US" sz="1600" dirty="0">
                <a:solidFill>
                  <a:schemeClr val="tx1">
                    <a:lumMod val="75000"/>
                    <a:lumOff val="25000"/>
                  </a:schemeClr>
                </a:solidFill>
              </a:rPr>
              <a:t> </a:t>
            </a:r>
            <a:r>
              <a:rPr lang="en-US" sz="1600" dirty="0" err="1">
                <a:solidFill>
                  <a:schemeClr val="tx1">
                    <a:lumMod val="75000"/>
                    <a:lumOff val="25000"/>
                  </a:schemeClr>
                </a:solidFill>
              </a:rPr>
              <a:t>luật</a:t>
            </a:r>
            <a:r>
              <a:rPr lang="en-US" sz="1600" dirty="0">
                <a:solidFill>
                  <a:schemeClr val="tx1">
                    <a:lumMod val="75000"/>
                    <a:lumOff val="25000"/>
                  </a:schemeClr>
                </a:solidFill>
              </a:rPr>
              <a:t> </a:t>
            </a:r>
            <a:r>
              <a:rPr lang="en-US" sz="1600" dirty="0" err="1">
                <a:solidFill>
                  <a:schemeClr val="tx1">
                    <a:lumMod val="75000"/>
                    <a:lumOff val="25000"/>
                  </a:schemeClr>
                </a:solidFill>
              </a:rPr>
              <a:t>của</a:t>
            </a:r>
            <a:r>
              <a:rPr lang="en-US" sz="1600" dirty="0">
                <a:solidFill>
                  <a:schemeClr val="tx1">
                    <a:lumMod val="75000"/>
                    <a:lumOff val="25000"/>
                  </a:schemeClr>
                </a:solidFill>
              </a:rPr>
              <a:t> </a:t>
            </a:r>
            <a:r>
              <a:rPr lang="en-US" sz="1600" dirty="0" err="1">
                <a:solidFill>
                  <a:schemeClr val="tx1">
                    <a:lumMod val="75000"/>
                    <a:lumOff val="25000"/>
                  </a:schemeClr>
                </a:solidFill>
              </a:rPr>
              <a:t>nước</a:t>
            </a:r>
            <a:r>
              <a:rPr lang="en-US" sz="1600" dirty="0">
                <a:solidFill>
                  <a:schemeClr val="tx1">
                    <a:lumMod val="75000"/>
                    <a:lumOff val="25000"/>
                  </a:schemeClr>
                </a:solidFill>
              </a:rPr>
              <a:t> </a:t>
            </a:r>
            <a:r>
              <a:rPr lang="en-US" sz="1600" dirty="0" err="1">
                <a:solidFill>
                  <a:schemeClr val="tx1">
                    <a:lumMod val="75000"/>
                    <a:lumOff val="25000"/>
                  </a:schemeClr>
                </a:solidFill>
              </a:rPr>
              <a:t>Cộng</a:t>
            </a:r>
            <a:r>
              <a:rPr lang="en-US" sz="1600" dirty="0">
                <a:solidFill>
                  <a:schemeClr val="tx1">
                    <a:lumMod val="75000"/>
                    <a:lumOff val="25000"/>
                  </a:schemeClr>
                </a:solidFill>
              </a:rPr>
              <a:t> </a:t>
            </a:r>
            <a:r>
              <a:rPr lang="en-US" sz="1600" dirty="0" err="1">
                <a:solidFill>
                  <a:schemeClr val="tx1">
                    <a:lumMod val="75000"/>
                    <a:lumOff val="25000"/>
                  </a:schemeClr>
                </a:solidFill>
              </a:rPr>
              <a:t>hòa</a:t>
            </a:r>
            <a:r>
              <a:rPr lang="en-US" sz="1600" dirty="0">
                <a:solidFill>
                  <a:schemeClr val="tx1">
                    <a:lumMod val="75000"/>
                    <a:lumOff val="25000"/>
                  </a:schemeClr>
                </a:solidFill>
              </a:rPr>
              <a:t> </a:t>
            </a:r>
            <a:r>
              <a:rPr lang="en-US" sz="1600" dirty="0" err="1">
                <a:solidFill>
                  <a:schemeClr val="tx1">
                    <a:lumMod val="75000"/>
                    <a:lumOff val="25000"/>
                  </a:schemeClr>
                </a:solidFill>
              </a:rPr>
              <a:t>xã</a:t>
            </a:r>
            <a:r>
              <a:rPr lang="en-US" sz="1600" dirty="0">
                <a:solidFill>
                  <a:schemeClr val="tx1">
                    <a:lumMod val="75000"/>
                    <a:lumOff val="25000"/>
                  </a:schemeClr>
                </a:solidFill>
              </a:rPr>
              <a:t> </a:t>
            </a:r>
            <a:r>
              <a:rPr lang="en-US" sz="1600" dirty="0" err="1">
                <a:solidFill>
                  <a:schemeClr val="tx1">
                    <a:lumMod val="75000"/>
                    <a:lumOff val="25000"/>
                  </a:schemeClr>
                </a:solidFill>
              </a:rPr>
              <a:t>hội</a:t>
            </a:r>
            <a:r>
              <a:rPr lang="en-US" sz="1600" dirty="0">
                <a:solidFill>
                  <a:schemeClr val="tx1">
                    <a:lumMod val="75000"/>
                    <a:lumOff val="25000"/>
                  </a:schemeClr>
                </a:solidFill>
              </a:rPr>
              <a:t> </a:t>
            </a:r>
            <a:r>
              <a:rPr lang="en-US" sz="1600" dirty="0" err="1">
                <a:solidFill>
                  <a:schemeClr val="tx1">
                    <a:lumMod val="75000"/>
                    <a:lumOff val="25000"/>
                  </a:schemeClr>
                </a:solidFill>
              </a:rPr>
              <a:t>chủ</a:t>
            </a:r>
            <a:r>
              <a:rPr lang="en-US" sz="1600" dirty="0">
                <a:solidFill>
                  <a:schemeClr val="tx1">
                    <a:lumMod val="75000"/>
                    <a:lumOff val="25000"/>
                  </a:schemeClr>
                </a:solidFill>
              </a:rPr>
              <a:t> </a:t>
            </a:r>
            <a:r>
              <a:rPr lang="en-US" sz="1600" dirty="0" err="1">
                <a:solidFill>
                  <a:schemeClr val="tx1">
                    <a:lumMod val="75000"/>
                    <a:lumOff val="25000"/>
                  </a:schemeClr>
                </a:solidFill>
              </a:rPr>
              <a:t>nghĩa</a:t>
            </a:r>
            <a:r>
              <a:rPr lang="en-US" sz="1600" dirty="0">
                <a:solidFill>
                  <a:schemeClr val="tx1">
                    <a:lumMod val="75000"/>
                    <a:lumOff val="25000"/>
                  </a:schemeClr>
                </a:solidFill>
              </a:rPr>
              <a:t> </a:t>
            </a:r>
            <a:r>
              <a:rPr lang="en-US" sz="1600" dirty="0" err="1">
                <a:solidFill>
                  <a:schemeClr val="tx1">
                    <a:lumMod val="75000"/>
                    <a:lumOff val="25000"/>
                  </a:schemeClr>
                </a:solidFill>
              </a:rPr>
              <a:t>Việt</a:t>
            </a:r>
            <a:r>
              <a:rPr lang="en-US" sz="1600" dirty="0">
                <a:solidFill>
                  <a:schemeClr val="tx1">
                    <a:lumMod val="75000"/>
                    <a:lumOff val="25000"/>
                  </a:schemeClr>
                </a:solidFill>
              </a:rPr>
              <a:t> Nam, bao </a:t>
            </a:r>
            <a:r>
              <a:rPr lang="en-US" sz="1600" dirty="0" err="1">
                <a:solidFill>
                  <a:schemeClr val="tx1">
                    <a:lumMod val="75000"/>
                    <a:lumOff val="25000"/>
                  </a:schemeClr>
                </a:solidFill>
              </a:rPr>
              <a:t>gồm</a:t>
            </a:r>
            <a:r>
              <a:rPr lang="en-US" sz="1600" dirty="0">
                <a:solidFill>
                  <a:schemeClr val="tx1">
                    <a:lumMod val="75000"/>
                    <a:lumOff val="25000"/>
                  </a:schemeClr>
                </a:solidFill>
              </a:rPr>
              <a:t> </a:t>
            </a:r>
            <a:r>
              <a:rPr lang="en-US" sz="1600" dirty="0" err="1">
                <a:solidFill>
                  <a:schemeClr val="tx1">
                    <a:lumMod val="75000"/>
                    <a:lumOff val="25000"/>
                  </a:schemeClr>
                </a:solidFill>
              </a:rPr>
              <a:t>hệ</a:t>
            </a:r>
            <a:r>
              <a:rPr lang="en-US" sz="1600" dirty="0">
                <a:solidFill>
                  <a:schemeClr val="tx1">
                    <a:lumMod val="75000"/>
                    <a:lumOff val="25000"/>
                  </a:schemeClr>
                </a:solidFill>
              </a:rPr>
              <a:t> </a:t>
            </a:r>
            <a:r>
              <a:rPr lang="en-US" sz="1600" dirty="0" err="1">
                <a:solidFill>
                  <a:schemeClr val="tx1">
                    <a:lumMod val="75000"/>
                    <a:lumOff val="25000"/>
                  </a:schemeClr>
                </a:solidFill>
              </a:rPr>
              <a:t>thống</a:t>
            </a:r>
            <a:r>
              <a:rPr lang="en-US" sz="1600" dirty="0">
                <a:solidFill>
                  <a:schemeClr val="tx1">
                    <a:lumMod val="75000"/>
                    <a:lumOff val="25000"/>
                  </a:schemeClr>
                </a:solidFill>
              </a:rPr>
              <a:t> </a:t>
            </a:r>
            <a:r>
              <a:rPr lang="en-US" sz="1600" dirty="0" err="1">
                <a:solidFill>
                  <a:schemeClr val="tx1">
                    <a:lumMod val="75000"/>
                    <a:lumOff val="25000"/>
                  </a:schemeClr>
                </a:solidFill>
              </a:rPr>
              <a:t>những</a:t>
            </a:r>
            <a:r>
              <a:rPr lang="en-US" sz="1600" dirty="0">
                <a:solidFill>
                  <a:schemeClr val="tx1">
                    <a:lumMod val="75000"/>
                    <a:lumOff val="25000"/>
                  </a:schemeClr>
                </a:solidFill>
              </a:rPr>
              <a:t> </a:t>
            </a:r>
            <a:r>
              <a:rPr lang="en-US" sz="1600" dirty="0" err="1">
                <a:solidFill>
                  <a:schemeClr val="tx1">
                    <a:lumMod val="75000"/>
                    <a:lumOff val="25000"/>
                  </a:schemeClr>
                </a:solidFill>
              </a:rPr>
              <a:t>quy</a:t>
            </a:r>
            <a:r>
              <a:rPr lang="en-US" sz="1600" dirty="0">
                <a:solidFill>
                  <a:schemeClr val="tx1">
                    <a:lumMod val="75000"/>
                    <a:lumOff val="25000"/>
                  </a:schemeClr>
                </a:solidFill>
              </a:rPr>
              <a:t> </a:t>
            </a:r>
            <a:r>
              <a:rPr lang="en-US" sz="1600" dirty="0" err="1">
                <a:solidFill>
                  <a:schemeClr val="tx1">
                    <a:lumMod val="75000"/>
                    <a:lumOff val="25000"/>
                  </a:schemeClr>
                </a:solidFill>
              </a:rPr>
              <a:t>phạm</a:t>
            </a:r>
            <a:r>
              <a:rPr lang="en-US" sz="1600" dirty="0">
                <a:solidFill>
                  <a:schemeClr val="tx1">
                    <a:lumMod val="75000"/>
                    <a:lumOff val="25000"/>
                  </a:schemeClr>
                </a:solidFill>
              </a:rPr>
              <a:t> </a:t>
            </a:r>
            <a:r>
              <a:rPr lang="en-US" sz="1600" dirty="0" err="1">
                <a:solidFill>
                  <a:schemeClr val="tx1">
                    <a:lumMod val="75000"/>
                    <a:lumOff val="25000"/>
                  </a:schemeClr>
                </a:solidFill>
              </a:rPr>
              <a:t>pháp</a:t>
            </a:r>
            <a:r>
              <a:rPr lang="en-US" sz="1600" dirty="0">
                <a:solidFill>
                  <a:schemeClr val="tx1">
                    <a:lumMod val="75000"/>
                    <a:lumOff val="25000"/>
                  </a:schemeClr>
                </a:solidFill>
              </a:rPr>
              <a:t> </a:t>
            </a:r>
            <a:r>
              <a:rPr lang="en-US" sz="1600" dirty="0" err="1">
                <a:solidFill>
                  <a:schemeClr val="tx1">
                    <a:lumMod val="75000"/>
                    <a:lumOff val="25000"/>
                  </a:schemeClr>
                </a:solidFill>
              </a:rPr>
              <a:t>luật</a:t>
            </a:r>
            <a:r>
              <a:rPr lang="en-US" sz="1600" dirty="0">
                <a:solidFill>
                  <a:schemeClr val="tx1">
                    <a:lumMod val="75000"/>
                    <a:lumOff val="25000"/>
                  </a:schemeClr>
                </a:solidFill>
              </a:rPr>
              <a:t> do </a:t>
            </a:r>
            <a:r>
              <a:rPr lang="en-US" sz="1600" dirty="0" err="1">
                <a:solidFill>
                  <a:schemeClr val="tx1">
                    <a:lumMod val="75000"/>
                    <a:lumOff val="25000"/>
                  </a:schemeClr>
                </a:solidFill>
              </a:rPr>
              <a:t>Nhà</a:t>
            </a:r>
            <a:r>
              <a:rPr lang="en-US" sz="1600" dirty="0">
                <a:solidFill>
                  <a:schemeClr val="tx1">
                    <a:lumMod val="75000"/>
                    <a:lumOff val="25000"/>
                  </a:schemeClr>
                </a:solidFill>
              </a:rPr>
              <a:t> </a:t>
            </a:r>
            <a:r>
              <a:rPr lang="en-US" sz="1600" dirty="0" err="1">
                <a:solidFill>
                  <a:schemeClr val="tx1">
                    <a:lumMod val="75000"/>
                    <a:lumOff val="25000"/>
                  </a:schemeClr>
                </a:solidFill>
              </a:rPr>
              <a:t>nước</a:t>
            </a:r>
            <a:r>
              <a:rPr lang="en-US" sz="1600" dirty="0">
                <a:solidFill>
                  <a:schemeClr val="tx1">
                    <a:lumMod val="75000"/>
                    <a:lumOff val="25000"/>
                  </a:schemeClr>
                </a:solidFill>
              </a:rPr>
              <a:t> ban </a:t>
            </a:r>
            <a:r>
              <a:rPr lang="en-US" sz="1600" dirty="0" err="1">
                <a:solidFill>
                  <a:schemeClr val="tx1">
                    <a:lumMod val="75000"/>
                    <a:lumOff val="25000"/>
                  </a:schemeClr>
                </a:solidFill>
              </a:rPr>
              <a:t>hành</a:t>
            </a:r>
            <a:r>
              <a:rPr lang="en-US" sz="1600" dirty="0">
                <a:solidFill>
                  <a:schemeClr val="tx1">
                    <a:lumMod val="75000"/>
                    <a:lumOff val="25000"/>
                  </a:schemeClr>
                </a:solidFill>
              </a:rPr>
              <a:t>, </a:t>
            </a:r>
            <a:r>
              <a:rPr lang="en-US" sz="1600" dirty="0" err="1">
                <a:solidFill>
                  <a:schemeClr val="tx1">
                    <a:lumMod val="75000"/>
                    <a:lumOff val="25000"/>
                  </a:schemeClr>
                </a:solidFill>
              </a:rPr>
              <a:t>xác</a:t>
            </a:r>
            <a:r>
              <a:rPr lang="en-US" sz="1600" dirty="0">
                <a:solidFill>
                  <a:schemeClr val="tx1">
                    <a:lumMod val="75000"/>
                    <a:lumOff val="25000"/>
                  </a:schemeClr>
                </a:solidFill>
              </a:rPr>
              <a:t> </a:t>
            </a:r>
            <a:r>
              <a:rPr lang="en-US" sz="1600" dirty="0" err="1">
                <a:solidFill>
                  <a:schemeClr val="tx1">
                    <a:lumMod val="75000"/>
                    <a:lumOff val="25000"/>
                  </a:schemeClr>
                </a:solidFill>
              </a:rPr>
              <a:t>định</a:t>
            </a:r>
            <a:r>
              <a:rPr lang="en-US" sz="1600" dirty="0">
                <a:solidFill>
                  <a:schemeClr val="tx1">
                    <a:lumMod val="75000"/>
                    <a:lumOff val="25000"/>
                  </a:schemeClr>
                </a:solidFill>
              </a:rPr>
              <a:t> </a:t>
            </a:r>
            <a:r>
              <a:rPr lang="en-US" sz="1600" dirty="0" err="1">
                <a:solidFill>
                  <a:schemeClr val="tx1">
                    <a:lumMod val="75000"/>
                    <a:lumOff val="25000"/>
                  </a:schemeClr>
                </a:solidFill>
              </a:rPr>
              <a:t>những</a:t>
            </a:r>
            <a:r>
              <a:rPr lang="en-US" sz="1600" dirty="0">
                <a:solidFill>
                  <a:schemeClr val="tx1">
                    <a:lumMod val="75000"/>
                    <a:lumOff val="25000"/>
                  </a:schemeClr>
                </a:solidFill>
              </a:rPr>
              <a:t> </a:t>
            </a:r>
            <a:r>
              <a:rPr lang="en-US" sz="1600" dirty="0" err="1">
                <a:solidFill>
                  <a:schemeClr val="tx1">
                    <a:lumMod val="75000"/>
                    <a:lumOff val="25000"/>
                  </a:schemeClr>
                </a:solidFill>
              </a:rPr>
              <a:t>hành</a:t>
            </a:r>
            <a:r>
              <a:rPr lang="en-US" sz="1600" dirty="0">
                <a:solidFill>
                  <a:schemeClr val="tx1">
                    <a:lumMod val="75000"/>
                    <a:lumOff val="25000"/>
                  </a:schemeClr>
                </a:solidFill>
              </a:rPr>
              <a:t> vi </a:t>
            </a:r>
            <a:r>
              <a:rPr lang="en-US" sz="1600" dirty="0" err="1">
                <a:solidFill>
                  <a:schemeClr val="tx1">
                    <a:lumMod val="75000"/>
                    <a:lumOff val="25000"/>
                  </a:schemeClr>
                </a:solidFill>
              </a:rPr>
              <a:t>nguy</a:t>
            </a:r>
            <a:r>
              <a:rPr lang="en-US" sz="1600" dirty="0">
                <a:solidFill>
                  <a:schemeClr val="tx1">
                    <a:lumMod val="75000"/>
                    <a:lumOff val="25000"/>
                  </a:schemeClr>
                </a:solidFill>
              </a:rPr>
              <a:t> </a:t>
            </a:r>
            <a:r>
              <a:rPr lang="en-US" sz="1600" dirty="0" err="1">
                <a:solidFill>
                  <a:schemeClr val="tx1">
                    <a:lumMod val="75000"/>
                    <a:lumOff val="25000"/>
                  </a:schemeClr>
                </a:solidFill>
              </a:rPr>
              <a:t>hiểm</a:t>
            </a:r>
            <a:r>
              <a:rPr lang="en-US" sz="1600" dirty="0">
                <a:solidFill>
                  <a:schemeClr val="tx1">
                    <a:lumMod val="75000"/>
                    <a:lumOff val="25000"/>
                  </a:schemeClr>
                </a:solidFill>
              </a:rPr>
              <a:t> </a:t>
            </a:r>
            <a:r>
              <a:rPr lang="en-US" sz="1600" dirty="0" err="1">
                <a:solidFill>
                  <a:schemeClr val="tx1">
                    <a:lumMod val="75000"/>
                    <a:lumOff val="25000"/>
                  </a:schemeClr>
                </a:solidFill>
              </a:rPr>
              <a:t>cho</a:t>
            </a:r>
            <a:r>
              <a:rPr lang="en-US" sz="1600" dirty="0">
                <a:solidFill>
                  <a:schemeClr val="tx1">
                    <a:lumMod val="75000"/>
                    <a:lumOff val="25000"/>
                  </a:schemeClr>
                </a:solidFill>
              </a:rPr>
              <a:t> </a:t>
            </a:r>
            <a:r>
              <a:rPr lang="en-US" sz="1600" dirty="0" err="1">
                <a:solidFill>
                  <a:schemeClr val="tx1">
                    <a:lumMod val="75000"/>
                    <a:lumOff val="25000"/>
                  </a:schemeClr>
                </a:solidFill>
              </a:rPr>
              <a:t>xã</a:t>
            </a:r>
            <a:r>
              <a:rPr lang="en-US" sz="1600" dirty="0">
                <a:solidFill>
                  <a:schemeClr val="tx1">
                    <a:lumMod val="75000"/>
                    <a:lumOff val="25000"/>
                  </a:schemeClr>
                </a:solidFill>
              </a:rPr>
              <a:t> </a:t>
            </a:r>
            <a:r>
              <a:rPr lang="en-US" sz="1600" dirty="0" err="1">
                <a:solidFill>
                  <a:schemeClr val="tx1">
                    <a:lumMod val="75000"/>
                    <a:lumOff val="25000"/>
                  </a:schemeClr>
                </a:solidFill>
              </a:rPr>
              <a:t>hội</a:t>
            </a:r>
            <a:r>
              <a:rPr lang="en-US" sz="1600" dirty="0">
                <a:solidFill>
                  <a:schemeClr val="tx1">
                    <a:lumMod val="75000"/>
                    <a:lumOff val="25000"/>
                  </a:schemeClr>
                </a:solidFill>
              </a:rPr>
              <a:t> </a:t>
            </a:r>
            <a:r>
              <a:rPr lang="en-US" sz="1600" dirty="0" err="1">
                <a:solidFill>
                  <a:schemeClr val="tx1">
                    <a:lumMod val="75000"/>
                    <a:lumOff val="25000"/>
                  </a:schemeClr>
                </a:solidFill>
              </a:rPr>
              <a:t>nào</a:t>
            </a:r>
            <a:r>
              <a:rPr lang="en-US" sz="1600" dirty="0">
                <a:solidFill>
                  <a:schemeClr val="tx1">
                    <a:lumMod val="75000"/>
                    <a:lumOff val="25000"/>
                  </a:schemeClr>
                </a:solidFill>
              </a:rPr>
              <a:t> </a:t>
            </a:r>
            <a:r>
              <a:rPr lang="en-US" sz="1600" dirty="0" err="1">
                <a:solidFill>
                  <a:schemeClr val="tx1">
                    <a:lumMod val="75000"/>
                    <a:lumOff val="25000"/>
                  </a:schemeClr>
                </a:solidFill>
              </a:rPr>
              <a:t>là</a:t>
            </a:r>
            <a:r>
              <a:rPr lang="en-US" sz="1600" dirty="0">
                <a:solidFill>
                  <a:schemeClr val="tx1">
                    <a:lumMod val="75000"/>
                    <a:lumOff val="25000"/>
                  </a:schemeClr>
                </a:solidFill>
              </a:rPr>
              <a:t> </a:t>
            </a:r>
            <a:r>
              <a:rPr lang="en-US" sz="1600" dirty="0" err="1">
                <a:solidFill>
                  <a:schemeClr val="tx1">
                    <a:lumMod val="75000"/>
                    <a:lumOff val="25000"/>
                  </a:schemeClr>
                </a:solidFill>
              </a:rPr>
              <a:t>tội</a:t>
            </a:r>
            <a:r>
              <a:rPr lang="en-US" sz="1600" dirty="0">
                <a:solidFill>
                  <a:schemeClr val="tx1">
                    <a:lumMod val="75000"/>
                    <a:lumOff val="25000"/>
                  </a:schemeClr>
                </a:solidFill>
              </a:rPr>
              <a:t> </a:t>
            </a:r>
            <a:r>
              <a:rPr lang="en-US" sz="1600" dirty="0" err="1">
                <a:solidFill>
                  <a:schemeClr val="tx1">
                    <a:lumMod val="75000"/>
                    <a:lumOff val="25000"/>
                  </a:schemeClr>
                </a:solidFill>
              </a:rPr>
              <a:t>phạm</a:t>
            </a:r>
            <a:r>
              <a:rPr lang="en-US" sz="1600" dirty="0">
                <a:solidFill>
                  <a:schemeClr val="tx1">
                    <a:lumMod val="75000"/>
                    <a:lumOff val="25000"/>
                  </a:schemeClr>
                </a:solidFill>
              </a:rPr>
              <a:t>, </a:t>
            </a:r>
            <a:r>
              <a:rPr lang="en-US" sz="1600" dirty="0" err="1">
                <a:solidFill>
                  <a:schemeClr val="tx1">
                    <a:lumMod val="75000"/>
                    <a:lumOff val="25000"/>
                  </a:schemeClr>
                </a:solidFill>
              </a:rPr>
              <a:t>đồng</a:t>
            </a:r>
            <a:r>
              <a:rPr lang="en-US" sz="1600" dirty="0">
                <a:solidFill>
                  <a:schemeClr val="tx1">
                    <a:lumMod val="75000"/>
                    <a:lumOff val="25000"/>
                  </a:schemeClr>
                </a:solidFill>
              </a:rPr>
              <a:t> </a:t>
            </a:r>
            <a:r>
              <a:rPr lang="en-US" sz="1600" dirty="0" err="1">
                <a:solidFill>
                  <a:schemeClr val="tx1">
                    <a:lumMod val="75000"/>
                    <a:lumOff val="25000"/>
                  </a:schemeClr>
                </a:solidFill>
              </a:rPr>
              <a:t>thời</a:t>
            </a:r>
            <a:r>
              <a:rPr lang="en-US" sz="1600" dirty="0">
                <a:solidFill>
                  <a:schemeClr val="tx1">
                    <a:lumMod val="75000"/>
                    <a:lumOff val="25000"/>
                  </a:schemeClr>
                </a:solidFill>
              </a:rPr>
              <a:t> </a:t>
            </a:r>
            <a:r>
              <a:rPr lang="en-US" sz="1600" dirty="0" err="1">
                <a:solidFill>
                  <a:schemeClr val="tx1">
                    <a:lumMod val="75000"/>
                    <a:lumOff val="25000"/>
                  </a:schemeClr>
                </a:solidFill>
              </a:rPr>
              <a:t>quy</a:t>
            </a:r>
            <a:r>
              <a:rPr lang="en-US" sz="1600" dirty="0">
                <a:solidFill>
                  <a:schemeClr val="tx1">
                    <a:lumMod val="75000"/>
                    <a:lumOff val="25000"/>
                  </a:schemeClr>
                </a:solidFill>
              </a:rPr>
              <a:t> </a:t>
            </a:r>
            <a:r>
              <a:rPr lang="en-US" sz="1600" dirty="0" err="1">
                <a:solidFill>
                  <a:schemeClr val="tx1">
                    <a:lumMod val="75000"/>
                    <a:lumOff val="25000"/>
                  </a:schemeClr>
                </a:solidFill>
              </a:rPr>
              <a:t>định</a:t>
            </a:r>
            <a:r>
              <a:rPr lang="en-US" sz="1600" dirty="0">
                <a:solidFill>
                  <a:schemeClr val="tx1">
                    <a:lumMod val="75000"/>
                    <a:lumOff val="25000"/>
                  </a:schemeClr>
                </a:solidFill>
              </a:rPr>
              <a:t> </a:t>
            </a:r>
            <a:r>
              <a:rPr lang="en-US" sz="1600" dirty="0" err="1">
                <a:solidFill>
                  <a:schemeClr val="tx1">
                    <a:lumMod val="75000"/>
                    <a:lumOff val="25000"/>
                  </a:schemeClr>
                </a:solidFill>
              </a:rPr>
              <a:t>hình</a:t>
            </a:r>
            <a:r>
              <a:rPr lang="en-US" sz="1600" dirty="0">
                <a:solidFill>
                  <a:schemeClr val="tx1">
                    <a:lumMod val="75000"/>
                    <a:lumOff val="25000"/>
                  </a:schemeClr>
                </a:solidFill>
              </a:rPr>
              <a:t> </a:t>
            </a:r>
            <a:r>
              <a:rPr lang="en-US" sz="1600" dirty="0" err="1">
                <a:solidFill>
                  <a:schemeClr val="tx1">
                    <a:lumMod val="75000"/>
                    <a:lumOff val="25000"/>
                  </a:schemeClr>
                </a:solidFill>
              </a:rPr>
              <a:t>phạt</a:t>
            </a:r>
            <a:r>
              <a:rPr lang="en-US" sz="1600" dirty="0">
                <a:solidFill>
                  <a:schemeClr val="tx1">
                    <a:lumMod val="75000"/>
                    <a:lumOff val="25000"/>
                  </a:schemeClr>
                </a:solidFill>
              </a:rPr>
              <a:t> </a:t>
            </a:r>
            <a:r>
              <a:rPr lang="en-US" sz="1600" dirty="0" err="1">
                <a:solidFill>
                  <a:schemeClr val="tx1">
                    <a:lumMod val="75000"/>
                    <a:lumOff val="25000"/>
                  </a:schemeClr>
                </a:solidFill>
              </a:rPr>
              <a:t>đối</a:t>
            </a:r>
            <a:r>
              <a:rPr lang="en-US" sz="1600" dirty="0">
                <a:solidFill>
                  <a:schemeClr val="tx1">
                    <a:lumMod val="75000"/>
                    <a:lumOff val="25000"/>
                  </a:schemeClr>
                </a:solidFill>
              </a:rPr>
              <a:t> </a:t>
            </a:r>
            <a:r>
              <a:rPr lang="en-US" sz="1600" dirty="0" err="1">
                <a:solidFill>
                  <a:schemeClr val="tx1">
                    <a:lumMod val="75000"/>
                    <a:lumOff val="25000"/>
                  </a:schemeClr>
                </a:solidFill>
              </a:rPr>
              <a:t>với</a:t>
            </a:r>
            <a:r>
              <a:rPr lang="en-US" sz="1600" dirty="0">
                <a:solidFill>
                  <a:schemeClr val="tx1">
                    <a:lumMod val="75000"/>
                    <a:lumOff val="25000"/>
                  </a:schemeClr>
                </a:solidFill>
              </a:rPr>
              <a:t> </a:t>
            </a:r>
            <a:r>
              <a:rPr lang="en-US" sz="1600" dirty="0" err="1">
                <a:solidFill>
                  <a:schemeClr val="tx1">
                    <a:lumMod val="75000"/>
                    <a:lumOff val="25000"/>
                  </a:schemeClr>
                </a:solidFill>
              </a:rPr>
              <a:t>những</a:t>
            </a:r>
            <a:r>
              <a:rPr lang="en-US" sz="1600" dirty="0">
                <a:solidFill>
                  <a:schemeClr val="tx1">
                    <a:lumMod val="75000"/>
                    <a:lumOff val="25000"/>
                  </a:schemeClr>
                </a:solidFill>
              </a:rPr>
              <a:t> </a:t>
            </a:r>
            <a:r>
              <a:rPr lang="en-US" sz="1600" dirty="0" err="1">
                <a:solidFill>
                  <a:schemeClr val="tx1">
                    <a:lumMod val="75000"/>
                    <a:lumOff val="25000"/>
                  </a:schemeClr>
                </a:solidFill>
              </a:rPr>
              <a:t>tội</a:t>
            </a:r>
            <a:r>
              <a:rPr lang="en-US" sz="1600" dirty="0">
                <a:solidFill>
                  <a:schemeClr val="tx1">
                    <a:lumMod val="75000"/>
                    <a:lumOff val="25000"/>
                  </a:schemeClr>
                </a:solidFill>
              </a:rPr>
              <a:t> </a:t>
            </a:r>
            <a:r>
              <a:rPr lang="en-US" sz="1600" dirty="0" err="1">
                <a:solidFill>
                  <a:schemeClr val="tx1">
                    <a:lumMod val="75000"/>
                    <a:lumOff val="25000"/>
                  </a:schemeClr>
                </a:solidFill>
              </a:rPr>
              <a:t>phạm</a:t>
            </a:r>
            <a:r>
              <a:rPr lang="en-US" sz="1600" dirty="0">
                <a:solidFill>
                  <a:schemeClr val="tx1">
                    <a:lumMod val="75000"/>
                    <a:lumOff val="25000"/>
                  </a:schemeClr>
                </a:solidFill>
              </a:rPr>
              <a:t> </a:t>
            </a:r>
            <a:r>
              <a:rPr lang="en-US" sz="1600" dirty="0" err="1">
                <a:solidFill>
                  <a:schemeClr val="tx1">
                    <a:lumMod val="75000"/>
                    <a:lumOff val="25000"/>
                  </a:schemeClr>
                </a:solidFill>
              </a:rPr>
              <a:t>ấy</a:t>
            </a:r>
            <a:r>
              <a:rPr lang="en-US" sz="1600" dirty="0">
                <a:solidFill>
                  <a:schemeClr val="tx1">
                    <a:lumMod val="75000"/>
                    <a:lumOff val="25000"/>
                  </a:schemeClr>
                </a:solidFill>
              </a:rPr>
              <a:t>.</a:t>
            </a:r>
          </a:p>
        </p:txBody>
      </p:sp>
      <p:graphicFrame>
        <p:nvGraphicFramePr>
          <p:cNvPr id="6" name="Diagram 5">
            <a:extLst>
              <a:ext uri="{FF2B5EF4-FFF2-40B4-BE49-F238E27FC236}">
                <a16:creationId xmlns:a16="http://schemas.microsoft.com/office/drawing/2014/main" id="{C7445E2B-B863-A59D-9DE5-2741AACB2B91}"/>
              </a:ext>
            </a:extLst>
          </p:cNvPr>
          <p:cNvGraphicFramePr/>
          <p:nvPr>
            <p:extLst>
              <p:ext uri="{D42A27DB-BD31-4B8C-83A1-F6EECF244321}">
                <p14:modId xmlns:p14="http://schemas.microsoft.com/office/powerpoint/2010/main" val="2024909331"/>
              </p:ext>
            </p:extLst>
          </p:nvPr>
        </p:nvGraphicFramePr>
        <p:xfrm>
          <a:off x="1255123" y="2414271"/>
          <a:ext cx="6633754" cy="2353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4E3B-1674-A98F-65DB-19C1B7149DCF}"/>
              </a:ext>
            </a:extLst>
          </p:cNvPr>
          <p:cNvSpPr>
            <a:spLocks noGrp="1"/>
          </p:cNvSpPr>
          <p:nvPr>
            <p:ph type="title"/>
          </p:nvPr>
        </p:nvSpPr>
        <p:spPr>
          <a:xfrm>
            <a:off x="413300" y="384517"/>
            <a:ext cx="8520600" cy="572700"/>
          </a:xfrm>
        </p:spPr>
        <p:txBody>
          <a:bodyPr spcFirstLastPara="1" wrap="square" lIns="91425" tIns="91425" rIns="91425" bIns="91425" anchor="ctr" anchorCtr="0">
            <a:normAutofit/>
          </a:bodyPr>
          <a:lstStyle/>
          <a:p>
            <a:pPr>
              <a:lnSpc>
                <a:spcPct val="90000"/>
              </a:lnSpc>
            </a:pPr>
            <a:r>
              <a:rPr lang="en-US" sz="2000" b="1" i="0" u="none" strike="noStrike" cap="none" dirty="0" err="1">
                <a:solidFill>
                  <a:schemeClr val="tx1">
                    <a:lumMod val="75000"/>
                    <a:lumOff val="25000"/>
                  </a:schemeClr>
                </a:solidFill>
                <a:effectLst>
                  <a:outerShdw blurRad="38100" dist="38100" dir="2700000" algn="tl">
                    <a:srgbClr val="000000">
                      <a:alpha val="43137"/>
                    </a:srgbClr>
                  </a:outerShdw>
                </a:effectLst>
              </a:rPr>
              <a:t>Nguồn</a:t>
            </a:r>
            <a:r>
              <a:rPr lang="en-US" sz="2000" b="1" i="0" u="none" strike="noStrike" cap="none" dirty="0">
                <a:solidFill>
                  <a:schemeClr val="tx1">
                    <a:lumMod val="75000"/>
                    <a:lumOff val="25000"/>
                  </a:schemeClr>
                </a:solidFill>
                <a:effectLst>
                  <a:outerShdw blurRad="38100" dist="38100" dir="2700000" algn="tl">
                    <a:srgbClr val="000000">
                      <a:alpha val="43137"/>
                    </a:srgbClr>
                  </a:outerShdw>
                </a:effectLst>
              </a:rPr>
              <a:t> </a:t>
            </a:r>
            <a:r>
              <a:rPr lang="en-US" sz="2000" b="1" i="0" u="none" strike="noStrike" cap="none" dirty="0" err="1">
                <a:solidFill>
                  <a:schemeClr val="tx1">
                    <a:lumMod val="75000"/>
                    <a:lumOff val="25000"/>
                  </a:schemeClr>
                </a:solidFill>
                <a:effectLst>
                  <a:outerShdw blurRad="38100" dist="38100" dir="2700000" algn="tl">
                    <a:srgbClr val="000000">
                      <a:alpha val="43137"/>
                    </a:srgbClr>
                  </a:outerShdw>
                </a:effectLst>
              </a:rPr>
              <a:t>của</a:t>
            </a:r>
            <a:r>
              <a:rPr lang="en-US" sz="2000" b="1" i="0" u="none" strike="noStrike" cap="none" dirty="0">
                <a:solidFill>
                  <a:schemeClr val="tx1">
                    <a:lumMod val="75000"/>
                    <a:lumOff val="25000"/>
                  </a:schemeClr>
                </a:solidFill>
                <a:effectLst>
                  <a:outerShdw blurRad="38100" dist="38100" dir="2700000" algn="tl">
                    <a:srgbClr val="000000">
                      <a:alpha val="43137"/>
                    </a:srgbClr>
                  </a:outerShdw>
                </a:effectLst>
              </a:rPr>
              <a:t> </a:t>
            </a:r>
            <a:r>
              <a:rPr lang="en-US" sz="2000" b="1" i="0" u="none" strike="noStrike" cap="none" dirty="0" err="1">
                <a:solidFill>
                  <a:schemeClr val="tx1">
                    <a:lumMod val="75000"/>
                    <a:lumOff val="25000"/>
                  </a:schemeClr>
                </a:solidFill>
                <a:effectLst>
                  <a:outerShdw blurRad="38100" dist="38100" dir="2700000" algn="tl">
                    <a:srgbClr val="000000">
                      <a:alpha val="43137"/>
                    </a:srgbClr>
                  </a:outerShdw>
                </a:effectLst>
              </a:rPr>
              <a:t>Luật</a:t>
            </a:r>
            <a:r>
              <a:rPr lang="en-US" sz="2000" b="1" i="0" u="none" strike="noStrike" cap="none" dirty="0">
                <a:solidFill>
                  <a:schemeClr val="tx1">
                    <a:lumMod val="75000"/>
                    <a:lumOff val="25000"/>
                  </a:schemeClr>
                </a:solidFill>
                <a:effectLst>
                  <a:outerShdw blurRad="38100" dist="38100" dir="2700000" algn="tl">
                    <a:srgbClr val="000000">
                      <a:alpha val="43137"/>
                    </a:srgbClr>
                  </a:outerShdw>
                </a:effectLst>
              </a:rPr>
              <a:t> </a:t>
            </a:r>
            <a:r>
              <a:rPr lang="en-US" sz="2000" b="1" i="0" u="none" strike="noStrike" cap="none" dirty="0" err="1">
                <a:solidFill>
                  <a:schemeClr val="tx1">
                    <a:lumMod val="75000"/>
                    <a:lumOff val="25000"/>
                  </a:schemeClr>
                </a:solidFill>
                <a:effectLst>
                  <a:outerShdw blurRad="38100" dist="38100" dir="2700000" algn="tl">
                    <a:srgbClr val="000000">
                      <a:alpha val="43137"/>
                    </a:srgbClr>
                  </a:outerShdw>
                </a:effectLst>
              </a:rPr>
              <a:t>Hình</a:t>
            </a:r>
            <a:r>
              <a:rPr lang="en-US" sz="2000" b="1" i="0" u="none" strike="noStrike" cap="none" dirty="0">
                <a:solidFill>
                  <a:schemeClr val="tx1">
                    <a:lumMod val="75000"/>
                    <a:lumOff val="25000"/>
                  </a:schemeClr>
                </a:solidFill>
                <a:effectLst>
                  <a:outerShdw blurRad="38100" dist="38100" dir="2700000" algn="tl">
                    <a:srgbClr val="000000">
                      <a:alpha val="43137"/>
                    </a:srgbClr>
                  </a:outerShdw>
                </a:effectLst>
              </a:rPr>
              <a:t> </a:t>
            </a:r>
            <a:r>
              <a:rPr lang="en-US" sz="2000" b="1" i="0" u="none" strike="noStrike" cap="none" dirty="0" err="1">
                <a:solidFill>
                  <a:schemeClr val="tx1">
                    <a:lumMod val="75000"/>
                    <a:lumOff val="25000"/>
                  </a:schemeClr>
                </a:solidFill>
                <a:effectLst>
                  <a:outerShdw blurRad="38100" dist="38100" dir="2700000" algn="tl">
                    <a:srgbClr val="000000">
                      <a:alpha val="43137"/>
                    </a:srgbClr>
                  </a:outerShdw>
                </a:effectLst>
              </a:rPr>
              <a:t>sự</a:t>
            </a:r>
            <a:endParaRPr lang="en-US" sz="2000" b="1" i="0" u="none" strike="noStrike" cap="none" dirty="0">
              <a:solidFill>
                <a:schemeClr val="tx1">
                  <a:lumMod val="75000"/>
                  <a:lumOff val="25000"/>
                </a:schemeClr>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BBFB40EF-BC1D-06F4-62FD-99E2CA817D51}"/>
              </a:ext>
            </a:extLst>
          </p:cNvPr>
          <p:cNvSpPr txBox="1"/>
          <p:nvPr/>
        </p:nvSpPr>
        <p:spPr>
          <a:xfrm>
            <a:off x="311700" y="957217"/>
            <a:ext cx="4933400" cy="3264408"/>
          </a:xfrm>
          <a:prstGeom prst="rect">
            <a:avLst/>
          </a:prstGeom>
          <a:noFill/>
          <a:ln>
            <a:noFill/>
          </a:ln>
        </p:spPr>
        <p:txBody>
          <a:bodyPr spcFirstLastPara="1" lIns="91425" tIns="91425" rIns="91425" bIns="91425" anchor="t" anchorCtr="0">
            <a:normAutofit/>
          </a:bodyPr>
          <a:lstStyle/>
          <a:p>
            <a:pPr marL="400050" indent="-285750">
              <a:spcAft>
                <a:spcPts val="600"/>
              </a:spcAft>
              <a:buSzPts val="1800"/>
              <a:buFont typeface="Wingdings" panose="05000000000000000000" pitchFamily="2" charset="2"/>
              <a:buChar char="§"/>
            </a:pPr>
            <a:r>
              <a:rPr lang="en-US" sz="1600" b="0" i="0" u="none" strike="noStrike" cap="none" dirty="0" err="1">
                <a:solidFill>
                  <a:schemeClr val="tx1">
                    <a:lumMod val="75000"/>
                    <a:lumOff val="25000"/>
                  </a:schemeClr>
                </a:solidFill>
                <a:effectLst/>
              </a:rPr>
              <a:t>Tên</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thường</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gọi</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Bộ</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luật</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Hình</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sự</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năm</a:t>
            </a:r>
            <a:r>
              <a:rPr lang="en-US" sz="1600" b="0" i="0" u="none" strike="noStrike" cap="none" dirty="0">
                <a:solidFill>
                  <a:schemeClr val="tx1">
                    <a:lumMod val="75000"/>
                    <a:lumOff val="25000"/>
                  </a:schemeClr>
                </a:solidFill>
                <a:effectLst/>
              </a:rPr>
              <a:t> 2015, </a:t>
            </a:r>
            <a:r>
              <a:rPr lang="en-US" sz="1600" b="0" i="0" u="none" strike="noStrike" cap="none" dirty="0" err="1">
                <a:solidFill>
                  <a:schemeClr val="tx1">
                    <a:lumMod val="75000"/>
                    <a:lumOff val="25000"/>
                  </a:schemeClr>
                </a:solidFill>
                <a:effectLst/>
              </a:rPr>
              <a:t>sửa</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đổi</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bổ</a:t>
            </a:r>
            <a:r>
              <a:rPr lang="en-US" sz="1600" b="0" i="0" u="none" strike="noStrike" cap="none" dirty="0">
                <a:solidFill>
                  <a:schemeClr val="tx1">
                    <a:lumMod val="75000"/>
                    <a:lumOff val="25000"/>
                  </a:schemeClr>
                </a:solidFill>
                <a:effectLst/>
              </a:rPr>
              <a:t> sung </a:t>
            </a:r>
            <a:r>
              <a:rPr lang="en-US" sz="1600" b="0" i="0" u="none" strike="noStrike" cap="none" dirty="0" err="1">
                <a:solidFill>
                  <a:schemeClr val="tx1">
                    <a:lumMod val="75000"/>
                    <a:lumOff val="25000"/>
                  </a:schemeClr>
                </a:solidFill>
                <a:effectLst/>
              </a:rPr>
              <a:t>năm</a:t>
            </a:r>
            <a:r>
              <a:rPr lang="en-US" sz="1600" b="0" i="0" u="none" strike="noStrike" cap="none" dirty="0">
                <a:solidFill>
                  <a:schemeClr val="tx1">
                    <a:lumMod val="75000"/>
                    <a:lumOff val="25000"/>
                  </a:schemeClr>
                </a:solidFill>
                <a:effectLst/>
              </a:rPr>
              <a:t> 2017</a:t>
            </a:r>
            <a:endParaRPr lang="en-US" sz="1600" dirty="0">
              <a:solidFill>
                <a:schemeClr val="tx1">
                  <a:lumMod val="75000"/>
                  <a:lumOff val="25000"/>
                </a:schemeClr>
              </a:solidFill>
            </a:endParaRPr>
          </a:p>
          <a:p>
            <a:pPr marL="400050" indent="-285750">
              <a:spcAft>
                <a:spcPts val="600"/>
              </a:spcAft>
              <a:buSzPts val="1800"/>
              <a:buFont typeface="Wingdings" panose="05000000000000000000" pitchFamily="2" charset="2"/>
              <a:buChar char="§"/>
            </a:pPr>
            <a:r>
              <a:rPr lang="en-US" sz="1600" b="0" i="0" u="none" strike="noStrike" cap="none" dirty="0" err="1">
                <a:solidFill>
                  <a:schemeClr val="tx1">
                    <a:lumMod val="75000"/>
                    <a:lumOff val="25000"/>
                  </a:schemeClr>
                </a:solidFill>
                <a:effectLst/>
              </a:rPr>
              <a:t>Số</a:t>
            </a:r>
            <a:r>
              <a:rPr lang="en-US" sz="1600" b="0" i="0" u="none" strike="noStrike" cap="none" dirty="0">
                <a:solidFill>
                  <a:schemeClr val="tx1">
                    <a:lumMod val="75000"/>
                    <a:lumOff val="25000"/>
                  </a:schemeClr>
                </a:solidFill>
                <a:effectLst/>
              </a:rPr>
              <a:t>: 100/2015/QH13</a:t>
            </a:r>
            <a:endParaRPr lang="en-US" sz="1600" dirty="0">
              <a:solidFill>
                <a:schemeClr val="tx1">
                  <a:lumMod val="75000"/>
                  <a:lumOff val="25000"/>
                </a:schemeClr>
              </a:solidFill>
            </a:endParaRPr>
          </a:p>
          <a:p>
            <a:pPr marL="400050" indent="-285750">
              <a:spcAft>
                <a:spcPts val="600"/>
              </a:spcAft>
              <a:buSzPts val="1800"/>
              <a:buFont typeface="Wingdings" panose="05000000000000000000" pitchFamily="2" charset="2"/>
              <a:buChar char="§"/>
            </a:pPr>
            <a:r>
              <a:rPr lang="en-US" sz="1600" b="0" i="0" u="none" strike="noStrike" cap="none" dirty="0" err="1">
                <a:solidFill>
                  <a:schemeClr val="tx1">
                    <a:lumMod val="75000"/>
                    <a:lumOff val="25000"/>
                  </a:schemeClr>
                </a:solidFill>
                <a:effectLst/>
              </a:rPr>
              <a:t>Ngày</a:t>
            </a:r>
            <a:r>
              <a:rPr lang="en-US" sz="1600" b="0" i="0" u="none" strike="noStrike" cap="none" dirty="0">
                <a:solidFill>
                  <a:schemeClr val="tx1">
                    <a:lumMod val="75000"/>
                    <a:lumOff val="25000"/>
                  </a:schemeClr>
                </a:solidFill>
                <a:effectLst/>
              </a:rPr>
              <a:t> ban </a:t>
            </a:r>
            <a:r>
              <a:rPr lang="en-US" sz="1600" b="0" i="0" u="none" strike="noStrike" cap="none" dirty="0" err="1">
                <a:solidFill>
                  <a:schemeClr val="tx1">
                    <a:lumMod val="75000"/>
                    <a:lumOff val="25000"/>
                  </a:schemeClr>
                </a:solidFill>
                <a:effectLst/>
              </a:rPr>
              <a:t>hành</a:t>
            </a:r>
            <a:r>
              <a:rPr lang="en-US" sz="1600" b="0" i="0" u="none" strike="noStrike" cap="none" dirty="0">
                <a:solidFill>
                  <a:schemeClr val="tx1">
                    <a:lumMod val="75000"/>
                    <a:lumOff val="25000"/>
                  </a:schemeClr>
                </a:solidFill>
                <a:effectLst/>
              </a:rPr>
              <a:t>: 27/11/2015</a:t>
            </a:r>
            <a:endParaRPr lang="en-US" sz="1600" dirty="0">
              <a:solidFill>
                <a:schemeClr val="tx1">
                  <a:lumMod val="75000"/>
                  <a:lumOff val="25000"/>
                </a:schemeClr>
              </a:solidFill>
            </a:endParaRPr>
          </a:p>
          <a:p>
            <a:pPr marL="400050" indent="-285750">
              <a:spcAft>
                <a:spcPts val="600"/>
              </a:spcAft>
              <a:buSzPts val="1800"/>
              <a:buFont typeface="Wingdings" panose="05000000000000000000" pitchFamily="2" charset="2"/>
              <a:buChar char="§"/>
            </a:pPr>
            <a:r>
              <a:rPr lang="en-US" sz="1600" b="0" i="0" u="none" strike="noStrike" cap="none" dirty="0" err="1">
                <a:solidFill>
                  <a:schemeClr val="tx1">
                    <a:lumMod val="75000"/>
                    <a:lumOff val="25000"/>
                  </a:schemeClr>
                </a:solidFill>
                <a:effectLst/>
              </a:rPr>
              <a:t>Ngày</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hiệu</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lực</a:t>
            </a:r>
            <a:r>
              <a:rPr lang="en-US" sz="1600" b="0" i="0" u="none" strike="noStrike" cap="none" dirty="0">
                <a:solidFill>
                  <a:schemeClr val="tx1">
                    <a:lumMod val="75000"/>
                    <a:lumOff val="25000"/>
                  </a:schemeClr>
                </a:solidFill>
                <a:effectLst/>
              </a:rPr>
              <a:t>: 01/01/2018</a:t>
            </a:r>
            <a:endParaRPr lang="en-US" sz="1600" dirty="0">
              <a:solidFill>
                <a:schemeClr val="tx1">
                  <a:lumMod val="75000"/>
                  <a:lumOff val="25000"/>
                </a:schemeClr>
              </a:solidFill>
            </a:endParaRPr>
          </a:p>
          <a:p>
            <a:pPr marL="400050" indent="-285750">
              <a:spcAft>
                <a:spcPts val="600"/>
              </a:spcAft>
              <a:buSzPts val="1800"/>
              <a:buFont typeface="Wingdings" panose="05000000000000000000" pitchFamily="2" charset="2"/>
              <a:buChar char="§"/>
            </a:pPr>
            <a:r>
              <a:rPr lang="en-US" sz="1600" b="0" i="0" u="none" strike="noStrike" cap="none" dirty="0">
                <a:solidFill>
                  <a:schemeClr val="tx1">
                    <a:lumMod val="75000"/>
                    <a:lumOff val="25000"/>
                  </a:schemeClr>
                </a:solidFill>
                <a:effectLst/>
              </a:rPr>
              <a:t>Dung </a:t>
            </a:r>
            <a:r>
              <a:rPr lang="en-US" sz="1600" b="0" i="0" u="none" strike="noStrike" cap="none" dirty="0" err="1">
                <a:solidFill>
                  <a:schemeClr val="tx1">
                    <a:lumMod val="75000"/>
                    <a:lumOff val="25000"/>
                  </a:schemeClr>
                </a:solidFill>
                <a:effectLst/>
              </a:rPr>
              <a:t>lượng</a:t>
            </a:r>
            <a:r>
              <a:rPr lang="en-US" sz="1600" b="0" i="0" u="none" strike="noStrike" cap="none" dirty="0">
                <a:solidFill>
                  <a:schemeClr val="tx1">
                    <a:lumMod val="75000"/>
                    <a:lumOff val="25000"/>
                  </a:schemeClr>
                </a:solidFill>
                <a:effectLst/>
              </a:rPr>
              <a:t>: 3 </a:t>
            </a:r>
            <a:r>
              <a:rPr lang="en-US" sz="1600" b="0" i="0" u="none" strike="noStrike" cap="none" dirty="0" err="1">
                <a:solidFill>
                  <a:schemeClr val="tx1">
                    <a:lumMod val="75000"/>
                    <a:lumOff val="25000"/>
                  </a:schemeClr>
                </a:solidFill>
                <a:effectLst/>
              </a:rPr>
              <a:t>phần</a:t>
            </a:r>
            <a:r>
              <a:rPr lang="en-US" sz="1600" dirty="0">
                <a:solidFill>
                  <a:schemeClr val="tx1">
                    <a:lumMod val="75000"/>
                    <a:lumOff val="25000"/>
                  </a:schemeClr>
                </a:solidFill>
              </a:rPr>
              <a:t>, 26 </a:t>
            </a:r>
            <a:r>
              <a:rPr lang="en-US" sz="1600" dirty="0" err="1">
                <a:solidFill>
                  <a:schemeClr val="tx1">
                    <a:lumMod val="75000"/>
                    <a:lumOff val="25000"/>
                  </a:schemeClr>
                </a:solidFill>
              </a:rPr>
              <a:t>chương</a:t>
            </a:r>
            <a:r>
              <a:rPr lang="en-US" sz="1600" dirty="0">
                <a:solidFill>
                  <a:schemeClr val="tx1">
                    <a:lumMod val="75000"/>
                    <a:lumOff val="25000"/>
                  </a:schemeClr>
                </a:solidFill>
              </a:rPr>
              <a:t>, 426 </a:t>
            </a:r>
            <a:r>
              <a:rPr lang="en-US" sz="1600" dirty="0" err="1">
                <a:solidFill>
                  <a:schemeClr val="tx1">
                    <a:lumMod val="75000"/>
                    <a:lumOff val="25000"/>
                  </a:schemeClr>
                </a:solidFill>
              </a:rPr>
              <a:t>Điều</a:t>
            </a:r>
            <a:endParaRPr lang="en-US" sz="1600" dirty="0">
              <a:solidFill>
                <a:schemeClr val="tx1">
                  <a:lumMod val="75000"/>
                  <a:lumOff val="25000"/>
                </a:schemeClr>
              </a:solidFill>
            </a:endParaRPr>
          </a:p>
          <a:p>
            <a:pPr marL="400050" indent="-285750">
              <a:spcAft>
                <a:spcPts val="600"/>
              </a:spcAft>
              <a:buSzPts val="1800"/>
              <a:buFont typeface="Wingdings" panose="05000000000000000000" pitchFamily="2" charset="2"/>
              <a:buChar char="§"/>
            </a:pPr>
            <a:r>
              <a:rPr lang="en-US" sz="1600" b="0" i="0" u="none" strike="noStrike" cap="none" dirty="0" err="1">
                <a:solidFill>
                  <a:schemeClr val="tx1">
                    <a:lumMod val="75000"/>
                    <a:lumOff val="25000"/>
                  </a:schemeClr>
                </a:solidFill>
                <a:effectLst/>
              </a:rPr>
              <a:t>Thay</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thế</a:t>
            </a:r>
            <a:r>
              <a:rPr lang="en-US" sz="1600" b="0" i="0" u="none" strike="noStrike" cap="none" dirty="0">
                <a:solidFill>
                  <a:schemeClr val="tx1">
                    <a:lumMod val="75000"/>
                    <a:lumOff val="25000"/>
                  </a:schemeClr>
                </a:solidFill>
                <a:effectLst/>
              </a:rPr>
              <a:t>: BLHS </a:t>
            </a:r>
            <a:r>
              <a:rPr lang="en-US" sz="1600" b="0" i="0" u="none" strike="noStrike" cap="none" dirty="0" err="1">
                <a:solidFill>
                  <a:schemeClr val="tx1">
                    <a:lumMod val="75000"/>
                    <a:lumOff val="25000"/>
                  </a:schemeClr>
                </a:solidFill>
                <a:effectLst/>
              </a:rPr>
              <a:t>năm</a:t>
            </a:r>
            <a:r>
              <a:rPr lang="en-US" sz="1600" b="0" i="0" u="none" strike="noStrike" cap="none" dirty="0">
                <a:solidFill>
                  <a:schemeClr val="tx1">
                    <a:lumMod val="75000"/>
                    <a:lumOff val="25000"/>
                  </a:schemeClr>
                </a:solidFill>
                <a:effectLst/>
              </a:rPr>
              <a:t> 1999, </a:t>
            </a:r>
            <a:r>
              <a:rPr lang="en-US" sz="1600" b="0" i="0" u="none" strike="noStrike" cap="none" dirty="0" err="1">
                <a:solidFill>
                  <a:schemeClr val="tx1">
                    <a:lumMod val="75000"/>
                    <a:lumOff val="25000"/>
                  </a:schemeClr>
                </a:solidFill>
                <a:effectLst/>
              </a:rPr>
              <a:t>sửa</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đổi</a:t>
            </a:r>
            <a:r>
              <a:rPr lang="en-US" sz="1600" b="0" i="0" u="none" strike="noStrike" cap="none" dirty="0">
                <a:solidFill>
                  <a:schemeClr val="tx1">
                    <a:lumMod val="75000"/>
                    <a:lumOff val="25000"/>
                  </a:schemeClr>
                </a:solidFill>
                <a:effectLst/>
              </a:rPr>
              <a:t> </a:t>
            </a:r>
            <a:r>
              <a:rPr lang="en-US" sz="1600" b="0" i="0" u="none" strike="noStrike" cap="none" dirty="0" err="1">
                <a:solidFill>
                  <a:schemeClr val="tx1">
                    <a:lumMod val="75000"/>
                    <a:lumOff val="25000"/>
                  </a:schemeClr>
                </a:solidFill>
                <a:effectLst/>
              </a:rPr>
              <a:t>bổ</a:t>
            </a:r>
            <a:r>
              <a:rPr lang="en-US" sz="1600" b="0" i="0" u="none" strike="noStrike" cap="none" dirty="0">
                <a:solidFill>
                  <a:schemeClr val="tx1">
                    <a:lumMod val="75000"/>
                    <a:lumOff val="25000"/>
                  </a:schemeClr>
                </a:solidFill>
                <a:effectLst/>
              </a:rPr>
              <a:t> sung </a:t>
            </a:r>
            <a:r>
              <a:rPr lang="en-US" sz="1600" b="0" i="0" u="none" strike="noStrike" cap="none" dirty="0" err="1">
                <a:solidFill>
                  <a:schemeClr val="tx1">
                    <a:lumMod val="75000"/>
                    <a:lumOff val="25000"/>
                  </a:schemeClr>
                </a:solidFill>
                <a:effectLst/>
              </a:rPr>
              <a:t>năm</a:t>
            </a:r>
            <a:r>
              <a:rPr lang="en-US" sz="1600" b="0" i="0" u="none" strike="noStrike" cap="none" dirty="0">
                <a:solidFill>
                  <a:schemeClr val="tx1">
                    <a:lumMod val="75000"/>
                    <a:lumOff val="25000"/>
                  </a:schemeClr>
                </a:solidFill>
                <a:effectLst/>
              </a:rPr>
              <a:t> 2009</a:t>
            </a:r>
            <a:endParaRPr lang="en-US" sz="1600" b="0" i="0" u="none" strike="noStrike" cap="none" dirty="0">
              <a:solidFill>
                <a:schemeClr val="tx1">
                  <a:lumMod val="75000"/>
                  <a:lumOff val="25000"/>
                </a:schemeClr>
              </a:solidFill>
            </a:endParaRPr>
          </a:p>
        </p:txBody>
      </p:sp>
      <p:pic>
        <p:nvPicPr>
          <p:cNvPr id="7" name="Picture 6" descr="A red and yellow sign with yellow text&#10;&#10;Description automatically generated">
            <a:extLst>
              <a:ext uri="{FF2B5EF4-FFF2-40B4-BE49-F238E27FC236}">
                <a16:creationId xmlns:a16="http://schemas.microsoft.com/office/drawing/2014/main" id="{9473101D-9822-1B95-7D78-DD8A619853FC}"/>
              </a:ext>
            </a:extLst>
          </p:cNvPr>
          <p:cNvPicPr>
            <a:picLocks noChangeAspect="1"/>
          </p:cNvPicPr>
          <p:nvPr/>
        </p:nvPicPr>
        <p:blipFill>
          <a:blip r:embed="rId2"/>
          <a:stretch>
            <a:fillRect/>
          </a:stretch>
        </p:blipFill>
        <p:spPr>
          <a:xfrm>
            <a:off x="5487483" y="0"/>
            <a:ext cx="3656517" cy="5143500"/>
          </a:xfrm>
          <a:prstGeom prst="rect">
            <a:avLst/>
          </a:prstGeom>
        </p:spPr>
      </p:pic>
    </p:spTree>
    <p:extLst>
      <p:ext uri="{BB962C8B-B14F-4D97-AF65-F5344CB8AC3E}">
        <p14:creationId xmlns:p14="http://schemas.microsoft.com/office/powerpoint/2010/main" val="3267697657"/>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TỘI PHẠM</a:t>
            </a:r>
          </a:p>
        </p:txBody>
      </p:sp>
      <p:pic>
        <p:nvPicPr>
          <p:cNvPr id="3" name="Picture 2" descr="Cartoon a cartoon of a thief with a bag and a flashlight&#10;&#10;Description automatically generated">
            <a:extLst>
              <a:ext uri="{FF2B5EF4-FFF2-40B4-BE49-F238E27FC236}">
                <a16:creationId xmlns:a16="http://schemas.microsoft.com/office/drawing/2014/main" id="{10325AB0-8319-E2ED-58B5-D755D8E2E387}"/>
              </a:ext>
            </a:extLst>
          </p:cNvPr>
          <p:cNvPicPr>
            <a:picLocks noChangeAspect="1"/>
          </p:cNvPicPr>
          <p:nvPr/>
        </p:nvPicPr>
        <p:blipFill>
          <a:blip r:embed="rId2"/>
          <a:stretch>
            <a:fillRect/>
          </a:stretch>
        </p:blipFill>
        <p:spPr>
          <a:xfrm>
            <a:off x="-264694" y="2636147"/>
            <a:ext cx="4181137" cy="2353980"/>
          </a:xfrm>
          <a:prstGeom prst="rect">
            <a:avLst/>
          </a:prstGeom>
        </p:spPr>
      </p:pic>
      <p:sp>
        <p:nvSpPr>
          <p:cNvPr id="5" name="Rectangle: Rounded Corners 4">
            <a:extLst>
              <a:ext uri="{FF2B5EF4-FFF2-40B4-BE49-F238E27FC236}">
                <a16:creationId xmlns:a16="http://schemas.microsoft.com/office/drawing/2014/main" id="{89ADE492-1875-C0C7-1614-FAEA7044EF58}"/>
              </a:ext>
            </a:extLst>
          </p:cNvPr>
          <p:cNvSpPr/>
          <p:nvPr/>
        </p:nvSpPr>
        <p:spPr>
          <a:xfrm>
            <a:off x="3717758" y="445025"/>
            <a:ext cx="4911899" cy="4545102"/>
          </a:xfrm>
          <a:custGeom>
            <a:avLst/>
            <a:gdLst>
              <a:gd name="connsiteX0" fmla="*/ 0 w 4911899"/>
              <a:gd name="connsiteY0" fmla="*/ 757532 h 4545102"/>
              <a:gd name="connsiteX1" fmla="*/ 757532 w 4911899"/>
              <a:gd name="connsiteY1" fmla="*/ 0 h 4545102"/>
              <a:gd name="connsiteX2" fmla="*/ 1357640 w 4911899"/>
              <a:gd name="connsiteY2" fmla="*/ 0 h 4545102"/>
              <a:gd name="connsiteX3" fmla="*/ 1889810 w 4911899"/>
              <a:gd name="connsiteY3" fmla="*/ 0 h 4545102"/>
              <a:gd name="connsiteX4" fmla="*/ 2523886 w 4911899"/>
              <a:gd name="connsiteY4" fmla="*/ 0 h 4545102"/>
              <a:gd name="connsiteX5" fmla="*/ 3056057 w 4911899"/>
              <a:gd name="connsiteY5" fmla="*/ 0 h 4545102"/>
              <a:gd name="connsiteX6" fmla="*/ 4154367 w 4911899"/>
              <a:gd name="connsiteY6" fmla="*/ 0 h 4545102"/>
              <a:gd name="connsiteX7" fmla="*/ 4911899 w 4911899"/>
              <a:gd name="connsiteY7" fmla="*/ 757532 h 4545102"/>
              <a:gd name="connsiteX8" fmla="*/ 4911899 w 4911899"/>
              <a:gd name="connsiteY8" fmla="*/ 1232238 h 4545102"/>
              <a:gd name="connsiteX9" fmla="*/ 4911899 w 4911899"/>
              <a:gd name="connsiteY9" fmla="*/ 1706944 h 4545102"/>
              <a:gd name="connsiteX10" fmla="*/ 4911899 w 4911899"/>
              <a:gd name="connsiteY10" fmla="*/ 2211950 h 4545102"/>
              <a:gd name="connsiteX11" fmla="*/ 4911899 w 4911899"/>
              <a:gd name="connsiteY11" fmla="*/ 2686656 h 4545102"/>
              <a:gd name="connsiteX12" fmla="*/ 4911899 w 4911899"/>
              <a:gd name="connsiteY12" fmla="*/ 3191663 h 4545102"/>
              <a:gd name="connsiteX13" fmla="*/ 4911899 w 4911899"/>
              <a:gd name="connsiteY13" fmla="*/ 3787570 h 4545102"/>
              <a:gd name="connsiteX14" fmla="*/ 4154367 w 4911899"/>
              <a:gd name="connsiteY14" fmla="*/ 4545102 h 4545102"/>
              <a:gd name="connsiteX15" fmla="*/ 3588228 w 4911899"/>
              <a:gd name="connsiteY15" fmla="*/ 4545102 h 4545102"/>
              <a:gd name="connsiteX16" fmla="*/ 3123994 w 4911899"/>
              <a:gd name="connsiteY16" fmla="*/ 4545102 h 4545102"/>
              <a:gd name="connsiteX17" fmla="*/ 2523886 w 4911899"/>
              <a:gd name="connsiteY17" fmla="*/ 4545102 h 4545102"/>
              <a:gd name="connsiteX18" fmla="*/ 2025684 w 4911899"/>
              <a:gd name="connsiteY18" fmla="*/ 4545102 h 4545102"/>
              <a:gd name="connsiteX19" fmla="*/ 1425576 w 4911899"/>
              <a:gd name="connsiteY19" fmla="*/ 4545102 h 4545102"/>
              <a:gd name="connsiteX20" fmla="*/ 757532 w 4911899"/>
              <a:gd name="connsiteY20" fmla="*/ 4545102 h 4545102"/>
              <a:gd name="connsiteX21" fmla="*/ 0 w 4911899"/>
              <a:gd name="connsiteY21" fmla="*/ 3787570 h 4545102"/>
              <a:gd name="connsiteX22" fmla="*/ 0 w 4911899"/>
              <a:gd name="connsiteY22" fmla="*/ 3252263 h 4545102"/>
              <a:gd name="connsiteX23" fmla="*/ 0 w 4911899"/>
              <a:gd name="connsiteY23" fmla="*/ 2716957 h 4545102"/>
              <a:gd name="connsiteX24" fmla="*/ 0 w 4911899"/>
              <a:gd name="connsiteY24" fmla="*/ 2211950 h 4545102"/>
              <a:gd name="connsiteX25" fmla="*/ 0 w 4911899"/>
              <a:gd name="connsiteY25" fmla="*/ 1646343 h 4545102"/>
              <a:gd name="connsiteX26" fmla="*/ 0 w 4911899"/>
              <a:gd name="connsiteY26" fmla="*/ 1201938 h 4545102"/>
              <a:gd name="connsiteX27" fmla="*/ 0 w 4911899"/>
              <a:gd name="connsiteY27" fmla="*/ 757532 h 454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11899" h="4545102" fill="none" extrusionOk="0">
                <a:moveTo>
                  <a:pt x="0" y="757532"/>
                </a:moveTo>
                <a:cubicBezTo>
                  <a:pt x="27274" y="434203"/>
                  <a:pt x="289501" y="-10654"/>
                  <a:pt x="757532" y="0"/>
                </a:cubicBezTo>
                <a:cubicBezTo>
                  <a:pt x="1052487" y="-44126"/>
                  <a:pt x="1214187" y="29374"/>
                  <a:pt x="1357640" y="0"/>
                </a:cubicBezTo>
                <a:cubicBezTo>
                  <a:pt x="1501093" y="-29374"/>
                  <a:pt x="1695817" y="16177"/>
                  <a:pt x="1889810" y="0"/>
                </a:cubicBezTo>
                <a:cubicBezTo>
                  <a:pt x="2083803" y="-16177"/>
                  <a:pt x="2241605" y="76024"/>
                  <a:pt x="2523886" y="0"/>
                </a:cubicBezTo>
                <a:cubicBezTo>
                  <a:pt x="2806167" y="-76024"/>
                  <a:pt x="2903195" y="50516"/>
                  <a:pt x="3056057" y="0"/>
                </a:cubicBezTo>
                <a:cubicBezTo>
                  <a:pt x="3208919" y="-50516"/>
                  <a:pt x="3915077" y="14273"/>
                  <a:pt x="4154367" y="0"/>
                </a:cubicBezTo>
                <a:cubicBezTo>
                  <a:pt x="4600624" y="-22386"/>
                  <a:pt x="4896928" y="333092"/>
                  <a:pt x="4911899" y="757532"/>
                </a:cubicBezTo>
                <a:cubicBezTo>
                  <a:pt x="4962536" y="923896"/>
                  <a:pt x="4909267" y="1006718"/>
                  <a:pt x="4911899" y="1232238"/>
                </a:cubicBezTo>
                <a:cubicBezTo>
                  <a:pt x="4914531" y="1457758"/>
                  <a:pt x="4856529" y="1560201"/>
                  <a:pt x="4911899" y="1706944"/>
                </a:cubicBezTo>
                <a:cubicBezTo>
                  <a:pt x="4967269" y="1853687"/>
                  <a:pt x="4853221" y="2069413"/>
                  <a:pt x="4911899" y="2211950"/>
                </a:cubicBezTo>
                <a:cubicBezTo>
                  <a:pt x="4970577" y="2354487"/>
                  <a:pt x="4895780" y="2477673"/>
                  <a:pt x="4911899" y="2686656"/>
                </a:cubicBezTo>
                <a:cubicBezTo>
                  <a:pt x="4928018" y="2895639"/>
                  <a:pt x="4855078" y="2970226"/>
                  <a:pt x="4911899" y="3191663"/>
                </a:cubicBezTo>
                <a:cubicBezTo>
                  <a:pt x="4968720" y="3413100"/>
                  <a:pt x="4892306" y="3649365"/>
                  <a:pt x="4911899" y="3787570"/>
                </a:cubicBezTo>
                <a:cubicBezTo>
                  <a:pt x="4901971" y="4212340"/>
                  <a:pt x="4631857" y="4515887"/>
                  <a:pt x="4154367" y="4545102"/>
                </a:cubicBezTo>
                <a:cubicBezTo>
                  <a:pt x="4021505" y="4552760"/>
                  <a:pt x="3707570" y="4508993"/>
                  <a:pt x="3588228" y="4545102"/>
                </a:cubicBezTo>
                <a:cubicBezTo>
                  <a:pt x="3468886" y="4581211"/>
                  <a:pt x="3268797" y="4535349"/>
                  <a:pt x="3123994" y="4545102"/>
                </a:cubicBezTo>
                <a:cubicBezTo>
                  <a:pt x="2979191" y="4554855"/>
                  <a:pt x="2651810" y="4530795"/>
                  <a:pt x="2523886" y="4545102"/>
                </a:cubicBezTo>
                <a:cubicBezTo>
                  <a:pt x="2395962" y="4559409"/>
                  <a:pt x="2165353" y="4510476"/>
                  <a:pt x="2025684" y="4545102"/>
                </a:cubicBezTo>
                <a:cubicBezTo>
                  <a:pt x="1886015" y="4579728"/>
                  <a:pt x="1706154" y="4499612"/>
                  <a:pt x="1425576" y="4545102"/>
                </a:cubicBezTo>
                <a:cubicBezTo>
                  <a:pt x="1144998" y="4590592"/>
                  <a:pt x="935772" y="4504694"/>
                  <a:pt x="757532" y="4545102"/>
                </a:cubicBezTo>
                <a:cubicBezTo>
                  <a:pt x="411278" y="4575484"/>
                  <a:pt x="-86258" y="4222986"/>
                  <a:pt x="0" y="3787570"/>
                </a:cubicBezTo>
                <a:cubicBezTo>
                  <a:pt x="-61894" y="3581769"/>
                  <a:pt x="48876" y="3502156"/>
                  <a:pt x="0" y="3252263"/>
                </a:cubicBezTo>
                <a:cubicBezTo>
                  <a:pt x="-48876" y="3002370"/>
                  <a:pt x="19854" y="2834320"/>
                  <a:pt x="0" y="2716957"/>
                </a:cubicBezTo>
                <a:cubicBezTo>
                  <a:pt x="-19854" y="2599594"/>
                  <a:pt x="56252" y="2337268"/>
                  <a:pt x="0" y="2211950"/>
                </a:cubicBezTo>
                <a:cubicBezTo>
                  <a:pt x="-56252" y="2086632"/>
                  <a:pt x="26143" y="1893654"/>
                  <a:pt x="0" y="1646343"/>
                </a:cubicBezTo>
                <a:cubicBezTo>
                  <a:pt x="-26143" y="1399032"/>
                  <a:pt x="21745" y="1412672"/>
                  <a:pt x="0" y="1201938"/>
                </a:cubicBezTo>
                <a:cubicBezTo>
                  <a:pt x="-21745" y="991205"/>
                  <a:pt x="3449" y="873585"/>
                  <a:pt x="0" y="757532"/>
                </a:cubicBezTo>
                <a:close/>
              </a:path>
              <a:path w="4911899" h="4545102" stroke="0" extrusionOk="0">
                <a:moveTo>
                  <a:pt x="0" y="757532"/>
                </a:moveTo>
                <a:cubicBezTo>
                  <a:pt x="11192" y="386290"/>
                  <a:pt x="346701" y="91212"/>
                  <a:pt x="757532" y="0"/>
                </a:cubicBezTo>
                <a:cubicBezTo>
                  <a:pt x="1020526" y="-37240"/>
                  <a:pt x="1108207" y="58519"/>
                  <a:pt x="1323671" y="0"/>
                </a:cubicBezTo>
                <a:cubicBezTo>
                  <a:pt x="1539135" y="-58519"/>
                  <a:pt x="1743679" y="61210"/>
                  <a:pt x="1923779" y="0"/>
                </a:cubicBezTo>
                <a:cubicBezTo>
                  <a:pt x="2103879" y="-61210"/>
                  <a:pt x="2237899" y="35277"/>
                  <a:pt x="2421981" y="0"/>
                </a:cubicBezTo>
                <a:cubicBezTo>
                  <a:pt x="2606063" y="-35277"/>
                  <a:pt x="2811705" y="2227"/>
                  <a:pt x="3022089" y="0"/>
                </a:cubicBezTo>
                <a:cubicBezTo>
                  <a:pt x="3232473" y="-2227"/>
                  <a:pt x="3278255" y="51714"/>
                  <a:pt x="3486323" y="0"/>
                </a:cubicBezTo>
                <a:cubicBezTo>
                  <a:pt x="3694391" y="-51714"/>
                  <a:pt x="3858303" y="54397"/>
                  <a:pt x="4154367" y="0"/>
                </a:cubicBezTo>
                <a:cubicBezTo>
                  <a:pt x="4644141" y="50764"/>
                  <a:pt x="4803680" y="383601"/>
                  <a:pt x="4911899" y="757532"/>
                </a:cubicBezTo>
                <a:cubicBezTo>
                  <a:pt x="4929690" y="914830"/>
                  <a:pt x="4908070" y="1108323"/>
                  <a:pt x="4911899" y="1292839"/>
                </a:cubicBezTo>
                <a:cubicBezTo>
                  <a:pt x="4915728" y="1477355"/>
                  <a:pt x="4878429" y="1542555"/>
                  <a:pt x="4911899" y="1737244"/>
                </a:cubicBezTo>
                <a:cubicBezTo>
                  <a:pt x="4945369" y="1931933"/>
                  <a:pt x="4888717" y="1945393"/>
                  <a:pt x="4911899" y="2151349"/>
                </a:cubicBezTo>
                <a:cubicBezTo>
                  <a:pt x="4935081" y="2357305"/>
                  <a:pt x="4884242" y="2366596"/>
                  <a:pt x="4911899" y="2565455"/>
                </a:cubicBezTo>
                <a:cubicBezTo>
                  <a:pt x="4939556" y="2764314"/>
                  <a:pt x="4859685" y="2857893"/>
                  <a:pt x="4911899" y="3131062"/>
                </a:cubicBezTo>
                <a:cubicBezTo>
                  <a:pt x="4964113" y="3404231"/>
                  <a:pt x="4886290" y="3535291"/>
                  <a:pt x="4911899" y="3787570"/>
                </a:cubicBezTo>
                <a:cubicBezTo>
                  <a:pt x="4897991" y="4235309"/>
                  <a:pt x="4614663" y="4441499"/>
                  <a:pt x="4154367" y="4545102"/>
                </a:cubicBezTo>
                <a:cubicBezTo>
                  <a:pt x="4009350" y="4593714"/>
                  <a:pt x="3810450" y="4537974"/>
                  <a:pt x="3622196" y="4545102"/>
                </a:cubicBezTo>
                <a:cubicBezTo>
                  <a:pt x="3433942" y="4552230"/>
                  <a:pt x="3218823" y="4505188"/>
                  <a:pt x="2988120" y="4545102"/>
                </a:cubicBezTo>
                <a:cubicBezTo>
                  <a:pt x="2757417" y="4585016"/>
                  <a:pt x="2679066" y="4541788"/>
                  <a:pt x="2489918" y="4545102"/>
                </a:cubicBezTo>
                <a:cubicBezTo>
                  <a:pt x="2300770" y="4548416"/>
                  <a:pt x="1998409" y="4543061"/>
                  <a:pt x="1855842" y="4545102"/>
                </a:cubicBezTo>
                <a:cubicBezTo>
                  <a:pt x="1713275" y="4547143"/>
                  <a:pt x="1303570" y="4484956"/>
                  <a:pt x="757532" y="4545102"/>
                </a:cubicBezTo>
                <a:cubicBezTo>
                  <a:pt x="415796" y="4561256"/>
                  <a:pt x="89875" y="4148052"/>
                  <a:pt x="0" y="3787570"/>
                </a:cubicBezTo>
                <a:cubicBezTo>
                  <a:pt x="-44219" y="3644709"/>
                  <a:pt x="9286" y="3538658"/>
                  <a:pt x="0" y="3343164"/>
                </a:cubicBezTo>
                <a:cubicBezTo>
                  <a:pt x="-9286" y="3147670"/>
                  <a:pt x="57904" y="3050165"/>
                  <a:pt x="0" y="2807858"/>
                </a:cubicBezTo>
                <a:cubicBezTo>
                  <a:pt x="-57904" y="2565551"/>
                  <a:pt x="60828" y="2514818"/>
                  <a:pt x="0" y="2242251"/>
                </a:cubicBezTo>
                <a:cubicBezTo>
                  <a:pt x="-60828" y="1969684"/>
                  <a:pt x="57780" y="1968627"/>
                  <a:pt x="0" y="1737244"/>
                </a:cubicBezTo>
                <a:cubicBezTo>
                  <a:pt x="-57780" y="1505861"/>
                  <a:pt x="11379" y="1407413"/>
                  <a:pt x="0" y="1292839"/>
                </a:cubicBezTo>
                <a:cubicBezTo>
                  <a:pt x="-11379" y="1178266"/>
                  <a:pt x="46958" y="875309"/>
                  <a:pt x="0" y="757532"/>
                </a:cubicBezTo>
                <a:close/>
              </a:path>
            </a:pathLst>
          </a:custGeom>
          <a:solidFill>
            <a:schemeClr val="bg2">
              <a:lumMod val="20000"/>
              <a:lumOff val="80000"/>
            </a:schemeClr>
          </a:solidFill>
          <a:ln>
            <a:extLst>
              <a:ext uri="{C807C97D-BFC1-408E-A445-0C87EB9F89A2}">
                <ask:lineSketchStyleProps xmlns:ask="http://schemas.microsoft.com/office/drawing/2018/sketchyshapes" sd="256173113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spcBef>
                <a:spcPts val="600"/>
              </a:spcBef>
              <a:spcAft>
                <a:spcPts val="600"/>
              </a:spcAft>
            </a:pPr>
            <a:r>
              <a:rPr lang="en-US" sz="1600" b="1" dirty="0">
                <a:solidFill>
                  <a:schemeClr val="tx1">
                    <a:lumMod val="75000"/>
                    <a:lumOff val="25000"/>
                  </a:schemeClr>
                </a:solidFill>
              </a:rPr>
              <a:t>2.1. </a:t>
            </a:r>
            <a:r>
              <a:rPr lang="vi-VN" sz="1600" b="1" i="0" u="none" strike="noStrike" dirty="0">
                <a:solidFill>
                  <a:schemeClr val="tx1">
                    <a:lumMod val="75000"/>
                    <a:lumOff val="25000"/>
                  </a:schemeClr>
                </a:solidFill>
                <a:effectLst/>
              </a:rPr>
              <a:t>Khái niệm tội phạm</a:t>
            </a:r>
            <a:endParaRPr lang="en-US" sz="1600" b="1" i="0" u="none" strike="noStrike" dirty="0">
              <a:solidFill>
                <a:schemeClr val="tx1">
                  <a:lumMod val="75000"/>
                  <a:lumOff val="25000"/>
                </a:schemeClr>
              </a:solidFill>
              <a:effectLst/>
            </a:endParaRPr>
          </a:p>
          <a:p>
            <a:pPr algn="just">
              <a:spcBef>
                <a:spcPts val="600"/>
              </a:spcBef>
              <a:spcAft>
                <a:spcPts val="600"/>
              </a:spcAft>
            </a:pPr>
            <a:r>
              <a:rPr lang="en-US" sz="1600" b="1" dirty="0" err="1">
                <a:solidFill>
                  <a:schemeClr val="tx1">
                    <a:lumMod val="75000"/>
                    <a:lumOff val="25000"/>
                  </a:schemeClr>
                </a:solidFill>
              </a:rPr>
              <a:t>Khoản</a:t>
            </a:r>
            <a:r>
              <a:rPr lang="en-US" sz="1600" b="1" dirty="0">
                <a:solidFill>
                  <a:schemeClr val="tx1">
                    <a:lumMod val="75000"/>
                    <a:lumOff val="25000"/>
                  </a:schemeClr>
                </a:solidFill>
              </a:rPr>
              <a:t> 1, </a:t>
            </a:r>
            <a:r>
              <a:rPr lang="en-US" sz="1600" b="1" dirty="0" err="1">
                <a:solidFill>
                  <a:schemeClr val="tx1">
                    <a:lumMod val="75000"/>
                    <a:lumOff val="25000"/>
                  </a:schemeClr>
                </a:solidFill>
              </a:rPr>
              <a:t>Điều</a:t>
            </a:r>
            <a:r>
              <a:rPr lang="en-US" sz="1600" b="1" dirty="0">
                <a:solidFill>
                  <a:schemeClr val="tx1">
                    <a:lumMod val="75000"/>
                    <a:lumOff val="25000"/>
                  </a:schemeClr>
                </a:solidFill>
              </a:rPr>
              <a:t> 8 BLHS:</a:t>
            </a:r>
            <a:endParaRPr lang="vi-VN" sz="1600" b="0" i="0" dirty="0">
              <a:solidFill>
                <a:schemeClr val="tx1">
                  <a:lumMod val="75000"/>
                  <a:lumOff val="25000"/>
                </a:schemeClr>
              </a:solidFill>
              <a:effectLst/>
            </a:endParaRPr>
          </a:p>
          <a:p>
            <a:pPr algn="just">
              <a:spcBef>
                <a:spcPts val="600"/>
              </a:spcBef>
              <a:spcAft>
                <a:spcPts val="600"/>
              </a:spcAft>
            </a:pPr>
            <a:r>
              <a:rPr lang="vi-VN" sz="1600" b="0" i="0" dirty="0">
                <a:solidFill>
                  <a:schemeClr val="tx1">
                    <a:lumMod val="75000"/>
                    <a:lumOff val="25000"/>
                  </a:schemeClr>
                </a:solidFill>
                <a:effectLst/>
              </a:rPr>
              <a:t>Tội phạm là hành vi nguy hiểm cho xã hội được quy định trong Bộ luật hình sự, do người có năng lực trách nhiệm hình sự hoặc pháp nhân thương mại thực hiện một cách cố ý hoặc vô ý, xâm phạm độc lập, chủ quyền, thống nhất, toàn vẹn lãnh thổ Tổ quốc, xâm phạm chế độ chính trị, chế độ kinh tế, nền văn hóa, quốc phòng, an ninh, trật tự, an toàn xã hội, quyền, lợi ích hợp pháp của tổ chức, xâm phạm quyền con người, quyền, lợi ích hợp pháp của công dân, xâm phạm những lĩnh vực khác của trật tự pháp luật xã hội chủ nghĩa mà theo quy định của Bộ luật này phải bị xử lý hình sự.</a:t>
            </a:r>
          </a:p>
        </p:txBody>
      </p:sp>
    </p:spTree>
    <p:extLst>
      <p:ext uri="{BB962C8B-B14F-4D97-AF65-F5344CB8AC3E}">
        <p14:creationId xmlns:p14="http://schemas.microsoft.com/office/powerpoint/2010/main" val="383967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10"/>
          <p:cNvGrpSpPr>
            <a:grpSpLocks noChangeAspect="1"/>
          </p:cNvGrpSpPr>
          <p:nvPr/>
        </p:nvGrpSpPr>
        <p:grpSpPr bwMode="auto">
          <a:xfrm>
            <a:off x="-227109" y="514350"/>
            <a:ext cx="10228359" cy="4514850"/>
            <a:chOff x="2721" y="11265"/>
            <a:chExt cx="8120" cy="4607"/>
          </a:xfrm>
        </p:grpSpPr>
        <p:sp>
          <p:nvSpPr>
            <p:cNvPr id="15366" name="AutoShape 11"/>
            <p:cNvSpPr>
              <a:spLocks noChangeAspect="1" noChangeArrowheads="1"/>
            </p:cNvSpPr>
            <p:nvPr/>
          </p:nvSpPr>
          <p:spPr bwMode="auto">
            <a:xfrm>
              <a:off x="2721" y="11265"/>
              <a:ext cx="8120" cy="460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1" hangingPunct="1"/>
              <a:endParaRPr lang="en-US" sz="2100">
                <a:latin typeface="Tahoma" panose="020B0604030504040204" pitchFamily="34" charset="0"/>
                <a:ea typeface="Tahoma" panose="020B0604030504040204" pitchFamily="34" charset="0"/>
                <a:cs typeface="Tahoma" panose="020B0604030504040204" pitchFamily="34" charset="0"/>
              </a:endParaRPr>
            </a:p>
          </p:txBody>
        </p:sp>
        <p:sp>
          <p:nvSpPr>
            <p:cNvPr id="15368" name="Rectangle 13"/>
            <p:cNvSpPr>
              <a:spLocks noChangeArrowheads="1"/>
            </p:cNvSpPr>
            <p:nvPr/>
          </p:nvSpPr>
          <p:spPr bwMode="auto">
            <a:xfrm>
              <a:off x="3991" y="12321"/>
              <a:ext cx="1340" cy="658"/>
            </a:xfrm>
            <a:prstGeom prst="rect">
              <a:avLst/>
            </a:prstGeom>
            <a:solidFill>
              <a:srgbClr val="BBE0E3"/>
            </a:solidFill>
            <a:ln w="9525">
              <a:noFill/>
              <a:miter lim="800000"/>
            </a:ln>
            <a:effectLst>
              <a:outerShdw dist="107763" dir="13500000" algn="ctr" rotWithShape="0">
                <a:srgbClr val="808080">
                  <a:alpha val="50000"/>
                </a:srgbClr>
              </a:outerShdw>
            </a:effectLst>
          </p:spPr>
          <p:txBody>
            <a:bodyPr wrap="none" lIns="60350" tIns="30176" rIns="60350" bIns="30176" anchor="ctr"/>
            <a:lstStyle/>
            <a:p>
              <a:pPr algn="ctr" eaLnBrk="1" hangingPunct="1"/>
              <a:r>
                <a:rPr lang="en-US" sz="2100" b="1" dirty="0" err="1">
                  <a:solidFill>
                    <a:srgbClr val="000066"/>
                  </a:solidFill>
                  <a:latin typeface="Tahoma" panose="020B0604030504040204" pitchFamily="34" charset="0"/>
                  <a:ea typeface="Tahoma" panose="020B0604030504040204" pitchFamily="34" charset="0"/>
                  <a:cs typeface="Tahoma" panose="020B0604030504040204" pitchFamily="34" charset="0"/>
                </a:rPr>
                <a:t>Ít</a:t>
              </a:r>
              <a:r>
                <a:rPr lang="en-US" sz="2100" b="1" dirty="0">
                  <a:solidFill>
                    <a:srgbClr val="000066"/>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rgbClr val="000066"/>
                  </a:solidFill>
                  <a:latin typeface="Tahoma" panose="020B0604030504040204" pitchFamily="34" charset="0"/>
                  <a:ea typeface="Tahoma" panose="020B0604030504040204" pitchFamily="34" charset="0"/>
                  <a:cs typeface="Tahoma" panose="020B0604030504040204" pitchFamily="34" charset="0"/>
                </a:rPr>
                <a:t>ng.trọng</a:t>
              </a:r>
              <a:endParaRPr lang="en-US" sz="2100" dirty="0">
                <a:solidFill>
                  <a:srgbClr val="000066"/>
                </a:solidFill>
                <a:latin typeface="Tahoma" panose="020B0604030504040204" pitchFamily="34" charset="0"/>
                <a:ea typeface="Tahoma" panose="020B0604030504040204" pitchFamily="34" charset="0"/>
                <a:cs typeface="Tahoma" panose="020B0604030504040204" pitchFamily="34" charset="0"/>
              </a:endParaRPr>
            </a:p>
          </p:txBody>
        </p:sp>
        <p:sp>
          <p:nvSpPr>
            <p:cNvPr id="15369" name="Rectangle 14"/>
            <p:cNvSpPr>
              <a:spLocks noChangeArrowheads="1"/>
            </p:cNvSpPr>
            <p:nvPr/>
          </p:nvSpPr>
          <p:spPr bwMode="auto">
            <a:xfrm>
              <a:off x="5307" y="12321"/>
              <a:ext cx="1069" cy="658"/>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60350" tIns="30176" rIns="60350" bIns="30176" anchor="ctr"/>
            <a:lstStyle/>
            <a:p>
              <a:pPr algn="ctr" eaLnBrk="1" hangingPunct="1"/>
              <a:r>
                <a:rPr lang="en-US" sz="2100" b="1" dirty="0" err="1">
                  <a:solidFill>
                    <a:srgbClr val="9900CC"/>
                  </a:solidFill>
                  <a:latin typeface="Tahoma" panose="020B0604030504040204" pitchFamily="34" charset="0"/>
                  <a:ea typeface="Tahoma" panose="020B0604030504040204" pitchFamily="34" charset="0"/>
                  <a:cs typeface="Tahoma" panose="020B0604030504040204" pitchFamily="34" charset="0"/>
                </a:rPr>
                <a:t>Ng.trọng</a:t>
              </a:r>
              <a:endParaRPr lang="en-US" sz="2100" b="1" dirty="0">
                <a:solidFill>
                  <a:srgbClr val="9900CC"/>
                </a:solidFill>
                <a:latin typeface="Tahoma" panose="020B0604030504040204" pitchFamily="34" charset="0"/>
                <a:ea typeface="Tahoma" panose="020B0604030504040204" pitchFamily="34" charset="0"/>
                <a:cs typeface="Tahoma" panose="020B0604030504040204" pitchFamily="34" charset="0"/>
              </a:endParaRPr>
            </a:p>
          </p:txBody>
        </p:sp>
        <p:sp>
          <p:nvSpPr>
            <p:cNvPr id="15370" name="Rectangle 15"/>
            <p:cNvSpPr>
              <a:spLocks noChangeArrowheads="1"/>
            </p:cNvSpPr>
            <p:nvPr/>
          </p:nvSpPr>
          <p:spPr bwMode="auto">
            <a:xfrm>
              <a:off x="6351" y="12321"/>
              <a:ext cx="1588" cy="658"/>
            </a:xfrm>
            <a:prstGeom prst="rect">
              <a:avLst/>
            </a:prstGeom>
            <a:solidFill>
              <a:srgbClr val="BBE0E3"/>
            </a:solidFill>
            <a:ln w="9525">
              <a:noFill/>
              <a:miter lim="800000"/>
            </a:ln>
            <a:effectLst>
              <a:outerShdw dist="107763" dir="13500000" algn="ctr" rotWithShape="0">
                <a:srgbClr val="808080">
                  <a:alpha val="50000"/>
                </a:srgbClr>
              </a:outerShdw>
            </a:effectLst>
          </p:spPr>
          <p:txBody>
            <a:bodyPr wrap="none" lIns="60350" tIns="30176" rIns="60350" bIns="30176" anchor="ctr"/>
            <a:lstStyle/>
            <a:p>
              <a:pPr algn="ctr" eaLnBrk="1" hangingPunct="1"/>
              <a:r>
                <a:rPr lang="en-US" sz="2100" b="1" dirty="0" err="1">
                  <a:solidFill>
                    <a:srgbClr val="CC0066"/>
                  </a:solidFill>
                  <a:latin typeface="Tahoma" panose="020B0604030504040204" pitchFamily="34" charset="0"/>
                  <a:ea typeface="Tahoma" panose="020B0604030504040204" pitchFamily="34" charset="0"/>
                  <a:cs typeface="Tahoma" panose="020B0604030504040204" pitchFamily="34" charset="0"/>
                </a:rPr>
                <a:t>Rất</a:t>
              </a:r>
              <a:r>
                <a:rPr lang="en-US" sz="2100" b="1" dirty="0">
                  <a:solidFill>
                    <a:srgbClr val="CC0066"/>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rgbClr val="CC0066"/>
                  </a:solidFill>
                  <a:latin typeface="Tahoma" panose="020B0604030504040204" pitchFamily="34" charset="0"/>
                  <a:ea typeface="Tahoma" panose="020B0604030504040204" pitchFamily="34" charset="0"/>
                  <a:cs typeface="Tahoma" panose="020B0604030504040204" pitchFamily="34" charset="0"/>
                </a:rPr>
                <a:t>ng.trọng</a:t>
              </a:r>
              <a:endParaRPr lang="en-US" sz="2100"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sp>
          <p:nvSpPr>
            <p:cNvPr id="15371" name="Rectangle 16"/>
            <p:cNvSpPr>
              <a:spLocks noChangeArrowheads="1"/>
            </p:cNvSpPr>
            <p:nvPr/>
          </p:nvSpPr>
          <p:spPr bwMode="auto">
            <a:xfrm>
              <a:off x="7927" y="12314"/>
              <a:ext cx="1282" cy="658"/>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60350" tIns="30176" rIns="60350" bIns="30176" anchor="ctr"/>
            <a:lstStyle/>
            <a:p>
              <a:pPr algn="ctr" eaLnBrk="1" hangingPunct="1"/>
              <a:r>
                <a:rPr lang="en-US" sz="2100" b="1" dirty="0" err="1">
                  <a:solidFill>
                    <a:srgbClr val="FF0000"/>
                  </a:solidFill>
                  <a:latin typeface="Tahoma" panose="020B0604030504040204" pitchFamily="34" charset="0"/>
                  <a:ea typeface="Tahoma" panose="020B0604030504040204" pitchFamily="34" charset="0"/>
                  <a:cs typeface="Tahoma" panose="020B0604030504040204" pitchFamily="34" charset="0"/>
                </a:rPr>
                <a:t>Đặc</a:t>
              </a:r>
              <a:r>
                <a:rPr lang="en-US" sz="21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rgbClr val="FF0000"/>
                  </a:solidFill>
                  <a:latin typeface="Tahoma" panose="020B0604030504040204" pitchFamily="34" charset="0"/>
                  <a:ea typeface="Tahoma" panose="020B0604030504040204" pitchFamily="34" charset="0"/>
                  <a:cs typeface="Tahoma" panose="020B0604030504040204" pitchFamily="34" charset="0"/>
                </a:rPr>
                <a:t>biệt</a:t>
              </a:r>
              <a:r>
                <a:rPr lang="en-US" sz="2100" b="1" dirty="0">
                  <a:solidFill>
                    <a:srgbClr val="FF0000"/>
                  </a:solidFill>
                  <a:latin typeface="Tahoma" panose="020B0604030504040204" pitchFamily="34" charset="0"/>
                  <a:ea typeface="Tahoma" panose="020B0604030504040204" pitchFamily="34" charset="0"/>
                  <a:cs typeface="Tahoma" panose="020B0604030504040204" pitchFamily="34" charset="0"/>
                </a:rPr>
                <a:t> </a:t>
              </a:r>
            </a:p>
            <a:p>
              <a:pPr algn="ctr" eaLnBrk="1" hangingPunct="1"/>
              <a:r>
                <a:rPr lang="en-US" sz="2100" b="1" dirty="0" err="1">
                  <a:solidFill>
                    <a:srgbClr val="FF0000"/>
                  </a:solidFill>
                  <a:latin typeface="Tahoma" panose="020B0604030504040204" pitchFamily="34" charset="0"/>
                  <a:ea typeface="Tahoma" panose="020B0604030504040204" pitchFamily="34" charset="0"/>
                  <a:cs typeface="Tahoma" panose="020B0604030504040204" pitchFamily="34" charset="0"/>
                </a:rPr>
                <a:t>ng.trọng</a:t>
              </a:r>
              <a:endParaRPr lang="en-US" sz="21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5377" name="Rectangle 22"/>
            <p:cNvSpPr>
              <a:spLocks noChangeArrowheads="1"/>
            </p:cNvSpPr>
            <p:nvPr/>
          </p:nvSpPr>
          <p:spPr bwMode="auto">
            <a:xfrm>
              <a:off x="4127" y="13014"/>
              <a:ext cx="4808" cy="658"/>
            </a:xfrm>
            <a:prstGeom prst="rect">
              <a:avLst/>
            </a:prstGeom>
            <a:solidFill>
              <a:schemeClr val="accent2">
                <a:lumMod val="75000"/>
              </a:schemeClr>
            </a:solidFill>
            <a:ln w="9525">
              <a:noFill/>
              <a:miter lim="800000"/>
            </a:ln>
            <a:effectLst>
              <a:outerShdw dist="107763" dir="13500000" algn="ctr" rotWithShape="0">
                <a:srgbClr val="808080">
                  <a:alpha val="50000"/>
                </a:srgbClr>
              </a:outerShdw>
            </a:effectLst>
          </p:spPr>
          <p:txBody>
            <a:bodyPr lIns="60350" tIns="30176" rIns="60350" bIns="30176" anchor="ctr"/>
            <a:lstStyle/>
            <a:p>
              <a:pPr algn="ctr" eaLnBrk="1" hangingPunct="1"/>
              <a:r>
                <a:rPr lang="en-US" sz="21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Mức</a:t>
              </a:r>
              <a:r>
                <a:rPr lang="en-US" sz="21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cao</a:t>
              </a:r>
              <a:r>
                <a:rPr lang="en-US" sz="21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nhất</a:t>
              </a:r>
              <a:r>
                <a:rPr lang="en-US" sz="21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của</a:t>
              </a:r>
              <a:r>
                <a:rPr lang="en-US" sz="21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khung</a:t>
              </a:r>
              <a:r>
                <a:rPr lang="en-US" sz="21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hình</a:t>
              </a:r>
              <a:r>
                <a:rPr lang="en-US" sz="21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phạt</a:t>
              </a:r>
              <a:endParaRPr lang="en-US" sz="21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5378" name="Rectangle 23"/>
            <p:cNvSpPr>
              <a:spLocks noChangeArrowheads="1"/>
            </p:cNvSpPr>
            <p:nvPr/>
          </p:nvSpPr>
          <p:spPr bwMode="auto">
            <a:xfrm>
              <a:off x="3901" y="13772"/>
              <a:ext cx="1206" cy="987"/>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60350" tIns="30176" rIns="60350" bIns="30176" anchor="ctr"/>
            <a:lstStyle/>
            <a:p>
              <a:pPr algn="ctr" eaLnBrk="1" hangingPunct="1"/>
              <a:r>
                <a:rPr lang="en-US" sz="2100" b="1" dirty="0" err="1">
                  <a:solidFill>
                    <a:srgbClr val="000066"/>
                  </a:solidFill>
                  <a:latin typeface="Tahoma" panose="020B0604030504040204" pitchFamily="34" charset="0"/>
                  <a:ea typeface="Tahoma" panose="020B0604030504040204" pitchFamily="34" charset="0"/>
                  <a:cs typeface="Tahoma" panose="020B0604030504040204" pitchFamily="34" charset="0"/>
                </a:rPr>
                <a:t>Không</a:t>
              </a:r>
              <a:r>
                <a:rPr lang="en-US" sz="2100" b="1" dirty="0">
                  <a:solidFill>
                    <a:srgbClr val="000066"/>
                  </a:solidFill>
                  <a:latin typeface="Tahoma" panose="020B0604030504040204" pitchFamily="34" charset="0"/>
                  <a:ea typeface="Tahoma" panose="020B0604030504040204" pitchFamily="34" charset="0"/>
                  <a:cs typeface="Tahoma" panose="020B0604030504040204" pitchFamily="34" charset="0"/>
                </a:rPr>
                <a:t> </a:t>
              </a:r>
            </a:p>
            <a:p>
              <a:pPr algn="ctr" eaLnBrk="1" hangingPunct="1"/>
              <a:r>
                <a:rPr lang="en-US" sz="2100" b="1" dirty="0" err="1">
                  <a:solidFill>
                    <a:srgbClr val="000066"/>
                  </a:solidFill>
                  <a:latin typeface="Tahoma" panose="020B0604030504040204" pitchFamily="34" charset="0"/>
                  <a:ea typeface="Tahoma" panose="020B0604030504040204" pitchFamily="34" charset="0"/>
                  <a:cs typeface="Tahoma" panose="020B0604030504040204" pitchFamily="34" charset="0"/>
                </a:rPr>
                <a:t>quá</a:t>
              </a:r>
              <a:r>
                <a:rPr lang="en-US" sz="2100" b="1" dirty="0">
                  <a:solidFill>
                    <a:srgbClr val="000066"/>
                  </a:solidFill>
                  <a:latin typeface="Tahoma" panose="020B0604030504040204" pitchFamily="34" charset="0"/>
                  <a:ea typeface="Tahoma" panose="020B0604030504040204" pitchFamily="34" charset="0"/>
                  <a:cs typeface="Tahoma" panose="020B0604030504040204" pitchFamily="34" charset="0"/>
                </a:rPr>
                <a:t> </a:t>
              </a:r>
            </a:p>
            <a:p>
              <a:pPr algn="ctr" eaLnBrk="1" hangingPunct="1"/>
              <a:r>
                <a:rPr lang="en-US" sz="2100" b="1" dirty="0">
                  <a:solidFill>
                    <a:srgbClr val="000066"/>
                  </a:solidFill>
                  <a:latin typeface="Tahoma" panose="020B0604030504040204" pitchFamily="34" charset="0"/>
                  <a:ea typeface="Tahoma" panose="020B0604030504040204" pitchFamily="34" charset="0"/>
                  <a:cs typeface="Tahoma" panose="020B0604030504040204" pitchFamily="34" charset="0"/>
                </a:rPr>
                <a:t>3 </a:t>
              </a:r>
              <a:r>
                <a:rPr lang="en-US" sz="2100" b="1" dirty="0" err="1">
                  <a:solidFill>
                    <a:srgbClr val="000066"/>
                  </a:solidFill>
                  <a:latin typeface="Tahoma" panose="020B0604030504040204" pitchFamily="34" charset="0"/>
                  <a:ea typeface="Tahoma" panose="020B0604030504040204" pitchFamily="34" charset="0"/>
                  <a:cs typeface="Tahoma" panose="020B0604030504040204" pitchFamily="34" charset="0"/>
                </a:rPr>
                <a:t>năm</a:t>
              </a:r>
              <a:r>
                <a:rPr lang="en-US" sz="2100" b="1" dirty="0">
                  <a:solidFill>
                    <a:srgbClr val="000066"/>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rgbClr val="000066"/>
                  </a:solidFill>
                  <a:latin typeface="Tahoma" panose="020B0604030504040204" pitchFamily="34" charset="0"/>
                  <a:ea typeface="Tahoma" panose="020B0604030504040204" pitchFamily="34" charset="0"/>
                  <a:cs typeface="Tahoma" panose="020B0604030504040204" pitchFamily="34" charset="0"/>
                </a:rPr>
                <a:t>tù</a:t>
              </a:r>
              <a:endParaRPr lang="en-US" sz="2100" dirty="0">
                <a:solidFill>
                  <a:srgbClr val="000066"/>
                </a:solidFill>
                <a:latin typeface="Tahoma" panose="020B0604030504040204" pitchFamily="34" charset="0"/>
                <a:ea typeface="Tahoma" panose="020B0604030504040204" pitchFamily="34" charset="0"/>
                <a:cs typeface="Tahoma" panose="020B0604030504040204" pitchFamily="34" charset="0"/>
              </a:endParaRPr>
            </a:p>
          </p:txBody>
        </p:sp>
        <p:sp>
          <p:nvSpPr>
            <p:cNvPr id="15379" name="Rectangle 24"/>
            <p:cNvSpPr>
              <a:spLocks noChangeArrowheads="1"/>
            </p:cNvSpPr>
            <p:nvPr/>
          </p:nvSpPr>
          <p:spPr bwMode="auto">
            <a:xfrm>
              <a:off x="5035" y="13772"/>
              <a:ext cx="1697" cy="987"/>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60350" tIns="30176" rIns="60350" bIns="30176" anchor="ctr"/>
            <a:lstStyle/>
            <a:p>
              <a:pPr algn="ctr" eaLnBrk="1" hangingPunct="1"/>
              <a:r>
                <a:rPr lang="en-US" sz="2100" b="1" dirty="0" err="1">
                  <a:solidFill>
                    <a:srgbClr val="9900CC"/>
                  </a:solidFill>
                  <a:latin typeface="Tahoma" panose="020B0604030504040204" pitchFamily="34" charset="0"/>
                  <a:ea typeface="Tahoma" panose="020B0604030504040204" pitchFamily="34" charset="0"/>
                  <a:cs typeface="Tahoma" panose="020B0604030504040204" pitchFamily="34" charset="0"/>
                </a:rPr>
                <a:t>Từ</a:t>
              </a:r>
              <a:r>
                <a:rPr lang="en-US" sz="2100" b="1" dirty="0">
                  <a:solidFill>
                    <a:srgbClr val="9900CC"/>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rgbClr val="9900CC"/>
                  </a:solidFill>
                  <a:latin typeface="Tahoma" panose="020B0604030504040204" pitchFamily="34" charset="0"/>
                  <a:ea typeface="Tahoma" panose="020B0604030504040204" pitchFamily="34" charset="0"/>
                  <a:cs typeface="Tahoma" panose="020B0604030504040204" pitchFamily="34" charset="0"/>
                </a:rPr>
                <a:t>trên</a:t>
              </a:r>
              <a:endParaRPr lang="en-US" sz="2100" b="1" dirty="0">
                <a:solidFill>
                  <a:srgbClr val="9900CC"/>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100" b="1" dirty="0">
                  <a:solidFill>
                    <a:srgbClr val="9900CC"/>
                  </a:solidFill>
                  <a:latin typeface="Tahoma" panose="020B0604030504040204" pitchFamily="34" charset="0"/>
                  <a:ea typeface="Tahoma" panose="020B0604030504040204" pitchFamily="34" charset="0"/>
                  <a:cs typeface="Tahoma" panose="020B0604030504040204" pitchFamily="34" charset="0"/>
                </a:rPr>
                <a:t> 3 </a:t>
              </a:r>
              <a:r>
                <a:rPr lang="en-US" sz="2100" b="1" dirty="0" err="1">
                  <a:solidFill>
                    <a:srgbClr val="9900CC"/>
                  </a:solidFill>
                  <a:latin typeface="Tahoma" panose="020B0604030504040204" pitchFamily="34" charset="0"/>
                  <a:ea typeface="Tahoma" panose="020B0604030504040204" pitchFamily="34" charset="0"/>
                  <a:cs typeface="Tahoma" panose="020B0604030504040204" pitchFamily="34" charset="0"/>
                </a:rPr>
                <a:t>năm</a:t>
              </a:r>
              <a:r>
                <a:rPr lang="en-US" sz="2100" b="1" dirty="0">
                  <a:solidFill>
                    <a:srgbClr val="9900CC"/>
                  </a:solidFill>
                  <a:latin typeface="Tahoma" panose="020B0604030504040204" pitchFamily="34" charset="0"/>
                  <a:ea typeface="Tahoma" panose="020B0604030504040204" pitchFamily="34" charset="0"/>
                  <a:cs typeface="Tahoma" panose="020B0604030504040204" pitchFamily="34" charset="0"/>
                </a:rPr>
                <a:t> </a:t>
              </a:r>
            </a:p>
            <a:p>
              <a:pPr algn="ctr" eaLnBrk="1" hangingPunct="1"/>
              <a:r>
                <a:rPr lang="en-US" sz="2100" b="1" dirty="0" err="1">
                  <a:solidFill>
                    <a:srgbClr val="9900CC"/>
                  </a:solidFill>
                  <a:latin typeface="Tahoma" panose="020B0604030504040204" pitchFamily="34" charset="0"/>
                  <a:ea typeface="Tahoma" panose="020B0604030504040204" pitchFamily="34" charset="0"/>
                  <a:cs typeface="Tahoma" panose="020B0604030504040204" pitchFamily="34" charset="0"/>
                </a:rPr>
                <a:t>Dưới</a:t>
              </a:r>
              <a:r>
                <a:rPr lang="en-US" sz="2100" b="1" dirty="0">
                  <a:solidFill>
                    <a:srgbClr val="9900CC"/>
                  </a:solidFill>
                  <a:latin typeface="Tahoma" panose="020B0604030504040204" pitchFamily="34" charset="0"/>
                  <a:ea typeface="Tahoma" panose="020B0604030504040204" pitchFamily="34" charset="0"/>
                  <a:cs typeface="Tahoma" panose="020B0604030504040204" pitchFamily="34" charset="0"/>
                </a:rPr>
                <a:t> 7 </a:t>
              </a:r>
              <a:r>
                <a:rPr lang="en-US" sz="2100" b="1" dirty="0" err="1">
                  <a:solidFill>
                    <a:srgbClr val="9900CC"/>
                  </a:solidFill>
                  <a:latin typeface="Tahoma" panose="020B0604030504040204" pitchFamily="34" charset="0"/>
                  <a:ea typeface="Tahoma" panose="020B0604030504040204" pitchFamily="34" charset="0"/>
                  <a:cs typeface="Tahoma" panose="020B0604030504040204" pitchFamily="34" charset="0"/>
                </a:rPr>
                <a:t>năm</a:t>
              </a:r>
              <a:r>
                <a:rPr lang="en-US" sz="2100" b="1" dirty="0">
                  <a:solidFill>
                    <a:srgbClr val="9900CC"/>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rgbClr val="9900CC"/>
                  </a:solidFill>
                  <a:latin typeface="Tahoma" panose="020B0604030504040204" pitchFamily="34" charset="0"/>
                  <a:ea typeface="Tahoma" panose="020B0604030504040204" pitchFamily="34" charset="0"/>
                  <a:cs typeface="Tahoma" panose="020B0604030504040204" pitchFamily="34" charset="0"/>
                </a:rPr>
                <a:t>tù</a:t>
              </a:r>
              <a:endParaRPr lang="en-US" sz="2100" dirty="0">
                <a:solidFill>
                  <a:srgbClr val="9900CC"/>
                </a:solidFill>
                <a:latin typeface="Tahoma" panose="020B0604030504040204" pitchFamily="34" charset="0"/>
                <a:ea typeface="Tahoma" panose="020B0604030504040204" pitchFamily="34" charset="0"/>
                <a:cs typeface="Tahoma" panose="020B0604030504040204" pitchFamily="34" charset="0"/>
              </a:endParaRPr>
            </a:p>
          </p:txBody>
        </p:sp>
        <p:sp>
          <p:nvSpPr>
            <p:cNvPr id="15380" name="Rectangle 25"/>
            <p:cNvSpPr>
              <a:spLocks noChangeArrowheads="1"/>
            </p:cNvSpPr>
            <p:nvPr/>
          </p:nvSpPr>
          <p:spPr bwMode="auto">
            <a:xfrm>
              <a:off x="6722" y="13777"/>
              <a:ext cx="1398" cy="987"/>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60350" tIns="30176" rIns="60350" bIns="30176" anchor="ctr"/>
            <a:lstStyle/>
            <a:p>
              <a:pPr algn="ctr" eaLnBrk="1" hangingPunct="1"/>
              <a:r>
                <a:rPr lang="en-US" sz="2100" b="1" dirty="0" err="1">
                  <a:solidFill>
                    <a:srgbClr val="CC0066"/>
                  </a:solidFill>
                  <a:latin typeface="Tahoma" panose="020B0604030504040204" pitchFamily="34" charset="0"/>
                  <a:ea typeface="Tahoma" panose="020B0604030504040204" pitchFamily="34" charset="0"/>
                  <a:cs typeface="Tahoma" panose="020B0604030504040204" pitchFamily="34" charset="0"/>
                </a:rPr>
                <a:t>Từ</a:t>
              </a:r>
              <a:r>
                <a:rPr lang="en-US" sz="2100" b="1" dirty="0">
                  <a:solidFill>
                    <a:srgbClr val="CC0066"/>
                  </a:solidFill>
                  <a:latin typeface="Tahoma" panose="020B0604030504040204" pitchFamily="34" charset="0"/>
                  <a:ea typeface="Tahoma" panose="020B0604030504040204" pitchFamily="34" charset="0"/>
                  <a:cs typeface="Tahoma" panose="020B0604030504040204" pitchFamily="34" charset="0"/>
                </a:rPr>
                <a:t> 7 </a:t>
              </a:r>
              <a:r>
                <a:rPr lang="en-US" sz="2100" b="1" dirty="0" err="1">
                  <a:solidFill>
                    <a:srgbClr val="CC0066"/>
                  </a:solidFill>
                  <a:latin typeface="Tahoma" panose="020B0604030504040204" pitchFamily="34" charset="0"/>
                  <a:ea typeface="Tahoma" panose="020B0604030504040204" pitchFamily="34" charset="0"/>
                  <a:cs typeface="Tahoma" panose="020B0604030504040204" pitchFamily="34" charset="0"/>
                </a:rPr>
                <a:t>năm</a:t>
              </a:r>
              <a:endParaRPr lang="en-US" sz="2100" b="1" dirty="0">
                <a:solidFill>
                  <a:srgbClr val="CC0066"/>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100" b="1" dirty="0" err="1">
                  <a:solidFill>
                    <a:srgbClr val="CC0066"/>
                  </a:solidFill>
                  <a:latin typeface="Tahoma" panose="020B0604030504040204" pitchFamily="34" charset="0"/>
                  <a:ea typeface="Tahoma" panose="020B0604030504040204" pitchFamily="34" charset="0"/>
                  <a:cs typeface="Tahoma" panose="020B0604030504040204" pitchFamily="34" charset="0"/>
                </a:rPr>
                <a:t>Đến</a:t>
              </a:r>
              <a:r>
                <a:rPr lang="en-US" sz="2100" b="1" dirty="0">
                  <a:solidFill>
                    <a:srgbClr val="CC0066"/>
                  </a:solidFill>
                  <a:latin typeface="Tahoma" panose="020B0604030504040204" pitchFamily="34" charset="0"/>
                  <a:ea typeface="Tahoma" panose="020B0604030504040204" pitchFamily="34" charset="0"/>
                  <a:cs typeface="Tahoma" panose="020B0604030504040204" pitchFamily="34" charset="0"/>
                </a:rPr>
                <a:t> 15 </a:t>
              </a:r>
            </a:p>
            <a:p>
              <a:pPr algn="ctr" eaLnBrk="1" hangingPunct="1"/>
              <a:r>
                <a:rPr lang="en-US" sz="2100" b="1" dirty="0" err="1">
                  <a:solidFill>
                    <a:srgbClr val="CC0066"/>
                  </a:solidFill>
                  <a:latin typeface="Tahoma" panose="020B0604030504040204" pitchFamily="34" charset="0"/>
                  <a:ea typeface="Tahoma" panose="020B0604030504040204" pitchFamily="34" charset="0"/>
                  <a:cs typeface="Tahoma" panose="020B0604030504040204" pitchFamily="34" charset="0"/>
                </a:rPr>
                <a:t>năm</a:t>
              </a:r>
              <a:r>
                <a:rPr lang="en-US" sz="2100" b="1" dirty="0">
                  <a:solidFill>
                    <a:srgbClr val="CC0066"/>
                  </a:solidFill>
                  <a:latin typeface="Tahoma" panose="020B0604030504040204" pitchFamily="34" charset="0"/>
                  <a:ea typeface="Tahoma" panose="020B0604030504040204" pitchFamily="34" charset="0"/>
                  <a:cs typeface="Tahoma" panose="020B0604030504040204" pitchFamily="34" charset="0"/>
                </a:rPr>
                <a:t> </a:t>
              </a:r>
              <a:r>
                <a:rPr lang="en-US" sz="2100" b="1" dirty="0" err="1">
                  <a:solidFill>
                    <a:srgbClr val="CC0066"/>
                  </a:solidFill>
                  <a:latin typeface="Tahoma" panose="020B0604030504040204" pitchFamily="34" charset="0"/>
                  <a:ea typeface="Tahoma" panose="020B0604030504040204" pitchFamily="34" charset="0"/>
                  <a:cs typeface="Tahoma" panose="020B0604030504040204" pitchFamily="34" charset="0"/>
                </a:rPr>
                <a:t>tù</a:t>
              </a:r>
              <a:endParaRPr lang="en-US" sz="2100"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sp>
          <p:nvSpPr>
            <p:cNvPr id="15381" name="Rectangle 26"/>
            <p:cNvSpPr>
              <a:spLocks noChangeArrowheads="1"/>
            </p:cNvSpPr>
            <p:nvPr/>
          </p:nvSpPr>
          <p:spPr bwMode="auto">
            <a:xfrm>
              <a:off x="7975" y="13772"/>
              <a:ext cx="1234" cy="987"/>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60350" tIns="30176" rIns="60350" bIns="30176" anchor="ctr"/>
            <a:lstStyle/>
            <a:p>
              <a:pPr algn="ctr" eaLnBrk="1" hangingPunct="1"/>
              <a:r>
                <a:rPr lang="en-US" sz="1800" b="1" dirty="0" err="1">
                  <a:solidFill>
                    <a:srgbClr val="FF0000"/>
                  </a:solidFill>
                  <a:latin typeface="Tahoma" panose="020B0604030504040204" pitchFamily="34" charset="0"/>
                  <a:ea typeface="Tahoma" panose="020B0604030504040204" pitchFamily="34" charset="0"/>
                  <a:cs typeface="Tahoma" panose="020B0604030504040204" pitchFamily="34" charset="0"/>
                </a:rPr>
                <a:t>Trên</a:t>
              </a:r>
              <a:r>
                <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rPr>
                <a:t> 15</a:t>
              </a:r>
            </a:p>
            <a:p>
              <a:pPr algn="ctr" eaLnBrk="1" hangingPunct="1"/>
              <a:r>
                <a:rPr lang="en-US" sz="1800" b="1" dirty="0" err="1">
                  <a:solidFill>
                    <a:srgbClr val="FF0000"/>
                  </a:solidFill>
                  <a:latin typeface="Tahoma" panose="020B0604030504040204" pitchFamily="34" charset="0"/>
                  <a:ea typeface="Tahoma" panose="020B0604030504040204" pitchFamily="34" charset="0"/>
                  <a:cs typeface="Tahoma" panose="020B0604030504040204" pitchFamily="34" charset="0"/>
                </a:rPr>
                <a:t>năm</a:t>
              </a:r>
              <a:r>
                <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1800" b="1" dirty="0" err="1">
                  <a:solidFill>
                    <a:srgbClr val="FF0000"/>
                  </a:solidFill>
                  <a:latin typeface="Tahoma" panose="020B0604030504040204" pitchFamily="34" charset="0"/>
                  <a:ea typeface="Tahoma" panose="020B0604030504040204" pitchFamily="34" charset="0"/>
                  <a:cs typeface="Tahoma" panose="020B0604030504040204" pitchFamily="34" charset="0"/>
                </a:rPr>
                <a:t>tù</a:t>
              </a:r>
              <a:r>
                <a:rPr lang="vi-VN" altLang="en-US" sz="1800" b="1" dirty="0" err="1">
                  <a:solidFill>
                    <a:srgbClr val="FF0000"/>
                  </a:solidFill>
                  <a:latin typeface="Tahoma" panose="020B0604030504040204" pitchFamily="34" charset="0"/>
                  <a:ea typeface="Tahoma" panose="020B0604030504040204" pitchFamily="34" charset="0"/>
                  <a:cs typeface="Tahoma" panose="020B0604030504040204" pitchFamily="34" charset="0"/>
                </a:rPr>
                <a:t>, chung thân, tử hình</a:t>
              </a:r>
            </a:p>
          </p:txBody>
        </p:sp>
      </p:grpSp>
      <p:sp>
        <p:nvSpPr>
          <p:cNvPr id="19" name="Rounded Rectangle 18"/>
          <p:cNvSpPr/>
          <p:nvPr/>
        </p:nvSpPr>
        <p:spPr>
          <a:xfrm>
            <a:off x="2514600" y="-2559"/>
            <a:ext cx="4286250" cy="516909"/>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400" b="1" dirty="0"/>
              <a:t>PHÂN LOẠI TỘI PHẠM</a:t>
            </a:r>
          </a:p>
        </p:txBody>
      </p:sp>
      <p:sp>
        <p:nvSpPr>
          <p:cNvPr id="2" name="Slide Number Placeholder 1"/>
          <p:cNvSpPr>
            <a:spLocks noGrp="1"/>
          </p:cNvSpPr>
          <p:nvPr>
            <p:ph type="sldNum" sz="quarter" idx="12"/>
          </p:nvPr>
        </p:nvSpPr>
        <p:spPr/>
        <p:txBody>
          <a:bodyPr/>
          <a:lstStyle/>
          <a:p>
            <a:pPr>
              <a:defRPr/>
            </a:pPr>
            <a:fld id="{C1417339-ECDC-4EFD-9DB6-F79BDD8CD45D}" type="slidenum">
              <a:rPr lang="en-US" smtClean="0"/>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2.2.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Lỗi</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Text Placeholder 2">
            <a:extLst>
              <a:ext uri="{FF2B5EF4-FFF2-40B4-BE49-F238E27FC236}">
                <a16:creationId xmlns:a16="http://schemas.microsoft.com/office/drawing/2014/main" id="{7FD13333-54EB-6D9B-D449-D9F3B8A8A69C}"/>
              </a:ext>
            </a:extLst>
          </p:cNvPr>
          <p:cNvSpPr>
            <a:spLocks noGrp="1"/>
          </p:cNvSpPr>
          <p:nvPr/>
        </p:nvSpPr>
        <p:spPr>
          <a:xfrm>
            <a:off x="370482" y="807565"/>
            <a:ext cx="8328455" cy="840581"/>
          </a:xfrm>
          <a:prstGeom prst="rect">
            <a:avLst/>
          </a:prstGeom>
        </p:spPr>
        <p:txBody>
          <a:bodyPr vert="horz" lIns="68580" tIns="34290" rIns="68580" bIns="34290" rtlCol="0" anchor="ctr">
            <a:normAutofit fontScale="97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 algn="just">
              <a:lnSpc>
                <a:spcPct val="150000"/>
              </a:lnSpc>
            </a:pPr>
            <a:r>
              <a:rPr lang="en-US" sz="1800" b="0" i="1" dirty="0" err="1">
                <a:solidFill>
                  <a:schemeClr val="tx1">
                    <a:lumMod val="75000"/>
                    <a:lumOff val="25000"/>
                  </a:schemeClr>
                </a:solidFill>
                <a:latin typeface="+mj-lt"/>
                <a:cs typeface="Times New Roman" panose="02020603050405020304" pitchFamily="18" charset="0"/>
              </a:rPr>
              <a:t>Lỗi</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là</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thái</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độ</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chủ</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quan</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của</a:t>
            </a:r>
            <a:r>
              <a:rPr lang="en-US" sz="1800" b="0" i="1" dirty="0">
                <a:solidFill>
                  <a:schemeClr val="tx1">
                    <a:lumMod val="75000"/>
                    <a:lumOff val="25000"/>
                  </a:schemeClr>
                </a:solidFill>
                <a:latin typeface="+mj-lt"/>
                <a:cs typeface="Times New Roman" panose="02020603050405020304" pitchFamily="18" charset="0"/>
              </a:rPr>
              <a:t> con </a:t>
            </a:r>
            <a:r>
              <a:rPr lang="en-US" sz="1800" b="0" i="1" dirty="0" err="1">
                <a:solidFill>
                  <a:schemeClr val="tx1">
                    <a:lumMod val="75000"/>
                    <a:lumOff val="25000"/>
                  </a:schemeClr>
                </a:solidFill>
                <a:latin typeface="+mj-lt"/>
                <a:cs typeface="Times New Roman" panose="02020603050405020304" pitchFamily="18" charset="0"/>
              </a:rPr>
              <a:t>người</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đối</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với</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hành</a:t>
            </a:r>
            <a:r>
              <a:rPr lang="en-US" sz="1800" b="0" i="1" dirty="0">
                <a:solidFill>
                  <a:schemeClr val="tx1">
                    <a:lumMod val="75000"/>
                    <a:lumOff val="25000"/>
                  </a:schemeClr>
                </a:solidFill>
                <a:latin typeface="+mj-lt"/>
                <a:cs typeface="Times New Roman" panose="02020603050405020304" pitchFamily="18" charset="0"/>
              </a:rPr>
              <a:t> vi </a:t>
            </a:r>
            <a:r>
              <a:rPr lang="en-US" sz="1800" b="0" i="1" dirty="0" err="1">
                <a:solidFill>
                  <a:schemeClr val="tx1">
                    <a:lumMod val="75000"/>
                    <a:lumOff val="25000"/>
                  </a:schemeClr>
                </a:solidFill>
                <a:latin typeface="+mj-lt"/>
                <a:cs typeface="Times New Roman" panose="02020603050405020304" pitchFamily="18" charset="0"/>
              </a:rPr>
              <a:t>nguy</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hiểm</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cho</a:t>
            </a:r>
            <a:r>
              <a:rPr lang="en-US" sz="1800" b="0" i="1" dirty="0">
                <a:solidFill>
                  <a:schemeClr val="tx1">
                    <a:lumMod val="75000"/>
                    <a:lumOff val="25000"/>
                  </a:schemeClr>
                </a:solidFill>
                <a:latin typeface="+mj-lt"/>
                <a:cs typeface="Times New Roman" panose="02020603050405020304" pitchFamily="18" charset="0"/>
              </a:rPr>
              <a:t> XH </a:t>
            </a:r>
            <a:r>
              <a:rPr lang="en-US" sz="1800" b="0" i="1" dirty="0" err="1">
                <a:solidFill>
                  <a:schemeClr val="tx1">
                    <a:lumMod val="75000"/>
                    <a:lumOff val="25000"/>
                  </a:schemeClr>
                </a:solidFill>
                <a:latin typeface="+mj-lt"/>
                <a:cs typeface="Times New Roman" panose="02020603050405020304" pitchFamily="18" charset="0"/>
              </a:rPr>
              <a:t>của</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mình</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và</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đối</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với</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hậu</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quả</a:t>
            </a:r>
            <a:r>
              <a:rPr lang="en-US" sz="1800" b="0" i="1" dirty="0">
                <a:solidFill>
                  <a:schemeClr val="tx1">
                    <a:lumMod val="75000"/>
                    <a:lumOff val="25000"/>
                  </a:schemeClr>
                </a:solidFill>
                <a:latin typeface="+mj-lt"/>
                <a:cs typeface="Times New Roman" panose="02020603050405020304" pitchFamily="18" charset="0"/>
              </a:rPr>
              <a:t> </a:t>
            </a:r>
            <a:r>
              <a:rPr lang="en-US" sz="1800" b="0" i="1" dirty="0" err="1">
                <a:solidFill>
                  <a:schemeClr val="tx1">
                    <a:lumMod val="75000"/>
                    <a:lumOff val="25000"/>
                  </a:schemeClr>
                </a:solidFill>
                <a:latin typeface="+mj-lt"/>
                <a:cs typeface="Times New Roman" panose="02020603050405020304" pitchFamily="18" charset="0"/>
              </a:rPr>
              <a:t>của</a:t>
            </a:r>
            <a:r>
              <a:rPr lang="en-US" sz="1800" b="0" i="1" dirty="0">
                <a:solidFill>
                  <a:schemeClr val="tx1">
                    <a:lumMod val="75000"/>
                    <a:lumOff val="25000"/>
                  </a:schemeClr>
                </a:solidFill>
                <a:latin typeface="+mj-lt"/>
                <a:cs typeface="Times New Roman" panose="02020603050405020304" pitchFamily="18" charset="0"/>
              </a:rPr>
              <a:t> HV </a:t>
            </a:r>
            <a:r>
              <a:rPr lang="en-US" sz="1800" b="0" i="1" dirty="0" err="1">
                <a:solidFill>
                  <a:schemeClr val="tx1">
                    <a:lumMod val="75000"/>
                    <a:lumOff val="25000"/>
                  </a:schemeClr>
                </a:solidFill>
                <a:latin typeface="+mj-lt"/>
                <a:cs typeface="Times New Roman" panose="02020603050405020304" pitchFamily="18" charset="0"/>
              </a:rPr>
              <a:t>đó</a:t>
            </a:r>
            <a:r>
              <a:rPr lang="en-US" sz="1800" b="0" i="1" dirty="0">
                <a:solidFill>
                  <a:schemeClr val="tx1">
                    <a:lumMod val="75000"/>
                    <a:lumOff val="25000"/>
                  </a:schemeClr>
                </a:solidFill>
                <a:latin typeface="+mj-lt"/>
                <a:cs typeface="Times New Roman" panose="02020603050405020304" pitchFamily="18" charset="0"/>
              </a:rPr>
              <a:t>.</a:t>
            </a:r>
          </a:p>
        </p:txBody>
      </p:sp>
      <p:sp>
        <p:nvSpPr>
          <p:cNvPr id="10" name="Rounded Rectangle 9">
            <a:extLst>
              <a:ext uri="{FF2B5EF4-FFF2-40B4-BE49-F238E27FC236}">
                <a16:creationId xmlns:a16="http://schemas.microsoft.com/office/drawing/2014/main" id="{9A1B07BE-6702-7498-A789-AB0E82D982C4}"/>
              </a:ext>
            </a:extLst>
          </p:cNvPr>
          <p:cNvSpPr/>
          <p:nvPr/>
        </p:nvSpPr>
        <p:spPr>
          <a:xfrm>
            <a:off x="1084335" y="1833984"/>
            <a:ext cx="3137643" cy="628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LÝ TRÍ</a:t>
            </a:r>
          </a:p>
          <a:p>
            <a:pPr algn="ctr"/>
            <a:r>
              <a:rPr lang="en-US" sz="1800" dirty="0" err="1"/>
              <a:t>Khả</a:t>
            </a:r>
            <a:r>
              <a:rPr lang="en-US" sz="1800" dirty="0"/>
              <a:t> </a:t>
            </a:r>
            <a:r>
              <a:rPr lang="en-US" sz="1800" dirty="0" err="1"/>
              <a:t>năng</a:t>
            </a:r>
            <a:r>
              <a:rPr lang="en-US" sz="1800" dirty="0"/>
              <a:t> </a:t>
            </a:r>
            <a:r>
              <a:rPr lang="en-US" sz="1800" dirty="0" err="1"/>
              <a:t>nhận</a:t>
            </a:r>
            <a:r>
              <a:rPr lang="en-US" sz="1800" dirty="0"/>
              <a:t> </a:t>
            </a:r>
            <a:r>
              <a:rPr lang="en-US" sz="1800" dirty="0" err="1"/>
              <a:t>thức</a:t>
            </a:r>
            <a:r>
              <a:rPr lang="en-US" sz="1800" dirty="0"/>
              <a:t> </a:t>
            </a:r>
          </a:p>
        </p:txBody>
      </p:sp>
      <p:sp>
        <p:nvSpPr>
          <p:cNvPr id="11" name="Plus 5">
            <a:extLst>
              <a:ext uri="{FF2B5EF4-FFF2-40B4-BE49-F238E27FC236}">
                <a16:creationId xmlns:a16="http://schemas.microsoft.com/office/drawing/2014/main" id="{888AC3EE-6562-32F3-46EA-BE0BE7BF31B7}"/>
              </a:ext>
            </a:extLst>
          </p:cNvPr>
          <p:cNvSpPr/>
          <p:nvPr/>
        </p:nvSpPr>
        <p:spPr>
          <a:xfrm>
            <a:off x="4264388" y="1884003"/>
            <a:ext cx="615224" cy="571500"/>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ounded Rectangle 11">
            <a:extLst>
              <a:ext uri="{FF2B5EF4-FFF2-40B4-BE49-F238E27FC236}">
                <a16:creationId xmlns:a16="http://schemas.microsoft.com/office/drawing/2014/main" id="{2A48E1D9-6A6C-0A35-339E-9C372E4A619F}"/>
              </a:ext>
            </a:extLst>
          </p:cNvPr>
          <p:cNvSpPr/>
          <p:nvPr/>
        </p:nvSpPr>
        <p:spPr>
          <a:xfrm>
            <a:off x="4922023" y="1841709"/>
            <a:ext cx="3137643" cy="628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Ý CHÍ</a:t>
            </a:r>
          </a:p>
          <a:p>
            <a:pPr algn="ctr"/>
            <a:r>
              <a:rPr lang="en-US" sz="1800"/>
              <a:t>Khả năng điều khiển hành vi</a:t>
            </a:r>
          </a:p>
        </p:txBody>
      </p:sp>
      <p:sp>
        <p:nvSpPr>
          <p:cNvPr id="13" name="Equal 8">
            <a:extLst>
              <a:ext uri="{FF2B5EF4-FFF2-40B4-BE49-F238E27FC236}">
                <a16:creationId xmlns:a16="http://schemas.microsoft.com/office/drawing/2014/main" id="{DA9B8763-D087-C741-8504-161923CADE7A}"/>
              </a:ext>
            </a:extLst>
          </p:cNvPr>
          <p:cNvSpPr/>
          <p:nvPr/>
        </p:nvSpPr>
        <p:spPr>
          <a:xfrm>
            <a:off x="1151505" y="2909382"/>
            <a:ext cx="659968" cy="400050"/>
          </a:xfrm>
          <a:prstGeom prst="mathEqua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4" name="Rounded Rectangle 14">
            <a:extLst>
              <a:ext uri="{FF2B5EF4-FFF2-40B4-BE49-F238E27FC236}">
                <a16:creationId xmlns:a16="http://schemas.microsoft.com/office/drawing/2014/main" id="{6B29E1E5-0EAC-DE33-9145-2ECE91BC0691}"/>
              </a:ext>
            </a:extLst>
          </p:cNvPr>
          <p:cNvSpPr/>
          <p:nvPr/>
        </p:nvSpPr>
        <p:spPr>
          <a:xfrm>
            <a:off x="1957297" y="2680867"/>
            <a:ext cx="5844629" cy="762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800" b="1" dirty="0" err="1">
                <a:solidFill>
                  <a:schemeClr val="tx1"/>
                </a:solidFill>
              </a:rPr>
              <a:t>Chủ</a:t>
            </a:r>
            <a:r>
              <a:rPr lang="en-US" sz="1800" b="1" dirty="0">
                <a:solidFill>
                  <a:schemeClr val="tx1"/>
                </a:solidFill>
              </a:rPr>
              <a:t> </a:t>
            </a:r>
            <a:r>
              <a:rPr lang="en-US" sz="1800" b="1" dirty="0" err="1">
                <a:solidFill>
                  <a:schemeClr val="tx1"/>
                </a:solidFill>
              </a:rPr>
              <a:t>thể</a:t>
            </a:r>
            <a:r>
              <a:rPr lang="en-US" sz="1800" b="1" dirty="0">
                <a:solidFill>
                  <a:schemeClr val="tx1"/>
                </a:solidFill>
              </a:rPr>
              <a:t> </a:t>
            </a:r>
            <a:r>
              <a:rPr lang="en-US" sz="1800" b="1" dirty="0" err="1">
                <a:solidFill>
                  <a:schemeClr val="tx1"/>
                </a:solidFill>
              </a:rPr>
              <a:t>tự</a:t>
            </a:r>
            <a:r>
              <a:rPr lang="en-US" sz="1800" b="1" dirty="0">
                <a:solidFill>
                  <a:schemeClr val="tx1"/>
                </a:solidFill>
              </a:rPr>
              <a:t> </a:t>
            </a:r>
            <a:r>
              <a:rPr lang="en-US" sz="1800" b="1" dirty="0" err="1">
                <a:solidFill>
                  <a:schemeClr val="tx1"/>
                </a:solidFill>
              </a:rPr>
              <a:t>lựa</a:t>
            </a:r>
            <a:r>
              <a:rPr lang="en-US" sz="1800" b="1" dirty="0">
                <a:solidFill>
                  <a:schemeClr val="tx1"/>
                </a:solidFill>
              </a:rPr>
              <a:t> </a:t>
            </a:r>
            <a:r>
              <a:rPr lang="en-US" sz="1800" b="1" dirty="0" err="1">
                <a:solidFill>
                  <a:schemeClr val="tx1"/>
                </a:solidFill>
              </a:rPr>
              <a:t>chọn</a:t>
            </a:r>
            <a:r>
              <a:rPr lang="en-US" sz="1800" b="1" dirty="0">
                <a:solidFill>
                  <a:schemeClr val="tx1"/>
                </a:solidFill>
              </a:rPr>
              <a:t> </a:t>
            </a:r>
            <a:r>
              <a:rPr lang="en-US" sz="1800" b="1" dirty="0" err="1">
                <a:solidFill>
                  <a:schemeClr val="tx1"/>
                </a:solidFill>
              </a:rPr>
              <a:t>và</a:t>
            </a:r>
            <a:r>
              <a:rPr lang="en-US" sz="1800" b="1" dirty="0">
                <a:solidFill>
                  <a:schemeClr val="tx1"/>
                </a:solidFill>
              </a:rPr>
              <a:t> </a:t>
            </a:r>
            <a:r>
              <a:rPr lang="en-US" sz="1800" b="1" dirty="0" err="1">
                <a:solidFill>
                  <a:schemeClr val="tx1"/>
                </a:solidFill>
              </a:rPr>
              <a:t>tự</a:t>
            </a:r>
            <a:r>
              <a:rPr lang="en-US" sz="1800" b="1" dirty="0">
                <a:solidFill>
                  <a:schemeClr val="tx1"/>
                </a:solidFill>
              </a:rPr>
              <a:t> </a:t>
            </a:r>
            <a:r>
              <a:rPr lang="en-US" sz="1800" b="1" dirty="0" err="1">
                <a:solidFill>
                  <a:schemeClr val="tx1"/>
                </a:solidFill>
              </a:rPr>
              <a:t>quyết</a:t>
            </a:r>
            <a:r>
              <a:rPr lang="en-US" sz="1800" b="1" dirty="0">
                <a:solidFill>
                  <a:schemeClr val="tx1"/>
                </a:solidFill>
              </a:rPr>
              <a:t> </a:t>
            </a:r>
            <a:r>
              <a:rPr lang="en-US" sz="1800" b="1" dirty="0" err="1">
                <a:solidFill>
                  <a:schemeClr val="tx1"/>
                </a:solidFill>
              </a:rPr>
              <a:t>định</a:t>
            </a:r>
            <a:r>
              <a:rPr lang="en-US" sz="1800" b="1" dirty="0">
                <a:solidFill>
                  <a:schemeClr val="tx1"/>
                </a:solidFill>
              </a:rPr>
              <a:t> </a:t>
            </a:r>
            <a:r>
              <a:rPr lang="en-US" sz="1800" b="1" dirty="0" err="1">
                <a:solidFill>
                  <a:schemeClr val="tx1"/>
                </a:solidFill>
              </a:rPr>
              <a:t>thực</a:t>
            </a:r>
            <a:r>
              <a:rPr lang="en-US" sz="1800" b="1" dirty="0">
                <a:solidFill>
                  <a:schemeClr val="tx1"/>
                </a:solidFill>
              </a:rPr>
              <a:t> </a:t>
            </a:r>
            <a:r>
              <a:rPr lang="en-US" sz="1800" b="1" dirty="0" err="1">
                <a:solidFill>
                  <a:schemeClr val="tx1"/>
                </a:solidFill>
              </a:rPr>
              <a:t>hiện</a:t>
            </a:r>
            <a:r>
              <a:rPr lang="en-US" sz="1800" b="1" dirty="0">
                <a:solidFill>
                  <a:schemeClr val="tx1"/>
                </a:solidFill>
              </a:rPr>
              <a:t> </a:t>
            </a:r>
            <a:r>
              <a:rPr lang="en-US" sz="1800" b="1" dirty="0" err="1">
                <a:solidFill>
                  <a:schemeClr val="tx1"/>
                </a:solidFill>
              </a:rPr>
              <a:t>hành</a:t>
            </a:r>
            <a:r>
              <a:rPr lang="en-US" sz="1800" b="1" dirty="0">
                <a:solidFill>
                  <a:schemeClr val="tx1"/>
                </a:solidFill>
              </a:rPr>
              <a:t> vi </a:t>
            </a:r>
            <a:r>
              <a:rPr lang="en-US" sz="1800" b="1" dirty="0" err="1">
                <a:solidFill>
                  <a:schemeClr val="tx1"/>
                </a:solidFill>
              </a:rPr>
              <a:t>trái</a:t>
            </a:r>
            <a:r>
              <a:rPr lang="en-US" sz="1800" b="1" dirty="0">
                <a:solidFill>
                  <a:schemeClr val="tx1"/>
                </a:solidFill>
              </a:rPr>
              <a:t> </a:t>
            </a:r>
            <a:r>
              <a:rPr lang="en-US" sz="1800" b="1" dirty="0" err="1">
                <a:solidFill>
                  <a:schemeClr val="tx1"/>
                </a:solidFill>
              </a:rPr>
              <a:t>gây</a:t>
            </a:r>
            <a:r>
              <a:rPr lang="en-US" sz="1800" b="1" dirty="0">
                <a:solidFill>
                  <a:schemeClr val="tx1"/>
                </a:solidFill>
              </a:rPr>
              <a:t> </a:t>
            </a:r>
            <a:r>
              <a:rPr lang="en-US" sz="1800" b="1" dirty="0" err="1">
                <a:solidFill>
                  <a:schemeClr val="tx1"/>
                </a:solidFill>
              </a:rPr>
              <a:t>thiệt</a:t>
            </a:r>
            <a:r>
              <a:rPr lang="en-US" sz="1800" b="1" dirty="0">
                <a:solidFill>
                  <a:schemeClr val="tx1"/>
                </a:solidFill>
              </a:rPr>
              <a:t> </a:t>
            </a:r>
            <a:r>
              <a:rPr lang="en-US" sz="1800" b="1" dirty="0" err="1">
                <a:solidFill>
                  <a:schemeClr val="tx1"/>
                </a:solidFill>
              </a:rPr>
              <a:t>hại</a:t>
            </a:r>
            <a:r>
              <a:rPr lang="en-US" sz="1800" b="1" dirty="0">
                <a:solidFill>
                  <a:schemeClr val="tx1"/>
                </a:solidFill>
              </a:rPr>
              <a:t> </a:t>
            </a:r>
            <a:r>
              <a:rPr lang="en-US" sz="1800" b="1" dirty="0" err="1">
                <a:solidFill>
                  <a:schemeClr val="tx1"/>
                </a:solidFill>
              </a:rPr>
              <a:t>cho</a:t>
            </a:r>
            <a:r>
              <a:rPr lang="en-US" sz="1800" b="1" dirty="0">
                <a:solidFill>
                  <a:schemeClr val="tx1"/>
                </a:solidFill>
              </a:rPr>
              <a:t> </a:t>
            </a:r>
            <a:r>
              <a:rPr lang="en-US" sz="1800" b="1" dirty="0" err="1">
                <a:solidFill>
                  <a:schemeClr val="tx1"/>
                </a:solidFill>
              </a:rPr>
              <a:t>xã</a:t>
            </a:r>
            <a:r>
              <a:rPr lang="en-US" sz="1800" b="1" dirty="0">
                <a:solidFill>
                  <a:schemeClr val="tx1"/>
                </a:solidFill>
              </a:rPr>
              <a:t> </a:t>
            </a:r>
            <a:r>
              <a:rPr lang="en-US" sz="1800" b="1" dirty="0" err="1">
                <a:solidFill>
                  <a:schemeClr val="tx1"/>
                </a:solidFill>
              </a:rPr>
              <a:t>hội</a:t>
            </a:r>
            <a:endParaRPr lang="en-US" sz="1800" b="1" dirty="0">
              <a:solidFill>
                <a:schemeClr val="tx1"/>
              </a:solidFill>
            </a:endParaRPr>
          </a:p>
        </p:txBody>
      </p:sp>
      <p:sp>
        <p:nvSpPr>
          <p:cNvPr id="15" name="Down Arrow 15">
            <a:extLst>
              <a:ext uri="{FF2B5EF4-FFF2-40B4-BE49-F238E27FC236}">
                <a16:creationId xmlns:a16="http://schemas.microsoft.com/office/drawing/2014/main" id="{0DA1C2FA-BB83-A5B6-9F3D-9F2B5F06756B}"/>
              </a:ext>
            </a:extLst>
          </p:cNvPr>
          <p:cNvSpPr/>
          <p:nvPr/>
        </p:nvSpPr>
        <p:spPr>
          <a:xfrm>
            <a:off x="4385154" y="3529415"/>
            <a:ext cx="430657" cy="38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Oval 15">
            <a:extLst>
              <a:ext uri="{FF2B5EF4-FFF2-40B4-BE49-F238E27FC236}">
                <a16:creationId xmlns:a16="http://schemas.microsoft.com/office/drawing/2014/main" id="{56D23529-44E4-9483-4401-16CE4034D6E6}"/>
              </a:ext>
            </a:extLst>
          </p:cNvPr>
          <p:cNvSpPr/>
          <p:nvPr/>
        </p:nvSpPr>
        <p:spPr>
          <a:xfrm>
            <a:off x="3813611" y="4005622"/>
            <a:ext cx="1573741" cy="762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CÓ LỖI</a:t>
            </a:r>
            <a:endParaRPr lang="en-US" sz="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3" grpId="0" bldLvl="0" animBg="1"/>
      <p:bldP spid="14" grpId="0" bldLvl="0" animBg="1"/>
      <p:bldP spid="15" grpId="0" bldLvl="0" animBg="1"/>
      <p:bldP spid="16" grpId="0" bldLvl="0" animBg="1"/>
    </p:bldLst>
  </p:timing>
</p:sld>
</file>

<file path=ppt/theme/theme1.xml><?xml version="1.0" encoding="utf-8"?>
<a:theme xmlns:a="http://schemas.openxmlformats.org/drawingml/2006/main" name="Simple Ligh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9273</TotalTime>
  <Words>1551</Words>
  <Application>Microsoft Office PowerPoint</Application>
  <PresentationFormat>On-screen Show (16:9)</PresentationFormat>
  <Paragraphs>151</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Tahoma</vt:lpstr>
      <vt:lpstr>Wingdings</vt:lpstr>
      <vt:lpstr>Muli</vt:lpstr>
      <vt:lpstr>Simple Light</vt:lpstr>
      <vt:lpstr>PHÁP LUẬT ĐẠI CƯƠNG</vt:lpstr>
      <vt:lpstr>CHƯƠNG 10</vt:lpstr>
      <vt:lpstr>I. LUẬT HÌNH SỰ</vt:lpstr>
      <vt:lpstr>NỘI DUNG</vt:lpstr>
      <vt:lpstr>1. NHỮNG VẤN ĐỀ CHUNG CỦA LUẬT HÌNH SỰ</vt:lpstr>
      <vt:lpstr>Nguồn của Luật Hình sự</vt:lpstr>
      <vt:lpstr>2. TỘI PHẠM</vt:lpstr>
      <vt:lpstr>PowerPoint Presentation</vt:lpstr>
      <vt:lpstr>2.2. Lỗi</vt:lpstr>
      <vt:lpstr>PowerPoint Presentation</vt:lpstr>
      <vt:lpstr>2.3. Tuổi chịu trách nhiệm hình sự (Điều 12)</vt:lpstr>
      <vt:lpstr>2.4. Các giai đoạn thực hiện tội phạm</vt:lpstr>
      <vt:lpstr>2.5. Tự ý nửa chừng chấm dứt việc phạm tội (Điều 16)</vt:lpstr>
      <vt:lpstr>2.6. Đồng phạm (Điều 17)</vt:lpstr>
      <vt:lpstr>3. NHỮNG TRƯỜNG HỢP LOẠI TRỪ TRÁCH NHIỆM HÌNH SỰ</vt:lpstr>
      <vt:lpstr>4. TRÁCH NHIỆM HÌNH SỰ</vt:lpstr>
      <vt:lpstr>PowerPoint Presentation</vt:lpstr>
      <vt:lpstr>4.2. Miễn trách nhiệm hình sự</vt:lpstr>
      <vt:lpstr>5. HÌNH PHẠT</vt:lpstr>
      <vt:lpstr>Mục đích của hình phạt</vt:lpstr>
      <vt:lpstr>5.2. Các hình phạt đối với người phạm tội</vt:lpstr>
      <vt:lpstr>5.2. Các hình phạt đối với người phạm tội</vt:lpstr>
      <vt:lpstr>5.3. Các biện pháp tư pháp đối với người phạm tội</vt:lpstr>
      <vt:lpstr>5.4. Quyết định hình phạt</vt:lpstr>
      <vt:lpstr>6. Các hình phạt đối với pháp nhân thương mại phạm tội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Hoàng Thanh Tú</dc:creator>
  <cp:lastModifiedBy>Hoàng Thanh Tú</cp:lastModifiedBy>
  <cp:revision>18</cp:revision>
  <dcterms:created xsi:type="dcterms:W3CDTF">2024-03-27T02:09:19Z</dcterms:created>
  <dcterms:modified xsi:type="dcterms:W3CDTF">2024-04-17T03:06:18Z</dcterms:modified>
</cp:coreProperties>
</file>