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3" r:id="rId7"/>
    <p:sldId id="266" r:id="rId8"/>
    <p:sldId id="267" r:id="rId9"/>
    <p:sldId id="257" r:id="rId10"/>
    <p:sldId id="268" r:id="rId11"/>
    <p:sldId id="258" r:id="rId12"/>
    <p:sldId id="271" r:id="rId13"/>
    <p:sldId id="269" r:id="rId14"/>
    <p:sldId id="275" r:id="rId15"/>
    <p:sldId id="274" r:id="rId16"/>
    <p:sldId id="276" r:id="rId17"/>
    <p:sldId id="277" r:id="rId18"/>
    <p:sldId id="272" r:id="rId19"/>
    <p:sldId id="260" r:id="rId20"/>
    <p:sldId id="261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D"/>
    <a:srgbClr val="367588"/>
    <a:srgbClr val="30B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6FD14-D5CB-4EAF-A893-69D3483A30EB}" v="329" dt="2021-02-21T23:16:37.135"/>
    <p1510:client id="{1264A7BE-4802-4543-97BE-6F174449B659}" v="22" dt="2021-02-23T08:02:43.205"/>
    <p1510:client id="{21471A5C-8549-42A8-AE33-B59E841B6CCE}" v="313" dt="2021-02-23T00:01:53.882"/>
    <p1510:client id="{8130A2DA-6E59-46E1-BD1F-162C66F8D17B}" v="318" dt="2021-02-24T20:59:03.148"/>
    <p1510:client id="{926F6E4E-2DAF-4CEE-9AA9-EA36B579902A}" v="21" dt="2021-03-14T22:39:08.335"/>
    <p1510:client id="{D5BCD44A-8A34-4953-89AE-ACAECFAA56DD}" v="28" dt="2021-02-21T22:20:28.234"/>
    <p1510:client id="{DE4BE177-317B-4CBE-9060-27A298940F9A}" v="49" dt="2021-02-23T00:15:23.057"/>
    <p1510:client id="{F56C410B-6BA5-45F2-9D1C-AB6141FD43F5}" v="236" dt="2021-02-24T20:32:20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Thawley" userId="74a7bbed-c5c0-462b-97f1-be3c9e09f949" providerId="ADAL" clId="{D5BCD44A-8A34-4953-89AE-ACAECFAA56DD}"/>
    <pc:docChg chg="undo redo custSel addSld delSld modSld">
      <pc:chgData name="Andrew Thawley" userId="74a7bbed-c5c0-462b-97f1-be3c9e09f949" providerId="ADAL" clId="{D5BCD44A-8A34-4953-89AE-ACAECFAA56DD}" dt="2021-02-21T22:20:28.234" v="932"/>
      <pc:docMkLst>
        <pc:docMk/>
      </pc:docMkLst>
      <pc:sldChg chg="modSp mod">
        <pc:chgData name="Andrew Thawley" userId="74a7bbed-c5c0-462b-97f1-be3c9e09f949" providerId="ADAL" clId="{D5BCD44A-8A34-4953-89AE-ACAECFAA56DD}" dt="2021-02-21T22:11:03.801" v="289" actId="20577"/>
        <pc:sldMkLst>
          <pc:docMk/>
          <pc:sldMk cId="2357384459" sldId="258"/>
        </pc:sldMkLst>
        <pc:spChg chg="mod">
          <ac:chgData name="Andrew Thawley" userId="74a7bbed-c5c0-462b-97f1-be3c9e09f949" providerId="ADAL" clId="{D5BCD44A-8A34-4953-89AE-ACAECFAA56DD}" dt="2021-02-21T22:11:03.801" v="289" actId="20577"/>
          <ac:spMkLst>
            <pc:docMk/>
            <pc:sldMk cId="2357384459" sldId="258"/>
            <ac:spMk id="2" creationId="{F013847E-A5F8-4918-831D-F39CFFA6B550}"/>
          </ac:spMkLst>
        </pc:spChg>
      </pc:sldChg>
      <pc:sldChg chg="modSp mod setBg">
        <pc:chgData name="Andrew Thawley" userId="74a7bbed-c5c0-462b-97f1-be3c9e09f949" providerId="ADAL" clId="{D5BCD44A-8A34-4953-89AE-ACAECFAA56DD}" dt="2021-02-21T22:20:28.234" v="932"/>
        <pc:sldMkLst>
          <pc:docMk/>
          <pc:sldMk cId="1705969564" sldId="259"/>
        </pc:sldMkLst>
        <pc:spChg chg="mod">
          <ac:chgData name="Andrew Thawley" userId="74a7bbed-c5c0-462b-97f1-be3c9e09f949" providerId="ADAL" clId="{D5BCD44A-8A34-4953-89AE-ACAECFAA56DD}" dt="2021-02-21T22:15:30.319" v="638" actId="20577"/>
          <ac:spMkLst>
            <pc:docMk/>
            <pc:sldMk cId="1705969564" sldId="259"/>
            <ac:spMk id="2" creationId="{983CD24B-288E-46D7-B145-543F129A139E}"/>
          </ac:spMkLst>
        </pc:spChg>
      </pc:sldChg>
      <pc:sldChg chg="setBg">
        <pc:chgData name="Andrew Thawley" userId="74a7bbed-c5c0-462b-97f1-be3c9e09f949" providerId="ADAL" clId="{D5BCD44A-8A34-4953-89AE-ACAECFAA56DD}" dt="2021-02-21T22:20:28.234" v="932"/>
        <pc:sldMkLst>
          <pc:docMk/>
          <pc:sldMk cId="3929587520" sldId="260"/>
        </pc:sldMkLst>
      </pc:sldChg>
      <pc:sldChg chg="setBg">
        <pc:chgData name="Andrew Thawley" userId="74a7bbed-c5c0-462b-97f1-be3c9e09f949" providerId="ADAL" clId="{D5BCD44A-8A34-4953-89AE-ACAECFAA56DD}" dt="2021-02-21T22:20:28.234" v="932"/>
        <pc:sldMkLst>
          <pc:docMk/>
          <pc:sldMk cId="1136534391" sldId="261"/>
        </pc:sldMkLst>
      </pc:sldChg>
      <pc:sldChg chg="addSp modSp new mod">
        <pc:chgData name="Andrew Thawley" userId="74a7bbed-c5c0-462b-97f1-be3c9e09f949" providerId="ADAL" clId="{D5BCD44A-8A34-4953-89AE-ACAECFAA56DD}" dt="2021-02-21T22:10:12.818" v="232" actId="20577"/>
        <pc:sldMkLst>
          <pc:docMk/>
          <pc:sldMk cId="4109509235" sldId="262"/>
        </pc:sldMkLst>
        <pc:spChg chg="mod">
          <ac:chgData name="Andrew Thawley" userId="74a7bbed-c5c0-462b-97f1-be3c9e09f949" providerId="ADAL" clId="{D5BCD44A-8A34-4953-89AE-ACAECFAA56DD}" dt="2021-02-21T22:04:49.351" v="58" actId="20577"/>
          <ac:spMkLst>
            <pc:docMk/>
            <pc:sldMk cId="4109509235" sldId="262"/>
            <ac:spMk id="2" creationId="{DDC2FEA2-4950-49B6-8558-20ABD4DE0A71}"/>
          </ac:spMkLst>
        </pc:spChg>
        <pc:spChg chg="mod">
          <ac:chgData name="Andrew Thawley" userId="74a7bbed-c5c0-462b-97f1-be3c9e09f949" providerId="ADAL" clId="{D5BCD44A-8A34-4953-89AE-ACAECFAA56DD}" dt="2021-02-21T22:09:24.829" v="156" actId="207"/>
          <ac:spMkLst>
            <pc:docMk/>
            <pc:sldMk cId="4109509235" sldId="262"/>
            <ac:spMk id="3" creationId="{3337D1A3-2923-477D-BBDF-20ACBCCAF461}"/>
          </ac:spMkLst>
        </pc:spChg>
        <pc:spChg chg="add mod">
          <ac:chgData name="Andrew Thawley" userId="74a7bbed-c5c0-462b-97f1-be3c9e09f949" providerId="ADAL" clId="{D5BCD44A-8A34-4953-89AE-ACAECFAA56DD}" dt="2021-02-21T22:08:17.931" v="138" actId="14100"/>
          <ac:spMkLst>
            <pc:docMk/>
            <pc:sldMk cId="4109509235" sldId="262"/>
            <ac:spMk id="6" creationId="{0BDC5B7B-C276-4752-AF8A-A8904E497072}"/>
          </ac:spMkLst>
        </pc:spChg>
        <pc:spChg chg="add mod">
          <ac:chgData name="Andrew Thawley" userId="74a7bbed-c5c0-462b-97f1-be3c9e09f949" providerId="ADAL" clId="{D5BCD44A-8A34-4953-89AE-ACAECFAA56DD}" dt="2021-02-21T22:09:17.308" v="154" actId="14100"/>
          <ac:spMkLst>
            <pc:docMk/>
            <pc:sldMk cId="4109509235" sldId="262"/>
            <ac:spMk id="8" creationId="{8A7E2FB2-91C4-4223-A8A6-CC7BFD881173}"/>
          </ac:spMkLst>
        </pc:spChg>
        <pc:spChg chg="add mod">
          <ac:chgData name="Andrew Thawley" userId="74a7bbed-c5c0-462b-97f1-be3c9e09f949" providerId="ADAL" clId="{D5BCD44A-8A34-4953-89AE-ACAECFAA56DD}" dt="2021-02-21T22:09:12.196" v="152" actId="14100"/>
          <ac:spMkLst>
            <pc:docMk/>
            <pc:sldMk cId="4109509235" sldId="262"/>
            <ac:spMk id="9" creationId="{38D54A25-F6C5-4D0A-9D87-9CFE7EDD8370}"/>
          </ac:spMkLst>
        </pc:spChg>
        <pc:spChg chg="add mod">
          <ac:chgData name="Andrew Thawley" userId="74a7bbed-c5c0-462b-97f1-be3c9e09f949" providerId="ADAL" clId="{D5BCD44A-8A34-4953-89AE-ACAECFAA56DD}" dt="2021-02-21T22:10:12.818" v="232" actId="20577"/>
          <ac:spMkLst>
            <pc:docMk/>
            <pc:sldMk cId="4109509235" sldId="262"/>
            <ac:spMk id="10" creationId="{1F835189-A239-4357-80D4-83BC2C19310E}"/>
          </ac:spMkLst>
        </pc:spChg>
        <pc:picChg chg="add mod">
          <ac:chgData name="Andrew Thawley" userId="74a7bbed-c5c0-462b-97f1-be3c9e09f949" providerId="ADAL" clId="{D5BCD44A-8A34-4953-89AE-ACAECFAA56DD}" dt="2021-02-21T22:08:05.076" v="134" actId="1076"/>
          <ac:picMkLst>
            <pc:docMk/>
            <pc:sldMk cId="4109509235" sldId="262"/>
            <ac:picMk id="5" creationId="{A891AF0B-F36C-46EF-99DE-65F14BBEAC51}"/>
          </ac:picMkLst>
        </pc:picChg>
        <pc:picChg chg="add mod ord">
          <ac:chgData name="Andrew Thawley" userId="74a7bbed-c5c0-462b-97f1-be3c9e09f949" providerId="ADAL" clId="{D5BCD44A-8A34-4953-89AE-ACAECFAA56DD}" dt="2021-02-21T22:08:11.231" v="136" actId="167"/>
          <ac:picMkLst>
            <pc:docMk/>
            <pc:sldMk cId="4109509235" sldId="262"/>
            <ac:picMk id="7" creationId="{69524C69-441A-4646-A403-83EBCE4744F1}"/>
          </ac:picMkLst>
        </pc:picChg>
      </pc:sldChg>
      <pc:sldChg chg="modSp new mod">
        <pc:chgData name="Andrew Thawley" userId="74a7bbed-c5c0-462b-97f1-be3c9e09f949" providerId="ADAL" clId="{D5BCD44A-8A34-4953-89AE-ACAECFAA56DD}" dt="2021-02-21T22:10:23.692" v="248" actId="20577"/>
        <pc:sldMkLst>
          <pc:docMk/>
          <pc:sldMk cId="4107663849" sldId="263"/>
        </pc:sldMkLst>
        <pc:spChg chg="mod">
          <ac:chgData name="Andrew Thawley" userId="74a7bbed-c5c0-462b-97f1-be3c9e09f949" providerId="ADAL" clId="{D5BCD44A-8A34-4953-89AE-ACAECFAA56DD}" dt="2021-02-21T22:10:23.692" v="248" actId="20577"/>
          <ac:spMkLst>
            <pc:docMk/>
            <pc:sldMk cId="4107663849" sldId="263"/>
            <ac:spMk id="2" creationId="{F0A79A3A-7F7A-40A2-9DEE-5A1153F8B278}"/>
          </ac:spMkLst>
        </pc:spChg>
      </pc:sldChg>
      <pc:sldChg chg="new del">
        <pc:chgData name="Andrew Thawley" userId="74a7bbed-c5c0-462b-97f1-be3c9e09f949" providerId="ADAL" clId="{D5BCD44A-8A34-4953-89AE-ACAECFAA56DD}" dt="2021-02-21T22:10:28.891" v="251" actId="47"/>
        <pc:sldMkLst>
          <pc:docMk/>
          <pc:sldMk cId="1501447701" sldId="264"/>
        </pc:sldMkLst>
      </pc:sldChg>
      <pc:sldChg chg="new del">
        <pc:chgData name="Andrew Thawley" userId="74a7bbed-c5c0-462b-97f1-be3c9e09f949" providerId="ADAL" clId="{D5BCD44A-8A34-4953-89AE-ACAECFAA56DD}" dt="2021-02-21T22:10:28.891" v="251" actId="47"/>
        <pc:sldMkLst>
          <pc:docMk/>
          <pc:sldMk cId="3629982253" sldId="265"/>
        </pc:sldMkLst>
      </pc:sldChg>
      <pc:sldChg chg="modSp add mod">
        <pc:chgData name="Andrew Thawley" userId="74a7bbed-c5c0-462b-97f1-be3c9e09f949" providerId="ADAL" clId="{D5BCD44A-8A34-4953-89AE-ACAECFAA56DD}" dt="2021-02-21T22:10:31.931" v="253" actId="20577"/>
        <pc:sldMkLst>
          <pc:docMk/>
          <pc:sldMk cId="1618483291" sldId="266"/>
        </pc:sldMkLst>
        <pc:spChg chg="mod">
          <ac:chgData name="Andrew Thawley" userId="74a7bbed-c5c0-462b-97f1-be3c9e09f949" providerId="ADAL" clId="{D5BCD44A-8A34-4953-89AE-ACAECFAA56DD}" dt="2021-02-21T22:10:31.931" v="253" actId="20577"/>
          <ac:spMkLst>
            <pc:docMk/>
            <pc:sldMk cId="1618483291" sldId="266"/>
            <ac:spMk id="2" creationId="{F0A79A3A-7F7A-40A2-9DEE-5A1153F8B278}"/>
          </ac:spMkLst>
        </pc:spChg>
      </pc:sldChg>
      <pc:sldChg chg="modSp add mod">
        <pc:chgData name="Andrew Thawley" userId="74a7bbed-c5c0-462b-97f1-be3c9e09f949" providerId="ADAL" clId="{D5BCD44A-8A34-4953-89AE-ACAECFAA56DD}" dt="2021-02-21T22:10:35.408" v="255" actId="20577"/>
        <pc:sldMkLst>
          <pc:docMk/>
          <pc:sldMk cId="1077918393" sldId="267"/>
        </pc:sldMkLst>
        <pc:spChg chg="mod">
          <ac:chgData name="Andrew Thawley" userId="74a7bbed-c5c0-462b-97f1-be3c9e09f949" providerId="ADAL" clId="{D5BCD44A-8A34-4953-89AE-ACAECFAA56DD}" dt="2021-02-21T22:10:35.408" v="255" actId="20577"/>
          <ac:spMkLst>
            <pc:docMk/>
            <pc:sldMk cId="1077918393" sldId="267"/>
            <ac:spMk id="2" creationId="{F0A79A3A-7F7A-40A2-9DEE-5A1153F8B278}"/>
          </ac:spMkLst>
        </pc:spChg>
      </pc:sldChg>
      <pc:sldChg chg="modSp new mod">
        <pc:chgData name="Andrew Thawley" userId="74a7bbed-c5c0-462b-97f1-be3c9e09f949" providerId="ADAL" clId="{D5BCD44A-8A34-4953-89AE-ACAECFAA56DD}" dt="2021-02-21T22:10:44.760" v="270" actId="20577"/>
        <pc:sldMkLst>
          <pc:docMk/>
          <pc:sldMk cId="2879611811" sldId="268"/>
        </pc:sldMkLst>
        <pc:spChg chg="mod">
          <ac:chgData name="Andrew Thawley" userId="74a7bbed-c5c0-462b-97f1-be3c9e09f949" providerId="ADAL" clId="{D5BCD44A-8A34-4953-89AE-ACAECFAA56DD}" dt="2021-02-21T22:10:44.760" v="270" actId="20577"/>
          <ac:spMkLst>
            <pc:docMk/>
            <pc:sldMk cId="2879611811" sldId="268"/>
            <ac:spMk id="2" creationId="{13E785DD-1DE9-48F0-97DB-EC0C7F01CCC2}"/>
          </ac:spMkLst>
        </pc:spChg>
      </pc:sldChg>
      <pc:sldChg chg="addSp modSp add mod">
        <pc:chgData name="Andrew Thawley" userId="74a7bbed-c5c0-462b-97f1-be3c9e09f949" providerId="ADAL" clId="{D5BCD44A-8A34-4953-89AE-ACAECFAA56DD}" dt="2021-02-21T22:19:55.744" v="928" actId="20577"/>
        <pc:sldMkLst>
          <pc:docMk/>
          <pc:sldMk cId="1892316500" sldId="269"/>
        </pc:sldMkLst>
        <pc:spChg chg="mod">
          <ac:chgData name="Andrew Thawley" userId="74a7bbed-c5c0-462b-97f1-be3c9e09f949" providerId="ADAL" clId="{D5BCD44A-8A34-4953-89AE-ACAECFAA56DD}" dt="2021-02-21T22:19:34.481" v="908" actId="20577"/>
          <ac:spMkLst>
            <pc:docMk/>
            <pc:sldMk cId="1892316500" sldId="269"/>
            <ac:spMk id="6" creationId="{4925D2F7-0EA7-4CB4-B291-6CDCB3FAD454}"/>
          </ac:spMkLst>
        </pc:spChg>
        <pc:spChg chg="add mod">
          <ac:chgData name="Andrew Thawley" userId="74a7bbed-c5c0-462b-97f1-be3c9e09f949" providerId="ADAL" clId="{D5BCD44A-8A34-4953-89AE-ACAECFAA56DD}" dt="2021-02-21T22:19:36.723" v="909" actId="1076"/>
          <ac:spMkLst>
            <pc:docMk/>
            <pc:sldMk cId="1892316500" sldId="269"/>
            <ac:spMk id="7" creationId="{616BD46F-AE9B-47FB-8936-5F5D2F8CAA2F}"/>
          </ac:spMkLst>
        </pc:spChg>
        <pc:spChg chg="add mod">
          <ac:chgData name="Andrew Thawley" userId="74a7bbed-c5c0-462b-97f1-be3c9e09f949" providerId="ADAL" clId="{D5BCD44A-8A34-4953-89AE-ACAECFAA56DD}" dt="2021-02-21T22:19:55.744" v="928" actId="20577"/>
          <ac:spMkLst>
            <pc:docMk/>
            <pc:sldMk cId="1892316500" sldId="269"/>
            <ac:spMk id="18" creationId="{72FFC95E-9A83-4C37-BCF3-A76460DED9C9}"/>
          </ac:spMkLst>
        </pc:spChg>
      </pc:sldChg>
      <pc:sldChg chg="modSp add mod setBg">
        <pc:chgData name="Andrew Thawley" userId="74a7bbed-c5c0-462b-97f1-be3c9e09f949" providerId="ADAL" clId="{D5BCD44A-8A34-4953-89AE-ACAECFAA56DD}" dt="2021-02-21T22:20:28.234" v="932"/>
        <pc:sldMkLst>
          <pc:docMk/>
          <pc:sldMk cId="4279880948" sldId="270"/>
        </pc:sldMkLst>
        <pc:spChg chg="mod">
          <ac:chgData name="Andrew Thawley" userId="74a7bbed-c5c0-462b-97f1-be3c9e09f949" providerId="ADAL" clId="{D5BCD44A-8A34-4953-89AE-ACAECFAA56DD}" dt="2021-02-21T22:11:18.669" v="301" actId="20577"/>
          <ac:spMkLst>
            <pc:docMk/>
            <pc:sldMk cId="4279880948" sldId="270"/>
            <ac:spMk id="2" creationId="{9811CA06-8FD8-4DF5-B9F0-40BFB1670219}"/>
          </ac:spMkLst>
        </pc:spChg>
        <pc:spChg chg="mod">
          <ac:chgData name="Andrew Thawley" userId="74a7bbed-c5c0-462b-97f1-be3c9e09f949" providerId="ADAL" clId="{D5BCD44A-8A34-4953-89AE-ACAECFAA56DD}" dt="2021-02-21T22:11:29.728" v="327" actId="20577"/>
          <ac:spMkLst>
            <pc:docMk/>
            <pc:sldMk cId="4279880948" sldId="270"/>
            <ac:spMk id="3" creationId="{5C79DD69-45F2-47B7-8AC0-55EC1A947EB7}"/>
          </ac:spMkLst>
        </pc:spChg>
      </pc:sldChg>
      <pc:sldChg chg="addSp delSp modSp new mod">
        <pc:chgData name="Andrew Thawley" userId="74a7bbed-c5c0-462b-97f1-be3c9e09f949" providerId="ADAL" clId="{D5BCD44A-8A34-4953-89AE-ACAECFAA56DD}" dt="2021-02-21T22:14:44.554" v="608" actId="20577"/>
        <pc:sldMkLst>
          <pc:docMk/>
          <pc:sldMk cId="801614236" sldId="271"/>
        </pc:sldMkLst>
        <pc:spChg chg="mod">
          <ac:chgData name="Andrew Thawley" userId="74a7bbed-c5c0-462b-97f1-be3c9e09f949" providerId="ADAL" clId="{D5BCD44A-8A34-4953-89AE-ACAECFAA56DD}" dt="2021-02-21T22:11:43.873" v="338" actId="20577"/>
          <ac:spMkLst>
            <pc:docMk/>
            <pc:sldMk cId="801614236" sldId="271"/>
            <ac:spMk id="2" creationId="{0E66FD39-B029-4306-9257-79CA2E66FA65}"/>
          </ac:spMkLst>
        </pc:spChg>
        <pc:spChg chg="mod">
          <ac:chgData name="Andrew Thawley" userId="74a7bbed-c5c0-462b-97f1-be3c9e09f949" providerId="ADAL" clId="{D5BCD44A-8A34-4953-89AE-ACAECFAA56DD}" dt="2021-02-21T22:11:52.987" v="394" actId="20577"/>
          <ac:spMkLst>
            <pc:docMk/>
            <pc:sldMk cId="801614236" sldId="271"/>
            <ac:spMk id="3" creationId="{EA7036C8-845F-44DD-9067-74F36B684573}"/>
          </ac:spMkLst>
        </pc:spChg>
        <pc:spChg chg="add mod">
          <ac:chgData name="Andrew Thawley" userId="74a7bbed-c5c0-462b-97f1-be3c9e09f949" providerId="ADAL" clId="{D5BCD44A-8A34-4953-89AE-ACAECFAA56DD}" dt="2021-02-21T22:12:37.855" v="435" actId="20577"/>
          <ac:spMkLst>
            <pc:docMk/>
            <pc:sldMk cId="801614236" sldId="271"/>
            <ac:spMk id="4" creationId="{D9414655-A425-42E0-A752-34A9DD75DEA8}"/>
          </ac:spMkLst>
        </pc:spChg>
        <pc:spChg chg="add mod">
          <ac:chgData name="Andrew Thawley" userId="74a7bbed-c5c0-462b-97f1-be3c9e09f949" providerId="ADAL" clId="{D5BCD44A-8A34-4953-89AE-ACAECFAA56DD}" dt="2021-02-21T22:13:32.749" v="468" actId="207"/>
          <ac:spMkLst>
            <pc:docMk/>
            <pc:sldMk cId="801614236" sldId="271"/>
            <ac:spMk id="5" creationId="{A7B31577-21F4-4231-B007-2EE80F525B12}"/>
          </ac:spMkLst>
        </pc:spChg>
        <pc:spChg chg="add mod">
          <ac:chgData name="Andrew Thawley" userId="74a7bbed-c5c0-462b-97f1-be3c9e09f949" providerId="ADAL" clId="{D5BCD44A-8A34-4953-89AE-ACAECFAA56DD}" dt="2021-02-21T22:13:21.452" v="467" actId="20577"/>
          <ac:spMkLst>
            <pc:docMk/>
            <pc:sldMk cId="801614236" sldId="271"/>
            <ac:spMk id="6" creationId="{83F19986-9C2C-4658-B578-2234A4E7ED01}"/>
          </ac:spMkLst>
        </pc:spChg>
        <pc:spChg chg="add mod">
          <ac:chgData name="Andrew Thawley" userId="74a7bbed-c5c0-462b-97f1-be3c9e09f949" providerId="ADAL" clId="{D5BCD44A-8A34-4953-89AE-ACAECFAA56DD}" dt="2021-02-21T22:13:17.863" v="460" actId="20577"/>
          <ac:spMkLst>
            <pc:docMk/>
            <pc:sldMk cId="801614236" sldId="271"/>
            <ac:spMk id="7" creationId="{AC8760FA-8A2B-4B6E-B21A-204ECC1E7E68}"/>
          </ac:spMkLst>
        </pc:spChg>
        <pc:spChg chg="add mod">
          <ac:chgData name="Andrew Thawley" userId="74a7bbed-c5c0-462b-97f1-be3c9e09f949" providerId="ADAL" clId="{D5BCD44A-8A34-4953-89AE-ACAECFAA56DD}" dt="2021-02-21T22:13:44.886" v="470" actId="1076"/>
          <ac:spMkLst>
            <pc:docMk/>
            <pc:sldMk cId="801614236" sldId="271"/>
            <ac:spMk id="8" creationId="{41EFC0D6-C419-42F1-88AC-42C0D53FE286}"/>
          </ac:spMkLst>
        </pc:spChg>
        <pc:spChg chg="add mod">
          <ac:chgData name="Andrew Thawley" userId="74a7bbed-c5c0-462b-97f1-be3c9e09f949" providerId="ADAL" clId="{D5BCD44A-8A34-4953-89AE-ACAECFAA56DD}" dt="2021-02-21T22:13:44.886" v="470" actId="1076"/>
          <ac:spMkLst>
            <pc:docMk/>
            <pc:sldMk cId="801614236" sldId="271"/>
            <ac:spMk id="9" creationId="{29440C74-254D-4F14-920B-8A479AF5FB1B}"/>
          </ac:spMkLst>
        </pc:spChg>
        <pc:spChg chg="add mod">
          <ac:chgData name="Andrew Thawley" userId="74a7bbed-c5c0-462b-97f1-be3c9e09f949" providerId="ADAL" clId="{D5BCD44A-8A34-4953-89AE-ACAECFAA56DD}" dt="2021-02-21T22:13:56.089" v="472" actId="207"/>
          <ac:spMkLst>
            <pc:docMk/>
            <pc:sldMk cId="801614236" sldId="271"/>
            <ac:spMk id="10" creationId="{6C19028A-90BB-47AD-937B-1EEAB8080DC1}"/>
          </ac:spMkLst>
        </pc:spChg>
        <pc:spChg chg="add mod">
          <ac:chgData name="Andrew Thawley" userId="74a7bbed-c5c0-462b-97f1-be3c9e09f949" providerId="ADAL" clId="{D5BCD44A-8A34-4953-89AE-ACAECFAA56DD}" dt="2021-02-21T22:13:44.886" v="470" actId="1076"/>
          <ac:spMkLst>
            <pc:docMk/>
            <pc:sldMk cId="801614236" sldId="271"/>
            <ac:spMk id="11" creationId="{A283B8CF-0E6F-4D15-895C-CD53C4011203}"/>
          </ac:spMkLst>
        </pc:spChg>
        <pc:spChg chg="add mod">
          <ac:chgData name="Andrew Thawley" userId="74a7bbed-c5c0-462b-97f1-be3c9e09f949" providerId="ADAL" clId="{D5BCD44A-8A34-4953-89AE-ACAECFAA56DD}" dt="2021-02-21T22:14:20.882" v="537" actId="14100"/>
          <ac:spMkLst>
            <pc:docMk/>
            <pc:sldMk cId="801614236" sldId="271"/>
            <ac:spMk id="12" creationId="{B9DD853A-62C6-4756-AFA9-74C35C3E47BC}"/>
          </ac:spMkLst>
        </pc:spChg>
        <pc:spChg chg="add del mod">
          <ac:chgData name="Andrew Thawley" userId="74a7bbed-c5c0-462b-97f1-be3c9e09f949" providerId="ADAL" clId="{D5BCD44A-8A34-4953-89AE-ACAECFAA56DD}" dt="2021-02-21T22:14:29.383" v="540" actId="478"/>
          <ac:spMkLst>
            <pc:docMk/>
            <pc:sldMk cId="801614236" sldId="271"/>
            <ac:spMk id="13" creationId="{E6248C3E-8E86-425C-ACA1-7D0041E2EA7C}"/>
          </ac:spMkLst>
        </pc:spChg>
        <pc:spChg chg="add mod">
          <ac:chgData name="Andrew Thawley" userId="74a7bbed-c5c0-462b-97f1-be3c9e09f949" providerId="ADAL" clId="{D5BCD44A-8A34-4953-89AE-ACAECFAA56DD}" dt="2021-02-21T22:14:44.554" v="608" actId="20577"/>
          <ac:spMkLst>
            <pc:docMk/>
            <pc:sldMk cId="801614236" sldId="271"/>
            <ac:spMk id="14" creationId="{31432FF8-FBB5-409D-B895-80EDD804E64B}"/>
          </ac:spMkLst>
        </pc:spChg>
      </pc:sldChg>
      <pc:sldChg chg="add setBg">
        <pc:chgData name="Andrew Thawley" userId="74a7bbed-c5c0-462b-97f1-be3c9e09f949" providerId="ADAL" clId="{D5BCD44A-8A34-4953-89AE-ACAECFAA56DD}" dt="2021-02-21T22:20:28.234" v="932"/>
        <pc:sldMkLst>
          <pc:docMk/>
          <pc:sldMk cId="1384633978" sldId="272"/>
        </pc:sldMkLst>
      </pc:sldChg>
      <pc:sldChg chg="add del">
        <pc:chgData name="Andrew Thawley" userId="74a7bbed-c5c0-462b-97f1-be3c9e09f949" providerId="ADAL" clId="{D5BCD44A-8A34-4953-89AE-ACAECFAA56DD}" dt="2021-02-21T22:15:02.388" v="610" actId="47"/>
        <pc:sldMkLst>
          <pc:docMk/>
          <pc:sldMk cId="3779176449" sldId="272"/>
        </pc:sldMkLst>
      </pc:sldChg>
      <pc:sldChg chg="modSp add del mod">
        <pc:chgData name="Andrew Thawley" userId="74a7bbed-c5c0-462b-97f1-be3c9e09f949" providerId="ADAL" clId="{D5BCD44A-8A34-4953-89AE-ACAECFAA56DD}" dt="2021-02-21T22:16:59.624" v="728" actId="47"/>
        <pc:sldMkLst>
          <pc:docMk/>
          <pc:sldMk cId="2454565847" sldId="273"/>
        </pc:sldMkLst>
        <pc:spChg chg="mod">
          <ac:chgData name="Andrew Thawley" userId="74a7bbed-c5c0-462b-97f1-be3c9e09f949" providerId="ADAL" clId="{D5BCD44A-8A34-4953-89AE-ACAECFAA56DD}" dt="2021-02-21T22:16:54.582" v="727" actId="20577"/>
          <ac:spMkLst>
            <pc:docMk/>
            <pc:sldMk cId="2454565847" sldId="273"/>
            <ac:spMk id="2" creationId="{F013847E-A5F8-4918-831D-F39CFFA6B550}"/>
          </ac:spMkLst>
        </pc:spChg>
      </pc:sldChg>
      <pc:sldChg chg="addSp modSp add mod">
        <pc:chgData name="Andrew Thawley" userId="74a7bbed-c5c0-462b-97f1-be3c9e09f949" providerId="ADAL" clId="{D5BCD44A-8A34-4953-89AE-ACAECFAA56DD}" dt="2021-02-21T22:19:06.481" v="885" actId="20577"/>
        <pc:sldMkLst>
          <pc:docMk/>
          <pc:sldMk cId="368424607" sldId="274"/>
        </pc:sldMkLst>
        <pc:spChg chg="mod">
          <ac:chgData name="Andrew Thawley" userId="74a7bbed-c5c0-462b-97f1-be3c9e09f949" providerId="ADAL" clId="{D5BCD44A-8A34-4953-89AE-ACAECFAA56DD}" dt="2021-02-21T22:16:49.569" v="719" actId="20577"/>
          <ac:spMkLst>
            <pc:docMk/>
            <pc:sldMk cId="368424607" sldId="274"/>
            <ac:spMk id="2" creationId="{F013847E-A5F8-4918-831D-F39CFFA6B550}"/>
          </ac:spMkLst>
        </pc:spChg>
        <pc:spChg chg="mod">
          <ac:chgData name="Andrew Thawley" userId="74a7bbed-c5c0-462b-97f1-be3c9e09f949" providerId="ADAL" clId="{D5BCD44A-8A34-4953-89AE-ACAECFAA56DD}" dt="2021-02-21T22:16:10.565" v="681" actId="20577"/>
          <ac:spMkLst>
            <pc:docMk/>
            <pc:sldMk cId="368424607" sldId="274"/>
            <ac:spMk id="6" creationId="{4925D2F7-0EA7-4CB4-B291-6CDCB3FAD454}"/>
          </ac:spMkLst>
        </pc:spChg>
        <pc:spChg chg="mod">
          <ac:chgData name="Andrew Thawley" userId="74a7bbed-c5c0-462b-97f1-be3c9e09f949" providerId="ADAL" clId="{D5BCD44A-8A34-4953-89AE-ACAECFAA56DD}" dt="2021-02-21T22:19:06.481" v="885" actId="20577"/>
          <ac:spMkLst>
            <pc:docMk/>
            <pc:sldMk cId="368424607" sldId="274"/>
            <ac:spMk id="7" creationId="{616BD46F-AE9B-47FB-8936-5F5D2F8CAA2F}"/>
          </ac:spMkLst>
        </pc:spChg>
        <pc:spChg chg="add mod">
          <ac:chgData name="Andrew Thawley" userId="74a7bbed-c5c0-462b-97f1-be3c9e09f949" providerId="ADAL" clId="{D5BCD44A-8A34-4953-89AE-ACAECFAA56DD}" dt="2021-02-21T22:16:37.531" v="707" actId="688"/>
          <ac:spMkLst>
            <pc:docMk/>
            <pc:sldMk cId="368424607" sldId="274"/>
            <ac:spMk id="11" creationId="{7B89FEAE-DFB8-4C32-816A-99DC09D35450}"/>
          </ac:spMkLst>
        </pc:spChg>
        <pc:spChg chg="add mod">
          <ac:chgData name="Andrew Thawley" userId="74a7bbed-c5c0-462b-97f1-be3c9e09f949" providerId="ADAL" clId="{D5BCD44A-8A34-4953-89AE-ACAECFAA56DD}" dt="2021-02-21T22:16:05.261" v="671" actId="20577"/>
          <ac:spMkLst>
            <pc:docMk/>
            <pc:sldMk cId="368424607" sldId="274"/>
            <ac:spMk id="18" creationId="{56F75B01-5D41-4FEE-8BE2-6FB7C5E36994}"/>
          </ac:spMkLst>
        </pc:spChg>
      </pc:sldChg>
      <pc:sldChg chg="addSp delSp modSp add mod">
        <pc:chgData name="Andrew Thawley" userId="74a7bbed-c5c0-462b-97f1-be3c9e09f949" providerId="ADAL" clId="{D5BCD44A-8A34-4953-89AE-ACAECFAA56DD}" dt="2021-02-21T22:18:53.001" v="871" actId="20577"/>
        <pc:sldMkLst>
          <pc:docMk/>
          <pc:sldMk cId="251823124" sldId="275"/>
        </pc:sldMkLst>
        <pc:spChg chg="del mod">
          <ac:chgData name="Andrew Thawley" userId="74a7bbed-c5c0-462b-97f1-be3c9e09f949" providerId="ADAL" clId="{D5BCD44A-8A34-4953-89AE-ACAECFAA56DD}" dt="2021-02-21T22:17:20.826" v="747" actId="478"/>
          <ac:spMkLst>
            <pc:docMk/>
            <pc:sldMk cId="251823124" sldId="275"/>
            <ac:spMk id="7" creationId="{616BD46F-AE9B-47FB-8936-5F5D2F8CAA2F}"/>
          </ac:spMkLst>
        </pc:spChg>
        <pc:spChg chg="mod">
          <ac:chgData name="Andrew Thawley" userId="74a7bbed-c5c0-462b-97f1-be3c9e09f949" providerId="ADAL" clId="{D5BCD44A-8A34-4953-89AE-ACAECFAA56DD}" dt="2021-02-21T22:18:53.001" v="871" actId="20577"/>
          <ac:spMkLst>
            <pc:docMk/>
            <pc:sldMk cId="251823124" sldId="275"/>
            <ac:spMk id="11" creationId="{7B89FEAE-DFB8-4C32-816A-99DC09D35450}"/>
          </ac:spMkLst>
        </pc:spChg>
        <pc:spChg chg="add mod">
          <ac:chgData name="Andrew Thawley" userId="74a7bbed-c5c0-462b-97f1-be3c9e09f949" providerId="ADAL" clId="{D5BCD44A-8A34-4953-89AE-ACAECFAA56DD}" dt="2021-02-21T22:18:21.310" v="844" actId="14100"/>
          <ac:spMkLst>
            <pc:docMk/>
            <pc:sldMk cId="251823124" sldId="275"/>
            <ac:spMk id="14" creationId="{20F18C9C-D269-4D5F-86FE-CB389C3E48B0}"/>
          </ac:spMkLst>
        </pc:spChg>
        <pc:spChg chg="add del mod">
          <ac:chgData name="Andrew Thawley" userId="74a7bbed-c5c0-462b-97f1-be3c9e09f949" providerId="ADAL" clId="{D5BCD44A-8A34-4953-89AE-ACAECFAA56DD}" dt="2021-02-21T22:18:45.556" v="863" actId="6549"/>
          <ac:spMkLst>
            <pc:docMk/>
            <pc:sldMk cId="251823124" sldId="275"/>
            <ac:spMk id="18" creationId="{56F75B01-5D41-4FEE-8BE2-6FB7C5E36994}"/>
          </ac:spMkLst>
        </pc:spChg>
        <pc:spChg chg="add mod">
          <ac:chgData name="Andrew Thawley" userId="74a7bbed-c5c0-462b-97f1-be3c9e09f949" providerId="ADAL" clId="{D5BCD44A-8A34-4953-89AE-ACAECFAA56DD}" dt="2021-02-21T22:17:34.722" v="760" actId="20577"/>
          <ac:spMkLst>
            <pc:docMk/>
            <pc:sldMk cId="251823124" sldId="275"/>
            <ac:spMk id="19" creationId="{AE8446A4-FE1F-4111-A726-2AC1DDA4922A}"/>
          </ac:spMkLst>
        </pc:spChg>
        <pc:spChg chg="add mod">
          <ac:chgData name="Andrew Thawley" userId="74a7bbed-c5c0-462b-97f1-be3c9e09f949" providerId="ADAL" clId="{D5BCD44A-8A34-4953-89AE-ACAECFAA56DD}" dt="2021-02-21T22:17:51.892" v="776" actId="20577"/>
          <ac:spMkLst>
            <pc:docMk/>
            <pc:sldMk cId="251823124" sldId="275"/>
            <ac:spMk id="20" creationId="{9AA16A17-8128-450A-A7E6-B957B9929F76}"/>
          </ac:spMkLst>
        </pc:spChg>
      </pc:sldChg>
    </pc:docChg>
  </pc:docChgLst>
  <pc:docChgLst>
    <pc:chgData name="Nethidu Perera" userId="S::pereranm19@student.cbhs.school.nz::379159bf-1af0-445b-8a48-648bcdfd352f" providerId="AD" clId="Web-{8130A2DA-6E59-46E1-BD1F-162C66F8D17B}"/>
    <pc:docChg chg="modSld">
      <pc:chgData name="Nethidu Perera" userId="S::pereranm19@student.cbhs.school.nz::379159bf-1af0-445b-8a48-648bcdfd352f" providerId="AD" clId="Web-{8130A2DA-6E59-46E1-BD1F-162C66F8D17B}" dt="2021-02-24T20:59:01.007" v="222" actId="20577"/>
      <pc:docMkLst>
        <pc:docMk/>
      </pc:docMkLst>
      <pc:sldChg chg="addSp delSp modSp">
        <pc:chgData name="Nethidu Perera" userId="S::pereranm19@student.cbhs.school.nz::379159bf-1af0-445b-8a48-648bcdfd352f" providerId="AD" clId="Web-{8130A2DA-6E59-46E1-BD1F-162C66F8D17B}" dt="2021-02-24T20:57:18.067" v="177" actId="20577"/>
        <pc:sldMkLst>
          <pc:docMk/>
          <pc:sldMk cId="3929587520" sldId="260"/>
        </pc:sldMkLst>
        <pc:spChg chg="add">
          <ac:chgData name="Nethidu Perera" userId="S::pereranm19@student.cbhs.school.nz::379159bf-1af0-445b-8a48-648bcdfd352f" providerId="AD" clId="Web-{8130A2DA-6E59-46E1-BD1F-162C66F8D17B}" dt="2021-02-24T20:39:15.978" v="77"/>
          <ac:spMkLst>
            <pc:docMk/>
            <pc:sldMk cId="3929587520" sldId="260"/>
            <ac:spMk id="3" creationId="{DC4B5D2A-845F-4A87-895B-B25FD6357D6E}"/>
          </ac:spMkLst>
        </pc:spChg>
        <pc:spChg chg="add">
          <ac:chgData name="Nethidu Perera" userId="S::pereranm19@student.cbhs.school.nz::379159bf-1af0-445b-8a48-648bcdfd352f" providerId="AD" clId="Web-{8130A2DA-6E59-46E1-BD1F-162C66F8D17B}" dt="2021-02-24T20:39:15.978" v="78"/>
          <ac:spMkLst>
            <pc:docMk/>
            <pc:sldMk cId="3929587520" sldId="260"/>
            <ac:spMk id="4" creationId="{F126858E-29BC-4275-989C-C46C18372939}"/>
          </ac:spMkLst>
        </pc:spChg>
        <pc:spChg chg="add mod">
          <ac:chgData name="Nethidu Perera" userId="S::pereranm19@student.cbhs.school.nz::379159bf-1af0-445b-8a48-648bcdfd352f" providerId="AD" clId="Web-{8130A2DA-6E59-46E1-BD1F-162C66F8D17B}" dt="2021-02-24T20:40:28.183" v="101" actId="20577"/>
          <ac:spMkLst>
            <pc:docMk/>
            <pc:sldMk cId="3929587520" sldId="260"/>
            <ac:spMk id="5" creationId="{A42AEFE9-2086-455E-BED5-B1FF93A5D12B}"/>
          </ac:spMkLst>
        </pc:spChg>
        <pc:spChg chg="del">
          <ac:chgData name="Nethidu Perera" userId="S::pereranm19@student.cbhs.school.nz::379159bf-1af0-445b-8a48-648bcdfd352f" providerId="AD" clId="Web-{8130A2DA-6E59-46E1-BD1F-162C66F8D17B}" dt="2021-02-24T20:39:15.462" v="76"/>
          <ac:spMkLst>
            <pc:docMk/>
            <pc:sldMk cId="3929587520" sldId="260"/>
            <ac:spMk id="6" creationId="{270913EE-0DD2-4959-86D7-14CA23B74189}"/>
          </ac:spMkLst>
        </pc:spChg>
        <pc:spChg chg="del">
          <ac:chgData name="Nethidu Perera" userId="S::pereranm19@student.cbhs.school.nz::379159bf-1af0-445b-8a48-648bcdfd352f" providerId="AD" clId="Web-{8130A2DA-6E59-46E1-BD1F-162C66F8D17B}" dt="2021-02-24T20:39:15.462" v="75"/>
          <ac:spMkLst>
            <pc:docMk/>
            <pc:sldMk cId="3929587520" sldId="260"/>
            <ac:spMk id="8" creationId="{A63F4CA4-7BB1-4C8D-A204-96578E8DB140}"/>
          </ac:spMkLst>
        </pc:spChg>
        <pc:spChg chg="add mod">
          <ac:chgData name="Nethidu Perera" userId="S::pereranm19@student.cbhs.school.nz::379159bf-1af0-445b-8a48-648bcdfd352f" providerId="AD" clId="Web-{8130A2DA-6E59-46E1-BD1F-162C66F8D17B}" dt="2021-02-24T20:57:15.442" v="176" actId="20577"/>
          <ac:spMkLst>
            <pc:docMk/>
            <pc:sldMk cId="3929587520" sldId="260"/>
            <ac:spMk id="9" creationId="{5AA86D0F-02A1-4B79-990E-868B4B5EEDFD}"/>
          </ac:spMkLst>
        </pc:spChg>
        <pc:spChg chg="del">
          <ac:chgData name="Nethidu Perera" userId="S::pereranm19@student.cbhs.school.nz::379159bf-1af0-445b-8a48-648bcdfd352f" providerId="AD" clId="Web-{8130A2DA-6E59-46E1-BD1F-162C66F8D17B}" dt="2021-02-24T20:39:15.462" v="74"/>
          <ac:spMkLst>
            <pc:docMk/>
            <pc:sldMk cId="3929587520" sldId="260"/>
            <ac:spMk id="10" creationId="{01348984-4BA3-44DE-8275-7BDB6849D92E}"/>
          </ac:spMkLst>
        </pc:spChg>
        <pc:spChg chg="del">
          <ac:chgData name="Nethidu Perera" userId="S::pereranm19@student.cbhs.school.nz::379159bf-1af0-445b-8a48-648bcdfd352f" providerId="AD" clId="Web-{8130A2DA-6E59-46E1-BD1F-162C66F8D17B}" dt="2021-02-24T20:39:15.462" v="72"/>
          <ac:spMkLst>
            <pc:docMk/>
            <pc:sldMk cId="3929587520" sldId="260"/>
            <ac:spMk id="14" creationId="{51088025-755E-4197-A922-7432500B023B}"/>
          </ac:spMkLst>
        </pc:spChg>
        <pc:spChg chg="del">
          <ac:chgData name="Nethidu Perera" userId="S::pereranm19@student.cbhs.school.nz::379159bf-1af0-445b-8a48-648bcdfd352f" providerId="AD" clId="Web-{8130A2DA-6E59-46E1-BD1F-162C66F8D17B}" dt="2021-02-24T20:39:15.462" v="70"/>
          <ac:spMkLst>
            <pc:docMk/>
            <pc:sldMk cId="3929587520" sldId="260"/>
            <ac:spMk id="18" creationId="{89912C51-C48E-4D5D-AB3B-5BDA80C61320}"/>
          </ac:spMkLst>
        </pc:spChg>
        <pc:spChg chg="del">
          <ac:chgData name="Nethidu Perera" userId="S::pereranm19@student.cbhs.school.nz::379159bf-1af0-445b-8a48-648bcdfd352f" providerId="AD" clId="Web-{8130A2DA-6E59-46E1-BD1F-162C66F8D17B}" dt="2021-02-24T20:39:15.462" v="68"/>
          <ac:spMkLst>
            <pc:docMk/>
            <pc:sldMk cId="3929587520" sldId="260"/>
            <ac:spMk id="22" creationId="{BF75890C-A811-47E5-A522-FD843F9D66D2}"/>
          </ac:spMkLst>
        </pc:spChg>
        <pc:spChg chg="del">
          <ac:chgData name="Nethidu Perera" userId="S::pereranm19@student.cbhs.school.nz::379159bf-1af0-445b-8a48-648bcdfd352f" providerId="AD" clId="Web-{8130A2DA-6E59-46E1-BD1F-162C66F8D17B}" dt="2021-02-24T20:39:15.447" v="66"/>
          <ac:spMkLst>
            <pc:docMk/>
            <pc:sldMk cId="3929587520" sldId="260"/>
            <ac:spMk id="26" creationId="{A85C138B-66F2-444E-945E-CC9E1664CD68}"/>
          </ac:spMkLst>
        </pc:spChg>
        <pc:spChg chg="add mod">
          <ac:chgData name="Nethidu Perera" userId="S::pereranm19@student.cbhs.school.nz::379159bf-1af0-445b-8a48-648bcdfd352f" providerId="AD" clId="Web-{8130A2DA-6E59-46E1-BD1F-162C66F8D17B}" dt="2021-02-24T20:44:52.267" v="122" actId="20577"/>
          <ac:spMkLst>
            <pc:docMk/>
            <pc:sldMk cId="3929587520" sldId="260"/>
            <ac:spMk id="29" creationId="{BBD77778-1A07-4AC7-843B-4BE87085ADDD}"/>
          </ac:spMkLst>
        </pc:spChg>
        <pc:spChg chg="add mod">
          <ac:chgData name="Nethidu Perera" userId="S::pereranm19@student.cbhs.school.nz::379159bf-1af0-445b-8a48-648bcdfd352f" providerId="AD" clId="Web-{8130A2DA-6E59-46E1-BD1F-162C66F8D17B}" dt="2021-02-24T20:57:18.067" v="177" actId="20577"/>
          <ac:spMkLst>
            <pc:docMk/>
            <pc:sldMk cId="3929587520" sldId="260"/>
            <ac:spMk id="33" creationId="{6F7D0A8E-D75E-40CE-A275-757920BC39C9}"/>
          </ac:spMkLst>
        </pc:spChg>
        <pc:spChg chg="add">
          <ac:chgData name="Nethidu Perera" userId="S::pereranm19@student.cbhs.school.nz::379159bf-1af0-445b-8a48-648bcdfd352f" providerId="AD" clId="Web-{8130A2DA-6E59-46E1-BD1F-162C66F8D17B}" dt="2021-02-24T20:39:16.040" v="87"/>
          <ac:spMkLst>
            <pc:docMk/>
            <pc:sldMk cId="3929587520" sldId="260"/>
            <ac:spMk id="35" creationId="{C56657E5-0DD0-4446-BCA3-E797B004F32E}"/>
          </ac:spMkLst>
        </pc:spChg>
        <pc:spChg chg="add">
          <ac:chgData name="Nethidu Perera" userId="S::pereranm19@student.cbhs.school.nz::379159bf-1af0-445b-8a48-648bcdfd352f" providerId="AD" clId="Web-{8130A2DA-6E59-46E1-BD1F-162C66F8D17B}" dt="2021-02-24T20:39:16.056" v="88"/>
          <ac:spMkLst>
            <pc:docMk/>
            <pc:sldMk cId="3929587520" sldId="260"/>
            <ac:spMk id="37" creationId="{EC0C2E4F-C1AA-496A-AB66-8222A9198743}"/>
          </ac:spMkLst>
        </pc:spChg>
        <pc:spChg chg="add mod">
          <ac:chgData name="Nethidu Perera" userId="S::pereranm19@student.cbhs.school.nz::379159bf-1af0-445b-8a48-648bcdfd352f" providerId="AD" clId="Web-{8130A2DA-6E59-46E1-BD1F-162C66F8D17B}" dt="2021-02-24T20:45:19.268" v="130" actId="14100"/>
          <ac:spMkLst>
            <pc:docMk/>
            <pc:sldMk cId="3929587520" sldId="260"/>
            <ac:spMk id="38" creationId="{85F1F9E2-1B3B-4AAB-A0A7-A31550BBC202}"/>
          </ac:spMkLst>
        </pc:spChg>
        <pc:spChg chg="add mod">
          <ac:chgData name="Nethidu Perera" userId="S::pereranm19@student.cbhs.school.nz::379159bf-1af0-445b-8a48-648bcdfd352f" providerId="AD" clId="Web-{8130A2DA-6E59-46E1-BD1F-162C66F8D17B}" dt="2021-02-24T20:45:23.768" v="131" actId="14100"/>
          <ac:spMkLst>
            <pc:docMk/>
            <pc:sldMk cId="3929587520" sldId="260"/>
            <ac:spMk id="39" creationId="{A77C2476-1563-4EEA-9B99-665F08DF6F83}"/>
          </ac:spMkLst>
        </pc:spChg>
        <pc:spChg chg="add del mod">
          <ac:chgData name="Nethidu Perera" userId="S::pereranm19@student.cbhs.school.nz::379159bf-1af0-445b-8a48-648bcdfd352f" providerId="AD" clId="Web-{8130A2DA-6E59-46E1-BD1F-162C66F8D17B}" dt="2021-02-24T20:45:32.534" v="133"/>
          <ac:spMkLst>
            <pc:docMk/>
            <pc:sldMk cId="3929587520" sldId="260"/>
            <ac:spMk id="40" creationId="{D61B5E07-7F09-4909-8A75-C297C32A61CE}"/>
          </ac:spMkLst>
        </pc:spChg>
        <pc:spChg chg="add mod">
          <ac:chgData name="Nethidu Perera" userId="S::pereranm19@student.cbhs.school.nz::379159bf-1af0-445b-8a48-648bcdfd352f" providerId="AD" clId="Web-{8130A2DA-6E59-46E1-BD1F-162C66F8D17B}" dt="2021-02-24T20:45:42.253" v="135" actId="1076"/>
          <ac:spMkLst>
            <pc:docMk/>
            <pc:sldMk cId="3929587520" sldId="260"/>
            <ac:spMk id="41" creationId="{49567F12-89B3-4B90-991C-1B824B0C3068}"/>
          </ac:spMkLst>
        </pc:spChg>
        <pc:spChg chg="add del">
          <ac:chgData name="Nethidu Perera" userId="S::pereranm19@student.cbhs.school.nz::379159bf-1af0-445b-8a48-648bcdfd352f" providerId="AD" clId="Web-{8130A2DA-6E59-46E1-BD1F-162C66F8D17B}" dt="2021-02-24T20:45:50.128" v="137"/>
          <ac:spMkLst>
            <pc:docMk/>
            <pc:sldMk cId="3929587520" sldId="260"/>
            <ac:spMk id="42" creationId="{86398785-4ECF-49B7-9C2F-49ACF2C179B4}"/>
          </ac:spMkLst>
        </pc:spChg>
        <pc:spChg chg="add mod">
          <ac:chgData name="Nethidu Perera" userId="S::pereranm19@student.cbhs.school.nz::379159bf-1af0-445b-8a48-648bcdfd352f" providerId="AD" clId="Web-{8130A2DA-6E59-46E1-BD1F-162C66F8D17B}" dt="2021-02-24T20:45:59.082" v="139" actId="1076"/>
          <ac:spMkLst>
            <pc:docMk/>
            <pc:sldMk cId="3929587520" sldId="260"/>
            <ac:spMk id="43" creationId="{265E2803-A799-4C01-AF39-E17EA8F26E39}"/>
          </ac:spMkLst>
        </pc:spChg>
        <pc:cxnChg chg="add">
          <ac:chgData name="Nethidu Perera" userId="S::pereranm19@student.cbhs.school.nz::379159bf-1af0-445b-8a48-648bcdfd352f" providerId="AD" clId="Web-{8130A2DA-6E59-46E1-BD1F-162C66F8D17B}" dt="2021-02-24T20:39:15.994" v="80"/>
          <ac:cxnSpMkLst>
            <pc:docMk/>
            <pc:sldMk cId="3929587520" sldId="260"/>
            <ac:cxnSpMk id="7" creationId="{8ADBD8A1-1387-44A2-A7CC-E1785CB657B4}"/>
          </ac:cxnSpMkLst>
        </pc:cxnChg>
        <pc:cxnChg chg="add">
          <ac:chgData name="Nethidu Perera" userId="S::pereranm19@student.cbhs.school.nz::379159bf-1af0-445b-8a48-648bcdfd352f" providerId="AD" clId="Web-{8130A2DA-6E59-46E1-BD1F-162C66F8D17B}" dt="2021-02-24T20:39:16.009" v="82"/>
          <ac:cxnSpMkLst>
            <pc:docMk/>
            <pc:sldMk cId="3929587520" sldId="260"/>
            <ac:cxnSpMk id="11" creationId="{111AE331-4FC8-4A64-8BA2-3BF079D347E4}"/>
          </ac:cxnSpMkLst>
        </pc:cxnChg>
        <pc:cxnChg chg="del">
          <ac:chgData name="Nethidu Perera" userId="S::pereranm19@student.cbhs.school.nz::379159bf-1af0-445b-8a48-648bcdfd352f" providerId="AD" clId="Web-{8130A2DA-6E59-46E1-BD1F-162C66F8D17B}" dt="2021-02-24T20:39:15.462" v="73"/>
          <ac:cxnSpMkLst>
            <pc:docMk/>
            <pc:sldMk cId="3929587520" sldId="260"/>
            <ac:cxnSpMk id="12" creationId="{6D0D10AC-2DF4-425A-89D1-AA023850E4A4}"/>
          </ac:cxnSpMkLst>
        </pc:cxnChg>
        <pc:cxnChg chg="add">
          <ac:chgData name="Nethidu Perera" userId="S::pereranm19@student.cbhs.school.nz::379159bf-1af0-445b-8a48-648bcdfd352f" providerId="AD" clId="Web-{8130A2DA-6E59-46E1-BD1F-162C66F8D17B}" dt="2021-02-24T20:39:16.009" v="83"/>
          <ac:cxnSpMkLst>
            <pc:docMk/>
            <pc:sldMk cId="3929587520" sldId="260"/>
            <ac:cxnSpMk id="13" creationId="{9DE72063-2D07-4CD8-B1AE-84B2ED1946F9}"/>
          </ac:cxnSpMkLst>
        </pc:cxnChg>
        <pc:cxnChg chg="del">
          <ac:chgData name="Nethidu Perera" userId="S::pereranm19@student.cbhs.school.nz::379159bf-1af0-445b-8a48-648bcdfd352f" providerId="AD" clId="Web-{8130A2DA-6E59-46E1-BD1F-162C66F8D17B}" dt="2021-02-24T20:39:15.462" v="71"/>
          <ac:cxnSpMkLst>
            <pc:docMk/>
            <pc:sldMk cId="3929587520" sldId="260"/>
            <ac:cxnSpMk id="16" creationId="{A45CCCD5-85DA-4502-895D-313C780C9EEF}"/>
          </ac:cxnSpMkLst>
        </pc:cxnChg>
        <pc:cxnChg chg="del">
          <ac:chgData name="Nethidu Perera" userId="S::pereranm19@student.cbhs.school.nz::379159bf-1af0-445b-8a48-648bcdfd352f" providerId="AD" clId="Web-{8130A2DA-6E59-46E1-BD1F-162C66F8D17B}" dt="2021-02-24T20:39:15.462" v="69"/>
          <ac:cxnSpMkLst>
            <pc:docMk/>
            <pc:sldMk cId="3929587520" sldId="260"/>
            <ac:cxnSpMk id="20" creationId="{AF93DC96-37FA-4C04-8291-700D06C27B32}"/>
          </ac:cxnSpMkLst>
        </pc:cxnChg>
        <pc:cxnChg chg="del">
          <ac:chgData name="Nethidu Perera" userId="S::pereranm19@student.cbhs.school.nz::379159bf-1af0-445b-8a48-648bcdfd352f" providerId="AD" clId="Web-{8130A2DA-6E59-46E1-BD1F-162C66F8D17B}" dt="2021-02-24T20:39:15.462" v="67"/>
          <ac:cxnSpMkLst>
            <pc:docMk/>
            <pc:sldMk cId="3929587520" sldId="260"/>
            <ac:cxnSpMk id="24" creationId="{EDA54DA6-C99E-4E2F-87AB-AE0B963DCC8A}"/>
          </ac:cxnSpMkLst>
        </pc:cxnChg>
        <pc:cxnChg chg="add">
          <ac:chgData name="Nethidu Perera" userId="S::pereranm19@student.cbhs.school.nz::379159bf-1af0-445b-8a48-648bcdfd352f" providerId="AD" clId="Web-{8130A2DA-6E59-46E1-BD1F-162C66F8D17B}" dt="2021-02-24T20:39:16.025" v="85"/>
          <ac:cxnSpMkLst>
            <pc:docMk/>
            <pc:sldMk cId="3929587520" sldId="260"/>
            <ac:cxnSpMk id="31" creationId="{AD62503A-ECFD-44AD-8859-A12295ED80AB}"/>
          </ac:cxnSpMkLst>
        </pc:cxnChg>
      </pc:sldChg>
      <pc:sldChg chg="modSp">
        <pc:chgData name="Nethidu Perera" userId="S::pereranm19@student.cbhs.school.nz::379159bf-1af0-445b-8a48-648bcdfd352f" providerId="AD" clId="Web-{8130A2DA-6E59-46E1-BD1F-162C66F8D17B}" dt="2021-02-24T20:38:31.524" v="63" actId="20577"/>
        <pc:sldMkLst>
          <pc:docMk/>
          <pc:sldMk cId="1136534391" sldId="261"/>
        </pc:sldMkLst>
        <pc:spChg chg="mod">
          <ac:chgData name="Nethidu Perera" userId="S::pereranm19@student.cbhs.school.nz::379159bf-1af0-445b-8a48-648bcdfd352f" providerId="AD" clId="Web-{8130A2DA-6E59-46E1-BD1F-162C66F8D17B}" dt="2021-02-24T20:38:31.524" v="63" actId="20577"/>
          <ac:spMkLst>
            <pc:docMk/>
            <pc:sldMk cId="1136534391" sldId="261"/>
            <ac:spMk id="3" creationId="{5C79DD69-45F2-47B7-8AC0-55EC1A947EB7}"/>
          </ac:spMkLst>
        </pc:spChg>
      </pc:sldChg>
      <pc:sldChg chg="addSp delSp modSp">
        <pc:chgData name="Nethidu Perera" userId="S::pereranm19@student.cbhs.school.nz::379159bf-1af0-445b-8a48-648bcdfd352f" providerId="AD" clId="Web-{8130A2DA-6E59-46E1-BD1F-162C66F8D17B}" dt="2021-02-24T20:56:30.488" v="172" actId="20577"/>
        <pc:sldMkLst>
          <pc:docMk/>
          <pc:sldMk cId="1384633978" sldId="272"/>
        </pc:sldMkLst>
        <pc:spChg chg="add del mod">
          <ac:chgData name="Nethidu Perera" userId="S::pereranm19@student.cbhs.school.nz::379159bf-1af0-445b-8a48-648bcdfd352f" providerId="AD" clId="Web-{8130A2DA-6E59-46E1-BD1F-162C66F8D17B}" dt="2021-02-24T20:33:21.141" v="5"/>
          <ac:spMkLst>
            <pc:docMk/>
            <pc:sldMk cId="1384633978" sldId="272"/>
            <ac:spMk id="3" creationId="{07485506-CCFE-43EA-82AE-DA55D7201CDD}"/>
          </ac:spMkLst>
        </pc:spChg>
        <pc:spChg chg="add del mod">
          <ac:chgData name="Nethidu Perera" userId="S::pereranm19@student.cbhs.school.nz::379159bf-1af0-445b-8a48-648bcdfd352f" providerId="AD" clId="Web-{8130A2DA-6E59-46E1-BD1F-162C66F8D17B}" dt="2021-02-24T20:50:21.541" v="151"/>
          <ac:spMkLst>
            <pc:docMk/>
            <pc:sldMk cId="1384633978" sldId="272"/>
            <ac:spMk id="5" creationId="{E226631A-3D50-4D6A-A545-253C7953249F}"/>
          </ac:spMkLst>
        </pc:spChg>
        <pc:spChg chg="add del mod">
          <ac:chgData name="Nethidu Perera" userId="S::pereranm19@student.cbhs.school.nz::379159bf-1af0-445b-8a48-648bcdfd352f" providerId="AD" clId="Web-{8130A2DA-6E59-46E1-BD1F-162C66F8D17B}" dt="2021-02-24T20:50:21.541" v="150"/>
          <ac:spMkLst>
            <pc:docMk/>
            <pc:sldMk cId="1384633978" sldId="272"/>
            <ac:spMk id="7" creationId="{21581719-2FAC-42A4-813C-4A3656AC8A67}"/>
          </ac:spMkLst>
        </pc:spChg>
        <pc:spChg chg="add del">
          <ac:chgData name="Nethidu Perera" userId="S::pereranm19@student.cbhs.school.nz::379159bf-1af0-445b-8a48-648bcdfd352f" providerId="AD" clId="Web-{8130A2DA-6E59-46E1-BD1F-162C66F8D17B}" dt="2021-02-24T20:50:21.541" v="149"/>
          <ac:spMkLst>
            <pc:docMk/>
            <pc:sldMk cId="1384633978" sldId="272"/>
            <ac:spMk id="9" creationId="{18C02735-58FD-42CF-AEF5-5648E398C307}"/>
          </ac:spMkLst>
        </pc:spChg>
        <pc:spChg chg="add del mod">
          <ac:chgData name="Nethidu Perera" userId="S::pereranm19@student.cbhs.school.nz::379159bf-1af0-445b-8a48-648bcdfd352f" providerId="AD" clId="Web-{8130A2DA-6E59-46E1-BD1F-162C66F8D17B}" dt="2021-02-24T20:50:21.541" v="147"/>
          <ac:spMkLst>
            <pc:docMk/>
            <pc:sldMk cId="1384633978" sldId="272"/>
            <ac:spMk id="13" creationId="{2CA3BAA1-332C-497F-9C7A-3CA6FC2EABB2}"/>
          </ac:spMkLst>
        </pc:spChg>
        <pc:spChg chg="add del mod">
          <ac:chgData name="Nethidu Perera" userId="S::pereranm19@student.cbhs.school.nz::379159bf-1af0-445b-8a48-648bcdfd352f" providerId="AD" clId="Web-{8130A2DA-6E59-46E1-BD1F-162C66F8D17B}" dt="2021-02-24T20:50:21.541" v="144"/>
          <ac:spMkLst>
            <pc:docMk/>
            <pc:sldMk cId="1384633978" sldId="272"/>
            <ac:spMk id="19" creationId="{8DCCC0E6-CF00-4711-AE62-42E3BEE09C41}"/>
          </ac:spMkLst>
        </pc:spChg>
        <pc:spChg chg="add del mod">
          <ac:chgData name="Nethidu Perera" userId="S::pereranm19@student.cbhs.school.nz::379159bf-1af0-445b-8a48-648bcdfd352f" providerId="AD" clId="Web-{8130A2DA-6E59-46E1-BD1F-162C66F8D17B}" dt="2021-02-24T20:50:21.541" v="142"/>
          <ac:spMkLst>
            <pc:docMk/>
            <pc:sldMk cId="1384633978" sldId="272"/>
            <ac:spMk id="23" creationId="{BEA6676D-443A-434B-92AD-2127A40C2EFF}"/>
          </ac:spMkLst>
        </pc:spChg>
        <pc:spChg chg="add del mod">
          <ac:chgData name="Nethidu Perera" userId="S::pereranm19@student.cbhs.school.nz::379159bf-1af0-445b-8a48-648bcdfd352f" providerId="AD" clId="Web-{8130A2DA-6E59-46E1-BD1F-162C66F8D17B}" dt="2021-02-24T20:50:21.541" v="141"/>
          <ac:spMkLst>
            <pc:docMk/>
            <pc:sldMk cId="1384633978" sldId="272"/>
            <ac:spMk id="24" creationId="{E9CC1F0F-07E5-4F21-A864-207619DBCD9E}"/>
          </ac:spMkLst>
        </pc:spChg>
        <pc:spChg chg="add del">
          <ac:chgData name="Nethidu Perera" userId="S::pereranm19@student.cbhs.school.nz::379159bf-1af0-445b-8a48-648bcdfd352f" providerId="AD" clId="Web-{8130A2DA-6E59-46E1-BD1F-162C66F8D17B}" dt="2021-02-24T20:50:21.541" v="140"/>
          <ac:spMkLst>
            <pc:docMk/>
            <pc:sldMk cId="1384633978" sldId="272"/>
            <ac:spMk id="26" creationId="{424CF864-EA64-4733-97B5-6DD4848BD0B2}"/>
          </ac:spMkLst>
        </pc:spChg>
        <pc:spChg chg="add">
          <ac:chgData name="Nethidu Perera" userId="S::pereranm19@student.cbhs.school.nz::379159bf-1af0-445b-8a48-648bcdfd352f" providerId="AD" clId="Web-{8130A2DA-6E59-46E1-BD1F-162C66F8D17B}" dt="2021-02-24T20:50:21.791" v="152"/>
          <ac:spMkLst>
            <pc:docMk/>
            <pc:sldMk cId="1384633978" sldId="272"/>
            <ac:spMk id="28" creationId="{D738AE5F-A28A-4D1B-8224-C07585FD9F2C}"/>
          </ac:spMkLst>
        </pc:spChg>
        <pc:spChg chg="add">
          <ac:chgData name="Nethidu Perera" userId="S::pereranm19@student.cbhs.school.nz::379159bf-1af0-445b-8a48-648bcdfd352f" providerId="AD" clId="Web-{8130A2DA-6E59-46E1-BD1F-162C66F8D17B}" dt="2021-02-24T20:50:21.807" v="153"/>
          <ac:spMkLst>
            <pc:docMk/>
            <pc:sldMk cId="1384633978" sldId="272"/>
            <ac:spMk id="30" creationId="{F7FBE837-1808-47B0-ABBE-FA480389169E}"/>
          </ac:spMkLst>
        </pc:spChg>
        <pc:spChg chg="add">
          <ac:chgData name="Nethidu Perera" userId="S::pereranm19@student.cbhs.school.nz::379159bf-1af0-445b-8a48-648bcdfd352f" providerId="AD" clId="Web-{8130A2DA-6E59-46E1-BD1F-162C66F8D17B}" dt="2021-02-24T20:50:21.807" v="154"/>
          <ac:spMkLst>
            <pc:docMk/>
            <pc:sldMk cId="1384633978" sldId="272"/>
            <ac:spMk id="32" creationId="{6B846E72-8095-4164-AC8B-3CBDDDCCAACE}"/>
          </ac:spMkLst>
        </pc:spChg>
        <pc:spChg chg="add mod">
          <ac:chgData name="Nethidu Perera" userId="S::pereranm19@student.cbhs.school.nz::379159bf-1af0-445b-8a48-648bcdfd352f" providerId="AD" clId="Web-{8130A2DA-6E59-46E1-BD1F-162C66F8D17B}" dt="2021-02-24T20:56:26.910" v="171" actId="20577"/>
          <ac:spMkLst>
            <pc:docMk/>
            <pc:sldMk cId="1384633978" sldId="272"/>
            <ac:spMk id="36" creationId="{E4EF5DFB-E19D-4027-866F-456ABA5148FC}"/>
          </ac:spMkLst>
        </pc:spChg>
        <pc:spChg chg="add">
          <ac:chgData name="Nethidu Perera" userId="S::pereranm19@student.cbhs.school.nz::379159bf-1af0-445b-8a48-648bcdfd352f" providerId="AD" clId="Web-{8130A2DA-6E59-46E1-BD1F-162C66F8D17B}" dt="2021-02-24T20:50:21.838" v="159"/>
          <ac:spMkLst>
            <pc:docMk/>
            <pc:sldMk cId="1384633978" sldId="272"/>
            <ac:spMk id="42" creationId="{1D16EEAB-5FDE-417A-97C7-403E3F24C556}"/>
          </ac:spMkLst>
        </pc:spChg>
        <pc:spChg chg="add mod">
          <ac:chgData name="Nethidu Perera" userId="S::pereranm19@student.cbhs.school.nz::379159bf-1af0-445b-8a48-648bcdfd352f" providerId="AD" clId="Web-{8130A2DA-6E59-46E1-BD1F-162C66F8D17B}" dt="2021-02-24T20:56:30.488" v="172" actId="20577"/>
          <ac:spMkLst>
            <pc:docMk/>
            <pc:sldMk cId="1384633978" sldId="272"/>
            <ac:spMk id="46" creationId="{498E88AA-7EF1-4E11-92D7-9F18250732AF}"/>
          </ac:spMkLst>
        </pc:spChg>
        <pc:spChg chg="add">
          <ac:chgData name="Nethidu Perera" userId="S::pereranm19@student.cbhs.school.nz::379159bf-1af0-445b-8a48-648bcdfd352f" providerId="AD" clId="Web-{8130A2DA-6E59-46E1-BD1F-162C66F8D17B}" dt="2021-02-24T20:50:21.854" v="162"/>
          <ac:spMkLst>
            <pc:docMk/>
            <pc:sldMk cId="1384633978" sldId="272"/>
            <ac:spMk id="48" creationId="{8BAB9CE4-6626-45BE-9C9C-E047E0497F58}"/>
          </ac:spMkLst>
        </pc:spChg>
        <pc:spChg chg="add">
          <ac:chgData name="Nethidu Perera" userId="S::pereranm19@student.cbhs.school.nz::379159bf-1af0-445b-8a48-648bcdfd352f" providerId="AD" clId="Web-{8130A2DA-6E59-46E1-BD1F-162C66F8D17B}" dt="2021-02-24T20:50:21.854" v="163"/>
          <ac:spMkLst>
            <pc:docMk/>
            <pc:sldMk cId="1384633978" sldId="272"/>
            <ac:spMk id="50" creationId="{973885A6-E2C6-4A6E-9A57-04424B300672}"/>
          </ac:spMkLst>
        </pc:spChg>
        <pc:spChg chg="add">
          <ac:chgData name="Nethidu Perera" userId="S::pereranm19@student.cbhs.school.nz::379159bf-1af0-445b-8a48-648bcdfd352f" providerId="AD" clId="Web-{8130A2DA-6E59-46E1-BD1F-162C66F8D17B}" dt="2021-02-24T20:50:21.869" v="164"/>
          <ac:spMkLst>
            <pc:docMk/>
            <pc:sldMk cId="1384633978" sldId="272"/>
            <ac:spMk id="52" creationId="{C8BD1662-37DF-487E-BCE7-0F1EE9E30AE3}"/>
          </ac:spMkLst>
        </pc:spChg>
        <pc:spChg chg="add">
          <ac:chgData name="Nethidu Perera" userId="S::pereranm19@student.cbhs.school.nz::379159bf-1af0-445b-8a48-648bcdfd352f" providerId="AD" clId="Web-{8130A2DA-6E59-46E1-BD1F-162C66F8D17B}" dt="2021-02-24T20:50:21.885" v="165"/>
          <ac:spMkLst>
            <pc:docMk/>
            <pc:sldMk cId="1384633978" sldId="272"/>
            <ac:spMk id="54" creationId="{BDD044BE-A6FD-4F37-B4EC-E8DE30D04A64}"/>
          </ac:spMkLst>
        </pc:spChg>
        <pc:spChg chg="add">
          <ac:chgData name="Nethidu Perera" userId="S::pereranm19@student.cbhs.school.nz::379159bf-1af0-445b-8a48-648bcdfd352f" providerId="AD" clId="Web-{8130A2DA-6E59-46E1-BD1F-162C66F8D17B}" dt="2021-02-24T20:50:21.885" v="166"/>
          <ac:spMkLst>
            <pc:docMk/>
            <pc:sldMk cId="1384633978" sldId="272"/>
            <ac:spMk id="56" creationId="{578EE6CD-D399-463B-8C3F-812B6CF8D170}"/>
          </ac:spMkLst>
        </pc:spChg>
        <pc:spChg chg="add">
          <ac:chgData name="Nethidu Perera" userId="S::pereranm19@student.cbhs.school.nz::379159bf-1af0-445b-8a48-648bcdfd352f" providerId="AD" clId="Web-{8130A2DA-6E59-46E1-BD1F-162C66F8D17B}" dt="2021-02-24T20:50:21.901" v="167"/>
          <ac:spMkLst>
            <pc:docMk/>
            <pc:sldMk cId="1384633978" sldId="272"/>
            <ac:spMk id="58" creationId="{B2E52420-3732-4EB4-BFE7-695DFCDB6DE5}"/>
          </ac:spMkLst>
        </pc:spChg>
        <pc:cxnChg chg="add del">
          <ac:chgData name="Nethidu Perera" userId="S::pereranm19@student.cbhs.school.nz::379159bf-1af0-445b-8a48-648bcdfd352f" providerId="AD" clId="Web-{8130A2DA-6E59-46E1-BD1F-162C66F8D17B}" dt="2021-02-24T20:50:21.541" v="148"/>
          <ac:cxnSpMkLst>
            <pc:docMk/>
            <pc:sldMk cId="1384633978" sldId="272"/>
            <ac:cxnSpMk id="11" creationId="{060AED4C-D1A4-4AF6-81C6-06CB4BC4B4C3}"/>
          </ac:cxnSpMkLst>
        </pc:cxnChg>
        <pc:cxnChg chg="add del">
          <ac:chgData name="Nethidu Perera" userId="S::pereranm19@student.cbhs.school.nz::379159bf-1af0-445b-8a48-648bcdfd352f" providerId="AD" clId="Web-{8130A2DA-6E59-46E1-BD1F-162C66F8D17B}" dt="2021-02-24T20:50:21.541" v="146"/>
          <ac:cxnSpMkLst>
            <pc:docMk/>
            <pc:sldMk cId="1384633978" sldId="272"/>
            <ac:cxnSpMk id="15" creationId="{A2BD8F89-BFD4-4802-8C1D-3DB73D870653}"/>
          </ac:cxnSpMkLst>
        </pc:cxnChg>
        <pc:cxnChg chg="add del">
          <ac:chgData name="Nethidu Perera" userId="S::pereranm19@student.cbhs.school.nz::379159bf-1af0-445b-8a48-648bcdfd352f" providerId="AD" clId="Web-{8130A2DA-6E59-46E1-BD1F-162C66F8D17B}" dt="2021-02-24T20:50:21.541" v="145"/>
          <ac:cxnSpMkLst>
            <pc:docMk/>
            <pc:sldMk cId="1384633978" sldId="272"/>
            <ac:cxnSpMk id="17" creationId="{CB301B3D-5C36-4ABB-934F-781253F03925}"/>
          </ac:cxnSpMkLst>
        </pc:cxnChg>
        <pc:cxnChg chg="add del">
          <ac:chgData name="Nethidu Perera" userId="S::pereranm19@student.cbhs.school.nz::379159bf-1af0-445b-8a48-648bcdfd352f" providerId="AD" clId="Web-{8130A2DA-6E59-46E1-BD1F-162C66F8D17B}" dt="2021-02-24T20:50:21.541" v="143"/>
          <ac:cxnSpMkLst>
            <pc:docMk/>
            <pc:sldMk cId="1384633978" sldId="272"/>
            <ac:cxnSpMk id="21" creationId="{22B7D156-D287-400A-8197-1A81BAA0F89C}"/>
          </ac:cxnSpMkLst>
        </pc:cxnChg>
        <pc:cxnChg chg="add">
          <ac:chgData name="Nethidu Perera" userId="S::pereranm19@student.cbhs.school.nz::379159bf-1af0-445b-8a48-648bcdfd352f" providerId="AD" clId="Web-{8130A2DA-6E59-46E1-BD1F-162C66F8D17B}" dt="2021-02-24T20:50:21.807" v="155"/>
          <ac:cxnSpMkLst>
            <pc:docMk/>
            <pc:sldMk cId="1384633978" sldId="272"/>
            <ac:cxnSpMk id="34" creationId="{05BD01B9-6851-475C-A62D-B8F1BF57CB7B}"/>
          </ac:cxnSpMkLst>
        </pc:cxnChg>
        <pc:cxnChg chg="add">
          <ac:chgData name="Nethidu Perera" userId="S::pereranm19@student.cbhs.school.nz::379159bf-1af0-445b-8a48-648bcdfd352f" providerId="AD" clId="Web-{8130A2DA-6E59-46E1-BD1F-162C66F8D17B}" dt="2021-02-24T20:50:21.822" v="157"/>
          <ac:cxnSpMkLst>
            <pc:docMk/>
            <pc:sldMk cId="1384633978" sldId="272"/>
            <ac:cxnSpMk id="38" creationId="{AFE78A98-D098-478B-A2AA-B6D80EAFBA02}"/>
          </ac:cxnSpMkLst>
        </pc:cxnChg>
        <pc:cxnChg chg="add">
          <ac:chgData name="Nethidu Perera" userId="S::pereranm19@student.cbhs.school.nz::379159bf-1af0-445b-8a48-648bcdfd352f" providerId="AD" clId="Web-{8130A2DA-6E59-46E1-BD1F-162C66F8D17B}" dt="2021-02-24T20:50:21.822" v="158"/>
          <ac:cxnSpMkLst>
            <pc:docMk/>
            <pc:sldMk cId="1384633978" sldId="272"/>
            <ac:cxnSpMk id="40" creationId="{D95756D8-377B-401B-8579-F232456A1263}"/>
          </ac:cxnSpMkLst>
        </pc:cxnChg>
        <pc:cxnChg chg="add">
          <ac:chgData name="Nethidu Perera" userId="S::pereranm19@student.cbhs.school.nz::379159bf-1af0-445b-8a48-648bcdfd352f" providerId="AD" clId="Web-{8130A2DA-6E59-46E1-BD1F-162C66F8D17B}" dt="2021-02-24T20:50:21.838" v="160"/>
          <ac:cxnSpMkLst>
            <pc:docMk/>
            <pc:sldMk cId="1384633978" sldId="272"/>
            <ac:cxnSpMk id="44" creationId="{1CD033B2-2799-4FC2-89E0-CF16B6CAFB15}"/>
          </ac:cxnSpMkLst>
        </pc:cxnChg>
      </pc:sldChg>
      <pc:sldChg chg="addSp delSp modSp">
        <pc:chgData name="Nethidu Perera" userId="S::pereranm19@student.cbhs.school.nz::379159bf-1af0-445b-8a48-648bcdfd352f" providerId="AD" clId="Web-{8130A2DA-6E59-46E1-BD1F-162C66F8D17B}" dt="2021-02-24T20:59:01.007" v="222" actId="20577"/>
        <pc:sldMkLst>
          <pc:docMk/>
          <pc:sldMk cId="98083790" sldId="276"/>
        </pc:sldMkLst>
        <pc:spChg chg="mod">
          <ac:chgData name="Nethidu Perera" userId="S::pereranm19@student.cbhs.school.nz::379159bf-1af0-445b-8a48-648bcdfd352f" providerId="AD" clId="Web-{8130A2DA-6E59-46E1-BD1F-162C66F8D17B}" dt="2021-02-24T20:57:24.286" v="181" actId="20577"/>
          <ac:spMkLst>
            <pc:docMk/>
            <pc:sldMk cId="98083790" sldId="276"/>
            <ac:spMk id="9" creationId="{3D7B42CD-5B1C-4D87-BFAE-E07C1E068781}"/>
          </ac:spMkLst>
        </pc:spChg>
        <pc:spChg chg="add del">
          <ac:chgData name="Nethidu Perera" userId="S::pereranm19@student.cbhs.school.nz::379159bf-1af0-445b-8a48-648bcdfd352f" providerId="AD" clId="Web-{8130A2DA-6E59-46E1-BD1F-162C66F8D17B}" dt="2021-02-24T20:58:00.334" v="188"/>
          <ac:spMkLst>
            <pc:docMk/>
            <pc:sldMk cId="98083790" sldId="276"/>
            <ac:spMk id="10" creationId="{73203736-3FDD-472E-A799-FFF50C43B104}"/>
          </ac:spMkLst>
        </pc:spChg>
        <pc:spChg chg="mod">
          <ac:chgData name="Nethidu Perera" userId="S::pereranm19@student.cbhs.school.nz::379159bf-1af0-445b-8a48-648bcdfd352f" providerId="AD" clId="Web-{8130A2DA-6E59-46E1-BD1F-162C66F8D17B}" dt="2021-02-24T20:57:29.380" v="182" actId="20577"/>
          <ac:spMkLst>
            <pc:docMk/>
            <pc:sldMk cId="98083790" sldId="276"/>
            <ac:spMk id="11" creationId="{3380FC12-D675-4690-BDB5-3001B8D900F3}"/>
          </ac:spMkLst>
        </pc:spChg>
        <pc:spChg chg="add mod">
          <ac:chgData name="Nethidu Perera" userId="S::pereranm19@student.cbhs.school.nz::379159bf-1af0-445b-8a48-648bcdfd352f" providerId="AD" clId="Web-{8130A2DA-6E59-46E1-BD1F-162C66F8D17B}" dt="2021-02-24T20:58:20.381" v="205" actId="20577"/>
          <ac:spMkLst>
            <pc:docMk/>
            <pc:sldMk cId="98083790" sldId="276"/>
            <ac:spMk id="12" creationId="{AF64B780-8E8C-429E-9D1C-EF0A8D9D8DDC}"/>
          </ac:spMkLst>
        </pc:spChg>
        <pc:spChg chg="add mod">
          <ac:chgData name="Nethidu Perera" userId="S::pereranm19@student.cbhs.school.nz::379159bf-1af0-445b-8a48-648bcdfd352f" providerId="AD" clId="Web-{8130A2DA-6E59-46E1-BD1F-162C66F8D17B}" dt="2021-02-24T20:59:01.007" v="222" actId="20577"/>
          <ac:spMkLst>
            <pc:docMk/>
            <pc:sldMk cId="98083790" sldId="276"/>
            <ac:spMk id="15" creationId="{1F8A10DB-8734-4670-9392-7C4625BCC96A}"/>
          </ac:spMkLst>
        </pc:spChg>
        <pc:spChg chg="mod">
          <ac:chgData name="Nethidu Perera" userId="S::pereranm19@student.cbhs.school.nz::379159bf-1af0-445b-8a48-648bcdfd352f" providerId="AD" clId="Web-{8130A2DA-6E59-46E1-BD1F-162C66F8D17B}" dt="2021-02-24T20:57:36.052" v="186" actId="20577"/>
          <ac:spMkLst>
            <pc:docMk/>
            <pc:sldMk cId="98083790" sldId="276"/>
            <ac:spMk id="18" creationId="{C3F6CEB9-872D-434C-B594-37F0F3AE25E4}"/>
          </ac:spMkLst>
        </pc:spChg>
        <pc:cxnChg chg="add mod">
          <ac:chgData name="Nethidu Perera" userId="S::pereranm19@student.cbhs.school.nz::379159bf-1af0-445b-8a48-648bcdfd352f" providerId="AD" clId="Web-{8130A2DA-6E59-46E1-BD1F-162C66F8D17B}" dt="2021-02-24T20:58:43.335" v="210" actId="1076"/>
          <ac:cxnSpMkLst>
            <pc:docMk/>
            <pc:sldMk cId="98083790" sldId="276"/>
            <ac:cxnSpMk id="13" creationId="{FA35EA0D-A732-4BC6-A5AC-E35CE323E7DD}"/>
          </ac:cxnSpMkLst>
        </pc:cxnChg>
      </pc:sldChg>
    </pc:docChg>
  </pc:docChgLst>
  <pc:docChgLst>
    <pc:chgData name="Nethidu Perera" userId="S::pereranm19@student.cbhs.school.nz::379159bf-1af0-445b-8a48-648bcdfd352f" providerId="AD" clId="Web-{DE4BE177-317B-4CBE-9060-27A298940F9A}"/>
    <pc:docChg chg="modSld">
      <pc:chgData name="Nethidu Perera" userId="S::pereranm19@student.cbhs.school.nz::379159bf-1af0-445b-8a48-648bcdfd352f" providerId="AD" clId="Web-{DE4BE177-317B-4CBE-9060-27A298940F9A}" dt="2021-02-23T00:15:23.057" v="35" actId="20577"/>
      <pc:docMkLst>
        <pc:docMk/>
      </pc:docMkLst>
      <pc:sldChg chg="addSp modSp">
        <pc:chgData name="Nethidu Perera" userId="S::pereranm19@student.cbhs.school.nz::379159bf-1af0-445b-8a48-648bcdfd352f" providerId="AD" clId="Web-{DE4BE177-317B-4CBE-9060-27A298940F9A}" dt="2021-02-23T00:15:23.057" v="35" actId="20577"/>
        <pc:sldMkLst>
          <pc:docMk/>
          <pc:sldMk cId="1384633978" sldId="272"/>
        </pc:sldMkLst>
        <pc:spChg chg="mod">
          <ac:chgData name="Nethidu Perera" userId="S::pereranm19@student.cbhs.school.nz::379159bf-1af0-445b-8a48-648bcdfd352f" providerId="AD" clId="Web-{DE4BE177-317B-4CBE-9060-27A298940F9A}" dt="2021-02-23T00:12:46.839" v="11" actId="20577"/>
          <ac:spMkLst>
            <pc:docMk/>
            <pc:sldMk cId="1384633978" sldId="272"/>
            <ac:spMk id="3" creationId="{040C6EA6-927E-4C02-A9F4-656FCA4B5F5C}"/>
          </ac:spMkLst>
        </pc:spChg>
        <pc:spChg chg="add">
          <ac:chgData name="Nethidu Perera" userId="S::pereranm19@student.cbhs.school.nz::379159bf-1af0-445b-8a48-648bcdfd352f" providerId="AD" clId="Web-{DE4BE177-317B-4CBE-9060-27A298940F9A}" dt="2021-02-23T00:13:28.792" v="15"/>
          <ac:spMkLst>
            <pc:docMk/>
            <pc:sldMk cId="1384633978" sldId="272"/>
            <ac:spMk id="5" creationId="{1FD45282-3674-4F84-A6E2-970D3B85DC61}"/>
          </ac:spMkLst>
        </pc:spChg>
        <pc:spChg chg="add">
          <ac:chgData name="Nethidu Perera" userId="S::pereranm19@student.cbhs.school.nz::379159bf-1af0-445b-8a48-648bcdfd352f" providerId="AD" clId="Web-{DE4BE177-317B-4CBE-9060-27A298940F9A}" dt="2021-02-23T00:13:28.807" v="16"/>
          <ac:spMkLst>
            <pc:docMk/>
            <pc:sldMk cId="1384633978" sldId="272"/>
            <ac:spMk id="7" creationId="{9101A338-C4CE-446B-AEF4-0C2344633BDD}"/>
          </ac:spMkLst>
        </pc:spChg>
        <pc:spChg chg="add mod">
          <ac:chgData name="Nethidu Perera" userId="S::pereranm19@student.cbhs.school.nz::379159bf-1af0-445b-8a48-648bcdfd352f" providerId="AD" clId="Web-{DE4BE177-317B-4CBE-9060-27A298940F9A}" dt="2021-02-23T00:15:23.057" v="35" actId="20577"/>
          <ac:spMkLst>
            <pc:docMk/>
            <pc:sldMk cId="1384633978" sldId="272"/>
            <ac:spMk id="9" creationId="{78364A72-0FAD-4439-998E-FA4DB70B85BA}"/>
          </ac:spMkLst>
        </pc:spChg>
        <pc:spChg chg="add">
          <ac:chgData name="Nethidu Perera" userId="S::pereranm19@student.cbhs.school.nz::379159bf-1af0-445b-8a48-648bcdfd352f" providerId="AD" clId="Web-{DE4BE177-317B-4CBE-9060-27A298940F9A}" dt="2021-02-23T00:13:28.839" v="19"/>
          <ac:spMkLst>
            <pc:docMk/>
            <pc:sldMk cId="1384633978" sldId="272"/>
            <ac:spMk id="13" creationId="{B061CE2A-3C38-47BB-B0C9-DAE869DB1EBB}"/>
          </ac:spMkLst>
        </pc:spChg>
        <pc:spChg chg="add">
          <ac:chgData name="Nethidu Perera" userId="S::pereranm19@student.cbhs.school.nz::379159bf-1af0-445b-8a48-648bcdfd352f" providerId="AD" clId="Web-{DE4BE177-317B-4CBE-9060-27A298940F9A}" dt="2021-02-23T00:13:28.854" v="21"/>
          <ac:spMkLst>
            <pc:docMk/>
            <pc:sldMk cId="1384633978" sldId="272"/>
            <ac:spMk id="17" creationId="{39ABAA62-6DD3-4FC3-B0BC-136E1963E0B3}"/>
          </ac:spMkLst>
        </pc:spChg>
        <pc:spChg chg="add">
          <ac:chgData name="Nethidu Perera" userId="S::pereranm19@student.cbhs.school.nz::379159bf-1af0-445b-8a48-648bcdfd352f" providerId="AD" clId="Web-{DE4BE177-317B-4CBE-9060-27A298940F9A}" dt="2021-02-23T00:13:28.870" v="23"/>
          <ac:spMkLst>
            <pc:docMk/>
            <pc:sldMk cId="1384633978" sldId="272"/>
            <ac:spMk id="21" creationId="{7BF6DFB3-7C90-4133-B7D5-3CAC14ABCDED}"/>
          </ac:spMkLst>
        </pc:spChg>
        <pc:spChg chg="add">
          <ac:chgData name="Nethidu Perera" userId="S::pereranm19@student.cbhs.school.nz::379159bf-1af0-445b-8a48-648bcdfd352f" providerId="AD" clId="Web-{DE4BE177-317B-4CBE-9060-27A298940F9A}" dt="2021-02-23T00:13:28.886" v="25"/>
          <ac:spMkLst>
            <pc:docMk/>
            <pc:sldMk cId="1384633978" sldId="272"/>
            <ac:spMk id="25" creationId="{EE204DA8-4F6A-4406-8BE6-2C87F6D8BD93}"/>
          </ac:spMkLst>
        </pc:spChg>
        <pc:cxnChg chg="add">
          <ac:chgData name="Nethidu Perera" userId="S::pereranm19@student.cbhs.school.nz::379159bf-1af0-445b-8a48-648bcdfd352f" providerId="AD" clId="Web-{DE4BE177-317B-4CBE-9060-27A298940F9A}" dt="2021-02-23T00:13:28.823" v="18"/>
          <ac:cxnSpMkLst>
            <pc:docMk/>
            <pc:sldMk cId="1384633978" sldId="272"/>
            <ac:cxnSpMk id="11" creationId="{141C4B20-3821-494E-9B4A-6CB7A4ABACCF}"/>
          </ac:cxnSpMkLst>
        </pc:cxnChg>
        <pc:cxnChg chg="add">
          <ac:chgData name="Nethidu Perera" userId="S::pereranm19@student.cbhs.school.nz::379159bf-1af0-445b-8a48-648bcdfd352f" providerId="AD" clId="Web-{DE4BE177-317B-4CBE-9060-27A298940F9A}" dt="2021-02-23T00:13:28.839" v="20"/>
          <ac:cxnSpMkLst>
            <pc:docMk/>
            <pc:sldMk cId="1384633978" sldId="272"/>
            <ac:cxnSpMk id="15" creationId="{E9F3CA27-6DD6-4AE3-B450-C11E204622C1}"/>
          </ac:cxnSpMkLst>
        </pc:cxnChg>
        <pc:cxnChg chg="add">
          <ac:chgData name="Nethidu Perera" userId="S::pereranm19@student.cbhs.school.nz::379159bf-1af0-445b-8a48-648bcdfd352f" providerId="AD" clId="Web-{DE4BE177-317B-4CBE-9060-27A298940F9A}" dt="2021-02-23T00:13:28.854" v="22"/>
          <ac:cxnSpMkLst>
            <pc:docMk/>
            <pc:sldMk cId="1384633978" sldId="272"/>
            <ac:cxnSpMk id="19" creationId="{CF6FFFC4-86F6-4788-88B5-6A7DF4175890}"/>
          </ac:cxnSpMkLst>
        </pc:cxnChg>
        <pc:cxnChg chg="add">
          <ac:chgData name="Nethidu Perera" userId="S::pereranm19@student.cbhs.school.nz::379159bf-1af0-445b-8a48-648bcdfd352f" providerId="AD" clId="Web-{DE4BE177-317B-4CBE-9060-27A298940F9A}" dt="2021-02-23T00:13:28.886" v="24"/>
          <ac:cxnSpMkLst>
            <pc:docMk/>
            <pc:sldMk cId="1384633978" sldId="272"/>
            <ac:cxnSpMk id="23" creationId="{A62543DD-025B-410F-A840-F93BE9EE54AD}"/>
          </ac:cxnSpMkLst>
        </pc:cxnChg>
      </pc:sldChg>
      <pc:sldChg chg="delSp modSp">
        <pc:chgData name="Nethidu Perera" userId="S::pereranm19@student.cbhs.school.nz::379159bf-1af0-445b-8a48-648bcdfd352f" providerId="AD" clId="Web-{DE4BE177-317B-4CBE-9060-27A298940F9A}" dt="2021-02-23T00:12:59.355" v="14" actId="1076"/>
        <pc:sldMkLst>
          <pc:docMk/>
          <pc:sldMk cId="98083790" sldId="276"/>
        </pc:sldMkLst>
        <pc:spChg chg="mod">
          <ac:chgData name="Nethidu Perera" userId="S::pereranm19@student.cbhs.school.nz::379159bf-1af0-445b-8a48-648bcdfd352f" providerId="AD" clId="Web-{DE4BE177-317B-4CBE-9060-27A298940F9A}" dt="2021-02-23T00:12:59.355" v="14" actId="1076"/>
          <ac:spMkLst>
            <pc:docMk/>
            <pc:sldMk cId="98083790" sldId="276"/>
            <ac:spMk id="2" creationId="{F013847E-A5F8-4918-831D-F39CFFA6B550}"/>
          </ac:spMkLst>
        </pc:spChg>
        <pc:spChg chg="del">
          <ac:chgData name="Nethidu Perera" userId="S::pereranm19@student.cbhs.school.nz::379159bf-1af0-445b-8a48-648bcdfd352f" providerId="AD" clId="Web-{DE4BE177-317B-4CBE-9060-27A298940F9A}" dt="2021-02-23T00:12:56.339" v="12"/>
          <ac:spMkLst>
            <pc:docMk/>
            <pc:sldMk cId="98083790" sldId="276"/>
            <ac:spMk id="3" creationId="{F19488E4-F221-4329-A949-FAAB67EE46A2}"/>
          </ac:spMkLst>
        </pc:spChg>
      </pc:sldChg>
    </pc:docChg>
  </pc:docChgLst>
  <pc:docChgLst>
    <pc:chgData name="Nethidu Perera" userId="S::pereranm19@student.cbhs.school.nz::379159bf-1af0-445b-8a48-648bcdfd352f" providerId="AD" clId="Web-{926F6E4E-2DAF-4CEE-9AA9-EA36B579902A}"/>
    <pc:docChg chg="addSld modSld">
      <pc:chgData name="Nethidu Perera" userId="S::pereranm19@student.cbhs.school.nz::379159bf-1af0-445b-8a48-648bcdfd352f" providerId="AD" clId="Web-{926F6E4E-2DAF-4CEE-9AA9-EA36B579902A}" dt="2021-03-14T22:39:08.335" v="10" actId="20577"/>
      <pc:docMkLst>
        <pc:docMk/>
      </pc:docMkLst>
      <pc:sldChg chg="modSp">
        <pc:chgData name="Nethidu Perera" userId="S::pereranm19@student.cbhs.school.nz::379159bf-1af0-445b-8a48-648bcdfd352f" providerId="AD" clId="Web-{926F6E4E-2DAF-4CEE-9AA9-EA36B579902A}" dt="2021-03-14T22:39:08.335" v="10" actId="20577"/>
        <pc:sldMkLst>
          <pc:docMk/>
          <pc:sldMk cId="1136534391" sldId="261"/>
        </pc:sldMkLst>
        <pc:spChg chg="mod">
          <ac:chgData name="Nethidu Perera" userId="S::pereranm19@student.cbhs.school.nz::379159bf-1af0-445b-8a48-648bcdfd352f" providerId="AD" clId="Web-{926F6E4E-2DAF-4CEE-9AA9-EA36B579902A}" dt="2021-03-14T22:39:08.335" v="10" actId="20577"/>
          <ac:spMkLst>
            <pc:docMk/>
            <pc:sldMk cId="1136534391" sldId="261"/>
            <ac:spMk id="3" creationId="{5C79DD69-45F2-47B7-8AC0-55EC1A947EB7}"/>
          </ac:spMkLst>
        </pc:spChg>
      </pc:sldChg>
      <pc:sldChg chg="add replId">
        <pc:chgData name="Nethidu Perera" userId="S::pereranm19@student.cbhs.school.nz::379159bf-1af0-445b-8a48-648bcdfd352f" providerId="AD" clId="Web-{926F6E4E-2DAF-4CEE-9AA9-EA36B579902A}" dt="2021-03-14T22:36:16.957" v="0"/>
        <pc:sldMkLst>
          <pc:docMk/>
          <pc:sldMk cId="3024664060" sldId="277"/>
        </pc:sldMkLst>
      </pc:sldChg>
    </pc:docChg>
  </pc:docChgLst>
  <pc:docChgLst>
    <pc:chgData name="Nethidu Perera" userId="S::pereranm19@student.cbhs.school.nz::379159bf-1af0-445b-8a48-648bcdfd352f" providerId="AD" clId="Web-{F56C410B-6BA5-45F2-9D1C-AB6141FD43F5}"/>
    <pc:docChg chg="modSld">
      <pc:chgData name="Nethidu Perera" userId="S::pereranm19@student.cbhs.school.nz::379159bf-1af0-445b-8a48-648bcdfd352f" providerId="AD" clId="Web-{F56C410B-6BA5-45F2-9D1C-AB6141FD43F5}" dt="2021-02-24T20:32:20.445" v="179"/>
      <pc:docMkLst>
        <pc:docMk/>
      </pc:docMkLst>
      <pc:sldChg chg="delSp">
        <pc:chgData name="Nethidu Perera" userId="S::pereranm19@student.cbhs.school.nz::379159bf-1af0-445b-8a48-648bcdfd352f" providerId="AD" clId="Web-{F56C410B-6BA5-45F2-9D1C-AB6141FD43F5}" dt="2021-02-24T20:05:46.611" v="0"/>
        <pc:sldMkLst>
          <pc:docMk/>
          <pc:sldMk cId="2998644320" sldId="257"/>
        </pc:sldMkLst>
        <pc:spChg chg="del">
          <ac:chgData name="Nethidu Perera" userId="S::pereranm19@student.cbhs.school.nz::379159bf-1af0-445b-8a48-648bcdfd352f" providerId="AD" clId="Web-{F56C410B-6BA5-45F2-9D1C-AB6141FD43F5}" dt="2021-02-24T20:05:46.611" v="0"/>
          <ac:spMkLst>
            <pc:docMk/>
            <pc:sldMk cId="2998644320" sldId="257"/>
            <ac:spMk id="3" creationId="{971D3B9D-3DFA-4039-9667-37D7F83664C1}"/>
          </ac:spMkLst>
        </pc:spChg>
      </pc:sldChg>
      <pc:sldChg chg="modSp">
        <pc:chgData name="Nethidu Perera" userId="S::pereranm19@student.cbhs.school.nz::379159bf-1af0-445b-8a48-648bcdfd352f" providerId="AD" clId="Web-{F56C410B-6BA5-45F2-9D1C-AB6141FD43F5}" dt="2021-02-24T20:08:06.490" v="49" actId="20577"/>
        <pc:sldMkLst>
          <pc:docMk/>
          <pc:sldMk cId="3929587520" sldId="260"/>
        </pc:sldMkLst>
        <pc:spChg chg="mod">
          <ac:chgData name="Nethidu Perera" userId="S::pereranm19@student.cbhs.school.nz::379159bf-1af0-445b-8a48-648bcdfd352f" providerId="AD" clId="Web-{F56C410B-6BA5-45F2-9D1C-AB6141FD43F5}" dt="2021-02-24T20:08:06.490" v="49" actId="20577"/>
          <ac:spMkLst>
            <pc:docMk/>
            <pc:sldMk cId="3929587520" sldId="260"/>
            <ac:spMk id="6" creationId="{270913EE-0DD2-4959-86D7-14CA23B74189}"/>
          </ac:spMkLst>
        </pc:spChg>
      </pc:sldChg>
      <pc:sldChg chg="modSp">
        <pc:chgData name="Nethidu Perera" userId="S::pereranm19@student.cbhs.school.nz::379159bf-1af0-445b-8a48-648bcdfd352f" providerId="AD" clId="Web-{F56C410B-6BA5-45F2-9D1C-AB6141FD43F5}" dt="2021-02-24T20:30:22.427" v="132" actId="20577"/>
        <pc:sldMkLst>
          <pc:docMk/>
          <pc:sldMk cId="1136534391" sldId="261"/>
        </pc:sldMkLst>
        <pc:spChg chg="mod">
          <ac:chgData name="Nethidu Perera" userId="S::pereranm19@student.cbhs.school.nz::379159bf-1af0-445b-8a48-648bcdfd352f" providerId="AD" clId="Web-{F56C410B-6BA5-45F2-9D1C-AB6141FD43F5}" dt="2021-02-24T20:30:22.427" v="132" actId="20577"/>
          <ac:spMkLst>
            <pc:docMk/>
            <pc:sldMk cId="1136534391" sldId="261"/>
            <ac:spMk id="3" creationId="{5C79DD69-45F2-47B7-8AC0-55EC1A947EB7}"/>
          </ac:spMkLst>
        </pc:spChg>
      </pc:sldChg>
      <pc:sldChg chg="addSp delSp modSp">
        <pc:chgData name="Nethidu Perera" userId="S::pereranm19@student.cbhs.school.nz::379159bf-1af0-445b-8a48-648bcdfd352f" providerId="AD" clId="Web-{F56C410B-6BA5-45F2-9D1C-AB6141FD43F5}" dt="2021-02-24T20:07:29.442" v="47" actId="14100"/>
        <pc:sldMkLst>
          <pc:docMk/>
          <pc:sldMk cId="2879611811" sldId="268"/>
        </pc:sldMkLst>
        <pc:spChg chg="del">
          <ac:chgData name="Nethidu Perera" userId="S::pereranm19@student.cbhs.school.nz::379159bf-1af0-445b-8a48-648bcdfd352f" providerId="AD" clId="Web-{F56C410B-6BA5-45F2-9D1C-AB6141FD43F5}" dt="2021-02-24T20:06:08.081" v="9"/>
          <ac:spMkLst>
            <pc:docMk/>
            <pc:sldMk cId="2879611811" sldId="268"/>
            <ac:spMk id="3" creationId="{A28017A4-1B00-4A25-88C9-69FC04BBD570}"/>
          </ac:spMkLst>
        </pc:spChg>
        <pc:spChg chg="add del">
          <ac:chgData name="Nethidu Perera" userId="S::pereranm19@student.cbhs.school.nz::379159bf-1af0-445b-8a48-648bcdfd352f" providerId="AD" clId="Web-{F56C410B-6BA5-45F2-9D1C-AB6141FD43F5}" dt="2021-02-24T20:05:53.487" v="8"/>
          <ac:spMkLst>
            <pc:docMk/>
            <pc:sldMk cId="2879611811" sldId="268"/>
            <ac:spMk id="5" creationId="{54EC390E-D8CD-4B63-83FF-91DF3B077313}"/>
          </ac:spMkLst>
        </pc:spChg>
        <pc:spChg chg="add del">
          <ac:chgData name="Nethidu Perera" userId="S::pereranm19@student.cbhs.school.nz::379159bf-1af0-445b-8a48-648bcdfd352f" providerId="AD" clId="Web-{F56C410B-6BA5-45F2-9D1C-AB6141FD43F5}" dt="2021-02-24T20:05:53.487" v="7"/>
          <ac:spMkLst>
            <pc:docMk/>
            <pc:sldMk cId="2879611811" sldId="268"/>
            <ac:spMk id="7" creationId="{3FC3685B-B233-4A0E-93A4-444C732356FC}"/>
          </ac:spMkLst>
        </pc:spChg>
        <pc:spChg chg="add">
          <ac:chgData name="Nethidu Perera" userId="S::pereranm19@student.cbhs.school.nz::379159bf-1af0-445b-8a48-648bcdfd352f" providerId="AD" clId="Web-{F56C410B-6BA5-45F2-9D1C-AB6141FD43F5}" dt="2021-02-24T20:06:08.331" v="10"/>
          <ac:spMkLst>
            <pc:docMk/>
            <pc:sldMk cId="2879611811" sldId="268"/>
            <ac:spMk id="13" creationId="{0CF447C8-058B-4D7D-9FFB-A756F2F3B5D8}"/>
          </ac:spMkLst>
        </pc:spChg>
        <pc:spChg chg="add">
          <ac:chgData name="Nethidu Perera" userId="S::pereranm19@student.cbhs.school.nz::379159bf-1af0-445b-8a48-648bcdfd352f" providerId="AD" clId="Web-{F56C410B-6BA5-45F2-9D1C-AB6141FD43F5}" dt="2021-02-24T20:06:08.346" v="11"/>
          <ac:spMkLst>
            <pc:docMk/>
            <pc:sldMk cId="2879611811" sldId="268"/>
            <ac:spMk id="15" creationId="{568109F7-48E7-4BA1-A8C1-F2FDD33C9F87}"/>
          </ac:spMkLst>
        </pc:spChg>
        <pc:spChg chg="add">
          <ac:chgData name="Nethidu Perera" userId="S::pereranm19@student.cbhs.school.nz::379159bf-1af0-445b-8a48-648bcdfd352f" providerId="AD" clId="Web-{F56C410B-6BA5-45F2-9D1C-AB6141FD43F5}" dt="2021-02-24T20:06:08.346" v="12"/>
          <ac:spMkLst>
            <pc:docMk/>
            <pc:sldMk cId="2879611811" sldId="268"/>
            <ac:spMk id="17" creationId="{798FEDA1-08D5-490E-8DE6-F0CEE40DDA94}"/>
          </ac:spMkLst>
        </pc:spChg>
        <pc:cxnChg chg="add del">
          <ac:chgData name="Nethidu Perera" userId="S::pereranm19@student.cbhs.school.nz::379159bf-1af0-445b-8a48-648bcdfd352f" providerId="AD" clId="Web-{F56C410B-6BA5-45F2-9D1C-AB6141FD43F5}" dt="2021-02-24T20:05:53.487" v="6"/>
          <ac:cxnSpMkLst>
            <pc:docMk/>
            <pc:sldMk cId="2879611811" sldId="268"/>
            <ac:cxnSpMk id="9" creationId="{A9A1C483-47FE-40B1-BEF5-6C09EEE8DDD3}"/>
          </ac:cxnSpMkLst>
        </pc:cxnChg>
        <pc:cxnChg chg="add del">
          <ac:chgData name="Nethidu Perera" userId="S::pereranm19@student.cbhs.school.nz::379159bf-1af0-445b-8a48-648bcdfd352f" providerId="AD" clId="Web-{F56C410B-6BA5-45F2-9D1C-AB6141FD43F5}" dt="2021-02-24T20:05:53.487" v="5"/>
          <ac:cxnSpMkLst>
            <pc:docMk/>
            <pc:sldMk cId="2879611811" sldId="268"/>
            <ac:cxnSpMk id="11" creationId="{8A4A7325-B6AD-47B6-8D36-2FF5F8C59704}"/>
          </ac:cxnSpMkLst>
        </pc:cxnChg>
        <pc:cxnChg chg="add">
          <ac:chgData name="Nethidu Perera" userId="S::pereranm19@student.cbhs.school.nz::379159bf-1af0-445b-8a48-648bcdfd352f" providerId="AD" clId="Web-{F56C410B-6BA5-45F2-9D1C-AB6141FD43F5}" dt="2021-02-24T20:06:08.362" v="13"/>
          <ac:cxnSpMkLst>
            <pc:docMk/>
            <pc:sldMk cId="2879611811" sldId="268"/>
            <ac:cxnSpMk id="19" creationId="{1B916A9A-BDCB-403A-9CC5-B82AE752EF5B}"/>
          </ac:cxnSpMkLst>
        </pc:cxnChg>
        <pc:cxnChg chg="add">
          <ac:chgData name="Nethidu Perera" userId="S::pereranm19@student.cbhs.school.nz::379159bf-1af0-445b-8a48-648bcdfd352f" providerId="AD" clId="Web-{F56C410B-6BA5-45F2-9D1C-AB6141FD43F5}" dt="2021-02-24T20:06:08.378" v="14"/>
          <ac:cxnSpMkLst>
            <pc:docMk/>
            <pc:sldMk cId="2879611811" sldId="268"/>
            <ac:cxnSpMk id="21" creationId="{4651B4A6-6AEC-4A41-80ED-7DF0D439C0F2}"/>
          </ac:cxnSpMkLst>
        </pc:cxnChg>
        <pc:cxnChg chg="add mod">
          <ac:chgData name="Nethidu Perera" userId="S::pereranm19@student.cbhs.school.nz::379159bf-1af0-445b-8a48-648bcdfd352f" providerId="AD" clId="Web-{F56C410B-6BA5-45F2-9D1C-AB6141FD43F5}" dt="2021-02-24T20:07:29.442" v="47" actId="14100"/>
          <ac:cxnSpMkLst>
            <pc:docMk/>
            <pc:sldMk cId="2879611811" sldId="268"/>
            <ac:cxnSpMk id="22" creationId="{6B06AD5D-0452-40D1-BB97-77D04C316865}"/>
          </ac:cxnSpMkLst>
        </pc:cxnChg>
      </pc:sldChg>
      <pc:sldChg chg="addSp delSp modSp">
        <pc:chgData name="Nethidu Perera" userId="S::pereranm19@student.cbhs.school.nz::379159bf-1af0-445b-8a48-648bcdfd352f" providerId="AD" clId="Web-{F56C410B-6BA5-45F2-9D1C-AB6141FD43F5}" dt="2021-02-24T20:32:20.445" v="179"/>
        <pc:sldMkLst>
          <pc:docMk/>
          <pc:sldMk cId="1384633978" sldId="272"/>
        </pc:sldMkLst>
        <pc:spChg chg="add del mod">
          <ac:chgData name="Nethidu Perera" userId="S::pereranm19@student.cbhs.school.nz::379159bf-1af0-445b-8a48-648bcdfd352f" providerId="AD" clId="Web-{F56C410B-6BA5-45F2-9D1C-AB6141FD43F5}" dt="2021-02-24T20:07:23.801" v="35"/>
          <ac:spMkLst>
            <pc:docMk/>
            <pc:sldMk cId="1384633978" sldId="272"/>
            <ac:spMk id="3" creationId="{AA9374B1-FA70-4780-A247-371164120F15}"/>
          </ac:spMkLst>
        </pc:spChg>
        <pc:spChg chg="add del mod">
          <ac:chgData name="Nethidu Perera" userId="S::pereranm19@student.cbhs.school.nz::379159bf-1af0-445b-8a48-648bcdfd352f" providerId="AD" clId="Web-{F56C410B-6BA5-45F2-9D1C-AB6141FD43F5}" dt="2021-02-24T20:32:20.445" v="168"/>
          <ac:spMkLst>
            <pc:docMk/>
            <pc:sldMk cId="1384633978" sldId="272"/>
            <ac:spMk id="4" creationId="{84951F74-1BB8-47B8-8816-EDFA5BF296BF}"/>
          </ac:spMkLst>
        </pc:spChg>
        <pc:spChg chg="add del mod">
          <ac:chgData name="Nethidu Perera" userId="S::pereranm19@student.cbhs.school.nz::379159bf-1af0-445b-8a48-648bcdfd352f" providerId="AD" clId="Web-{F56C410B-6BA5-45F2-9D1C-AB6141FD43F5}" dt="2021-02-24T20:32:20.445" v="179"/>
          <ac:spMkLst>
            <pc:docMk/>
            <pc:sldMk cId="1384633978" sldId="272"/>
            <ac:spMk id="5" creationId="{1FD45282-3674-4F84-A6E2-970D3B85DC61}"/>
          </ac:spMkLst>
        </pc:spChg>
        <pc:spChg chg="add del mod">
          <ac:chgData name="Nethidu Perera" userId="S::pereranm19@student.cbhs.school.nz::379159bf-1af0-445b-8a48-648bcdfd352f" providerId="AD" clId="Web-{F56C410B-6BA5-45F2-9D1C-AB6141FD43F5}" dt="2021-02-24T20:32:20.445" v="178"/>
          <ac:spMkLst>
            <pc:docMk/>
            <pc:sldMk cId="1384633978" sldId="272"/>
            <ac:spMk id="7" creationId="{9101A338-C4CE-446B-AEF4-0C2344633BDD}"/>
          </ac:spMkLst>
        </pc:spChg>
        <pc:spChg chg="add del mod">
          <ac:chgData name="Nethidu Perera" userId="S::pereranm19@student.cbhs.school.nz::379159bf-1af0-445b-8a48-648bcdfd352f" providerId="AD" clId="Web-{F56C410B-6BA5-45F2-9D1C-AB6141FD43F5}" dt="2021-02-24T20:32:20.445" v="177"/>
          <ac:spMkLst>
            <pc:docMk/>
            <pc:sldMk cId="1384633978" sldId="272"/>
            <ac:spMk id="9" creationId="{78364A72-0FAD-4439-998E-FA4DB70B85BA}"/>
          </ac:spMkLst>
        </pc:spChg>
        <pc:spChg chg="add del">
          <ac:chgData name="Nethidu Perera" userId="S::pereranm19@student.cbhs.school.nz::379159bf-1af0-445b-8a48-648bcdfd352f" providerId="AD" clId="Web-{F56C410B-6BA5-45F2-9D1C-AB6141FD43F5}" dt="2021-02-24T20:32:20.445" v="175"/>
          <ac:spMkLst>
            <pc:docMk/>
            <pc:sldMk cId="1384633978" sldId="272"/>
            <ac:spMk id="13" creationId="{B061CE2A-3C38-47BB-B0C9-DAE869DB1EBB}"/>
          </ac:spMkLst>
        </pc:spChg>
        <pc:spChg chg="add del">
          <ac:chgData name="Nethidu Perera" userId="S::pereranm19@student.cbhs.school.nz::379159bf-1af0-445b-8a48-648bcdfd352f" providerId="AD" clId="Web-{F56C410B-6BA5-45F2-9D1C-AB6141FD43F5}" dt="2021-02-24T20:32:20.445" v="173"/>
          <ac:spMkLst>
            <pc:docMk/>
            <pc:sldMk cId="1384633978" sldId="272"/>
            <ac:spMk id="17" creationId="{39ABAA62-6DD3-4FC3-B0BC-136E1963E0B3}"/>
          </ac:spMkLst>
        </pc:spChg>
        <pc:spChg chg="add del">
          <ac:chgData name="Nethidu Perera" userId="S::pereranm19@student.cbhs.school.nz::379159bf-1af0-445b-8a48-648bcdfd352f" providerId="AD" clId="Web-{F56C410B-6BA5-45F2-9D1C-AB6141FD43F5}" dt="2021-02-24T20:32:20.445" v="171"/>
          <ac:spMkLst>
            <pc:docMk/>
            <pc:sldMk cId="1384633978" sldId="272"/>
            <ac:spMk id="21" creationId="{7BF6DFB3-7C90-4133-B7D5-3CAC14ABCDED}"/>
          </ac:spMkLst>
        </pc:spChg>
        <pc:spChg chg="add del">
          <ac:chgData name="Nethidu Perera" userId="S::pereranm19@student.cbhs.school.nz::379159bf-1af0-445b-8a48-648bcdfd352f" providerId="AD" clId="Web-{F56C410B-6BA5-45F2-9D1C-AB6141FD43F5}" dt="2021-02-24T20:32:20.445" v="169"/>
          <ac:spMkLst>
            <pc:docMk/>
            <pc:sldMk cId="1384633978" sldId="272"/>
            <ac:spMk id="25" creationId="{EE204DA8-4F6A-4406-8BE6-2C87F6D8BD93}"/>
          </ac:spMkLst>
        </pc:spChg>
        <pc:cxnChg chg="add del">
          <ac:chgData name="Nethidu Perera" userId="S::pereranm19@student.cbhs.school.nz::379159bf-1af0-445b-8a48-648bcdfd352f" providerId="AD" clId="Web-{F56C410B-6BA5-45F2-9D1C-AB6141FD43F5}" dt="2021-02-24T20:32:20.445" v="176"/>
          <ac:cxnSpMkLst>
            <pc:docMk/>
            <pc:sldMk cId="1384633978" sldId="272"/>
            <ac:cxnSpMk id="11" creationId="{141C4B20-3821-494E-9B4A-6CB7A4ABACCF}"/>
          </ac:cxnSpMkLst>
        </pc:cxnChg>
        <pc:cxnChg chg="add del">
          <ac:chgData name="Nethidu Perera" userId="S::pereranm19@student.cbhs.school.nz::379159bf-1af0-445b-8a48-648bcdfd352f" providerId="AD" clId="Web-{F56C410B-6BA5-45F2-9D1C-AB6141FD43F5}" dt="2021-02-24T20:32:20.445" v="174"/>
          <ac:cxnSpMkLst>
            <pc:docMk/>
            <pc:sldMk cId="1384633978" sldId="272"/>
            <ac:cxnSpMk id="15" creationId="{E9F3CA27-6DD6-4AE3-B450-C11E204622C1}"/>
          </ac:cxnSpMkLst>
        </pc:cxnChg>
        <pc:cxnChg chg="add del">
          <ac:chgData name="Nethidu Perera" userId="S::pereranm19@student.cbhs.school.nz::379159bf-1af0-445b-8a48-648bcdfd352f" providerId="AD" clId="Web-{F56C410B-6BA5-45F2-9D1C-AB6141FD43F5}" dt="2021-02-24T20:32:20.445" v="172"/>
          <ac:cxnSpMkLst>
            <pc:docMk/>
            <pc:sldMk cId="1384633978" sldId="272"/>
            <ac:cxnSpMk id="19" creationId="{CF6FFFC4-86F6-4788-88B5-6A7DF4175890}"/>
          </ac:cxnSpMkLst>
        </pc:cxnChg>
        <pc:cxnChg chg="add del">
          <ac:chgData name="Nethidu Perera" userId="S::pereranm19@student.cbhs.school.nz::379159bf-1af0-445b-8a48-648bcdfd352f" providerId="AD" clId="Web-{F56C410B-6BA5-45F2-9D1C-AB6141FD43F5}" dt="2021-02-24T20:32:20.445" v="170"/>
          <ac:cxnSpMkLst>
            <pc:docMk/>
            <pc:sldMk cId="1384633978" sldId="272"/>
            <ac:cxnSpMk id="23" creationId="{A62543DD-025B-410F-A840-F93BE9EE54AD}"/>
          </ac:cxnSpMkLst>
        </pc:cxnChg>
      </pc:sldChg>
      <pc:sldChg chg="addSp modSp">
        <pc:chgData name="Nethidu Perera" userId="S::pereranm19@student.cbhs.school.nz::379159bf-1af0-445b-8a48-648bcdfd352f" providerId="AD" clId="Web-{F56C410B-6BA5-45F2-9D1C-AB6141FD43F5}" dt="2021-02-24T20:19:24.787" v="101" actId="20577"/>
        <pc:sldMkLst>
          <pc:docMk/>
          <pc:sldMk cId="98083790" sldId="276"/>
        </pc:sldMkLst>
        <pc:spChg chg="add mod">
          <ac:chgData name="Nethidu Perera" userId="S::pereranm19@student.cbhs.school.nz::379159bf-1af0-445b-8a48-648bcdfd352f" providerId="AD" clId="Web-{F56C410B-6BA5-45F2-9D1C-AB6141FD43F5}" dt="2021-02-24T20:19:24.787" v="101" actId="20577"/>
          <ac:spMkLst>
            <pc:docMk/>
            <pc:sldMk cId="98083790" sldId="276"/>
            <ac:spMk id="3" creationId="{2874D8E0-150A-4DF9-95DA-7650056490C1}"/>
          </ac:spMkLst>
        </pc:spChg>
        <pc:spChg chg="mod">
          <ac:chgData name="Nethidu Perera" userId="S::pereranm19@student.cbhs.school.nz::379159bf-1af0-445b-8a48-648bcdfd352f" providerId="AD" clId="Web-{F56C410B-6BA5-45F2-9D1C-AB6141FD43F5}" dt="2021-02-24T20:08:16.505" v="52" actId="20577"/>
          <ac:spMkLst>
            <pc:docMk/>
            <pc:sldMk cId="98083790" sldId="276"/>
            <ac:spMk id="4" creationId="{438A79D6-6D5E-49E9-97FF-AABEA907636C}"/>
          </ac:spMkLst>
        </pc:spChg>
        <pc:spChg chg="mod">
          <ac:chgData name="Nethidu Perera" userId="S::pereranm19@student.cbhs.school.nz::379159bf-1af0-445b-8a48-648bcdfd352f" providerId="AD" clId="Web-{F56C410B-6BA5-45F2-9D1C-AB6141FD43F5}" dt="2021-02-24T20:14:43.764" v="86" actId="20577"/>
          <ac:spMkLst>
            <pc:docMk/>
            <pc:sldMk cId="98083790" sldId="276"/>
            <ac:spMk id="6" creationId="{4925D2F7-0EA7-4CB4-B291-6CDCB3FAD454}"/>
          </ac:spMkLst>
        </pc:spChg>
      </pc:sldChg>
    </pc:docChg>
  </pc:docChgLst>
  <pc:docChgLst>
    <pc:chgData name="Nethidu Perera" userId="S::pereranm19@student.cbhs.school.nz::379159bf-1af0-445b-8a48-648bcdfd352f" providerId="AD" clId="Web-{1016FD14-D5CB-4EAF-A893-69D3483A30EB}"/>
    <pc:docChg chg="modSld">
      <pc:chgData name="Nethidu Perera" userId="S::pereranm19@student.cbhs.school.nz::379159bf-1af0-445b-8a48-648bcdfd352f" providerId="AD" clId="Web-{1016FD14-D5CB-4EAF-A893-69D3483A30EB}" dt="2021-02-21T23:16:37.135" v="200" actId="20577"/>
      <pc:docMkLst>
        <pc:docMk/>
      </pc:docMkLst>
      <pc:sldChg chg="addSp delSp modSp">
        <pc:chgData name="Nethidu Perera" userId="S::pereranm19@student.cbhs.school.nz::379159bf-1af0-445b-8a48-648bcdfd352f" providerId="AD" clId="Web-{1016FD14-D5CB-4EAF-A893-69D3483A30EB}" dt="2021-02-21T23:16:37.135" v="200" actId="20577"/>
        <pc:sldMkLst>
          <pc:docMk/>
          <pc:sldMk cId="1136534391" sldId="261"/>
        </pc:sldMkLst>
        <pc:spChg chg="mod">
          <ac:chgData name="Nethidu Perera" userId="S::pereranm19@student.cbhs.school.nz::379159bf-1af0-445b-8a48-648bcdfd352f" providerId="AD" clId="Web-{1016FD14-D5CB-4EAF-A893-69D3483A30EB}" dt="2021-02-21T23:16:37.135" v="200" actId="20577"/>
          <ac:spMkLst>
            <pc:docMk/>
            <pc:sldMk cId="1136534391" sldId="261"/>
            <ac:spMk id="3" creationId="{5C79DD69-45F2-47B7-8AC0-55EC1A947EB7}"/>
          </ac:spMkLst>
        </pc:spChg>
        <pc:inkChg chg="add">
          <ac:chgData name="Nethidu Perera" userId="S::pereranm19@student.cbhs.school.nz::379159bf-1af0-445b-8a48-648bcdfd352f" providerId="AD" clId="Web-{1016FD14-D5CB-4EAF-A893-69D3483A30EB}" dt="2021-02-21T23:00:47.345" v="72"/>
          <ac:inkMkLst>
            <pc:docMk/>
            <pc:sldMk cId="1136534391" sldId="261"/>
            <ac:inkMk id="4" creationId="{A8DB1761-C02A-443C-9813-CC1E48E78036}"/>
          </ac:inkMkLst>
        </pc:inkChg>
        <pc:inkChg chg="add del">
          <ac:chgData name="Nethidu Perera" userId="S::pereranm19@student.cbhs.school.nz::379159bf-1af0-445b-8a48-648bcdfd352f" providerId="AD" clId="Web-{1016FD14-D5CB-4EAF-A893-69D3483A30EB}" dt="2021-02-21T23:00:53.486" v="84"/>
          <ac:inkMkLst>
            <pc:docMk/>
            <pc:sldMk cId="1136534391" sldId="261"/>
            <ac:inkMk id="5" creationId="{0427EA15-665E-45B7-B02D-4B9CE998DCE1}"/>
          </ac:inkMkLst>
        </pc:inkChg>
        <pc:inkChg chg="add del">
          <ac:chgData name="Nethidu Perera" userId="S::pereranm19@student.cbhs.school.nz::379159bf-1af0-445b-8a48-648bcdfd352f" providerId="AD" clId="Web-{1016FD14-D5CB-4EAF-A893-69D3483A30EB}" dt="2021-02-21T23:00:53.486" v="83"/>
          <ac:inkMkLst>
            <pc:docMk/>
            <pc:sldMk cId="1136534391" sldId="261"/>
            <ac:inkMk id="6" creationId="{2CFD766B-42A6-4C40-B42C-ADDC83CC358E}"/>
          </ac:inkMkLst>
        </pc:inkChg>
        <pc:inkChg chg="add del">
          <ac:chgData name="Nethidu Perera" userId="S::pereranm19@student.cbhs.school.nz::379159bf-1af0-445b-8a48-648bcdfd352f" providerId="AD" clId="Web-{1016FD14-D5CB-4EAF-A893-69D3483A30EB}" dt="2021-02-21T23:00:53.486" v="82"/>
          <ac:inkMkLst>
            <pc:docMk/>
            <pc:sldMk cId="1136534391" sldId="261"/>
            <ac:inkMk id="7" creationId="{BE8A5335-0FA9-47D7-9E39-5B2B64AD4126}"/>
          </ac:inkMkLst>
        </pc:inkChg>
        <pc:inkChg chg="add del">
          <ac:chgData name="Nethidu Perera" userId="S::pereranm19@student.cbhs.school.nz::379159bf-1af0-445b-8a48-648bcdfd352f" providerId="AD" clId="Web-{1016FD14-D5CB-4EAF-A893-69D3483A30EB}" dt="2021-02-21T23:00:53.486" v="81"/>
          <ac:inkMkLst>
            <pc:docMk/>
            <pc:sldMk cId="1136534391" sldId="261"/>
            <ac:inkMk id="8" creationId="{D8DD035F-5CEA-4461-84D6-4B370BCB22F8}"/>
          </ac:inkMkLst>
        </pc:inkChg>
        <pc:inkChg chg="add del">
          <ac:chgData name="Nethidu Perera" userId="S::pereranm19@student.cbhs.school.nz::379159bf-1af0-445b-8a48-648bcdfd352f" providerId="AD" clId="Web-{1016FD14-D5CB-4EAF-A893-69D3483A30EB}" dt="2021-02-21T23:00:53.486" v="80"/>
          <ac:inkMkLst>
            <pc:docMk/>
            <pc:sldMk cId="1136534391" sldId="261"/>
            <ac:inkMk id="9" creationId="{15F7911B-F344-49AC-BA1C-3532718CF2A6}"/>
          </ac:inkMkLst>
        </pc:inkChg>
        <pc:inkChg chg="add del">
          <ac:chgData name="Nethidu Perera" userId="S::pereranm19@student.cbhs.school.nz::379159bf-1af0-445b-8a48-648bcdfd352f" providerId="AD" clId="Web-{1016FD14-D5CB-4EAF-A893-69D3483A30EB}" dt="2021-02-21T23:00:53.486" v="79"/>
          <ac:inkMkLst>
            <pc:docMk/>
            <pc:sldMk cId="1136534391" sldId="261"/>
            <ac:inkMk id="10" creationId="{798B0D71-0A96-4119-96D4-9134936EDBCF}"/>
          </ac:inkMkLst>
        </pc:inkChg>
      </pc:sldChg>
      <pc:sldChg chg="addSp delSp modSp">
        <pc:chgData name="Nethidu Perera" userId="S::pereranm19@student.cbhs.school.nz::379159bf-1af0-445b-8a48-648bcdfd352f" providerId="AD" clId="Web-{1016FD14-D5CB-4EAF-A893-69D3483A30EB}" dt="2021-02-21T22:44:07.163" v="47"/>
        <pc:sldMkLst>
          <pc:docMk/>
          <pc:sldMk cId="4107663849" sldId="263"/>
        </pc:sldMkLst>
        <pc:spChg chg="mod ord">
          <ac:chgData name="Nethidu Perera" userId="S::pereranm19@student.cbhs.school.nz::379159bf-1af0-445b-8a48-648bcdfd352f" providerId="AD" clId="Web-{1016FD14-D5CB-4EAF-A893-69D3483A30EB}" dt="2021-02-21T22:41:24.018" v="26"/>
          <ac:spMkLst>
            <pc:docMk/>
            <pc:sldMk cId="4107663849" sldId="263"/>
            <ac:spMk id="2" creationId="{F0A79A3A-7F7A-40A2-9DEE-5A1153F8B278}"/>
          </ac:spMkLst>
        </pc:spChg>
        <pc:spChg chg="del">
          <ac:chgData name="Nethidu Perera" userId="S::pereranm19@student.cbhs.school.nz::379159bf-1af0-445b-8a48-648bcdfd352f" providerId="AD" clId="Web-{1016FD14-D5CB-4EAF-A893-69D3483A30EB}" dt="2021-02-21T22:38:08.606" v="0"/>
          <ac:spMkLst>
            <pc:docMk/>
            <pc:sldMk cId="4107663849" sldId="263"/>
            <ac:spMk id="3" creationId="{10140057-FD9A-436B-8BC6-12F2E6C2D6AF}"/>
          </ac:spMkLst>
        </pc:spChg>
        <pc:spChg chg="add del">
          <ac:chgData name="Nethidu Perera" userId="S::pereranm19@student.cbhs.school.nz::379159bf-1af0-445b-8a48-648bcdfd352f" providerId="AD" clId="Web-{1016FD14-D5CB-4EAF-A893-69D3483A30EB}" dt="2021-02-21T22:38:59.108" v="9"/>
          <ac:spMkLst>
            <pc:docMk/>
            <pc:sldMk cId="4107663849" sldId="263"/>
            <ac:spMk id="5" creationId="{CCFE43E8-078F-454D-AC25-06C00D156F79}"/>
          </ac:spMkLst>
        </pc:spChg>
        <pc:spChg chg="add del mod">
          <ac:chgData name="Nethidu Perera" userId="S::pereranm19@student.cbhs.school.nz::379159bf-1af0-445b-8a48-648bcdfd352f" providerId="AD" clId="Web-{1016FD14-D5CB-4EAF-A893-69D3483A30EB}" dt="2021-02-21T22:39:00.905" v="10"/>
          <ac:spMkLst>
            <pc:docMk/>
            <pc:sldMk cId="4107663849" sldId="263"/>
            <ac:spMk id="6" creationId="{C52AF5CC-3CFE-4A7C-94B5-9055DB24D9FA}"/>
          </ac:spMkLst>
        </pc:spChg>
        <pc:spChg chg="add del">
          <ac:chgData name="Nethidu Perera" userId="S::pereranm19@student.cbhs.school.nz::379159bf-1af0-445b-8a48-648bcdfd352f" providerId="AD" clId="Web-{1016FD14-D5CB-4EAF-A893-69D3483A30EB}" dt="2021-02-21T22:39:05.592" v="12"/>
          <ac:spMkLst>
            <pc:docMk/>
            <pc:sldMk cId="4107663849" sldId="263"/>
            <ac:spMk id="7" creationId="{13525DC8-7123-45D9-ABC0-45345AF30EB2}"/>
          </ac:spMkLst>
        </pc:spChg>
        <pc:spChg chg="add del mod">
          <ac:chgData name="Nethidu Perera" userId="S::pereranm19@student.cbhs.school.nz::379159bf-1af0-445b-8a48-648bcdfd352f" providerId="AD" clId="Web-{1016FD14-D5CB-4EAF-A893-69D3483A30EB}" dt="2021-02-21T22:40:09.453" v="19"/>
          <ac:spMkLst>
            <pc:docMk/>
            <pc:sldMk cId="4107663849" sldId="263"/>
            <ac:spMk id="8" creationId="{2D74AC7B-3065-499A-BAE5-904263B7AC19}"/>
          </ac:spMkLst>
        </pc:spChg>
        <pc:spChg chg="add del mod ord">
          <ac:chgData name="Nethidu Perera" userId="S::pereranm19@student.cbhs.school.nz::379159bf-1af0-445b-8a48-648bcdfd352f" providerId="AD" clId="Web-{1016FD14-D5CB-4EAF-A893-69D3483A30EB}" dt="2021-02-21T22:41:41.003" v="29"/>
          <ac:spMkLst>
            <pc:docMk/>
            <pc:sldMk cId="4107663849" sldId="263"/>
            <ac:spMk id="9" creationId="{BB2C60F2-2332-451A-A3F3-B702EBFFB8B9}"/>
          </ac:spMkLst>
        </pc:spChg>
        <pc:picChg chg="add mod ord">
          <ac:chgData name="Nethidu Perera" userId="S::pereranm19@student.cbhs.school.nz::379159bf-1af0-445b-8a48-648bcdfd352f" providerId="AD" clId="Web-{1016FD14-D5CB-4EAF-A893-69D3483A30EB}" dt="2021-02-21T22:41:19.236" v="25"/>
          <ac:picMkLst>
            <pc:docMk/>
            <pc:sldMk cId="4107663849" sldId="263"/>
            <ac:picMk id="4" creationId="{6AFA211B-50F7-4CC9-9EB7-E5FC27274C18}"/>
          </ac:picMkLst>
        </pc:picChg>
        <pc:inkChg chg="add">
          <ac:chgData name="Nethidu Perera" userId="S::pereranm19@student.cbhs.school.nz::379159bf-1af0-445b-8a48-648bcdfd352f" providerId="AD" clId="Web-{1016FD14-D5CB-4EAF-A893-69D3483A30EB}" dt="2021-02-21T22:42:22.785" v="33"/>
          <ac:inkMkLst>
            <pc:docMk/>
            <pc:sldMk cId="4107663849" sldId="263"/>
            <ac:inkMk id="11" creationId="{FC980954-CCB0-4228-8C3C-6A26187DE8F4}"/>
          </ac:inkMkLst>
        </pc:inkChg>
        <pc:inkChg chg="add">
          <ac:chgData name="Nethidu Perera" userId="S::pereranm19@student.cbhs.school.nz::379159bf-1af0-445b-8a48-648bcdfd352f" providerId="AD" clId="Web-{1016FD14-D5CB-4EAF-A893-69D3483A30EB}" dt="2021-02-21T22:42:23.957" v="34"/>
          <ac:inkMkLst>
            <pc:docMk/>
            <pc:sldMk cId="4107663849" sldId="263"/>
            <ac:inkMk id="12" creationId="{9C9E6EBE-DDC0-4FF7-8B8E-9461E34C35C1}"/>
          </ac:inkMkLst>
        </pc:inkChg>
        <pc:inkChg chg="add">
          <ac:chgData name="Nethidu Perera" userId="S::pereranm19@student.cbhs.school.nz::379159bf-1af0-445b-8a48-648bcdfd352f" providerId="AD" clId="Web-{1016FD14-D5CB-4EAF-A893-69D3483A30EB}" dt="2021-02-21T22:42:25.676" v="35"/>
          <ac:inkMkLst>
            <pc:docMk/>
            <pc:sldMk cId="4107663849" sldId="263"/>
            <ac:inkMk id="13" creationId="{6C56F24B-6C45-4459-9103-BB1D099CC2E6}"/>
          </ac:inkMkLst>
        </pc:inkChg>
        <pc:inkChg chg="add del">
          <ac:chgData name="Nethidu Perera" userId="S::pereranm19@student.cbhs.school.nz::379159bf-1af0-445b-8a48-648bcdfd352f" providerId="AD" clId="Web-{1016FD14-D5CB-4EAF-A893-69D3483A30EB}" dt="2021-02-21T22:43:24.037" v="39"/>
          <ac:inkMkLst>
            <pc:docMk/>
            <pc:sldMk cId="4107663849" sldId="263"/>
            <ac:inkMk id="14" creationId="{407432BC-70CB-497F-896A-14EFDF58A4CA}"/>
          </ac:inkMkLst>
        </pc:inkChg>
        <pc:inkChg chg="add del">
          <ac:chgData name="Nethidu Perera" userId="S::pereranm19@student.cbhs.school.nz::379159bf-1af0-445b-8a48-648bcdfd352f" providerId="AD" clId="Web-{1016FD14-D5CB-4EAF-A893-69D3483A30EB}" dt="2021-02-21T22:43:50.990" v="46"/>
          <ac:inkMkLst>
            <pc:docMk/>
            <pc:sldMk cId="4107663849" sldId="263"/>
            <ac:inkMk id="15" creationId="{DFA6D8DD-AAFA-49D4-81FD-5A36E3529346}"/>
          </ac:inkMkLst>
        </pc:inkChg>
        <pc:inkChg chg="add del">
          <ac:chgData name="Nethidu Perera" userId="S::pereranm19@student.cbhs.school.nz::379159bf-1af0-445b-8a48-648bcdfd352f" providerId="AD" clId="Web-{1016FD14-D5CB-4EAF-A893-69D3483A30EB}" dt="2021-02-21T22:43:49.350" v="45"/>
          <ac:inkMkLst>
            <pc:docMk/>
            <pc:sldMk cId="4107663849" sldId="263"/>
            <ac:inkMk id="16" creationId="{05C7CCB3-84FE-4F92-91EF-C3410ECF26DE}"/>
          </ac:inkMkLst>
        </pc:inkChg>
        <pc:inkChg chg="add del">
          <ac:chgData name="Nethidu Perera" userId="S::pereranm19@student.cbhs.school.nz::379159bf-1af0-445b-8a48-648bcdfd352f" providerId="AD" clId="Web-{1016FD14-D5CB-4EAF-A893-69D3483A30EB}" dt="2021-02-21T22:43:39.084" v="43"/>
          <ac:inkMkLst>
            <pc:docMk/>
            <pc:sldMk cId="4107663849" sldId="263"/>
            <ac:inkMk id="17" creationId="{27AC76EF-1800-4486-B7A6-1502E8A3DEFB}"/>
          </ac:inkMkLst>
        </pc:inkChg>
        <pc:inkChg chg="add del">
          <ac:chgData name="Nethidu Perera" userId="S::pereranm19@student.cbhs.school.nz::379159bf-1af0-445b-8a48-648bcdfd352f" providerId="AD" clId="Web-{1016FD14-D5CB-4EAF-A893-69D3483A30EB}" dt="2021-02-21T22:43:38.474" v="42"/>
          <ac:inkMkLst>
            <pc:docMk/>
            <pc:sldMk cId="4107663849" sldId="263"/>
            <ac:inkMk id="18" creationId="{9890356B-175A-4593-832E-42EE5393DF3C}"/>
          </ac:inkMkLst>
        </pc:inkChg>
        <pc:inkChg chg="add">
          <ac:chgData name="Nethidu Perera" userId="S::pereranm19@student.cbhs.school.nz::379159bf-1af0-445b-8a48-648bcdfd352f" providerId="AD" clId="Web-{1016FD14-D5CB-4EAF-A893-69D3483A30EB}" dt="2021-02-21T22:43:47.131" v="44"/>
          <ac:inkMkLst>
            <pc:docMk/>
            <pc:sldMk cId="4107663849" sldId="263"/>
            <ac:inkMk id="19" creationId="{9947244F-A4D5-4C6B-B610-6125B2CF76A6}"/>
          </ac:inkMkLst>
        </pc:inkChg>
        <pc:inkChg chg="add">
          <ac:chgData name="Nethidu Perera" userId="S::pereranm19@student.cbhs.school.nz::379159bf-1af0-445b-8a48-648bcdfd352f" providerId="AD" clId="Web-{1016FD14-D5CB-4EAF-A893-69D3483A30EB}" dt="2021-02-21T22:44:07.163" v="47"/>
          <ac:inkMkLst>
            <pc:docMk/>
            <pc:sldMk cId="4107663849" sldId="263"/>
            <ac:inkMk id="20" creationId="{29EB575E-D3B0-45D6-B64C-68FB6AF8307F}"/>
          </ac:inkMkLst>
        </pc:inkChg>
        <pc:cxnChg chg="add del mod">
          <ac:chgData name="Nethidu Perera" userId="S::pereranm19@student.cbhs.school.nz::379159bf-1af0-445b-8a48-648bcdfd352f" providerId="AD" clId="Web-{1016FD14-D5CB-4EAF-A893-69D3483A30EB}" dt="2021-02-21T22:41:58.331" v="32"/>
          <ac:cxnSpMkLst>
            <pc:docMk/>
            <pc:sldMk cId="4107663849" sldId="263"/>
            <ac:cxnSpMk id="10" creationId="{20B8A30F-AC71-4F61-9E47-A6D3B75D7875}"/>
          </ac:cxnSpMkLst>
        </pc:cxnChg>
      </pc:sldChg>
      <pc:sldChg chg="addSp delSp modSp">
        <pc:chgData name="Nethidu Perera" userId="S::pereranm19@student.cbhs.school.nz::379159bf-1af0-445b-8a48-648bcdfd352f" providerId="AD" clId="Web-{1016FD14-D5CB-4EAF-A893-69D3483A30EB}" dt="2021-02-21T22:45:15.352" v="60"/>
        <pc:sldMkLst>
          <pc:docMk/>
          <pc:sldMk cId="1618483291" sldId="266"/>
        </pc:sldMkLst>
        <pc:spChg chg="del">
          <ac:chgData name="Nethidu Perera" userId="S::pereranm19@student.cbhs.school.nz::379159bf-1af0-445b-8a48-648bcdfd352f" providerId="AD" clId="Web-{1016FD14-D5CB-4EAF-A893-69D3483A30EB}" dt="2021-02-21T22:44:36.538" v="54"/>
          <ac:spMkLst>
            <pc:docMk/>
            <pc:sldMk cId="1618483291" sldId="266"/>
            <ac:spMk id="3" creationId="{10140057-FD9A-436B-8BC6-12F2E6C2D6AF}"/>
          </ac:spMkLst>
        </pc:spChg>
        <pc:picChg chg="add mod ord">
          <ac:chgData name="Nethidu Perera" userId="S::pereranm19@student.cbhs.school.nz::379159bf-1af0-445b-8a48-648bcdfd352f" providerId="AD" clId="Web-{1016FD14-D5CB-4EAF-A893-69D3483A30EB}" dt="2021-02-21T22:44:47.664" v="57" actId="1076"/>
          <ac:picMkLst>
            <pc:docMk/>
            <pc:sldMk cId="1618483291" sldId="266"/>
            <ac:picMk id="10" creationId="{4ACDABCF-9C58-4465-91D1-6123E7F24BBE}"/>
          </ac:picMkLst>
        </pc:picChg>
        <pc:inkChg chg="add">
          <ac:chgData name="Nethidu Perera" userId="S::pereranm19@student.cbhs.school.nz::379159bf-1af0-445b-8a48-648bcdfd352f" providerId="AD" clId="Web-{1016FD14-D5CB-4EAF-A893-69D3483A30EB}" dt="2021-02-21T22:44:29.960" v="48"/>
          <ac:inkMkLst>
            <pc:docMk/>
            <pc:sldMk cId="1618483291" sldId="266"/>
            <ac:inkMk id="4" creationId="{D6712C02-D302-4BAB-B9A6-0AF6F95F2A1F}"/>
          </ac:inkMkLst>
        </pc:inkChg>
        <pc:inkChg chg="add">
          <ac:chgData name="Nethidu Perera" userId="S::pereranm19@student.cbhs.school.nz::379159bf-1af0-445b-8a48-648bcdfd352f" providerId="AD" clId="Web-{1016FD14-D5CB-4EAF-A893-69D3483A30EB}" dt="2021-02-21T22:44:30.820" v="49"/>
          <ac:inkMkLst>
            <pc:docMk/>
            <pc:sldMk cId="1618483291" sldId="266"/>
            <ac:inkMk id="5" creationId="{4CE36A04-AFF1-4FBF-89FE-8A464CA049BF}"/>
          </ac:inkMkLst>
        </pc:inkChg>
        <pc:inkChg chg="add">
          <ac:chgData name="Nethidu Perera" userId="S::pereranm19@student.cbhs.school.nz::379159bf-1af0-445b-8a48-648bcdfd352f" providerId="AD" clId="Web-{1016FD14-D5CB-4EAF-A893-69D3483A30EB}" dt="2021-02-21T22:44:31.101" v="50"/>
          <ac:inkMkLst>
            <pc:docMk/>
            <pc:sldMk cId="1618483291" sldId="266"/>
            <ac:inkMk id="6" creationId="{E896527B-6001-493B-A09F-45A9B6784803}"/>
          </ac:inkMkLst>
        </pc:inkChg>
        <pc:inkChg chg="add">
          <ac:chgData name="Nethidu Perera" userId="S::pereranm19@student.cbhs.school.nz::379159bf-1af0-445b-8a48-648bcdfd352f" providerId="AD" clId="Web-{1016FD14-D5CB-4EAF-A893-69D3483A30EB}" dt="2021-02-21T22:44:32.007" v="51"/>
          <ac:inkMkLst>
            <pc:docMk/>
            <pc:sldMk cId="1618483291" sldId="266"/>
            <ac:inkMk id="7" creationId="{FDB1CBEC-B3B4-4951-A4E5-CD9534B563FC}"/>
          </ac:inkMkLst>
        </pc:inkChg>
        <pc:inkChg chg="add">
          <ac:chgData name="Nethidu Perera" userId="S::pereranm19@student.cbhs.school.nz::379159bf-1af0-445b-8a48-648bcdfd352f" providerId="AD" clId="Web-{1016FD14-D5CB-4EAF-A893-69D3483A30EB}" dt="2021-02-21T22:44:32.820" v="52"/>
          <ac:inkMkLst>
            <pc:docMk/>
            <pc:sldMk cId="1618483291" sldId="266"/>
            <ac:inkMk id="8" creationId="{08625C6E-70F8-4914-95FB-15F8EB631EAC}"/>
          </ac:inkMkLst>
        </pc:inkChg>
        <pc:inkChg chg="add">
          <ac:chgData name="Nethidu Perera" userId="S::pereranm19@student.cbhs.school.nz::379159bf-1af0-445b-8a48-648bcdfd352f" providerId="AD" clId="Web-{1016FD14-D5CB-4EAF-A893-69D3483A30EB}" dt="2021-02-21T22:44:32.835" v="53"/>
          <ac:inkMkLst>
            <pc:docMk/>
            <pc:sldMk cId="1618483291" sldId="266"/>
            <ac:inkMk id="9" creationId="{CFB21A10-941D-4B2E-B9CE-041EADCE5A04}"/>
          </ac:inkMkLst>
        </pc:inkChg>
        <pc:inkChg chg="add del">
          <ac:chgData name="Nethidu Perera" userId="S::pereranm19@student.cbhs.school.nz::379159bf-1af0-445b-8a48-648bcdfd352f" providerId="AD" clId="Web-{1016FD14-D5CB-4EAF-A893-69D3483A30EB}" dt="2021-02-21T22:44:43.289" v="56"/>
          <ac:inkMkLst>
            <pc:docMk/>
            <pc:sldMk cId="1618483291" sldId="266"/>
            <ac:inkMk id="11" creationId="{33542C6D-78BA-49C9-A45F-A39BE214F30B}"/>
          </ac:inkMkLst>
        </pc:inkChg>
        <pc:inkChg chg="add">
          <ac:chgData name="Nethidu Perera" userId="S::pereranm19@student.cbhs.school.nz::379159bf-1af0-445b-8a48-648bcdfd352f" providerId="AD" clId="Web-{1016FD14-D5CB-4EAF-A893-69D3483A30EB}" dt="2021-02-21T22:44:59.680" v="58"/>
          <ac:inkMkLst>
            <pc:docMk/>
            <pc:sldMk cId="1618483291" sldId="266"/>
            <ac:inkMk id="12" creationId="{058CC6D2-E436-455A-9229-68A53FF397CD}"/>
          </ac:inkMkLst>
        </pc:inkChg>
        <pc:inkChg chg="add">
          <ac:chgData name="Nethidu Perera" userId="S::pereranm19@student.cbhs.school.nz::379159bf-1af0-445b-8a48-648bcdfd352f" providerId="AD" clId="Web-{1016FD14-D5CB-4EAF-A893-69D3483A30EB}" dt="2021-02-21T22:45:07.305" v="59"/>
          <ac:inkMkLst>
            <pc:docMk/>
            <pc:sldMk cId="1618483291" sldId="266"/>
            <ac:inkMk id="13" creationId="{9498B7DF-C9F2-4C35-8664-99D47410F76A}"/>
          </ac:inkMkLst>
        </pc:inkChg>
        <pc:inkChg chg="add">
          <ac:chgData name="Nethidu Perera" userId="S::pereranm19@student.cbhs.school.nz::379159bf-1af0-445b-8a48-648bcdfd352f" providerId="AD" clId="Web-{1016FD14-D5CB-4EAF-A893-69D3483A30EB}" dt="2021-02-21T22:45:15.352" v="60"/>
          <ac:inkMkLst>
            <pc:docMk/>
            <pc:sldMk cId="1618483291" sldId="266"/>
            <ac:inkMk id="14" creationId="{F6ED6700-E583-44B4-B453-E7AA39CE1500}"/>
          </ac:inkMkLst>
        </pc:inkChg>
      </pc:sldChg>
      <pc:sldChg chg="addSp delSp modSp">
        <pc:chgData name="Nethidu Perera" userId="S::pereranm19@student.cbhs.school.nz::379159bf-1af0-445b-8a48-648bcdfd352f" providerId="AD" clId="Web-{1016FD14-D5CB-4EAF-A893-69D3483A30EB}" dt="2021-02-21T22:47:44.903" v="71"/>
        <pc:sldMkLst>
          <pc:docMk/>
          <pc:sldMk cId="1077918393" sldId="267"/>
        </pc:sldMkLst>
        <pc:spChg chg="del">
          <ac:chgData name="Nethidu Perera" userId="S::pereranm19@student.cbhs.school.nz::379159bf-1af0-445b-8a48-648bcdfd352f" providerId="AD" clId="Web-{1016FD14-D5CB-4EAF-A893-69D3483A30EB}" dt="2021-02-21T22:46:44.057" v="62"/>
          <ac:spMkLst>
            <pc:docMk/>
            <pc:sldMk cId="1077918393" sldId="267"/>
            <ac:spMk id="3" creationId="{10140057-FD9A-436B-8BC6-12F2E6C2D6AF}"/>
          </ac:spMkLst>
        </pc:spChg>
        <pc:picChg chg="add mod ord">
          <ac:chgData name="Nethidu Perera" userId="S::pereranm19@student.cbhs.school.nz::379159bf-1af0-445b-8a48-648bcdfd352f" providerId="AD" clId="Web-{1016FD14-D5CB-4EAF-A893-69D3483A30EB}" dt="2021-02-21T22:46:54.496" v="65" actId="1076"/>
          <ac:picMkLst>
            <pc:docMk/>
            <pc:sldMk cId="1077918393" sldId="267"/>
            <ac:picMk id="5" creationId="{B54BF7C6-9A57-429A-8644-D4EA6A08CFD7}"/>
          </ac:picMkLst>
        </pc:picChg>
        <pc:inkChg chg="add">
          <ac:chgData name="Nethidu Perera" userId="S::pereranm19@student.cbhs.school.nz::379159bf-1af0-445b-8a48-648bcdfd352f" providerId="AD" clId="Web-{1016FD14-D5CB-4EAF-A893-69D3483A30EB}" dt="2021-02-21T22:46:43.182" v="61"/>
          <ac:inkMkLst>
            <pc:docMk/>
            <pc:sldMk cId="1077918393" sldId="267"/>
            <ac:inkMk id="4" creationId="{EE28645F-813B-42CB-98D4-DB85EBA4C27D}"/>
          </ac:inkMkLst>
        </pc:inkChg>
        <pc:inkChg chg="add del">
          <ac:chgData name="Nethidu Perera" userId="S::pereranm19@student.cbhs.school.nz::379159bf-1af0-445b-8a48-648bcdfd352f" providerId="AD" clId="Web-{1016FD14-D5CB-4EAF-A893-69D3483A30EB}" dt="2021-02-21T22:46:49.511" v="64"/>
          <ac:inkMkLst>
            <pc:docMk/>
            <pc:sldMk cId="1077918393" sldId="267"/>
            <ac:inkMk id="6" creationId="{555A63B2-7DE9-4AFE-9D88-B13EB4C58981}"/>
          </ac:inkMkLst>
        </pc:inkChg>
        <pc:inkChg chg="add">
          <ac:chgData name="Nethidu Perera" userId="S::pereranm19@student.cbhs.school.nz::379159bf-1af0-445b-8a48-648bcdfd352f" providerId="AD" clId="Web-{1016FD14-D5CB-4EAF-A893-69D3483A30EB}" dt="2021-02-21T22:47:05.058" v="66"/>
          <ac:inkMkLst>
            <pc:docMk/>
            <pc:sldMk cId="1077918393" sldId="267"/>
            <ac:inkMk id="7" creationId="{18D8675B-AC7E-4344-8741-8AFFC7E29C8A}"/>
          </ac:inkMkLst>
        </pc:inkChg>
        <pc:inkChg chg="add">
          <ac:chgData name="Nethidu Perera" userId="S::pereranm19@student.cbhs.school.nz::379159bf-1af0-445b-8a48-648bcdfd352f" providerId="AD" clId="Web-{1016FD14-D5CB-4EAF-A893-69D3483A30EB}" dt="2021-02-21T22:47:10.714" v="67"/>
          <ac:inkMkLst>
            <pc:docMk/>
            <pc:sldMk cId="1077918393" sldId="267"/>
            <ac:inkMk id="8" creationId="{234EF4F2-EB16-4E57-B19F-902F8151A9D1}"/>
          </ac:inkMkLst>
        </pc:inkChg>
        <pc:inkChg chg="add del">
          <ac:chgData name="Nethidu Perera" userId="S::pereranm19@student.cbhs.school.nz::379159bf-1af0-445b-8a48-648bcdfd352f" providerId="AD" clId="Web-{1016FD14-D5CB-4EAF-A893-69D3483A30EB}" dt="2021-02-21T22:47:31.371" v="69"/>
          <ac:inkMkLst>
            <pc:docMk/>
            <pc:sldMk cId="1077918393" sldId="267"/>
            <ac:inkMk id="9" creationId="{8673F78E-087E-400F-A047-A76331DA6E37}"/>
          </ac:inkMkLst>
        </pc:inkChg>
        <pc:inkChg chg="add">
          <ac:chgData name="Nethidu Perera" userId="S::pereranm19@student.cbhs.school.nz::379159bf-1af0-445b-8a48-648bcdfd352f" providerId="AD" clId="Web-{1016FD14-D5CB-4EAF-A893-69D3483A30EB}" dt="2021-02-21T22:47:41.731" v="70"/>
          <ac:inkMkLst>
            <pc:docMk/>
            <pc:sldMk cId="1077918393" sldId="267"/>
            <ac:inkMk id="10" creationId="{BAD4D908-44D7-4F7D-B67D-9FAF2356C8D1}"/>
          </ac:inkMkLst>
        </pc:inkChg>
        <pc:inkChg chg="add">
          <ac:chgData name="Nethidu Perera" userId="S::pereranm19@student.cbhs.school.nz::379159bf-1af0-445b-8a48-648bcdfd352f" providerId="AD" clId="Web-{1016FD14-D5CB-4EAF-A893-69D3483A30EB}" dt="2021-02-21T22:47:44.903" v="71"/>
          <ac:inkMkLst>
            <pc:docMk/>
            <pc:sldMk cId="1077918393" sldId="267"/>
            <ac:inkMk id="11" creationId="{69B21F83-C5DC-4C1B-B05F-9190D12CEEC4}"/>
          </ac:inkMkLst>
        </pc:inkChg>
      </pc:sldChg>
    </pc:docChg>
  </pc:docChgLst>
  <pc:docChgLst>
    <pc:chgData name="Nethidu Perera" userId="S::pereranm19@student.cbhs.school.nz::379159bf-1af0-445b-8a48-648bcdfd352f" providerId="AD" clId="Web-{21471A5C-8549-42A8-AE33-B59E841B6CCE}"/>
    <pc:docChg chg="addSld delSld modSld">
      <pc:chgData name="Nethidu Perera" userId="S::pereranm19@student.cbhs.school.nz::379159bf-1af0-445b-8a48-648bcdfd352f" providerId="AD" clId="Web-{21471A5C-8549-42A8-AE33-B59E841B6CCE}" dt="2021-02-23T00:01:53.882" v="258" actId="14100"/>
      <pc:docMkLst>
        <pc:docMk/>
      </pc:docMkLst>
      <pc:sldChg chg="modSp">
        <pc:chgData name="Nethidu Perera" userId="S::pereranm19@student.cbhs.school.nz::379159bf-1af0-445b-8a48-648bcdfd352f" providerId="AD" clId="Web-{21471A5C-8549-42A8-AE33-B59E841B6CCE}" dt="2021-02-22T23:35:59.579" v="43" actId="1076"/>
        <pc:sldMkLst>
          <pc:docMk/>
          <pc:sldMk cId="2357384459" sldId="258"/>
        </pc:sldMkLst>
        <pc:spChg chg="mod">
          <ac:chgData name="Nethidu Perera" userId="S::pereranm19@student.cbhs.school.nz::379159bf-1af0-445b-8a48-648bcdfd352f" providerId="AD" clId="Web-{21471A5C-8549-42A8-AE33-B59E841B6CCE}" dt="2021-02-22T23:35:59.579" v="43" actId="1076"/>
          <ac:spMkLst>
            <pc:docMk/>
            <pc:sldMk cId="2357384459" sldId="258"/>
            <ac:spMk id="6" creationId="{4925D2F7-0EA7-4CB4-B291-6CDCB3FAD454}"/>
          </ac:spMkLst>
        </pc:spChg>
      </pc:sldChg>
      <pc:sldChg chg="addSp delSp modSp del">
        <pc:chgData name="Nethidu Perera" userId="S::pereranm19@student.cbhs.school.nz::379159bf-1af0-445b-8a48-648bcdfd352f" providerId="AD" clId="Web-{21471A5C-8549-42A8-AE33-B59E841B6CCE}" dt="2021-02-22T23:36:22.595" v="47"/>
        <pc:sldMkLst>
          <pc:docMk/>
          <pc:sldMk cId="1705969564" sldId="259"/>
        </pc:sldMkLst>
        <pc:spChg chg="add del mod">
          <ac:chgData name="Nethidu Perera" userId="S::pereranm19@student.cbhs.school.nz::379159bf-1af0-445b-8a48-648bcdfd352f" providerId="AD" clId="Web-{21471A5C-8549-42A8-AE33-B59E841B6CCE}" dt="2021-02-22T23:35:42.266" v="41"/>
          <ac:spMkLst>
            <pc:docMk/>
            <pc:sldMk cId="1705969564" sldId="259"/>
            <ac:spMk id="4" creationId="{A92D639B-A359-4E68-963C-E6BBDEC92B4E}"/>
          </ac:spMkLst>
        </pc:spChg>
        <pc:spChg chg="add del mod">
          <ac:chgData name="Nethidu Perera" userId="S::pereranm19@student.cbhs.school.nz::379159bf-1af0-445b-8a48-648bcdfd352f" providerId="AD" clId="Web-{21471A5C-8549-42A8-AE33-B59E841B6CCE}" dt="2021-02-22T23:35:39.922" v="40"/>
          <ac:spMkLst>
            <pc:docMk/>
            <pc:sldMk cId="1705969564" sldId="259"/>
            <ac:spMk id="5" creationId="{4D79D6DF-180B-4148-949A-94FB173E7EA9}"/>
          </ac:spMkLst>
        </pc:spChg>
      </pc:sldChg>
      <pc:sldChg chg="modSp">
        <pc:chgData name="Nethidu Perera" userId="S::pereranm19@student.cbhs.school.nz::379159bf-1af0-445b-8a48-648bcdfd352f" providerId="AD" clId="Web-{21471A5C-8549-42A8-AE33-B59E841B6CCE}" dt="2021-02-22T23:39:30.240" v="69" actId="20577"/>
        <pc:sldMkLst>
          <pc:docMk/>
          <pc:sldMk cId="1136534391" sldId="261"/>
        </pc:sldMkLst>
        <pc:spChg chg="mod">
          <ac:chgData name="Nethidu Perera" userId="S::pereranm19@student.cbhs.school.nz::379159bf-1af0-445b-8a48-648bcdfd352f" providerId="AD" clId="Web-{21471A5C-8549-42A8-AE33-B59E841B6CCE}" dt="2021-02-22T23:39:30.240" v="69" actId="20577"/>
          <ac:spMkLst>
            <pc:docMk/>
            <pc:sldMk cId="1136534391" sldId="261"/>
            <ac:spMk id="3" creationId="{5C79DD69-45F2-47B7-8AC0-55EC1A947EB7}"/>
          </ac:spMkLst>
        </pc:spChg>
      </pc:sldChg>
      <pc:sldChg chg="addSp delSp modSp add replId">
        <pc:chgData name="Nethidu Perera" userId="S::pereranm19@student.cbhs.school.nz::379159bf-1af0-445b-8a48-648bcdfd352f" providerId="AD" clId="Web-{21471A5C-8549-42A8-AE33-B59E841B6CCE}" dt="2021-02-23T00:01:53.882" v="258" actId="14100"/>
        <pc:sldMkLst>
          <pc:docMk/>
          <pc:sldMk cId="98083790" sldId="276"/>
        </pc:sldMkLst>
        <pc:spChg chg="mod">
          <ac:chgData name="Nethidu Perera" userId="S::pereranm19@student.cbhs.school.nz::379159bf-1af0-445b-8a48-648bcdfd352f" providerId="AD" clId="Web-{21471A5C-8549-42A8-AE33-B59E841B6CCE}" dt="2021-02-22T23:36:35.611" v="62" actId="20577"/>
          <ac:spMkLst>
            <pc:docMk/>
            <pc:sldMk cId="98083790" sldId="276"/>
            <ac:spMk id="2" creationId="{F013847E-A5F8-4918-831D-F39CFFA6B550}"/>
          </ac:spMkLst>
        </pc:spChg>
        <pc:spChg chg="mod">
          <ac:chgData name="Nethidu Perera" userId="S::pereranm19@student.cbhs.school.nz::379159bf-1af0-445b-8a48-648bcdfd352f" providerId="AD" clId="Web-{21471A5C-8549-42A8-AE33-B59E841B6CCE}" dt="2021-02-22T23:49:39.161" v="227" actId="20577"/>
          <ac:spMkLst>
            <pc:docMk/>
            <pc:sldMk cId="98083790" sldId="276"/>
            <ac:spMk id="3" creationId="{F19488E4-F221-4329-A949-FAAB67EE46A2}"/>
          </ac:spMkLst>
        </pc:spChg>
        <pc:spChg chg="mod">
          <ac:chgData name="Nethidu Perera" userId="S::pereranm19@student.cbhs.school.nz::379159bf-1af0-445b-8a48-648bcdfd352f" providerId="AD" clId="Web-{21471A5C-8549-42A8-AE33-B59E841B6CCE}" dt="2021-02-22T23:54:45.403" v="232" actId="20577"/>
          <ac:spMkLst>
            <pc:docMk/>
            <pc:sldMk cId="98083790" sldId="276"/>
            <ac:spMk id="4" creationId="{438A79D6-6D5E-49E9-97FF-AABEA907636C}"/>
          </ac:spMkLst>
        </pc:spChg>
        <pc:spChg chg="mod">
          <ac:chgData name="Nethidu Perera" userId="S::pereranm19@student.cbhs.school.nz::379159bf-1af0-445b-8a48-648bcdfd352f" providerId="AD" clId="Web-{21471A5C-8549-42A8-AE33-B59E841B6CCE}" dt="2021-02-23T00:01:43.163" v="255" actId="14100"/>
          <ac:spMkLst>
            <pc:docMk/>
            <pc:sldMk cId="98083790" sldId="276"/>
            <ac:spMk id="5" creationId="{FFB3BB76-8B6E-4FE6-8D0C-5B452923FBE5}"/>
          </ac:spMkLst>
        </pc:spChg>
        <pc:spChg chg="mod">
          <ac:chgData name="Nethidu Perera" userId="S::pereranm19@student.cbhs.school.nz::379159bf-1af0-445b-8a48-648bcdfd352f" providerId="AD" clId="Web-{21471A5C-8549-42A8-AE33-B59E841B6CCE}" dt="2021-02-23T00:01:53.882" v="258" actId="14100"/>
          <ac:spMkLst>
            <pc:docMk/>
            <pc:sldMk cId="98083790" sldId="276"/>
            <ac:spMk id="6" creationId="{4925D2F7-0EA7-4CB4-B291-6CDCB3FAD454}"/>
          </ac:spMkLst>
        </pc:spChg>
        <pc:spChg chg="mod">
          <ac:chgData name="Nethidu Perera" userId="S::pereranm19@student.cbhs.school.nz::379159bf-1af0-445b-8a48-648bcdfd352f" providerId="AD" clId="Web-{21471A5C-8549-42A8-AE33-B59E841B6CCE}" dt="2021-02-22T23:44:40.044" v="187" actId="1076"/>
          <ac:spMkLst>
            <pc:docMk/>
            <pc:sldMk cId="98083790" sldId="276"/>
            <ac:spMk id="9" creationId="{3D7B42CD-5B1C-4D87-BFAE-E07C1E068781}"/>
          </ac:spMkLst>
        </pc:spChg>
        <pc:spChg chg="del">
          <ac:chgData name="Nethidu Perera" userId="S::pereranm19@student.cbhs.school.nz::379159bf-1af0-445b-8a48-648bcdfd352f" providerId="AD" clId="Web-{21471A5C-8549-42A8-AE33-B59E841B6CCE}" dt="2021-02-22T23:42:52.214" v="151"/>
          <ac:spMkLst>
            <pc:docMk/>
            <pc:sldMk cId="98083790" sldId="276"/>
            <ac:spMk id="10" creationId="{3208960E-5667-45B6-8C74-9442DE614D4B}"/>
          </ac:spMkLst>
        </pc:spChg>
        <pc:spChg chg="add mod">
          <ac:chgData name="Nethidu Perera" userId="S::pereranm19@student.cbhs.school.nz::379159bf-1af0-445b-8a48-648bcdfd352f" providerId="AD" clId="Web-{21471A5C-8549-42A8-AE33-B59E841B6CCE}" dt="2021-02-22T23:45:49.062" v="205" actId="1076"/>
          <ac:spMkLst>
            <pc:docMk/>
            <pc:sldMk cId="98083790" sldId="276"/>
            <ac:spMk id="11" creationId="{3380FC12-D675-4690-BDB5-3001B8D900F3}"/>
          </ac:spMkLst>
        </pc:spChg>
        <pc:spChg chg="del">
          <ac:chgData name="Nethidu Perera" userId="S::pereranm19@student.cbhs.school.nz::379159bf-1af0-445b-8a48-648bcdfd352f" providerId="AD" clId="Web-{21471A5C-8549-42A8-AE33-B59E841B6CCE}" dt="2021-02-22T23:42:49.495" v="150"/>
          <ac:spMkLst>
            <pc:docMk/>
            <pc:sldMk cId="98083790" sldId="276"/>
            <ac:spMk id="15" creationId="{811BBF7B-8295-4692-9235-FBC9CE18556E}"/>
          </ac:spMkLst>
        </pc:spChg>
        <pc:spChg chg="mod">
          <ac:chgData name="Nethidu Perera" userId="S::pereranm19@student.cbhs.school.nz::379159bf-1af0-445b-8a48-648bcdfd352f" providerId="AD" clId="Web-{21471A5C-8549-42A8-AE33-B59E841B6CCE}" dt="2021-02-22T23:43:08.245" v="170" actId="1076"/>
          <ac:spMkLst>
            <pc:docMk/>
            <pc:sldMk cId="98083790" sldId="276"/>
            <ac:spMk id="17" creationId="{8CED45C8-211D-40BC-A6F6-C990964B79E7}"/>
          </ac:spMkLst>
        </pc:spChg>
        <pc:spChg chg="add mod">
          <ac:chgData name="Nethidu Perera" userId="S::pereranm19@student.cbhs.school.nz::379159bf-1af0-445b-8a48-648bcdfd352f" providerId="AD" clId="Web-{21471A5C-8549-42A8-AE33-B59E841B6CCE}" dt="2021-02-22T23:46:55.657" v="219" actId="14100"/>
          <ac:spMkLst>
            <pc:docMk/>
            <pc:sldMk cId="98083790" sldId="276"/>
            <ac:spMk id="18" creationId="{C3F6CEB9-872D-434C-B594-37F0F3AE25E4}"/>
          </ac:spMkLst>
        </pc:spChg>
        <pc:cxnChg chg="add mod">
          <ac:chgData name="Nethidu Perera" userId="S::pereranm19@student.cbhs.school.nz::379159bf-1af0-445b-8a48-648bcdfd352f" providerId="AD" clId="Web-{21471A5C-8549-42A8-AE33-B59E841B6CCE}" dt="2021-02-22T23:45:10.108" v="194" actId="14100"/>
          <ac:cxnSpMkLst>
            <pc:docMk/>
            <pc:sldMk cId="98083790" sldId="276"/>
            <ac:cxnSpMk id="7" creationId="{E46F0D54-1CCC-458F-B2EA-7BE4169A70FF}"/>
          </ac:cxnSpMkLst>
        </pc:cxnChg>
        <pc:cxnChg chg="del">
          <ac:chgData name="Nethidu Perera" userId="S::pereranm19@student.cbhs.school.nz::379159bf-1af0-445b-8a48-648bcdfd352f" providerId="AD" clId="Web-{21471A5C-8549-42A8-AE33-B59E841B6CCE}" dt="2021-02-22T23:42:53.870" v="152"/>
          <ac:cxnSpMkLst>
            <pc:docMk/>
            <pc:sldMk cId="98083790" sldId="276"/>
            <ac:cxnSpMk id="12" creationId="{16523B16-2057-4E01-8642-562EDAF3DC3A}"/>
          </ac:cxnSpMkLst>
        </pc:cxnChg>
        <pc:cxnChg chg="del">
          <ac:chgData name="Nethidu Perera" userId="S::pereranm19@student.cbhs.school.nz::379159bf-1af0-445b-8a48-648bcdfd352f" providerId="AD" clId="Web-{21471A5C-8549-42A8-AE33-B59E841B6CCE}" dt="2021-02-22T23:42:55.229" v="153"/>
          <ac:cxnSpMkLst>
            <pc:docMk/>
            <pc:sldMk cId="98083790" sldId="276"/>
            <ac:cxnSpMk id="13" creationId="{BAD7C4D9-D4D6-458D-AF63-1E8A161954DB}"/>
          </ac:cxnSpMkLst>
        </pc:cxnChg>
        <pc:cxnChg chg="add mod">
          <ac:chgData name="Nethidu Perera" userId="S::pereranm19@student.cbhs.school.nz::379159bf-1af0-445b-8a48-648bcdfd352f" providerId="AD" clId="Web-{21471A5C-8549-42A8-AE33-B59E841B6CCE}" dt="2021-02-22T23:46:12.859" v="210" actId="1076"/>
          <ac:cxnSpMkLst>
            <pc:docMk/>
            <pc:sldMk cId="98083790" sldId="276"/>
            <ac:cxnSpMk id="14" creationId="{B6FA72B0-A891-4855-9465-263783668FE3}"/>
          </ac:cxnSpMkLst>
        </pc:cxnChg>
      </pc:sldChg>
      <pc:sldChg chg="add del replId">
        <pc:chgData name="Nethidu Perera" userId="S::pereranm19@student.cbhs.school.nz::379159bf-1af0-445b-8a48-648bcdfd352f" providerId="AD" clId="Web-{21471A5C-8549-42A8-AE33-B59E841B6CCE}" dt="2021-02-22T23:36:13.720" v="45"/>
        <pc:sldMkLst>
          <pc:docMk/>
          <pc:sldMk cId="2137916647" sldId="276"/>
        </pc:sldMkLst>
      </pc:sldChg>
    </pc:docChg>
  </pc:docChgLst>
  <pc:docChgLst>
    <pc:chgData name="Nethidu Perera" userId="S::pereranm19@student.cbhs.school.nz::379159bf-1af0-445b-8a48-648bcdfd352f" providerId="AD" clId="Web-{1264A7BE-4802-4543-97BE-6F174449B659}"/>
    <pc:docChg chg="modSld">
      <pc:chgData name="Nethidu Perera" userId="S::pereranm19@student.cbhs.school.nz::379159bf-1af0-445b-8a48-648bcdfd352f" providerId="AD" clId="Web-{1264A7BE-4802-4543-97BE-6F174449B659}" dt="2021-02-23T08:02:43.205" v="18"/>
      <pc:docMkLst>
        <pc:docMk/>
      </pc:docMkLst>
      <pc:sldChg chg="addSp delSp modSp">
        <pc:chgData name="Nethidu Perera" userId="S::pereranm19@student.cbhs.school.nz::379159bf-1af0-445b-8a48-648bcdfd352f" providerId="AD" clId="Web-{1264A7BE-4802-4543-97BE-6F174449B659}" dt="2021-02-23T08:02:43.205" v="18"/>
        <pc:sldMkLst>
          <pc:docMk/>
          <pc:sldMk cId="3929587520" sldId="260"/>
        </pc:sldMkLst>
        <pc:spChg chg="del">
          <ac:chgData name="Nethidu Perera" userId="S::pereranm19@student.cbhs.school.nz::379159bf-1af0-445b-8a48-648bcdfd352f" providerId="AD" clId="Web-{1264A7BE-4802-4543-97BE-6F174449B659}" dt="2021-02-23T08:02:41.986" v="7"/>
          <ac:spMkLst>
            <pc:docMk/>
            <pc:sldMk cId="3929587520" sldId="260"/>
            <ac:spMk id="3" creationId="{433510FB-4EEC-469E-8679-54475A512C35}"/>
          </ac:spMkLst>
        </pc:spChg>
        <pc:spChg chg="add del mod">
          <ac:chgData name="Nethidu Perera" userId="S::pereranm19@student.cbhs.school.nz::379159bf-1af0-445b-8a48-648bcdfd352f" providerId="AD" clId="Web-{1264A7BE-4802-4543-97BE-6F174449B659}" dt="2021-02-23T08:02:21.001" v="3"/>
          <ac:spMkLst>
            <pc:docMk/>
            <pc:sldMk cId="3929587520" sldId="260"/>
            <ac:spMk id="4" creationId="{F857B7BB-9820-4163-BAAA-7C1FFEFB0D11}"/>
          </ac:spMkLst>
        </pc:spChg>
        <pc:spChg chg="add">
          <ac:chgData name="Nethidu Perera" userId="S::pereranm19@student.cbhs.school.nz::379159bf-1af0-445b-8a48-648bcdfd352f" providerId="AD" clId="Web-{1264A7BE-4802-4543-97BE-6F174449B659}" dt="2021-02-23T08:02:43.142" v="8"/>
          <ac:spMkLst>
            <pc:docMk/>
            <pc:sldMk cId="3929587520" sldId="260"/>
            <ac:spMk id="6" creationId="{270913EE-0DD2-4959-86D7-14CA23B74189}"/>
          </ac:spMkLst>
        </pc:spChg>
        <pc:spChg chg="add">
          <ac:chgData name="Nethidu Perera" userId="S::pereranm19@student.cbhs.school.nz::379159bf-1af0-445b-8a48-648bcdfd352f" providerId="AD" clId="Web-{1264A7BE-4802-4543-97BE-6F174449B659}" dt="2021-02-23T08:02:43.142" v="9"/>
          <ac:spMkLst>
            <pc:docMk/>
            <pc:sldMk cId="3929587520" sldId="260"/>
            <ac:spMk id="8" creationId="{A63F4CA4-7BB1-4C8D-A204-96578E8DB140}"/>
          </ac:spMkLst>
        </pc:spChg>
        <pc:spChg chg="add">
          <ac:chgData name="Nethidu Perera" userId="S::pereranm19@student.cbhs.school.nz::379159bf-1af0-445b-8a48-648bcdfd352f" providerId="AD" clId="Web-{1264A7BE-4802-4543-97BE-6F174449B659}" dt="2021-02-23T08:02:43.158" v="10"/>
          <ac:spMkLst>
            <pc:docMk/>
            <pc:sldMk cId="3929587520" sldId="260"/>
            <ac:spMk id="10" creationId="{01348984-4BA3-44DE-8275-7BDB6849D92E}"/>
          </ac:spMkLst>
        </pc:spChg>
        <pc:spChg chg="add">
          <ac:chgData name="Nethidu Perera" userId="S::pereranm19@student.cbhs.school.nz::379159bf-1af0-445b-8a48-648bcdfd352f" providerId="AD" clId="Web-{1264A7BE-4802-4543-97BE-6F174449B659}" dt="2021-02-23T08:02:43.158" v="12"/>
          <ac:spMkLst>
            <pc:docMk/>
            <pc:sldMk cId="3929587520" sldId="260"/>
            <ac:spMk id="14" creationId="{51088025-755E-4197-A922-7432500B023B}"/>
          </ac:spMkLst>
        </pc:spChg>
        <pc:spChg chg="add">
          <ac:chgData name="Nethidu Perera" userId="S::pereranm19@student.cbhs.school.nz::379159bf-1af0-445b-8a48-648bcdfd352f" providerId="AD" clId="Web-{1264A7BE-4802-4543-97BE-6F174449B659}" dt="2021-02-23T08:02:43.174" v="14"/>
          <ac:spMkLst>
            <pc:docMk/>
            <pc:sldMk cId="3929587520" sldId="260"/>
            <ac:spMk id="18" creationId="{89912C51-C48E-4D5D-AB3B-5BDA80C61320}"/>
          </ac:spMkLst>
        </pc:spChg>
        <pc:spChg chg="add">
          <ac:chgData name="Nethidu Perera" userId="S::pereranm19@student.cbhs.school.nz::379159bf-1af0-445b-8a48-648bcdfd352f" providerId="AD" clId="Web-{1264A7BE-4802-4543-97BE-6F174449B659}" dt="2021-02-23T08:02:43.189" v="16"/>
          <ac:spMkLst>
            <pc:docMk/>
            <pc:sldMk cId="3929587520" sldId="260"/>
            <ac:spMk id="22" creationId="{BF75890C-A811-47E5-A522-FD843F9D66D2}"/>
          </ac:spMkLst>
        </pc:spChg>
        <pc:spChg chg="add">
          <ac:chgData name="Nethidu Perera" userId="S::pereranm19@student.cbhs.school.nz::379159bf-1af0-445b-8a48-648bcdfd352f" providerId="AD" clId="Web-{1264A7BE-4802-4543-97BE-6F174449B659}" dt="2021-02-23T08:02:43.205" v="18"/>
          <ac:spMkLst>
            <pc:docMk/>
            <pc:sldMk cId="3929587520" sldId="260"/>
            <ac:spMk id="26" creationId="{A85C138B-66F2-444E-945E-CC9E1664CD68}"/>
          </ac:spMkLst>
        </pc:spChg>
        <pc:cxnChg chg="add">
          <ac:chgData name="Nethidu Perera" userId="S::pereranm19@student.cbhs.school.nz::379159bf-1af0-445b-8a48-648bcdfd352f" providerId="AD" clId="Web-{1264A7BE-4802-4543-97BE-6F174449B659}" dt="2021-02-23T08:02:43.158" v="11"/>
          <ac:cxnSpMkLst>
            <pc:docMk/>
            <pc:sldMk cId="3929587520" sldId="260"/>
            <ac:cxnSpMk id="12" creationId="{6D0D10AC-2DF4-425A-89D1-AA023850E4A4}"/>
          </ac:cxnSpMkLst>
        </pc:cxnChg>
        <pc:cxnChg chg="add">
          <ac:chgData name="Nethidu Perera" userId="S::pereranm19@student.cbhs.school.nz::379159bf-1af0-445b-8a48-648bcdfd352f" providerId="AD" clId="Web-{1264A7BE-4802-4543-97BE-6F174449B659}" dt="2021-02-23T08:02:43.174" v="13"/>
          <ac:cxnSpMkLst>
            <pc:docMk/>
            <pc:sldMk cId="3929587520" sldId="260"/>
            <ac:cxnSpMk id="16" creationId="{A45CCCD5-85DA-4502-895D-313C780C9EEF}"/>
          </ac:cxnSpMkLst>
        </pc:cxnChg>
        <pc:cxnChg chg="add">
          <ac:chgData name="Nethidu Perera" userId="S::pereranm19@student.cbhs.school.nz::379159bf-1af0-445b-8a48-648bcdfd352f" providerId="AD" clId="Web-{1264A7BE-4802-4543-97BE-6F174449B659}" dt="2021-02-23T08:02:43.189" v="15"/>
          <ac:cxnSpMkLst>
            <pc:docMk/>
            <pc:sldMk cId="3929587520" sldId="260"/>
            <ac:cxnSpMk id="20" creationId="{AF93DC96-37FA-4C04-8291-700D06C27B32}"/>
          </ac:cxnSpMkLst>
        </pc:cxnChg>
        <pc:cxnChg chg="add">
          <ac:chgData name="Nethidu Perera" userId="S::pereranm19@student.cbhs.school.nz::379159bf-1af0-445b-8a48-648bcdfd352f" providerId="AD" clId="Web-{1264A7BE-4802-4543-97BE-6F174449B659}" dt="2021-02-23T08:02:43.205" v="17"/>
          <ac:cxnSpMkLst>
            <pc:docMk/>
            <pc:sldMk cId="3929587520" sldId="260"/>
            <ac:cxnSpMk id="24" creationId="{EDA54DA6-C99E-4E2F-87AB-AE0B963DCC8A}"/>
          </ac:cxnSpMkLst>
        </pc:cxnChg>
      </pc:sldChg>
      <pc:sldChg chg="delSp modSp">
        <pc:chgData name="Nethidu Perera" userId="S::pereranm19@student.cbhs.school.nz::379159bf-1af0-445b-8a48-648bcdfd352f" providerId="AD" clId="Web-{1264A7BE-4802-4543-97BE-6F174449B659}" dt="2021-02-23T08:02:35.298" v="6"/>
        <pc:sldMkLst>
          <pc:docMk/>
          <pc:sldMk cId="1384633978" sldId="272"/>
        </pc:sldMkLst>
        <pc:spChg chg="del mod">
          <ac:chgData name="Nethidu Perera" userId="S::pereranm19@student.cbhs.school.nz::379159bf-1af0-445b-8a48-648bcdfd352f" providerId="AD" clId="Web-{1264A7BE-4802-4543-97BE-6F174449B659}" dt="2021-02-23T08:02:35.298" v="6"/>
          <ac:spMkLst>
            <pc:docMk/>
            <pc:sldMk cId="1384633978" sldId="272"/>
            <ac:spMk id="3" creationId="{040C6EA6-927E-4C02-A9F4-656FCA4B5F5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3:27:57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4551 3275 16383 0 0,'8'0'0'0'0,"10"0"0"0"0,10 0 0 0 0,16 0 0 0 0,8 0 0 0 0,4 0 0 0 0,-1 0 0 0 0,6 0 0 0 0,1 0 0 0 0,-2 0 0 0 0,-4 0 0 0 0,-4 0 0 0 0,-2 0 0 0 0,5 0 0 0 0,2 0 0 0 0,-1 0 0 0 0,-3 0 0 0 0,-2 0 0 0 0,-2 0 0 0 0,-2 0 0 0 0,0 0 0 0 0,7 0 0 0 0,2 0 0 0 0,-1 0 0 0 0,-1 0 0 0 0,-3 0 0 0 0,-2 0 0 0 0,7 0 0 0 0,1 0 0 0 0,-1 0 0 0 0,-2 0 0 0 0,-3 0 0 0 0,-2 0 0 0 0,-1 0 0 0 0,-2 0 0 0 0,8 0 0 0 0,2 0 0 0 0,7 0 0 0 0,-7-8 0 0 0,-5-2 0 0 0,-3 0 0 0 0,-3 2 0 0 0,0 2 0 0 0,7 2 0 0 0,3 3 0 0 0,0 0 0 0 0,-2 1 0 0 0,-2 0 0 0 0,-9 1-16383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3:27:58.7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6324 2725 16383 0 0,'0'0'-16383'0'0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3:27:58.7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6324 2725 16383 0 0,'0'0'-16383'0'0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3:27:58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4498 4936 16383 0 0,'16'0'0'0'0,"12"0"0"0"0,10 0 0 0 0,6 0 0 0 0,20 0 0 0 0,5 0 0 0 0,0 0 0 0 0,-4 0 0 0 0,-6 0 0 0 0,-4 0 0 0 0,19 0 0 0 0,13 0 0 0 0,-1 0 0 0 0,-7 0 0 0 0,-9 0 0 0 0,-8 0 0 0 0,-8 0 0 0 0,-4 0 0 0 0,-4 0 0 0 0,7 0 0 0 0,1 0 0 0 0,8 0 0 0 0,1 0 0 0 0,-2 0 0 0 0,-4 0 0 0 0,-4 0 0 0 0,-3 0 0 0 0,-2 0 0 0 0,6 0 0 0 0,2 0 0 0 0,0 0 0 0 0,-3 0 0 0 0,-2 0 0 0 0,-2 0 0 0 0,6 0 0 0 0,2 0 0 0 0,-1 0 0 0 0,-2 0 0 0 0,5 8 0 0 0,1 2 0 0 0,-3 0 0 0 0,5 6 0 0 0,0 0 0 0 0,-2-2 0 0 0,-5-5 0 0 0,-3-2 0 0 0,-3-4 0 0 0,-1-1 0 0 0,-2-2 0 0 0,7 0 0 0 0,3-1 0 0 0,-1 1 0 0 0,-2-1 0 0 0,-1 0 0 0 0,-3 1 0 0 0,-1 0 0 0 0,14 0 0 0 0,5 0 0 0 0,-1 0 0 0 0,3 0 0 0 0,6 0 0 0 0,-2 0 0 0 0,-5 0 0 0 0,-7 0 0 0 0,-6 0 0 0 0,-4 0 0 0 0,-4 0 0 0 0,-1 0 0 0 0,7 0 0 0 0,10 0 0 0 0,2 0 0 0 0,-2 0 0 0 0,-4 0 0 0 0,-4 0 0 0 0,-4 0 0 0 0,-2 0 0 0 0,-2 0 0 0 0,6 0 0 0 0,3 0 0 0 0,7 0 0 0 0,1 0 0 0 0,-3 0 0 0 0,-4 0 0 0 0,-4 0 0 0 0,-3 0 0 0 0,-2 0 0 0 0,7 0 0 0 0,1 0 0 0 0,-1 0 0 0 0,6 0 0 0 0,0 0 0 0 0,6 0 0 0 0,-1 0 0 0 0,12 0 0 0 0,0 0 0 0 0,3 0 0 0 0,-5 0 0 0 0,-7 0 0 0 0,-8 0 0 0 0,2 0 0 0 0,-3 0 0 0 0,-2 0 0 0 0,-5 0 0 0 0,-3 0 0 0 0,-2 0 0 0 0,-1 0 0 0 0,-1 0 0 0 0,-1 0 0 0 0,0 0 0 0 0,1 0 0 0 0,-1 0 0 0 0,1 0 0 0 0,0 0 0 0 0,0 0 0 0 0,7 0 0 0 0,12 0 0 0 0,1 0 0 0 0,-2 0 0 0 0,3 8 0 0 0,-1 2 0 0 0,-4 0 0 0 0,-6-2 0 0 0,-3-2 0 0 0,-4-3 0 0 0,-2-1 0 0 0,-1-1 0 0 0,-9-9 0 0 0,-10-10 0 0 0,-10-11 0 0 0,-8-7 0 0 0,-5-14 0 0 0,-4-14 0 0 0,-1-4 0 0 0,-1 2 0 0 0,0 4 0 0 0,0 5 0 0 0,1-3 0 0 0,0 0 0 0 0,1 3 0 0 0,0-5 0 0 0,0-7 0 0 0,0 0 0 0 0,0 4 0 0 0,0 5 0 0 0,0 6 0 0 0,0 3 0 0 0,0-5 0 0 0,0-1 0 0 0,0 2 0 0 0,0 2 0 0 0,0 2 0 0 0,0 2 0 0 0,0-6 0 0 0,0-1 0 0 0,0 0 0 0 0,0 2 0 0 0,0 3 0 0 0,0 2 0 0 0,0 1 0 0 0,0 10-16383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3:27:58.7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8731 5138 16383 0 0,'24'0'0'0'0,"15"-15"0"0"0,24-6 0 0 0,34-7 0 0 0,15 2 0 0 0,20-3 0 0 0,3 3 0 0 0,3 7 0 0 0,8 6 0 0 0,-12 5 0 0 0,-21 4 0 0 0,-15 3 0 0 0,0-6 0 0 0,-1-2 0 0 0,6 0 0 0 0,10 2 0 0 0,0 2 0 0 0,-2 2 0 0 0,-13 2 0 0 0,-16 0 0 0 0,-5 1 0 0 0,0 1 0 0 0,25-1 0 0 0,27 0 0 0 0,8 1 0 0 0,-5-1 0 0 0,-1 0 0 0 0,-7 0 0 0 0,7 0 0 0 0,4 0 0 0 0,-4 0 0 0 0,-10 0 0 0 0,-10 0 0 0 0,-7 0 0 0 0,-14 0 0 0 0,-7 0 0 0 0,-9 0 0 0 0,-10 0 0 0 0,-8 0 0 0 0,-5 0 0 0 0,-4 0 0 0 0,-2 0 0 0 0,7 0 0 0 0,10 0 0 0 0,3 0 0 0 0,-2 0 0 0 0,4 0 0 0 0,6 0 0 0 0,-2 0 0 0 0,-4 0 0 0 0,1 0 0 0 0,5 0 0 0 0,6 0 0 0 0,13 0 0 0 0,-2 0 0 0 0,8 0 0 0 0,-5 0 0 0 0,-3 0 0 0 0,-1 0 0 0 0,0 0 0 0 0,24 0 0 0 0,9 0 0 0 0,-2 0 0 0 0,11 0 0 0 0,7 0 0 0 0,-5 0 0 0 0,-10 0 0 0 0,-9 0 0 0 0,-9 0 0 0 0,-6 0 0 0 0,-5 0 0 0 0,-3 0 0 0 0,0 0 0 0 0,-9 0 0 0 0,13 0 0 0 0,-1 0 0 0 0,-9 0 0 0 0,-12 0 0 0 0,-9 0 0 0 0,-9 0 0 0 0,3 0 0 0 0,-2 0 0 0 0,-1 0 0 0 0,12 0 0 0 0,11 0 0 0 0,24 0 0 0 0,10 0 0 0 0,9 0 0 0 0,8 0 0 0 0,28 0 0 0 0,4 0 0 0 0,-10 0 0 0 0,-7 0 0 0 0,-5 0 0 0 0,5 0 0 0 0,-6 0 0 0 0,13 0 0 0 0,12 0 0 0 0,9 0 0 0 0,-1 0 0 0 0,-21 0 0 0 0,-6 0 0 0 0,-3 0 0 0 0,-10 0 0 0 0,42 0 0 0 0,1 0 0 0 0,-6 0 0 0 0,-1 0 0 0 0,-5 0 0 0 0,2 0 0 0 0,-21 0 0 0 0,-1 0 0 0 0,12 0 0 0 0,29 0 0 0 0,-3 0 0 0 0,-15 0 0 0 0,-20 0 0 0 0,-28 0 0 0 0,-25 0 0 0 0,3 0 0 0 0,32 0 0 0 0,10 0 0 0 0,-2 0 0 0 0,-9 0 0 0 0,-10 0 0 0 0,-9 0 0 0 0,-7 0 0 0 0,3 0 0 0 0,-1 0 0 0 0,-2 0 0 0 0,-1 0 0 0 0,-4 0 0 0 0,-1 0 0 0 0,-1 0 0 0 0,-1 0 0 0 0,8 0 0 0 0,2 0 0 0 0,-1 0 0 0 0,-1 0 0 0 0,-3 0 0 0 0,-1 0 0 0 0,-18 8 0 0 0,-14 10 0 0 0,-10 2 0 0 0,2-2 0 0 0,-2-4 0 0 0,-1 3 0 0 0,-3-1 0 0 0,-1-4 0 0 0,-2-3 0 0 0,0 4 0 0 0,-1 1 0 0 0,7-3 0 0 0,3-4 0 0 0,0-1 0 0 0,-3-4 0 0 0,-1 0 0 0 0,-3-2 0 0 0,-1-1 0 0 0,-1 1 0 0 0,7-1 0 0 0,10 1 0 0 0,2-1 0 0 0,-3 1 0 0 0,-3 0 0 0 0,-5 0 0 0 0,-12-8 0 0 0,-13-18 0 0 0,-11-20 0 0 0,-9-18 0 0 0,-7-14 0 0 0,-3-2 0 0 0,-2 6 0 0 0,-1 7 0 0 0,1 7 0 0 0,0 6 0 0 0,0-3 0 0 0,-6-1 0 0 0,-3 3 0 0 0,1 3 0 0 0,2 1 0 0 0,2 3 0 0 0,3 1 0 0 0,1 1 0 0 0,1-8 0 0 0,1-2 0 0 0,1-15 0 0 0,-1-3 0 0 0,1 3 0 0 0,-1 5 0 0 0,0 7 0 0 0,0 5 0 0 0,1-3 0 0 0,6-1 0 0 0,4 3 0 0 0,-1 2 0 0 0,-2 2 0 0 0,5 3 0 0 0,9 9 0 0 0,0 3 0 0 0,-3 0 0 0 0,2-2 0 0 0,-1-1 0 0 0,-5 4-16383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3:27:58.7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4897 4285 16383 0 0,'0'7'0'0'0,"0"12"0"0"0,0 9 0 0 0,0 8 0 0 0,8 6 0 0 0,72 11 0 0 0,63-3 0 0 0,45-11 0 0 0,31-11 0 0 0,16-10 0 0 0,-7-9 0 0 0,-12-6 0 0 0,-4-3 0 0 0,-21-2 0 0 0,-21 0 0 0 0,1 0 0 0 0,2 0 0 0 0,19 1 0 0 0,23 0 0 0 0,22 0 0 0 0,42 1 0 0 0,4 0 0 0 0,1 0 0 0 0,-8 0 0 0 0,-28 0 0 0 0,-25 1 0 0 0,-19-1 0 0 0,11 0 0 0 0,-8 0 0 0 0,0 0 0 0 0,-4 0 0 0 0,10 0 0 0 0,-7 0 0 0 0,0 0 0 0 0,-3 0 0 0 0,10 0 0 0 0,-22 0 0 0 0,-37 0 0 0 0,-29 0 0 0 0,-19 0 0 0 0,3 0 0 0 0,6 0 0 0 0,24 0 0 0 0,26 0 0 0 0,33 0 0 0 0,44 0 0 0 0,22 0 0 0 0,3 0 0 0 0,-19 0 0 0 0,11 0 0 0 0,-24 0 0 0 0,-35 0 0 0 0,-37 0 0 0 0,-22 0 0 0 0,-4 0 0 0 0,-1 0 0 0 0,14 0 0 0 0,45 0 0 0 0,36 0 0 0 0,26 0 0 0 0,32 0 0 0 0,21 0 0 0 0,-10 0 0 0 0,13 0 0 0 0,-38 0 0 0 0,-50 0 0 0 0,-48 0 0 0 0,-22 0 0 0 0,-15 0 0 0 0,-7 0 0 0 0,5 0 0 0 0,18 0 0 0 0,14 0 0 0 0,25 0 0 0 0,2 0 0 0 0,0 0 0 0 0,5 0 0 0 0,-8 0 0 0 0,-6 0 0 0 0,-20 0 0 0 0,-14 0 0 0 0,-18 0 0 0 0,-16 0 0 0 0,-13 0 0 0 0,6 0 0 0 0,31 0 0 0 0,23 0 0 0 0,14 0 0 0 0,7 0 0 0 0,19 0 0 0 0,-2 0 0 0 0,3 0 0 0 0,-3 0 0 0 0,35 0 0 0 0,-1 0 0 0 0,-1 0 0 0 0,-10 0 0 0 0,3 0 0 0 0,-14 0 0 0 0,-5 7 0 0 0,8 20 0 0 0,-2 3 0 0 0,-14-2 0 0 0,-3-6 0 0 0,-20-7 0 0 0,-9-6 0 0 0,-11-5 0 0 0,-1-2 0 0 0,42-3 0 0 0,11 0 0 0 0,-16 0 0 0 0,-9 0 0 0 0,-6 0 0 0 0,-18 0 0 0 0,-6 1 0 0 0,10 0 0 0 0,-1-1 0 0 0,11 1 0 0 0,-10 0 0 0 0,-17 1 0 0 0,-11-1 0 0 0,-22 0 0 0 0,-15 0 0 0 0,-9 0 0 0 0,3 0 0 0 0,-8 0 0 0 0,-3 0 0 0 0,0 0 0 0 0,-8 0 0 0 0,-8 0 0 0 0,-9 0 0 0 0,-7 0 0 0 0,-5 0 0 0 0,-2 15 0 0 0,6 30 0 0 0,17 60 0 0 0,5 37 0 0 0,5 34 0 0 0,5 25 0 0 0,-4 2 0 0 0,22 22 0 0 0,-5-13 0 0 0,-12-10 0 0 0,3-8 0 0 0,-14-15 0 0 0,-3 3 0 0 0,-15-23 0 0 0,-17-22 0 0 0,1 5 0 0 0,9 32 0 0 0,-4 3 0 0 0,-10-13 0 0 0,-12-19 0 0 0,-8-19 0 0 0,-9-14 0 0 0,-4-12 0 0 0,-3 2 0 0 0,-2-2 0 0 0,0 7 0 0 0,0-1 0 0 0,-7-1 0 0 0,-3 4 0 0 0,1 15 0 0 0,-20 26 0 0 0,-14 41 0 0 0,1 21 0 0 0,8-11 0 0 0,11-16 0 0 0,1-16 0 0 0,4-29 0 0 0,7-14 0 0 0,-3-22 0 0 0,1-12 0 0 0,-4 2 0 0 0,-8 0 0 0 0,2 7 0 0 0,5 19 0 0 0,-10 4 0 0 0,0-4 0 0 0,5 26 0 0 0,7 2 0 0 0,7-7 0 0 0,4-5 0 0 0,5-9 0 0 0,1-19 0 0 0,2-12 0 0 0,1-14 0 0 0,-1-6 0 0 0,0-8 0 0 0,0 0 0 0 0,-1 20 0 0 0,1 19 0 0 0,-1 6 0 0 0,0 23 0 0 0,15-3 0 0 0,6-1 0 0 0,-1-16 0 0 0,-4-19 0 0 0,-5-10 0 0 0,-4-5 0 0 0,-3 0 0 0 0,5 1 0 0 0,9-14 0 0 0,2-9 0 0 0,-3-9 0 0 0,-4-4 0 0 0,-4-3 0 0 0,-5-1 0 0 0,-1 16 0 0 0,-3 14 0 0 0,0 1 0 0 0,-1 5 0 0 0,0 4 0 0 0,1 4 0 0 0,-1-6 0 0 0,-7-15 0 0 0,-18-21 0 0 0,-21-16 0 0 0,-17-14 0 0 0,-30-2 0 0 0,-61 13 0 0 0,-35 2 0 0 0,-10-4 0 0 0,-9-6 0 0 0,-8-6 0 0 0,16-5 0 0 0,5-3 0 0 0,3-4 0 0 0,11 0 0 0 0,14-1 0 0 0,18 0 0 0 0,21-1 0 0 0,0-6 0 0 0,-25-3 0 0 0,-10 1 0 0 0,-54 2 0 0 0,-15 2 0 0 0,1 2 0 0 0,18 2 0 0 0,12 2 0 0 0,26 0 0 0 0,27 0 0 0 0,15 1 0 0 0,15-1 0 0 0,12 0 0 0 0,1 1 0 0 0,3-1 0 0 0,2 0 0 0 0,-11 0 0 0 0,-4 0 0 0 0,-20 8 0 0 0,-3 2 0 0 0,-2 8 0 0 0,0 8 0 0 0,9 8 0 0 0,10-2 0 0 0,19-7 0 0 0,3-7 0 0 0,-5-7 0 0 0,-16-5 0 0 0,-10-4 0 0 0,-23-2 0 0 0,-16-1 0 0 0,-3 0 0 0 0,5-1 0 0 0,-24 1 0 0 0,5 0 0 0 0,3 1 0 0 0,9 0 0 0 0,20 0 0 0 0,3 0 0 0 0,13 0 0 0 0,14 0 0 0 0,5 0 0 0 0,0 0 0 0 0,-12 0 0 0 0,-6 0 0 0 0,-12 0 0 0 0,-3 0 0 0 0,-7 0 0 0 0,-55 0 0 0 0,-14 0 0 0 0,-7 0 0 0 0,21 0 0 0 0,39 0 0 0 0,26 0 0 0 0,22 0 0 0 0,-5 0 0 0 0,4 0 0 0 0,-15-16 0 0 0,1-5 0 0 0,1-6 0 0 0,10 0 0 0 0,11 6 0 0 0,-5 6 0 0 0,-44-10 0 0 0,-16-1 0 0 0,0 4 0 0 0,0-2 0 0 0,9 4 0 0 0,2 4 0 0 0,8 5 0 0 0,-6 5 0 0 0,-14 3 0 0 0,-14 2 0 0 0,-11 2 0 0 0,-18-1 0 0 0,-7 1 0 0 0,-12 0 0 0 0,-2 0 0 0 0,-60 0 0 0 0,-16-1 0 0 0,16 0 0 0 0,29 0 0 0 0,40 0 0 0 0,29 0 0 0 0,28 0 0 0 0,14 0 0 0 0,4 0 0 0 0,16 0 0 0 0,9 0 0 0 0,-2 0 0 0 0,-24-16 0 0 0,2-5 0 0 0,-11 2 0 0 0,17 3 0 0 0,21 4 0 0 0,25 5 0 0 0,17-12 0 0 0,1-4 0 0 0,-6 3 0 0 0,-10 5 0 0 0,-8 5 0 0 0,-1 3 0 0 0,-10 4 0 0 0,1-5 0 0 0,-16-3 0 0 0,-7 2 0 0 0,-1 2 0 0 0,-36 3 0 0 0,-3 1 0 0 0,-6 1 0 0 0,-2 2 0 0 0,-13 0 0 0 0,6 0 0 0 0,24 1 0 0 0,2-1 0 0 0,18 0 0 0 0,5 1 0 0 0,14-1 0 0 0,16 0 0 0 0,6 0 0 0 0,-6 0 0 0 0,-6 0 0 0 0,-66 0 0 0 0,-29 0 0 0 0,0 0 0 0 0,16 0 0 0 0,29 0 0 0 0,30 0 0 0 0,10 0 0 0 0,14 0 0 0 0,6 0 0 0 0,-7 0 0 0 0,11 0 0 0 0,3 0 0 0 0,-3 0 0 0 0,13 0 0 0 0,0 0 0 0 0,3 0 0 0 0,19-8 0 0 0,25-34 0 0 0,22-33 0 0 0,19-43 0 0 0,11-40 0 0 0,8-65 0 0 0,5-63 0 0 0,-7-24 0 0 0,-3-13 0 0 0,0-14 0 0 0,0-5 0 0 0,2 17 0 0 0,-14-7 0 0 0,-12-2 0 0 0,-1-69 0 0 0,-11-5 0 0 0,-6 20 0 0 0,6 36 0 0 0,9 40 0 0 0,10 48 0 0 0,10 31 0 0 0,-9 16 0 0 0,-1-3 0 0 0,3 14 0 0 0,6 17 0 0 0,5 18 0 0 0,4 22 0 0 0,2 13 0 0 0,3 14 0 0 0,-7-19 0 0 0,-3-9 0 0 0,1 13 0 0 0,2 14 0 0 0,2 12 0 0 0,2 10 0 0 0,1 6 0 0 0,2 4 0 0 0,0 1 0 0 0,8-7 0 0 0,10-10 0 0 0,3-12 0 0 0,5-7 0 0 0,6 8 0 0 0,6 2 0 0 0,35-27 0 0 0,21-20 0 0 0,2 2 0 0 0,1 5 0 0 0,-1 13 0 0 0,-1 15 0 0 0,-9 22 0 0 0,-11 13 0 0 0,-10 7 0 0 0,-1 10 0 0 0,4-5 0 0 0,7 3 0 0 0,-3 14 0 0 0,-12 19-16383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3:27:59.0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6509 3519 16383 0 0,'0'0'-16383'0'0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3:27:59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4524 4008 16383 0 0,'8'0'0'0'0,"10"0"0"0"0,11 0 0 0 0,7 0 0 0 0,6 0 0 0 0,11 0 0 0 0,4 0 0 0 0,1 0 0 0 0,-2 0 0 0 0,-2 0 0 0 0,4 0 0 0 0,1 0 0 0 0,6 0 0 0 0,0 0 0 0 0,4 0 0 0 0,-1 0 0 0 0,-5 0 0 0 0,-6 0 0 0 0,-3 0 0 0 0,-4 0 0 0 0,-3 0 0 0 0,7 0 0 0 0,9 0 0 0 0,2 0 0 0 0,-2 0 0 0 0,-4 0 0 0 0,-4 0 0 0 0,-4 0 0 0 0,5 0 0 0 0,2 8 0 0 0,-3 10 0 0 0,-1 3 0 0 0,-4-3 0 0 0,-1-5 0 0 0,-1-3 0 0 0,-2-5 0 0 0,0-2 0 0 0,-1-3 0 0 0,1 0 0 0 0,-1-1 0 0 0,9 0 0 0 0,2 1 0 0 0,0-1 0 0 0,-10-7 0 0 0,-5-3 0 0 0,-1 1 0 0 0,0 2 0 0 0,9 2 0 0 0,4 3 0 0 0,0-7 0 0 0,0-1 0 0 0,-1 1 0 0 0,-3 3 0 0 0,7 1 0 0 0,1 3 0 0 0,0 2 0 0 0,-3 0 0 0 0,-3 1 0 0 0,-2 1 0 0 0,-1-1 0 0 0,-2 1 0 0 0,8-1 0 0 0,2 0 0 0 0,7 0 0 0 0,1 0 0 0 0,-2 0 0 0 0,-5 0 0 0 0,-4 0 0 0 0,-3 0 0 0 0,-2 0 0 0 0,7 0 0 0 0,1 0 0 0 0,-1 0 0 0 0,-2 0 0 0 0,-2 0 0 0 0,-2 0 0 0 0,7 0 0 0 0,1 0 0 0 0,-2 0 0 0 0,-1 0 0 0 0,-3 0 0 0 0,-2 0 0 0 0,-1 0 0 0 0,-1 0 0 0 0,-2 0 0 0 0,-7-7 0 0 0,-10-12 0 0 0,-11-9 0 0 0,-7-8 0 0 0,-14-6 0 0 0,-6-3 0 0 0,-1-2 0 0 0,1-1 0 0 0,10-8 0 0 0,5-2 0 0 0,2 0 0 0 0,-1 4 0 0 0,-1 1 0 0 0,-1 4 0 0 0,-2-7 0 0 0,0-9 0 0 0,-2-1 0 0 0,0 2 0 0 0,0 13-16383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3:27:59.0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15478 3096 16383 0 0,'8'7'0'0'0,"2"19"0"0"0,16 60 0 0 0,3 30 0 0 0,-4 20 0 0 0,-5 1 0 0 0,-7 2 0 0 0,-5-15 0 0 0,-4-21 0 0 0,-3-21 0 0 0,-2-7 0 0 0,8-18 0 0 0,18-18 0 0 0,12-15 0 0 0,9-13 0 0 0,11-7 0 0 0,19-5 0 0 0,21-2 0 0 0,10 0 0 0 0,1-1 0 0 0,-9 2 0 0 0,-6 0 0 0 0,-3 1 0 0 0,-9 0 0 0 0,-3 1 0 0 0,-6 0 0 0 0,-8 0 0 0 0,-8 1 0 0 0,4-1 0 0 0,-2 8 0 0 0,-2 2 0 0 0,12 0 0 0 0,11-2 0 0 0,0-2 0 0 0,-7-3 0 0 0,-6-1 0 0 0,-8-1 0 0 0,-5-1 0 0 0,3 0 0 0 0,9-1 0 0 0,8 1 0 0 0,8 7 0 0 0,-2 3 0 0 0,-7 0 0 0 0,-8-2 0 0 0,-7-2 0 0 0,3-3 0 0 0,-1-1 0 0 0,4-1 0 0 0,8-1 0 0 0,0 0 0 0 0,-5-1 0 0 0,-6 1 0 0 0,3-1 0 0 0,7 1 0 0 0,6 0 0 0 0,-2 8 0 0 0,-5 2 0 0 0,1 0 0 0 0,4-2 0 0 0,-2-2 0 0 0,-6-3 0 0 0,2-1 0 0 0,-4-1 0 0 0,-4-1 0 0 0,-4 0 0 0 0,3-1 0 0 0,0 1 0 0 0,-3-1 0 0 0,-2 1 0 0 0,5 0 0 0 0,0 0 0 0 0,6 0 0 0 0,-1 0 0 0 0,-3 0 0 0 0,-4 0 0 0 0,4 0 0 0 0,-1 0 0 0 0,-2 0 0 0 0,-4 0 0 0 0,-3 0 0 0 0,6 0 0 0 0,0 0 0 0 0,-1 0 0 0 0,-2 0 0 0 0,5 0 0 0 0,0 0 0 0 0,-2 0 0 0 0,-2 0 0 0 0,-4 0 0 0 0,-2 0 0 0 0,-9 0-16383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3:27:59.0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4445 4233 16383 0 0,'0'-8'0'0'0,"0"-10"0"0"0,8-2 0 0 0,10 2 0 0 0,26 4 0 0 0,28 5 0 0 0,19 3 0 0 0,8 4 0 0 0,4 1 0 0 0,-8 1 0 0 0,-5 1 0 0 0,-9 0 0 0 0,-12 0 0 0 0,-8-1 0 0 0,-8 1 0 0 0,3-1 0 0 0,0 0 0 0 0,14 0 0 0 0,3 0 0 0 0,-4 0 0 0 0,-5 0 0 0 0,3 0 0 0 0,4 0 0 0 0,-1 0 0 0 0,-5 0 0 0 0,2 0 0 0 0,-3 0 0 0 0,-3 0 0 0 0,2 0 0 0 0,-1 0 0 0 0,5 0 0 0 0,6 0 0 0 0,6 0 0 0 0,-2 0 0 0 0,-6 0 0 0 0,-8 0 0 0 0,1 0 0 0 0,-2 0 0 0 0,-4 0 0 0 0,-4 0 0 0 0,-3 0 0 0 0,12 0 0 0 0,12 0 0 0 0,9 0 0 0 0,6 0 0 0 0,-5 0 0 0 0,-2 0 0 0 0,2 0 0 0 0,-6 0 0 0 0,6 0 0 0 0,13 0 0 0 0,6 0 0 0 0,-8 0 0 0 0,-12 0 0 0 0,-13 0 0 0 0,-2 0 0 0 0,-6 0 0 0 0,-5 0 0 0 0,3 0 0 0 0,7 0 0 0 0,-1 0 0 0 0,-3 0 0 0 0,-5-8 0 0 0,3-10 0 0 0,6-2 0 0 0,1 2 0 0 0,-5 4 0 0 0,-5 5 0 0 0,-5 3 0 0 0,-3 4 0 0 0,4 1 0 0 0,2 1 0 0 0,-2 1 0 0 0,-10-8 0 0 0,-12-18 0 0 0,-12-13 0 0 0,-10-8 0 0 0,-7-3 0 0 0,-3-2 0 0 0,-3 0 0 0 0,0-7 0 0 0,-1-1 0 0 0,1 1 0 0 0,1 3 0 0 0,0 3 0 0 0,8 11 0 0 0,11 11 0 0 0,10 12 0 0 0,9 0 0 0 0,4 4 0 0 0,5 4 0 0 0,1 4 0 0 0,9 3 0 0 0,3 1 0 0 0,14 2 0 0 0,26 1 0 0 0,5 0 0 0 0,-8-1 0 0 0,-13 1 0 0 0,-12-1 0 0 0,5 1 0 0 0,-2-1 0 0 0,1 0 0 0 0,4 0 0 0 0,4 0 0 0 0,-4 0 0 0 0,-7 0 0 0 0,-9 0 0 0 0,1 0 0 0 0,-3-8 0 0 0,4-2 0 0 0,-1 0 0 0 0,-4 2 0 0 0,-4 2 0 0 0,-4 2 0 0 0,5 2 0 0 0,1 2 0 0 0,-2 0 0 0 0,-3 0 0 0 0,-2 0 0 0 0,-2 1 0 0 0,6-1 0 0 0,25 1 0 0 0,15-1 0 0 0,6 0 0 0 0,3 0 0 0 0,-10 0 0 0 0,-4 0 0 0 0,-10 0 0 0 0,-3 0 0 0 0,-7 0 0 0 0,0 0 0 0 0,-3 0 0 0 0,2 0 0 0 0,21 0 0 0 0,10 0 0 0 0,-3 0 0 0 0,-11 0 0 0 0,-5 0 0 0 0,1 0 0 0 0,17 0 0 0 0,-1 0 0 0 0,-9 0 0 0 0,4 0 0 0 0,2 0 0 0 0,8-8 0 0 0,-6-10 0 0 0,-3-3 0 0 0,-2 3 0 0 0,14 5 0 0 0,13 4 0 0 0,2 3 0 0 0,-5 3 0 0 0,11 3 0 0 0,-2 0 0 0 0,-6 1 0 0 0,0 0 0 0 0,-5-1 0 0 0,-5 1 0 0 0,1-1 0 0 0,14 1 0 0 0,17-1 0 0 0,55 0 0 0 0,18 0 0 0 0,11 0 0 0 0,-1 0 0 0 0,-16 0 0 0 0,-26 0 0 0 0,-22 0 0 0 0,-14 0 0 0 0,-16 0 0 0 0,-8 0 0 0 0,-7 0 0 0 0,-1 0 0 0 0,-4 0 0 0 0,11 0 0 0 0,23 0 0 0 0,-4 0 0 0 0,-11 0 0 0 0,-19 0 0 0 0,-13 0 0 0 0,-7 0 0 0 0,-3 0 0 0 0,-1 0 0 0 0,0 0 0 0 0,18 0 0 0 0,6 0 0 0 0,0 0 0 0 0,5 0 0 0 0,-9 0 0 0 0,-15 0 0 0 0,8-16 0 0 0,11-5 0 0 0,11-6 0 0 0,-1 0 0 0 0,12 6 0 0 0,-2 6 0 0 0,1 5 0 0 0,9 5 0 0 0,-11 3 0 0 0,-12 2 0 0 0,-10-7 0 0 0,-16-2 0 0 0,-7 0 0 0 0,13 2 0 0 0,6 2 0 0 0,1 2 0 0 0,-2 2 0 0 0,-10 0 0 0 0,-5 1 0 0 0,-2 0 0 0 0,-7 1 0 0 0,-10-9 0 0 0,-8-2 0 0 0,-6 0 0 0 0,-5 2 0 0 0,5 3 0 0 0,9 1 0 0 0,56 2 0 0 0,24 2 0 0 0,-5 0 0 0 0,-17 0 0 0 0,-15 0 0 0 0,-1 1 0 0 0,-3-1 0 0 0,-4 0 0 0 0,-2 1 0 0 0,-9-1 0 0 0,-5 0 0 0 0,-8 0 0 0 0,-9 0 0 0 0,9 0 0 0 0,-2 0 0 0 0,4 0 0 0 0,-4 0 0 0 0,-6 7 0 0 0,-15 12 0 0 0,-15 17 0 0 0,-15 10 0 0 0,-10 6 0 0 0,-7 1 0 0 0,-4 8 0 0 0,-3 1 0 0 0,0 14 0 0 0,0 9 0 0 0,1-2 0 0 0,0-7 0 0 0,1-9 0 0 0,1-8 0 0 0,0-6 0 0 0,0-4 0 0 0,0-3 0 0 0,0 7 0 0 0,8 1 0 0 0,2 1 0 0 0,0-3 0 0 0,-2-1 0 0 0,-2-2 0 0 0,-2-1 0 0 0,-3-2 0 0 0,0 0 0 0 0,-1 0 0 0 0,8 0 0 0 0,17-8 0 0 0,21-11 0 0 0,26-9 0 0 0,16-8 0 0 0,25-6 0 0 0,8-4 0 0 0,8-1 0 0 0,-11-1 0 0 0,-10 0 0 0 0,-7 0 0 0 0,2 1 0 0 0,8 16 0 0 0,16 5 0 0 0,1 0 0 0 0,-4-4 0 0 0,-8-5 0 0 0,-9-3 0 0 0,-6-5 0 0 0,-12-1 0 0 0,17-2 0 0 0,14-1 0 0 0,3 1 0 0 0,3-1 0 0 0,-11 0 0 0 0,-10 1 0 0 0,-7-1 0 0 0,-13 1 0 0 0,-12 0 0 0 0,-11 0 0 0 0,-9 0 0 0 0,3 0 0 0 0,0 0 0 0 0,13 0 0 0 0,3 0 0 0 0,-2 0 0 0 0,-7 0 0 0 0,3 16 0 0 0,13 5 0 0 0,10-2 0 0 0,-4-3 0 0 0,-8-4 0 0 0,-9-5 0 0 0,-8-3 0 0 0,-7-3 0 0 0,3-1 0 0 0,32 0 0 0 0,8-1 0 0 0,4 0 0 0 0,-8 0 0 0 0,-11 1 0 0 0,-12-1 0 0 0,-10 1 0 0 0,-14 8 0 0 0,-16 18 0 0 0,-12 28 0 0 0,-10 21 0 0 0,-5 13 0 0 0,-3 23 0 0 0,-2 31 0 0 0,0 16 0 0 0,0-12 0 0 0,2-7 0 0 0,7-11 0 0 0,4-12 0 0 0,-1-10 0 0 0,7-8 0 0 0,0-4 0 0 0,-2-3 0 0 0,4-1 0 0 0,-2-1 0 0 0,-2-6 0 0 0,-4-11 0 0 0,-4-2 0 0 0,-3-4 0 0 0,-2-6 0 0 0,-1 2 0 0 0,0-1 0 0 0,-1-3 0 0 0,0-4 0 0 0,0 20 0 0 0,1 6 0 0 0,0 4 0 0 0,0-4 0 0 0,0 8 0 0 0,0 21 0 0 0,0-2 0 0 0,0-2 0 0 0,0-11 0 0 0,0-7 0 0 0,0-10 0 0 0,0-9 0 0 0,0-2 0 0 0,0 4 0 0 0,0-2 0 0 0,7 10 0 0 0,20 17 0 0 0,3-1 0 0 0,-2-9 0 0 0,-6-2 0 0 0,-7-9 0 0 0,-6-8 0 0 0,-5-8 0 0 0,-2 2 0 0 0,-3 7 0 0 0,16 7 0 0 0,4 7 0 0 0,0 5 0 0 0,-4 4 0 0 0,-4 2 0 0 0,-5 16 0 0 0,-2-1 0 0 0,-3-12 0 0 0,0 2 0 0 0,-2-1 0 0 0,0 0 0 0 0,0-1 0 0 0,1-1 0 0 0,-1-1 0 0 0,1-1 0 0 0,0 8 0 0 0,0 18 0 0 0,0 5 0 0 0,0-4 0 0 0,0-5 0 0 0,0 1 0 0 0,0-4 0 0 0,0-5 0 0 0,0-12 0 0 0,0 1 0 0 0,0-8 0 0 0,0-11 0 0 0,0-2 0 0 0,0-7 0 0 0,0 2 0 0 0,0-4 0 0 0,0 4 0 0 0,0-4 0 0 0,0 5 0 0 0,0 12 0 0 0,0 9 0 0 0,0 4 0 0 0,0 2 0 0 0,0 0 0 0 0,0-1 0 0 0,0-9 0 0 0,0 4 0 0 0,0 3 0 0 0,0 8 0 0 0,0-5 0 0 0,0 4 0 0 0,0 1 0 0 0,0-1 0 0 0,0-3 0 0 0,0-1 0 0 0,0-3 0 0 0,0-1 0 0 0,0 15 0 0 0,0-3 0 0 0,0-4 0 0 0,0-11 0 0 0,0-6 0 0 0,0 8 0 0 0,0 2 0 0 0,0 17 0 0 0,0 6 0 0 0,0 29 0 0 0,0 6 0 0 0,0-7 0 0 0,0-6 0 0 0,0-9 0 0 0,0-5 0 0 0,0-15 0 0 0,0-10 0 0 0,0-8 0 0 0,0-10 0 0 0,0-12 0 0 0,0-11 0 0 0,0 2 0 0 0,0 5 0 0 0,0 0 0 0 0,0 19 0 0 0,0 19 0 0 0,0 0 0 0 0,0 5 0 0 0,0-7 0 0 0,0-7 0 0 0,0-10 0 0 0,0-13 0 0 0,0-10 0 0 0,0-8 0 0 0,0 2 0 0 0,0 8 0 0 0,0 0 0 0 0,0-2 0 0 0,0-5 0 0 0,0-3 0 0 0,-8-12 0 0 0,-10-12 0 0 0,-10-12 0 0 0,-9-8 0 0 0,-4-7 0 0 0,-5-3 0 0 0,-9-2 0 0 0,-11 0 0 0 0,-18-1 0 0 0,-10 9 0 0 0,-37 11 0 0 0,-3 3 0 0 0,-10-3 0 0 0,11-3 0 0 0,5-5 0 0 0,9-3 0 0 0,1-4 0 0 0,-3-1 0 0 0,3-1 0 0 0,-9-1 0 0 0,1 0 0 0 0,6 1 0 0 0,9-1 0 0 0,6 1 0 0 0,14-1 0 0 0,-1 9 0 0 0,7 2 0 0 0,11 0 0 0 0,1-2 0 0 0,6-2 0 0 0,-1-2 0 0 0,-5-2 0 0 0,2-2 0 0 0,-3 0 0 0 0,-11 0 0 0 0,-8 0 0 0 0,-3-1 0 0 0,-2 1 0 0 0,2 0 0 0 0,7-1 0 0 0,5 17 0 0 0,8 5 0 0 0,2-1 0 0 0,-3-4 0 0 0,4-5 0 0 0,0-4 0 0 0,-5-3 0 0 0,-4-3 0 0 0,-4-1 0 0 0,5 0 0 0 0,-7 7 0 0 0,-4 10 0 0 0,-3 3 0 0 0,0-3 0 0 0,-47 4 0 0 0,-15-1 0 0 0,4-5 0 0 0,4-4 0 0 0,12-5 0 0 0,14-3 0 0 0,11-2 0 0 0,10-1 0 0 0,15 0 0 0 0,5-1 0 0 0,-6 0 0 0 0,4 0 0 0 0,9 1 0 0 0,1-1 0 0 0,-50 1 0 0 0,-19 0 0 0 0,-8 0 0 0 0,-11 0 0 0 0,0 0 0 0 0,-5 0 0 0 0,3 0 0 0 0,14 0 0 0 0,1 0 0 0 0,10 0 0 0 0,13 0 0 0 0,5 0 0 0 0,6 0 0 0 0,9 0 0 0 0,5 0 0 0 0,-42 0 0 0 0,-12 0 0 0 0,4 0 0 0 0,12 0 0 0 0,22 0 0 0 0,23 0 0 0 0,20 0 0 0 0,15 0 0 0 0,9 0 0 0 0,5-7 0 0 0,11-19 0 0 0,11-13 0 0 0,17-46 0 0 0,9-33 0 0 0,13-11 0 0 0,19 0 0 0 0,19 14 0 0 0,8 20 0 0 0,17 9 0 0 0,3 20 0 0 0,3 5 0 0 0,-5 13 0 0 0,0 15 0 0 0,1-3 0 0 0,-4-2 0 0 0,-24 4 0 0 0,-21 16 0 0 0,0 19 0 0 0,18 10 0 0 0,40 10 0 0 0,35 2 0 0 0,36 12 0 0 0,22 1 0 0 0,-4-6 0 0 0,-18-9 0 0 0,-20-7 0 0 0,5-6 0 0 0,1 3 0 0 0,0 0 0 0 0,-3-2 0 0 0,14 14 0 0 0,19 1 0 0 0,26-1 0 0 0,19-7 0 0 0,1-4 0 0 0,-12-5 0 0 0,-20-4 0 0 0,-26-2 0 0 0,-33-1 0 0 0,-16-1 0 0 0,-4 0 0 0 0,34 0 0 0 0,15 0 0 0 0,-4 0 0 0 0,3 1 0 0 0,-11 0 0 0 0,2-16 0 0 0,-18-5 0 0 0,-24 2 0 0 0,-14 3 0 0 0,0 4 0 0 0,-1 5 0 0 0,15 4 0 0 0,13 1 0 0 0,1 2 0 0 0,3 1 0 0 0,-12 0 0 0 0,-18 0 0 0 0,-17-1 0 0 0,-6 1 0 0 0,15-1 0 0 0,17 0 0 0 0,6 0 0 0 0,7 0 0 0 0,15 0 0 0 0,1 0 0 0 0,-15 0 0 0 0,-20 0 0 0 0,5 0 0 0 0,8 0 0 0 0,24 8 0 0 0,-3 10 0 0 0,15 2 0 0 0,5-2 0 0 0,-7-4 0 0 0,-13-5 0 0 0,-13-3 0 0 0,-12-4 0 0 0,-8-1 0 0 0,-6-1 0 0 0,-3-1 0 0 0,-9 0 0 0 0,-11 0 0 0 0,-25 9 0 0 0,-21 2-16383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3:27:59.0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19755 16458 16383 0 0,'16'8'0'0'0,"-11"2"0"0"0,-29 0 0 0 0,-35-2 0 0 0,-30-2 0 0 0,-86-2 0 0 0,-53-3 0 0 0,-10 8 0 0 0,11 1 0 0 0,28 0 0 0 0,33-2 0 0 0,22 12 0 0 0,26 4 0 0 0,18-2 0 0 0,3-5 0 0 0,-13-6 0 0 0,-5-4 0 0 0,3-4 0 0 0,-4-2 0 0 0,11-1 0 0 0,-25 7 0 0 0,-13 2 0 0 0,10 0 0 0 0,12-2 0 0 0,11-2 0 0 0,8-1 0 0 0,14-3 0 0 0,6 0 0 0 0,-14-1 0 0 0,-7 0 0 0 0,7-1 0 0 0,-4 1 0 0 0,7 0 0 0 0,4-1 0 0 0,1 1 0 0 0,-23 0 0 0 0,-1 0 0 0 0,3 0 0 0 0,5 0 0 0 0,-4 0 0 0 0,1 0 0 0 0,3 0 0 0 0,-4 0 0 0 0,0 0 0 0 0,3 0 0 0 0,4 0 0 0 0,-12 0 0 0 0,-3 0 0 0 0,-5 0 0 0 0,-13 0 0 0 0,-62 0 0 0 0,-37 0 0 0 0,-2 0 0 0 0,-1 0 0 0 0,9 0 0 0 0,4 0 0 0 0,9 0 0 0 0,8-8 0 0 0,17-2 0 0 0,9-16 0 0 0,-12-10 0 0 0,4 0 0 0 0,-14-1 0 0 0,4 5 0 0 0,5 9 0 0 0,-28-8 0 0 0,0 1 0 0 0,15 6 0 0 0,19 7 0 0 0,17 7 0 0 0,14 4 0 0 0,11 4 0 0 0,-2 2 0 0 0,1 1 0 0 0,-22-7 0 0 0,-6-3 0 0 0,-4-8 0 0 0,12-1 0 0 0,19 3 0 0 0,18 4 0 0 0,-7 3 0 0 0,3 4 0 0 0,-7 2 0 0 0,5 2 0 0 0,2 0 0 0 0,0 1 0 0 0,7-1 0 0 0,9 1 0 0 0,-7 0 0 0 0,3-1 0 0 0,5 0 0 0 0,15 0 0 0 0,2 0 0 0 0,9 0 0 0 0,12 0 0 0 0,-4 0 0 0 0,-3 8 0 0 0,-4 10 0 0 0,-2 3 0 0 0,-1-4 0 0 0,8-3 0 0 0,9-5 0 0 0,-13 12 0 0 0,0 3 0 0 0,-8-4 0 0 0,-3-4 0 0 0,-1-5 0 0 0,8-5 0 0 0,13-3 0 0 0,4-2 0 0 0,7-2 0 0 0,7 1 0 0 0,-2-1 0 0 0,11-24 0 0 0,13-22 0 0 0,-2-36 0 0 0,5-26 0 0 0,2-19 0 0 0,7 6 0 0 0,7 6 0 0 0,8-15 0 0 0,5-1 0 0 0,4 6 0 0 0,3 1 0 0 0,1 6 0 0 0,1 8 0 0 0,-17-9 0 0 0,-4-7 0 0 0,0-13 0 0 0,-4 1 0 0 0,-7 8 0 0 0,3 20 0 0 0,-3 4 0 0 0,5 13 0 0 0,6 15 0 0 0,6-27 0 0 0,5-10 0 0 0,5-10 0 0 0,-6-21 0 0 0,-1-3 0 0 0,1-14 0 0 0,3 5 0 0 0,-7 6 0 0 0,-8-18 0 0 0,-8 5 0 0 0,0-1 0 0 0,6 12 0 0 0,6 17 0 0 0,6 16 0 0 0,5 6 0 0 0,4-25 0 0 0,2-12 0 0 0,1 5 0 0 0,0-12 0 0 0,0-10 0 0 0,0-7 0 0 0,0 11 0 0 0,0 17 0 0 0,-1 12 0 0 0,0 12 0 0 0,0 13 0 0 0,0 9 0 0 0,0-9 0 0 0,-16-25 0 0 0,-5 4 0 0 0,1-31 0 0 0,4-11 0 0 0,5 9 0 0 0,4 1 0 0 0,3 5 0 0 0,3 7 0 0 0,1-2 0 0 0,0 9 0 0 0,1 6 0 0 0,0-4 0 0 0,0 7 0 0 0,-1 10 0 0 0,1 12 0 0 0,-1 10 0 0 0,0 14 0 0 0,-8-31 0 0 0,-2-11 0 0 0,-16-15 0 0 0,-3 11 0 0 0,-4-3 0 0 0,3-1 0 0 0,-1 8 0 0 0,5 11 0 0 0,6 10 0 0 0,7-7 0 0 0,6 1 0 0 0,4 5 0 0 0,2-1 0 0 0,2-6 0 0 0,0 3 0 0 0,1-18 0 0 0,-1-2 0 0 0,0 6 0 0 0,-1 11 0 0 0,1 9 0 0 0,-1 9 0 0 0,0-3 0 0 0,0 2 0 0 0,0 2 0 0 0,0 3 0 0 0,0 10 0 0 0,0 4 0 0 0,0 10 0 0 0,0 8 0 0 0,0 8 0 0 0,0 6 0 0 0,0-3 0 0 0,0-1 0 0 0,0 1 0 0 0,7 3 0 0 0,12 10 0 0 0,9 12 0 0 0,8 11 0 0 0,14 9 0 0 0,5 6 0 0 0,10 4 0 0 0,-6-6 0 0 0,-6-3 0 0 0,-11 2-16383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3:27:57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6054 3598 16383 0 0,'0'-7'0'0'0,"0"-12"0"0"0,0-9 0 0 0,0-8 0 0 0,0-14 0 0 0,0-5 0 0 0,0-3 0 0 0,0 2 0 0 0,0 3 0 0 0,0 2 0 0 0,0 1 0 0 0,0 3 0 0 0,0 0 0 0 0,-8-6 0 0 0,-10 4 0 0 0,-2 4 0 0 0,2 2 0 0 0,4-1 0 0 0,5 1 0 0 0,-4-9 0 0 0,0 4-16383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3:28:01.3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11906 4101 16383 0 0,'0'0'-16383'0'0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3:27:57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6033 2593 16383 0 0,'0'0'-16383'0'0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3:27:57.8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5980 3149 16383 0 0,'7'0'0'0'0,"4"7"0"0"0,-1 19 0 0 0,6 13 0 0 0,0 7 0 0 0,-3 4 0 0 0,-3 1 0 0 0,-4 8 0 0 0,-2 1 0 0 0,-2-1 0 0 0,6-4 0 0 0,2-2 0 0 0,-1-3 0 0 0,6-2 0 0 0,0-2 0 0 0,6 0 0 0 0,-1 0 0 0 0,-3 7 0 0 0,-6 18 0 0 0,-12 6 0 0 0,-5-4 0 0 0,-3-5 0 0 0,2 0 0 0 0,0-2 0 0 0,3-6 0 0 0,1-20 0 0 0,9-25 0 0 0,12-23 0 0 0,10-10 0 0 0,16-2 0 0 0,17 3 0 0 0,21 4 0 0 0,12 4 0 0 0,6 3 0 0 0,1 4 0 0 0,-8 1 0 0 0,-12 1 0 0 0,-5 1 0 0 0,-7 0 0 0 0,-7 0 0 0 0,1-1 0 0 0,5 1 0 0 0,8-1 0 0 0,5 0 0 0 0,6 0 0 0 0,11 0 0 0 0,-4 0 0 0 0,-1 0 0 0 0,-2 0 0 0 0,-8 0 0 0 0,-10 0 0 0 0,-10 0 0 0 0,-8 0 0 0 0,3 0 0 0 0,-2 0 0 0 0,7 0 0 0 0,-1 0 0 0 0,6 0 0 0 0,6 0 0 0 0,6 0 0 0 0,-2 0 0 0 0,9 0 0 0 0,5 0 0 0 0,3 0 0 0 0,8 0 0 0 0,-5 0 0 0 0,-3 0 0 0 0,-3 0 0 0 0,-1 0 0 0 0,7 0 0 0 0,3 0 0 0 0,0 0 0 0 0,37 0 0 0 0,19 0 0 0 0,6 0 0 0 0,-1 0 0 0 0,-5 0 0 0 0,-13 0 0 0 0,-7 0 0 0 0,-5 0 0 0 0,0 0 0 0 0,-7 0 0 0 0,-10 0 0 0 0,-8 0 0 0 0,-7 0 0 0 0,11 0 0 0 0,2 0 0 0 0,6 0 0 0 0,13 0 0 0 0,0 0 0 0 0,-6 0 0 0 0,-10 0 0 0 0,-8 0 0 0 0,1 0 0 0 0,12 0 0 0 0,3 0 0 0 0,2 0 0 0 0,5 0 0 0 0,10 0 0 0 0,44 0 0 0 0,14 0 0 0 0,-3 0 0 0 0,-12 0 0 0 0,-13 0 0 0 0,-21 0 0 0 0,-19 0 0 0 0,-17 0 0 0 0,-12 0 0 0 0,8 0 0 0 0,8 0 0 0 0,9 0 0 0 0,5 0 0 0 0,4 0 0 0 0,10 0 0 0 0,35 0 0 0 0,18 0 0 0 0,-9 0 0 0 0,-29 0 0 0 0,-26 0 0 0 0,-29 0 0 0 0,-24 0 0 0 0,-18 0 0 0 0,-5 0 0 0 0,12 0 0 0 0,9 0 0 0 0,6 0 0 0 0,21 0 0 0 0,15 0 0 0 0,2 0 0 0 0,20 0 0 0 0,-8 0 0 0 0,-18 0 0 0 0,-22 0 0 0 0,-11 0 0 0 0,-13 0 0 0 0,-2 0 0 0 0,2 0 0 0 0,-4 0 0 0 0,3 0 0 0 0,13 0 0 0 0,7 0 0 0 0,-3 0 0 0 0,-9 0 0 0 0,-3 0 0 0 0,2 0 0 0 0,-5 0 0 0 0,1 0 0 0 0,4 0 0 0 0,11 0 0 0 0,7 0 0 0 0,3-8 0 0 0,0-2 0 0 0,-2-8 0 0 0,-8 0 0 0 0,-5 2 0 0 0,0 4 0 0 0,-7 5 0 0 0,-1-5 0 0 0,18-1 0 0 0,0 3 0 0 0,1 3 0 0 0,-8 2 0 0 0,4 2 0 0 0,2 2 0 0 0,2 0 0 0 0,7 2 0 0 0,-5-1 0 0 0,-12 1 0 0 0,-4-1 0 0 0,-1 1 0 0 0,18-1 0 0 0,8 0 0 0 0,9 0 0 0 0,24 0 0 0 0,12 0 0 0 0,-4 0 0 0 0,4 0 0 0 0,1 0 0 0 0,4 0 0 0 0,1 0 0 0 0,11 0 0 0 0,17 0 0 0 0,24 0 0 0 0,8 0 0 0 0,-10 0 0 0 0,-24 0 0 0 0,-28 0 0 0 0,-32 0 0 0 0,10 0 0 0 0,-3 0 0 0 0,-7 0 0 0 0,7 0 0 0 0,-3 0 0 0 0,-8 0 0 0 0,0 0 0 0 0,-5 0 0 0 0,-7 0 0 0 0,11 0 0 0 0,-8 0 0 0 0,-6 0 0 0 0,-13 0 0 0 0,-7 0 0 0 0,6 0 0 0 0,4-8 0 0 0,0-2 0 0 0,-6 0 0 0 0,-4-6 0 0 0,-8 0 0 0 0,-1 2 0 0 0,-5 4 0 0 0,-8 4 0 0 0,2 2 0 0 0,6 3 0 0 0,7 1 0 0 0,5 0 0 0 0,28 1 0 0 0,12-1 0 0 0,-1-7 0 0 0,-12-3 0 0 0,-1 1 0 0 0,-3 1 0 0 0,-13 2 0 0 0,3 3 0 0 0,8 1 0 0 0,-6 1 0 0 0,-3 1 0 0 0,-2 0 0 0 0,-2 1 0 0 0,1-1 0 0 0,-1 0 0 0 0,-7 1 0 0 0,-10-1 0 0 0,-9 0 0 0 0,-9 0 0 0 0,-5 0 0 0 0,-3 0 0 0 0,-2-8 0 0 0,7-2 0 0 0,2 0 0 0 0,1 2 0 0 0,-2 2 0 0 0,-3 2 0 0 0,0 3 0 0 0,5 0 0 0 0,2 1 0 0 0,-1 0 0 0 0,6 1 0 0 0,0-1 0 0 0,-3 0 0 0 0,-4 1 0 0 0,-3-1 0 0 0,-2 0 0 0 0,-3 0 0 0 0,0 0 0 0 0,-2 0 0 0 0,1 0 0 0 0,-9 0-16383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3:27:57.8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7304 4611 16383 0 0,'0'-15'0'0'0,"0"-22"0"0"0,0-19 0 0 0,0-48 0 0 0,0-21 0 0 0,0-6 0 0 0,0-3 0 0 0,0-3 0 0 0,0 14 0 0 0,0 13 0 0 0,0 17 0 0 0,-7 8 0 0 0,-12 11 0 0 0,-1 11 0 0 0,-6 15 0 0 0,-6 9 0 0 0,3 3 0 0 0,-2-9 0 0 0,4-3 0 0 0,-1 5 0 0 0,5 19 0 0 0,5 20 0 0 0,7 20 0 0 0,4 14 0 0 0,4 10 0 0 0,3 14 0 0 0,1 6 0 0 0,-8 0 0 0 0,-10-10 0 0 0,-10-6 0 0 0,-9-10 0 0 0,-5-11 0 0 0,-12-9 0 0 0,-4-7 0 0 0,-1-5 0 0 0,2-3 0 0 0,2-1 0 0 0,3 0 0 0 0,-5 0 0 0 0,-2 0 0 0 0,-14 1 0 0 0,-10 1 0 0 0,1-1 0 0 0,6 1 0 0 0,8 0 0 0 0,8 0 0 0 0,5 1 0 0 0,5-1 0 0 0,-5 0 0 0 0,-1 0 0 0 0,-7 0 0 0 0,-1 0 0 0 0,-13 0 0 0 0,-1 0 0 0 0,4 0 0 0 0,7 0 0 0 0,7 0 0 0 0,5 0 0 0 0,-3 0 0 0 0,0 0 0 0 0,1 0 0 0 0,4 8 0 0 0,1 2 0 0 0,3 0 0 0 0,-7-2 0 0 0,6 5 0 0 0,4 9 0 0 0,9 8 0 0 0,11 15 0 0 0,10 7 0 0 0,7 3 0 0 0,5 8 0 0 0,3 8 0 0 0,2 16 0 0 0,0 9 0 0 0,0-4 0 0 0,0-2 0 0 0,-1-9 0 0 0,0-2 0 0 0,7 1 0 0 0,10 10 0 0 0,2-2 0 0 0,6 0 0 0 0,6-8 0 0 0,-3-9 0 0 0,-5-9 0 0 0,-8 0 0 0 0,-6-2 0 0 0,-5 4 0 0 0,-3 0 0 0 0,-2 11 0 0 0,-1 2 0 0 0,-1-6 0 0 0,1-5 0 0 0,0 0 0 0 0,0 5 0 0 0,1-1 0 0 0,0-5 0 0 0,-1-6 0 0 0,1-5 0 0 0,0 3 0 0 0,1 1 0 0 0,-1 14 0 0 0,0 17 0 0 0,0 11 0 0 0,0 2 0 0 0,0-7 0 0 0,0-13 0 0 0,0-11 0 0 0,0-4 0 0 0,0 4 0 0 0,0 5 0 0 0,0-3 0 0 0,-8 2 0 0 0,-10 4 0 0 0,-3 12 0 0 0,3 6 0 0 0,5-5 0 0 0,-4-11 0 0 0,1-4 0 0 0,3 2 0 0 0,5 2 0 0 0,2 3 0 0 0,3 3 0 0 0,2 3 0 0 0,1 1 0 0 0,1 1 0 0 0,0 0 0 0 0,-1 1 0 0 0,1 7 0 0 0,-1 3 0 0 0,1 8 0 0 0,-1-1 0 0 0,0-2 0 0 0,0 3 0 0 0,0 7 0 0 0,0-1 0 0 0,0 2 0 0 0,0-2 0 0 0,0-6 0 0 0,0 1 0 0 0,0-2 0 0 0,7 11 0 0 0,12 25 0 0 0,1-6 0 0 0,-2-18 0 0 0,-4-14 0 0 0,-5-18 0 0 0,-4-16 0 0 0,-2-13 0 0 0,-2-2 0 0 0,-2 6 0 0 0,1-1 0 0 0,-1-3 0 0 0,0 3 0 0 0,0-1 0 0 0,1 27 0 0 0,-16 15 0 0 0,-5-3 0 0 0,1-11 0 0 0,4-13 0 0 0,5-12 0 0 0,4-10 0 0 0,3-6 0 0 0,-13-4 0 0 0,-4 6 0 0 0,2 2 0 0 0,-12 0 0 0 0,0-2 0 0 0,5 6 0 0 0,-9 17 0 0 0,2 11 0 0 0,6 6 0 0 0,8 4 0 0 0,7-7 0 0 0,5-3 0 0 0,5 8 0 0 0,2-5 0 0 0,1 6 0 0 0,0 3 0 0 0,1-8 0 0 0,-1 4 0 0 0,0 3 0 0 0,-1-9 0 0 0,1-10 0 0 0,-1-11 0 0 0,0-10 0 0 0,-8 2 0 0 0,-2-1 0 0 0,0-3 0 0 0,2-3 0 0 0,2 5 0 0 0,2 1 0 0 0,2-2 0 0 0,2 6 0 0 0,-8 0 0 0 0,-2-3 0 0 0,0-4 0 0 0,3 13 0 0 0,1 2 0 0 0,3 13 0 0 0,1 8 0 0 0,2 4 0 0 0,0 1 0 0 0,0-7 0 0 0,0-4 0 0 0,1 8 0 0 0,-1-5 0 0 0,0-8 0 0 0,1-4 0 0 0,-9-6 0 0 0,-3-7 0 0 0,1-7 0 0 0,2 4 0 0 0,3-2 0 0 0,1-2 0 0 0,2-4 0 0 0,2-1 0 0 0,-8-3 0 0 0,-2 7 0 0 0,0 9 0 0 0,3 10 0 0 0,1-1 0 0 0,3-4 0 0 0,1-6 0 0 0,2-6 0 0 0,0-5 0 0 0,0-3 0 0 0,8-11 0 0 0,11-11 0 0 0,17-10 0 0 0,11-8 0 0 0,13-6 0 0 0,27-3 0 0 0,15-2 0 0 0,5 0 0 0 0,1 0 0 0 0,-11-16 0 0 0,-13-4 0 0 0,-6-14 0 0 0,-1-1 0 0 0,19-10 0 0 0,0 3 0 0 0,-8 9 0 0 0,-4 10 0 0 0,-8 10 0 0 0,7 8 0 0 0,-4-12 0 0 0,-6-2 0 0 0,-1 3 0 0 0,3 4 0 0 0,-3 5 0 0 0,-6 3 0 0 0,1 3 0 0 0,6 3 0 0 0,-3 0 0 0 0,-5 1 0 0 0,2 0 0 0 0,-2-16 0 0 0,2-5 0 0 0,15 0 0 0 0,16-3 0 0 0,15 1 0 0 0,-4 5 0 0 0,3 5 0 0 0,6 5 0 0 0,-1 3 0 0 0,41 3 0 0 0,34 1 0 0 0,-1 1 0 0 0,-16 0 0 0 0,-16 0 0 0 0,-26 0 0 0 0,-28-1 0 0 0,-24 1 0 0 0,-10-1 0 0 0,-10 0 0 0 0,1 0 0 0 0,5 0 0 0 0,8 0 0 0 0,21 0 0 0 0,3 0 0 0 0,15 0 0 0 0,-3 0 0 0 0,3 0 0 0 0,5 0 0 0 0,-2 0 0 0 0,11 0 0 0 0,-1 0 0 0 0,17 0 0 0 0,7 7 0 0 0,10 4 0 0 0,1-1 0 0 0,-4-2 0 0 0,-13-3 0 0 0,0 7 0 0 0,-9 0 0 0 0,19-1 0 0 0,23 20 0 0 0,4 6 0 0 0,11 4 0 0 0,3-6 0 0 0,-8-7 0 0 0,-20-10 0 0 0,-7-7 0 0 0,-16-6 0 0 0,-1 12 0 0 0,-17 4 0 0 0,-15-3 0 0 0,21 4 0 0 0,3-2 0 0 0,18-4 0 0 0,76 10 0 0 0,47 2 0 0 0,30-5 0 0 0,-5-6 0 0 0,-16-5 0 0 0,-39-6 0 0 0,-40 4 0 0 0,-7 9 0 0 0,-22 1 0 0 0,-3 5 0 0 0,9 13 0 0 0,-4 1 0 0 0,-1 1 0 0 0,-8-5 0 0 0,-9-10 0 0 0,22-9 0 0 0,-4-6 0 0 0,-9-6 0 0 0,-11-3 0 0 0,-8-2 0 0 0,-15-1 0 0 0,-7 1 0 0 0,-10-1 0 0 0,5 1 0 0 0,-2 0 0 0 0,-6 1 0 0 0,-1 0 0 0 0,-3 0 0 0 0,18 0 0 0 0,2 0 0 0 0,18 0 0 0 0,-2 0 0 0 0,-2 0 0 0 0,-10 0 0 0 0,2 0 0 0 0,1 0 0 0 0,9 0 0 0 0,17 0 0 0 0,5 0 0 0 0,19 0 0 0 0,9 0 0 0 0,3 0 0 0 0,-11 0 0 0 0,-6 0 0 0 0,-10 0 0 0 0,11 16 0 0 0,13 4 0 0 0,-11 0 0 0 0,-7-4 0 0 0,-10-4 0 0 0,-3-5 0 0 0,-7-4 0 0 0,-7-1 0 0 0,-22-2 0 0 0,-10-1 0 0 0,-10 0 0 0 0,-9 1 0 0 0,10-1 0 0 0,2 0 0 0 0,3 1 0 0 0,22 0 0 0 0,19 0 0 0 0,-11 0 0 0 0,-7 0 0 0 0,-3 0 0 0 0,-11 0 0 0 0,-10-16 0 0 0,-17-5 0 0 0,-11 2 0 0 0,-4 3 0 0 0,-1 4 0 0 0,0 5 0 0 0,3 3 0 0 0,1 3 0 0 0,1 1 0 0 0,34 1 0 0 0,18-1 0 0 0,1 1 0 0 0,0 16 0 0 0,7 4 0 0 0,2-1 0 0 0,-9-4 0 0 0,-14-4 0 0 0,-4-5 0 0 0,-8 4 0 0 0,-16 1 0 0 0,-17-2 0 0 0,-7-3 0 0 0,-1-2 0 0 0,26-2 0 0 0,27-2 0 0 0,16-1 0 0 0,6-8 0 0 0,-7-3 0 0 0,-11 1 0 0 0,-21 1 0 0 0,-21 3 0 0 0,-19 3 0 0 0,-5 1 0 0 0,-6 1 0 0 0,2 1 0 0 0,22 0 0 0 0,13 1 0 0 0,5-9 0 0 0,32-2 0 0 0,9 1 0 0 0,-12 1 0 0 0,3-6 0 0 0,-13 0 0 0 0,-12 3 0 0 0,-1 2 0 0 0,-11-13 0 0 0,-6-2 0 0 0,5 3 0 0 0,1-3 0 0 0,-7-5 0 0 0,-12 2 0 0 0,-11-2 0 0 0,-1 4 0 0 0,-4-10 0 0 0,-5 2 0 0 0,-12-10 0 0 0,-14-12 0 0 0,-12-22 0 0 0,-9-12 0 0 0,-14-31 0 0 0,-7-10 0 0 0,-17-30 0 0 0,-3-12 0 0 0,3-7 0 0 0,6-5 0 0 0,0 6 0 0 0,-21-30 0 0 0,-2-34 0 0 0,-10-8 0 0 0,5-7 0 0 0,3 0 0 0 0,10 20 0 0 0,10 36 0 0 0,11 20 0 0 0,-1 9 0 0 0,4 3 0 0 0,3 7 0 0 0,-4-1 0 0 0,0 5 0 0 0,2 12 0 0 0,4 17 0 0 0,3-41 0 0 0,2-15 0 0 0,2 0 0 0 0,1 9 0 0 0,0 11 0 0 0,1 9 0 0 0,-1 16 0 0 0,1 16 0 0 0,-1 6 0 0 0,0-16 0 0 0,1-2 0 0 0,-1-16 0 0 0,0-6 0 0 0,0-7 0 0 0,0-7 0 0 0,0-37 0 0 0,0 2 0 0 0,0 12 0 0 0,7 8 0 0 0,4-3 0 0 0,7 15 0 0 0,0 14 0 0 0,-2 2 0 0 0,-5 6 0 0 0,4-3 0 0 0,0 2 0 0 0,-3 11 0 0 0,4 6 0 0 0,8-12 0 0 0,-1-4 0 0 0,11-32 0 0 0,9-14 0 0 0,-4 2 0 0 0,-8 19 0 0 0,-10 17 0 0 0,-8 19 0 0 0,-7 19 0 0 0,12-1 0 0 0,3 13 0 0 0,-3 9 0 0 0,4 6 0 0 0,-2 13 0 0 0,-4 11 0 0 0,3 3 0 0 0,-2-2 0 0 0,-4-6 0 0 0,-4-4 0 0 0,-3 3 0 0 0,4 0 0 0 0,2 4 0 0 0,-3 0 0 0 0,6 13 0 0 0,1 8 0 0 0,-4 6 0 0 0,-2 2 0 0 0,-4 2 0 0 0,-3 0 0 0 0,-1 0 0 0 0,6-9 0 0 0,2-3 0 0 0,-1-1 0 0 0,-2 10-16383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3:27:58.7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8969 6033 16383 0 0,'0'0'-16383'0'0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3:27:58.7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7303 3016 16383 0 0,'0'0'-16383'0'0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3:27:58.7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7170 2725 16383 0 0,'0'0'-16383'0'0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3:27:58.7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7170 2725 16383 0 0,'0'0'-16383'0'0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7209-82A4-4D81-AA15-6A38EDB7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CBFFC-DF10-4586-A842-9EE0A5A1E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411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FBD1-CEAD-46C1-92D7-BEDC589E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3E212-AE2D-4695-B6E4-7D83B5BF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952570-846E-4E9F-AC2C-E11399A469AD}" type="datetimeFigureOut">
              <a:rPr lang="en-NZ" smtClean="0"/>
              <a:t>14/03/2021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D1FBC-5B4D-4B4D-883F-B9B05831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1345-E108-4B40-8247-43A9B639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8D939-F258-437B-84B6-FF08B6E8E6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135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C4866-492D-48AA-A7CD-0C5C0AFD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952570-846E-4E9F-AC2C-E11399A469AD}" type="datetimeFigureOut">
              <a:rPr lang="en-NZ" smtClean="0"/>
              <a:t>14/03/2021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A2ACF-97AB-41EC-A482-0582C0CC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619F8-6D25-4EBB-9267-40436445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8D939-F258-437B-84B6-FF08B6E8E6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750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BCFE-6F8F-4218-9A34-2A47039B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D38D-8B64-4433-B03D-FA750D3DD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6B8CD-FCFA-4954-B9CB-3CA795C4F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D496A-6FB4-4BA2-97A8-B841A014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952570-846E-4E9F-AC2C-E11399A469AD}" type="datetimeFigureOut">
              <a:rPr lang="en-NZ" smtClean="0"/>
              <a:t>14/03/2021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93619-4D27-4462-A5EE-A6EE3070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C834D-EA7D-4C90-A122-88F5C827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8D939-F258-437B-84B6-FF08B6E8E6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2804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F48-9F63-4E93-88AF-3143F5B9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72D03-A1DC-4B68-AF86-221F6A37C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E56EC-AB4E-40F0-8B42-FC28EB7B0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A1891-1528-4078-A5A6-B3B775FF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952570-846E-4E9F-AC2C-E11399A469AD}" type="datetimeFigureOut">
              <a:rPr lang="en-NZ" smtClean="0"/>
              <a:t>14/03/2021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F559A-E97B-4CCF-A4B5-E891645C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93122-E357-4717-BD2C-EF674AD8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8D939-F258-437B-84B6-FF08B6E8E6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24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ECD7-266E-4FC6-B6C9-082D41EF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E7A52-07C9-480B-8E7D-8740D463E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3949-5EF0-48B4-A832-14E8060C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952570-846E-4E9F-AC2C-E11399A469AD}" type="datetimeFigureOut">
              <a:rPr lang="en-NZ" smtClean="0"/>
              <a:t>14/03/2021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82306-DA9B-435D-B4B4-9DDED7F7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661B5-E757-4FFB-B027-3FDC4979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8D939-F258-437B-84B6-FF08B6E8E6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856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3E9EC-8EDC-4100-8770-34B77D15D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F860B-3A90-4B24-ADD4-9A2035CA7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06B3-B331-4E44-A456-C78B5D49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952570-846E-4E9F-AC2C-E11399A469AD}" type="datetimeFigureOut">
              <a:rPr lang="en-NZ" smtClean="0"/>
              <a:t>14/03/2021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37840-783B-465B-990B-6095855A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C5EBE-23F2-4707-A90A-F582C56F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8D939-F258-437B-84B6-FF08B6E8E6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482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B0A3-0F80-4D8D-BCDE-33E14388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37BA8-41BD-4DEB-BA6F-425F93AB0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852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F486-C564-45C6-8284-A3EB9591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9500A-0EFC-4620-BC62-E0FB1FD1F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589463"/>
            <a:ext cx="12192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122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0145-E5A5-4275-8064-D73B9177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FA73-17FA-4AA6-8EAC-3A2276803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60" y="1343818"/>
            <a:ext cx="5956540" cy="55141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B2B4C-8790-4D6E-B22A-3D264EE00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3818"/>
            <a:ext cx="5956540" cy="55141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899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0145-E5A5-4275-8064-D73B9177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FA73-17FA-4AA6-8EAC-3A2276803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B2B4C-8790-4D6E-B22A-3D264EE00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540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icture_Caption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0145-E5A5-4275-8064-D73B9177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FA73-17FA-4AA6-8EAC-3A2276803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343818"/>
            <a:ext cx="8453887" cy="54959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B2B4C-8790-4D6E-B22A-3D264EE00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3886" y="1343818"/>
            <a:ext cx="3738114" cy="55141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471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utre_Caption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FA73-17FA-4AA6-8EAC-3A2276803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"/>
            <a:ext cx="12192001" cy="55141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B2B4C-8790-4D6E-B22A-3D264EE00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" y="5514182"/>
            <a:ext cx="12192001" cy="1343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676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FA73-17FA-4AA6-8EAC-3A2276803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0"/>
            <a:ext cx="12192001" cy="6857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838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5219-846B-4270-859D-6FE2E7A3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6356"/>
            <a:ext cx="12192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6B939-CA1A-40BE-9C72-459A29A7B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96" y="1269207"/>
            <a:ext cx="586817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5BA85-57F5-45B0-87D3-61B5ADF73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396" y="2093120"/>
            <a:ext cx="5868179" cy="476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42C50-85F7-4F93-82B6-10E0831E0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69207"/>
            <a:ext cx="58904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04CC7-28B0-4121-9BBC-9DFCCB5E3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93120"/>
            <a:ext cx="5890404" cy="476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841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alphaModFix amt="10000"/>
            <a:lum/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BF615-68A1-4CF6-BDF8-C581BAF6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2B0DF-919D-43C0-A12C-996725C5F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43818"/>
            <a:ext cx="12192000" cy="549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744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2.png"/><Relationship Id="rId3" Type="http://schemas.openxmlformats.org/officeDocument/2006/relationships/customXml" Target="../ink/ink6.xml"/><Relationship Id="rId7" Type="http://schemas.openxmlformats.org/officeDocument/2006/relationships/customXml" Target="../ink/ink9.xml"/><Relationship Id="rId12" Type="http://schemas.openxmlformats.org/officeDocument/2006/relationships/customXml" Target="../ink/ink1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1.png"/><Relationship Id="rId5" Type="http://schemas.openxmlformats.org/officeDocument/2006/relationships/customXml" Target="../ink/ink7.xml"/><Relationship Id="rId15" Type="http://schemas.openxmlformats.org/officeDocument/2006/relationships/image" Target="../media/image13.png"/><Relationship Id="rId10" Type="http://schemas.openxmlformats.org/officeDocument/2006/relationships/customXml" Target="../ink/ink12.xml"/><Relationship Id="rId4" Type="http://schemas.openxmlformats.org/officeDocument/2006/relationships/image" Target="../media/image10.png"/><Relationship Id="rId9" Type="http://schemas.openxmlformats.org/officeDocument/2006/relationships/customXml" Target="../ink/ink11.xml"/><Relationship Id="rId14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customXml" Target="../ink/ink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68B8-02FF-4D1E-95D3-CFD3BC8A6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Website Wireframe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C31DA-0258-4C25-AC3A-4286151C8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Keep it brief, there are designs to show the layout, fonts and colours NOT THE CONTENT</a:t>
            </a:r>
          </a:p>
        </p:txBody>
      </p:sp>
    </p:spTree>
    <p:extLst>
      <p:ext uri="{BB962C8B-B14F-4D97-AF65-F5344CB8AC3E}">
        <p14:creationId xmlns:p14="http://schemas.microsoft.com/office/powerpoint/2010/main" val="178947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847E-A5F8-4918-831D-F39CFFA6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Home Page (index.html)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88E4-F221-4329-A949-FAAB67EE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Centered</a:t>
            </a:r>
            <a:r>
              <a:rPr lang="en-NZ" dirty="0"/>
              <a:t> on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8A79D6-6D5E-49E9-97FF-AABEA907636C}"/>
              </a:ext>
            </a:extLst>
          </p:cNvPr>
          <p:cNvSpPr/>
          <p:nvPr/>
        </p:nvSpPr>
        <p:spPr>
          <a:xfrm>
            <a:off x="3039292" y="1781832"/>
            <a:ext cx="5974080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B3BB76-8B6E-4FE6-8D0C-5B452923FBE5}"/>
              </a:ext>
            </a:extLst>
          </p:cNvPr>
          <p:cNvSpPr/>
          <p:nvPr/>
        </p:nvSpPr>
        <p:spPr>
          <a:xfrm>
            <a:off x="3039292" y="2487226"/>
            <a:ext cx="1532708" cy="3209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Navigation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25D2F7-0EA7-4CB4-B291-6CDCB3FAD454}"/>
              </a:ext>
            </a:extLst>
          </p:cNvPr>
          <p:cNvSpPr/>
          <p:nvPr/>
        </p:nvSpPr>
        <p:spPr>
          <a:xfrm>
            <a:off x="4572000" y="2487226"/>
            <a:ext cx="4441372" cy="3209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Homepage Title</a:t>
            </a:r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A0D7C0-B8FE-4C56-B6ED-A27D1DB2DD16}"/>
              </a:ext>
            </a:extLst>
          </p:cNvPr>
          <p:cNvCxnSpPr/>
          <p:nvPr/>
        </p:nvCxnSpPr>
        <p:spPr>
          <a:xfrm>
            <a:off x="2751909" y="1781832"/>
            <a:ext cx="0" cy="705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7B42CD-5B1C-4D87-BFAE-E07C1E068781}"/>
              </a:ext>
            </a:extLst>
          </p:cNvPr>
          <p:cNvSpPr txBox="1"/>
          <p:nvPr/>
        </p:nvSpPr>
        <p:spPr>
          <a:xfrm>
            <a:off x="1999587" y="1949863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125px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8960E-5667-45B6-8C74-9442DE614D4B}"/>
              </a:ext>
            </a:extLst>
          </p:cNvPr>
          <p:cNvSpPr txBox="1"/>
          <p:nvPr/>
        </p:nvSpPr>
        <p:spPr>
          <a:xfrm>
            <a:off x="3331998" y="5807760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175px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523B16-2057-4E01-8642-562EDAF3DC3A}"/>
              </a:ext>
            </a:extLst>
          </p:cNvPr>
          <p:cNvCxnSpPr/>
          <p:nvPr/>
        </p:nvCxnSpPr>
        <p:spPr>
          <a:xfrm>
            <a:off x="3039292" y="5807760"/>
            <a:ext cx="15327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D7C4D9-D4D6-458D-AF63-1E8A161954DB}"/>
              </a:ext>
            </a:extLst>
          </p:cNvPr>
          <p:cNvCxnSpPr>
            <a:cxnSpLocks/>
          </p:cNvCxnSpPr>
          <p:nvPr/>
        </p:nvCxnSpPr>
        <p:spPr>
          <a:xfrm>
            <a:off x="4572000" y="5807760"/>
            <a:ext cx="44413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1BBF7B-8295-4692-9235-FBC9CE18556E}"/>
              </a:ext>
            </a:extLst>
          </p:cNvPr>
          <p:cNvSpPr txBox="1"/>
          <p:nvPr/>
        </p:nvSpPr>
        <p:spPr>
          <a:xfrm>
            <a:off x="6162284" y="5816012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825px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AD121D-D1CC-438C-A61F-7E25D39CF9DC}"/>
              </a:ext>
            </a:extLst>
          </p:cNvPr>
          <p:cNvCxnSpPr>
            <a:cxnSpLocks/>
          </p:cNvCxnSpPr>
          <p:nvPr/>
        </p:nvCxnSpPr>
        <p:spPr>
          <a:xfrm>
            <a:off x="3039292" y="1646840"/>
            <a:ext cx="5974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ED45C8-211D-40BC-A6F6-C990964B79E7}"/>
              </a:ext>
            </a:extLst>
          </p:cNvPr>
          <p:cNvSpPr txBox="1"/>
          <p:nvPr/>
        </p:nvSpPr>
        <p:spPr>
          <a:xfrm>
            <a:off x="5543976" y="1277508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825px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BD46F-AE9B-47FB-8936-5F5D2F8CAA2F}"/>
              </a:ext>
            </a:extLst>
          </p:cNvPr>
          <p:cNvSpPr/>
          <p:nvPr/>
        </p:nvSpPr>
        <p:spPr>
          <a:xfrm>
            <a:off x="5397023" y="3644411"/>
            <a:ext cx="2791326" cy="1869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Welcome Image</a:t>
            </a:r>
          </a:p>
          <a:p>
            <a:pPr algn="ctr"/>
            <a:r>
              <a:rPr lang="en-NZ" dirty="0"/>
              <a:t>500x500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FFC95E-9A83-4C37-BCF3-A76460DED9C9}"/>
              </a:ext>
            </a:extLst>
          </p:cNvPr>
          <p:cNvSpPr/>
          <p:nvPr/>
        </p:nvSpPr>
        <p:spPr>
          <a:xfrm rot="10800000" flipH="1" flipV="1">
            <a:off x="4732536" y="2914538"/>
            <a:ext cx="4120299" cy="556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Welcome Text</a:t>
            </a:r>
          </a:p>
        </p:txBody>
      </p:sp>
    </p:spTree>
    <p:extLst>
      <p:ext uri="{BB962C8B-B14F-4D97-AF65-F5344CB8AC3E}">
        <p14:creationId xmlns:p14="http://schemas.microsoft.com/office/powerpoint/2010/main" val="189231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847E-A5F8-4918-831D-F39CFFA6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Gaming PCs (PC.html)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88E4-F221-4329-A949-FAAB67EE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Centered</a:t>
            </a:r>
            <a:r>
              <a:rPr lang="en-NZ" dirty="0"/>
              <a:t> on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8A79D6-6D5E-49E9-97FF-AABEA907636C}"/>
              </a:ext>
            </a:extLst>
          </p:cNvPr>
          <p:cNvSpPr/>
          <p:nvPr/>
        </p:nvSpPr>
        <p:spPr>
          <a:xfrm>
            <a:off x="3039292" y="1781832"/>
            <a:ext cx="5974080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B3BB76-8B6E-4FE6-8D0C-5B452923FBE5}"/>
              </a:ext>
            </a:extLst>
          </p:cNvPr>
          <p:cNvSpPr/>
          <p:nvPr/>
        </p:nvSpPr>
        <p:spPr>
          <a:xfrm>
            <a:off x="3039292" y="2487226"/>
            <a:ext cx="1532708" cy="3209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Navigation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25D2F7-0EA7-4CB4-B291-6CDCB3FAD454}"/>
              </a:ext>
            </a:extLst>
          </p:cNvPr>
          <p:cNvSpPr/>
          <p:nvPr/>
        </p:nvSpPr>
        <p:spPr>
          <a:xfrm>
            <a:off x="4572000" y="2487226"/>
            <a:ext cx="4441372" cy="3209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Gaming PCs</a:t>
            </a:r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A0D7C0-B8FE-4C56-B6ED-A27D1DB2DD16}"/>
              </a:ext>
            </a:extLst>
          </p:cNvPr>
          <p:cNvCxnSpPr/>
          <p:nvPr/>
        </p:nvCxnSpPr>
        <p:spPr>
          <a:xfrm>
            <a:off x="2751909" y="1781832"/>
            <a:ext cx="0" cy="705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7B42CD-5B1C-4D87-BFAE-E07C1E068781}"/>
              </a:ext>
            </a:extLst>
          </p:cNvPr>
          <p:cNvSpPr txBox="1"/>
          <p:nvPr/>
        </p:nvSpPr>
        <p:spPr>
          <a:xfrm>
            <a:off x="1999587" y="1949863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125px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8960E-5667-45B6-8C74-9442DE614D4B}"/>
              </a:ext>
            </a:extLst>
          </p:cNvPr>
          <p:cNvSpPr txBox="1"/>
          <p:nvPr/>
        </p:nvSpPr>
        <p:spPr>
          <a:xfrm>
            <a:off x="3331998" y="5807760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175px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523B16-2057-4E01-8642-562EDAF3DC3A}"/>
              </a:ext>
            </a:extLst>
          </p:cNvPr>
          <p:cNvCxnSpPr/>
          <p:nvPr/>
        </p:nvCxnSpPr>
        <p:spPr>
          <a:xfrm>
            <a:off x="3039292" y="5807760"/>
            <a:ext cx="15327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D7C4D9-D4D6-458D-AF63-1E8A161954DB}"/>
              </a:ext>
            </a:extLst>
          </p:cNvPr>
          <p:cNvCxnSpPr>
            <a:cxnSpLocks/>
          </p:cNvCxnSpPr>
          <p:nvPr/>
        </p:nvCxnSpPr>
        <p:spPr>
          <a:xfrm>
            <a:off x="4572000" y="5807760"/>
            <a:ext cx="44413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1BBF7B-8295-4692-9235-FBC9CE18556E}"/>
              </a:ext>
            </a:extLst>
          </p:cNvPr>
          <p:cNvSpPr txBox="1"/>
          <p:nvPr/>
        </p:nvSpPr>
        <p:spPr>
          <a:xfrm>
            <a:off x="6162284" y="5816012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825px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AD121D-D1CC-438C-A61F-7E25D39CF9DC}"/>
              </a:ext>
            </a:extLst>
          </p:cNvPr>
          <p:cNvCxnSpPr>
            <a:cxnSpLocks/>
          </p:cNvCxnSpPr>
          <p:nvPr/>
        </p:nvCxnSpPr>
        <p:spPr>
          <a:xfrm>
            <a:off x="3039292" y="1646840"/>
            <a:ext cx="5974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ED45C8-211D-40BC-A6F6-C990964B79E7}"/>
              </a:ext>
            </a:extLst>
          </p:cNvPr>
          <p:cNvSpPr txBox="1"/>
          <p:nvPr/>
        </p:nvSpPr>
        <p:spPr>
          <a:xfrm>
            <a:off x="5543976" y="1277508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825px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F75B01-5D41-4FEE-8BE2-6FB7C5E36994}"/>
              </a:ext>
            </a:extLst>
          </p:cNvPr>
          <p:cNvSpPr/>
          <p:nvPr/>
        </p:nvSpPr>
        <p:spPr>
          <a:xfrm>
            <a:off x="4835090" y="3114818"/>
            <a:ext cx="1260909" cy="972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Xbox</a:t>
            </a:r>
          </a:p>
          <a:p>
            <a:pPr algn="ctr"/>
            <a:r>
              <a:rPr lang="en-NZ" dirty="0"/>
              <a:t>200x150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89FEAE-DFB8-4C32-816A-99DC09D35450}"/>
              </a:ext>
            </a:extLst>
          </p:cNvPr>
          <p:cNvSpPr/>
          <p:nvPr/>
        </p:nvSpPr>
        <p:spPr>
          <a:xfrm rot="10800000" flipH="1" flipV="1">
            <a:off x="6359090" y="3089712"/>
            <a:ext cx="2428773" cy="972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Text about </a:t>
            </a:r>
            <a:r>
              <a:rPr lang="en-NZ" dirty="0" err="1"/>
              <a:t>xbox</a:t>
            </a:r>
            <a:endParaRPr lang="en-NZ" dirty="0"/>
          </a:p>
          <a:p>
            <a:pPr algn="ctr"/>
            <a:r>
              <a:rPr lang="en-NZ" dirty="0"/>
              <a:t>500x150</a:t>
            </a:r>
          </a:p>
          <a:p>
            <a:pPr algn="ctr"/>
            <a:endParaRPr lang="en-NZ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8446A4-FE1F-4111-A726-2AC1DDA4922A}"/>
              </a:ext>
            </a:extLst>
          </p:cNvPr>
          <p:cNvSpPr/>
          <p:nvPr/>
        </p:nvSpPr>
        <p:spPr>
          <a:xfrm>
            <a:off x="4830331" y="4239008"/>
            <a:ext cx="1260909" cy="972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Switch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A16A17-8128-450A-A7E6-B957B9929F76}"/>
              </a:ext>
            </a:extLst>
          </p:cNvPr>
          <p:cNvSpPr/>
          <p:nvPr/>
        </p:nvSpPr>
        <p:spPr>
          <a:xfrm rot="10800000" flipH="1" flipV="1">
            <a:off x="6359090" y="4239009"/>
            <a:ext cx="2428773" cy="972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Text about Switch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F18C9C-D269-4D5F-86FE-CB389C3E48B0}"/>
              </a:ext>
            </a:extLst>
          </p:cNvPr>
          <p:cNvSpPr txBox="1"/>
          <p:nvPr/>
        </p:nvSpPr>
        <p:spPr>
          <a:xfrm>
            <a:off x="9449716" y="1867629"/>
            <a:ext cx="2602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There will be move examples in the same layout for other consoles</a:t>
            </a:r>
          </a:p>
        </p:txBody>
      </p:sp>
    </p:spTree>
    <p:extLst>
      <p:ext uri="{BB962C8B-B14F-4D97-AF65-F5344CB8AC3E}">
        <p14:creationId xmlns:p14="http://schemas.microsoft.com/office/powerpoint/2010/main" val="251823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847E-A5F8-4918-831D-F39CFFA6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Gaming PCs (PC.html)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88E4-F221-4329-A949-FAAB67EE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Centered</a:t>
            </a:r>
            <a:r>
              <a:rPr lang="en-NZ" dirty="0"/>
              <a:t> on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8A79D6-6D5E-49E9-97FF-AABEA907636C}"/>
              </a:ext>
            </a:extLst>
          </p:cNvPr>
          <p:cNvSpPr/>
          <p:nvPr/>
        </p:nvSpPr>
        <p:spPr>
          <a:xfrm>
            <a:off x="3039292" y="1781832"/>
            <a:ext cx="5974080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B3BB76-8B6E-4FE6-8D0C-5B452923FBE5}"/>
              </a:ext>
            </a:extLst>
          </p:cNvPr>
          <p:cNvSpPr/>
          <p:nvPr/>
        </p:nvSpPr>
        <p:spPr>
          <a:xfrm>
            <a:off x="3039292" y="2487226"/>
            <a:ext cx="1532708" cy="3209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Navigation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25D2F7-0EA7-4CB4-B291-6CDCB3FAD454}"/>
              </a:ext>
            </a:extLst>
          </p:cNvPr>
          <p:cNvSpPr/>
          <p:nvPr/>
        </p:nvSpPr>
        <p:spPr>
          <a:xfrm>
            <a:off x="4572000" y="2487226"/>
            <a:ext cx="4441372" cy="3209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Gaming PCs</a:t>
            </a:r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A0D7C0-B8FE-4C56-B6ED-A27D1DB2DD16}"/>
              </a:ext>
            </a:extLst>
          </p:cNvPr>
          <p:cNvCxnSpPr/>
          <p:nvPr/>
        </p:nvCxnSpPr>
        <p:spPr>
          <a:xfrm>
            <a:off x="2751909" y="1781832"/>
            <a:ext cx="0" cy="705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7B42CD-5B1C-4D87-BFAE-E07C1E068781}"/>
              </a:ext>
            </a:extLst>
          </p:cNvPr>
          <p:cNvSpPr txBox="1"/>
          <p:nvPr/>
        </p:nvSpPr>
        <p:spPr>
          <a:xfrm>
            <a:off x="1999587" y="1949863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125px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8960E-5667-45B6-8C74-9442DE614D4B}"/>
              </a:ext>
            </a:extLst>
          </p:cNvPr>
          <p:cNvSpPr txBox="1"/>
          <p:nvPr/>
        </p:nvSpPr>
        <p:spPr>
          <a:xfrm>
            <a:off x="3331998" y="5807760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175px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523B16-2057-4E01-8642-562EDAF3DC3A}"/>
              </a:ext>
            </a:extLst>
          </p:cNvPr>
          <p:cNvCxnSpPr/>
          <p:nvPr/>
        </p:nvCxnSpPr>
        <p:spPr>
          <a:xfrm>
            <a:off x="3039292" y="5807760"/>
            <a:ext cx="15327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D7C4D9-D4D6-458D-AF63-1E8A161954DB}"/>
              </a:ext>
            </a:extLst>
          </p:cNvPr>
          <p:cNvCxnSpPr>
            <a:cxnSpLocks/>
          </p:cNvCxnSpPr>
          <p:nvPr/>
        </p:nvCxnSpPr>
        <p:spPr>
          <a:xfrm>
            <a:off x="4572000" y="5807760"/>
            <a:ext cx="44413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1BBF7B-8295-4692-9235-FBC9CE18556E}"/>
              </a:ext>
            </a:extLst>
          </p:cNvPr>
          <p:cNvSpPr txBox="1"/>
          <p:nvPr/>
        </p:nvSpPr>
        <p:spPr>
          <a:xfrm>
            <a:off x="6162284" y="5816012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825px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AD121D-D1CC-438C-A61F-7E25D39CF9DC}"/>
              </a:ext>
            </a:extLst>
          </p:cNvPr>
          <p:cNvCxnSpPr>
            <a:cxnSpLocks/>
          </p:cNvCxnSpPr>
          <p:nvPr/>
        </p:nvCxnSpPr>
        <p:spPr>
          <a:xfrm>
            <a:off x="3039292" y="1646840"/>
            <a:ext cx="5974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ED45C8-211D-40BC-A6F6-C990964B79E7}"/>
              </a:ext>
            </a:extLst>
          </p:cNvPr>
          <p:cNvSpPr txBox="1"/>
          <p:nvPr/>
        </p:nvSpPr>
        <p:spPr>
          <a:xfrm>
            <a:off x="5543976" y="1277508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825px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BD46F-AE9B-47FB-8936-5F5D2F8CAA2F}"/>
              </a:ext>
            </a:extLst>
          </p:cNvPr>
          <p:cNvSpPr/>
          <p:nvPr/>
        </p:nvSpPr>
        <p:spPr>
          <a:xfrm>
            <a:off x="4843799" y="3089713"/>
            <a:ext cx="1260909" cy="972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Gaming PC image</a:t>
            </a:r>
          </a:p>
          <a:p>
            <a:pPr algn="ctr"/>
            <a:r>
              <a:rPr lang="en-NZ" dirty="0"/>
              <a:t>200x200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F75B01-5D41-4FEE-8BE2-6FB7C5E36994}"/>
              </a:ext>
            </a:extLst>
          </p:cNvPr>
          <p:cNvSpPr/>
          <p:nvPr/>
        </p:nvSpPr>
        <p:spPr>
          <a:xfrm>
            <a:off x="4835091" y="4179947"/>
            <a:ext cx="1260909" cy="972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89FEAE-DFB8-4C32-816A-99DC09D35450}"/>
              </a:ext>
            </a:extLst>
          </p:cNvPr>
          <p:cNvSpPr/>
          <p:nvPr/>
        </p:nvSpPr>
        <p:spPr>
          <a:xfrm rot="10800000" flipH="1" flipV="1">
            <a:off x="6359090" y="3089713"/>
            <a:ext cx="2428773" cy="242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Text about gaming PCs</a:t>
            </a:r>
          </a:p>
        </p:txBody>
      </p:sp>
    </p:spTree>
    <p:extLst>
      <p:ext uri="{BB962C8B-B14F-4D97-AF65-F5344CB8AC3E}">
        <p14:creationId xmlns:p14="http://schemas.microsoft.com/office/powerpoint/2010/main" val="368424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847E-A5F8-4918-831D-F39CFFA6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Consolas"/>
              </a:rPr>
              <a:t>Home Page (index.html)</a:t>
            </a:r>
            <a:endParaRPr lang="en-N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8A79D6-6D5E-49E9-97FF-AABEA907636C}"/>
              </a:ext>
            </a:extLst>
          </p:cNvPr>
          <p:cNvSpPr/>
          <p:nvPr/>
        </p:nvSpPr>
        <p:spPr>
          <a:xfrm>
            <a:off x="3039292" y="1781832"/>
            <a:ext cx="5974080" cy="705394"/>
          </a:xfrm>
          <a:prstGeom prst="rect">
            <a:avLst/>
          </a:prstGeom>
          <a:solidFill>
            <a:srgbClr val="30BA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NZ" dirty="0"/>
              <a:t>Title (left align)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B3BB76-8B6E-4FE6-8D0C-5B452923FBE5}"/>
              </a:ext>
            </a:extLst>
          </p:cNvPr>
          <p:cNvSpPr/>
          <p:nvPr/>
        </p:nvSpPr>
        <p:spPr>
          <a:xfrm>
            <a:off x="3039292" y="2487226"/>
            <a:ext cx="5975311" cy="463035"/>
          </a:xfrm>
          <a:prstGeom prst="rect">
            <a:avLst/>
          </a:prstGeom>
          <a:solidFill>
            <a:srgbClr val="36758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Navigation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25D2F7-0EA7-4CB4-B291-6CDCB3FAD454}"/>
              </a:ext>
            </a:extLst>
          </p:cNvPr>
          <p:cNvSpPr/>
          <p:nvPr/>
        </p:nvSpPr>
        <p:spPr>
          <a:xfrm>
            <a:off x="3033623" y="2961679"/>
            <a:ext cx="5979749" cy="2777790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NZ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NZ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A0D7C0-B8FE-4C56-B6ED-A27D1DB2DD16}"/>
              </a:ext>
            </a:extLst>
          </p:cNvPr>
          <p:cNvCxnSpPr/>
          <p:nvPr/>
        </p:nvCxnSpPr>
        <p:spPr>
          <a:xfrm>
            <a:off x="2751909" y="1781832"/>
            <a:ext cx="0" cy="705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7B42CD-5B1C-4D87-BFAE-E07C1E068781}"/>
              </a:ext>
            </a:extLst>
          </p:cNvPr>
          <p:cNvSpPr txBox="1"/>
          <p:nvPr/>
        </p:nvSpPr>
        <p:spPr>
          <a:xfrm>
            <a:off x="1898946" y="1949863"/>
            <a:ext cx="91403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NZ" dirty="0">
                <a:cs typeface="Calibri"/>
              </a:rPr>
              <a:t>2/15ths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AD121D-D1CC-438C-A61F-7E25D39CF9DC}"/>
              </a:ext>
            </a:extLst>
          </p:cNvPr>
          <p:cNvCxnSpPr>
            <a:cxnSpLocks/>
          </p:cNvCxnSpPr>
          <p:nvPr/>
        </p:nvCxnSpPr>
        <p:spPr>
          <a:xfrm>
            <a:off x="3039292" y="1646840"/>
            <a:ext cx="5974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ED45C8-211D-40BC-A6F6-C990964B79E7}"/>
              </a:ext>
            </a:extLst>
          </p:cNvPr>
          <p:cNvSpPr txBox="1"/>
          <p:nvPr/>
        </p:nvSpPr>
        <p:spPr>
          <a:xfrm>
            <a:off x="5083901" y="1277508"/>
            <a:ext cx="202510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NZ" dirty="0">
                <a:cs typeface="Calibri"/>
              </a:rPr>
              <a:t>Full width of screen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6F0D54-1CCC-458F-B2EA-7BE4169A70FF}"/>
              </a:ext>
            </a:extLst>
          </p:cNvPr>
          <p:cNvCxnSpPr/>
          <p:nvPr/>
        </p:nvCxnSpPr>
        <p:spPr>
          <a:xfrm flipH="1">
            <a:off x="2757578" y="2482969"/>
            <a:ext cx="5750" cy="483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80FC12-D675-4690-BDB5-3001B8D900F3}"/>
              </a:ext>
            </a:extLst>
          </p:cNvPr>
          <p:cNvSpPr txBox="1"/>
          <p:nvPr/>
        </p:nvSpPr>
        <p:spPr>
          <a:xfrm>
            <a:off x="1919915" y="2538143"/>
            <a:ext cx="9028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1/15th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FA72B0-A891-4855-9465-263783668FE3}"/>
              </a:ext>
            </a:extLst>
          </p:cNvPr>
          <p:cNvCxnSpPr/>
          <p:nvPr/>
        </p:nvCxnSpPr>
        <p:spPr>
          <a:xfrm flipH="1">
            <a:off x="2712648" y="2955626"/>
            <a:ext cx="34504" cy="2783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F6CEB9-872D-434C-B594-37F0F3AE25E4}"/>
              </a:ext>
            </a:extLst>
          </p:cNvPr>
          <p:cNvSpPr txBox="1"/>
          <p:nvPr/>
        </p:nvSpPr>
        <p:spPr>
          <a:xfrm>
            <a:off x="1544307" y="3916572"/>
            <a:ext cx="10898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 12/15ths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4D8E0-150A-4DF9-95DA-7650056490C1}"/>
              </a:ext>
            </a:extLst>
          </p:cNvPr>
          <p:cNvSpPr/>
          <p:nvPr/>
        </p:nvSpPr>
        <p:spPr>
          <a:xfrm>
            <a:off x="3050875" y="2943045"/>
            <a:ext cx="5980980" cy="150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Welcome banner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64B780-8E8C-429E-9D1C-EF0A8D9D8DDC}"/>
              </a:ext>
            </a:extLst>
          </p:cNvPr>
          <p:cNvSpPr txBox="1"/>
          <p:nvPr/>
        </p:nvSpPr>
        <p:spPr>
          <a:xfrm>
            <a:off x="4723501" y="49679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Main content 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35EA0D-A732-4BC6-A5AC-E35CE323E7DD}"/>
              </a:ext>
            </a:extLst>
          </p:cNvPr>
          <p:cNvCxnSpPr/>
          <p:nvPr/>
        </p:nvCxnSpPr>
        <p:spPr>
          <a:xfrm flipH="1">
            <a:off x="9182460" y="2955625"/>
            <a:ext cx="5750" cy="1503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8A10DB-8734-4670-9392-7C4625BCC96A}"/>
              </a:ext>
            </a:extLst>
          </p:cNvPr>
          <p:cNvSpPr txBox="1"/>
          <p:nvPr/>
        </p:nvSpPr>
        <p:spPr>
          <a:xfrm>
            <a:off x="9178685" y="3514006"/>
            <a:ext cx="12335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6/15</a:t>
            </a:r>
          </a:p>
        </p:txBody>
      </p:sp>
    </p:spTree>
    <p:extLst>
      <p:ext uri="{BB962C8B-B14F-4D97-AF65-F5344CB8AC3E}">
        <p14:creationId xmlns:p14="http://schemas.microsoft.com/office/powerpoint/2010/main" val="9808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847E-A5F8-4918-831D-F39CFFA6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Consolas"/>
              </a:rPr>
              <a:t>Home Page (index.html)</a:t>
            </a:r>
            <a:endParaRPr lang="en-N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8A79D6-6D5E-49E9-97FF-AABEA907636C}"/>
              </a:ext>
            </a:extLst>
          </p:cNvPr>
          <p:cNvSpPr/>
          <p:nvPr/>
        </p:nvSpPr>
        <p:spPr>
          <a:xfrm>
            <a:off x="3039292" y="1781832"/>
            <a:ext cx="5974080" cy="705394"/>
          </a:xfrm>
          <a:prstGeom prst="rect">
            <a:avLst/>
          </a:prstGeom>
          <a:solidFill>
            <a:srgbClr val="30BA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NZ" dirty="0"/>
              <a:t>Title (left align)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B3BB76-8B6E-4FE6-8D0C-5B452923FBE5}"/>
              </a:ext>
            </a:extLst>
          </p:cNvPr>
          <p:cNvSpPr/>
          <p:nvPr/>
        </p:nvSpPr>
        <p:spPr>
          <a:xfrm>
            <a:off x="3039292" y="2487226"/>
            <a:ext cx="5975311" cy="463035"/>
          </a:xfrm>
          <a:prstGeom prst="rect">
            <a:avLst/>
          </a:prstGeom>
          <a:solidFill>
            <a:srgbClr val="36758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Navigation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25D2F7-0EA7-4CB4-B291-6CDCB3FAD454}"/>
              </a:ext>
            </a:extLst>
          </p:cNvPr>
          <p:cNvSpPr/>
          <p:nvPr/>
        </p:nvSpPr>
        <p:spPr>
          <a:xfrm>
            <a:off x="3033623" y="2961679"/>
            <a:ext cx="5979749" cy="2777790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NZ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NZ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A0D7C0-B8FE-4C56-B6ED-A27D1DB2DD16}"/>
              </a:ext>
            </a:extLst>
          </p:cNvPr>
          <p:cNvCxnSpPr/>
          <p:nvPr/>
        </p:nvCxnSpPr>
        <p:spPr>
          <a:xfrm>
            <a:off x="2751909" y="1781832"/>
            <a:ext cx="0" cy="705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7B42CD-5B1C-4D87-BFAE-E07C1E068781}"/>
              </a:ext>
            </a:extLst>
          </p:cNvPr>
          <p:cNvSpPr txBox="1"/>
          <p:nvPr/>
        </p:nvSpPr>
        <p:spPr>
          <a:xfrm>
            <a:off x="1898946" y="1949863"/>
            <a:ext cx="91403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NZ" dirty="0">
                <a:cs typeface="Calibri"/>
              </a:rPr>
              <a:t>2/15ths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AD121D-D1CC-438C-A61F-7E25D39CF9DC}"/>
              </a:ext>
            </a:extLst>
          </p:cNvPr>
          <p:cNvCxnSpPr>
            <a:cxnSpLocks/>
          </p:cNvCxnSpPr>
          <p:nvPr/>
        </p:nvCxnSpPr>
        <p:spPr>
          <a:xfrm>
            <a:off x="3039292" y="1646840"/>
            <a:ext cx="5974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ED45C8-211D-40BC-A6F6-C990964B79E7}"/>
              </a:ext>
            </a:extLst>
          </p:cNvPr>
          <p:cNvSpPr txBox="1"/>
          <p:nvPr/>
        </p:nvSpPr>
        <p:spPr>
          <a:xfrm>
            <a:off x="5083901" y="1277508"/>
            <a:ext cx="202510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NZ" dirty="0">
                <a:cs typeface="Calibri"/>
              </a:rPr>
              <a:t>Full width of screen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6F0D54-1CCC-458F-B2EA-7BE4169A70FF}"/>
              </a:ext>
            </a:extLst>
          </p:cNvPr>
          <p:cNvCxnSpPr/>
          <p:nvPr/>
        </p:nvCxnSpPr>
        <p:spPr>
          <a:xfrm flipH="1">
            <a:off x="2757578" y="2482969"/>
            <a:ext cx="5750" cy="483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80FC12-D675-4690-BDB5-3001B8D900F3}"/>
              </a:ext>
            </a:extLst>
          </p:cNvPr>
          <p:cNvSpPr txBox="1"/>
          <p:nvPr/>
        </p:nvSpPr>
        <p:spPr>
          <a:xfrm>
            <a:off x="1919915" y="2538143"/>
            <a:ext cx="9028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1/15th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FA72B0-A891-4855-9465-263783668FE3}"/>
              </a:ext>
            </a:extLst>
          </p:cNvPr>
          <p:cNvCxnSpPr/>
          <p:nvPr/>
        </p:nvCxnSpPr>
        <p:spPr>
          <a:xfrm flipH="1">
            <a:off x="2712648" y="2955626"/>
            <a:ext cx="34504" cy="2783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F6CEB9-872D-434C-B594-37F0F3AE25E4}"/>
              </a:ext>
            </a:extLst>
          </p:cNvPr>
          <p:cNvSpPr txBox="1"/>
          <p:nvPr/>
        </p:nvSpPr>
        <p:spPr>
          <a:xfrm>
            <a:off x="1544307" y="3916572"/>
            <a:ext cx="10898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 12/15ths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4D8E0-150A-4DF9-95DA-7650056490C1}"/>
              </a:ext>
            </a:extLst>
          </p:cNvPr>
          <p:cNvSpPr/>
          <p:nvPr/>
        </p:nvSpPr>
        <p:spPr>
          <a:xfrm>
            <a:off x="3050875" y="2943045"/>
            <a:ext cx="5980980" cy="150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Welcome banner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64B780-8E8C-429E-9D1C-EF0A8D9D8DDC}"/>
              </a:ext>
            </a:extLst>
          </p:cNvPr>
          <p:cNvSpPr txBox="1"/>
          <p:nvPr/>
        </p:nvSpPr>
        <p:spPr>
          <a:xfrm>
            <a:off x="4723501" y="49679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Main content 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35EA0D-A732-4BC6-A5AC-E35CE323E7DD}"/>
              </a:ext>
            </a:extLst>
          </p:cNvPr>
          <p:cNvCxnSpPr/>
          <p:nvPr/>
        </p:nvCxnSpPr>
        <p:spPr>
          <a:xfrm flipH="1">
            <a:off x="9182460" y="2955625"/>
            <a:ext cx="5750" cy="1503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8A10DB-8734-4670-9392-7C4625BCC96A}"/>
              </a:ext>
            </a:extLst>
          </p:cNvPr>
          <p:cNvSpPr txBox="1"/>
          <p:nvPr/>
        </p:nvSpPr>
        <p:spPr>
          <a:xfrm>
            <a:off x="9178685" y="3514006"/>
            <a:ext cx="12335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6/15</a:t>
            </a:r>
          </a:p>
        </p:txBody>
      </p:sp>
    </p:spTree>
    <p:extLst>
      <p:ext uri="{BB962C8B-B14F-4D97-AF65-F5344CB8AC3E}">
        <p14:creationId xmlns:p14="http://schemas.microsoft.com/office/powerpoint/2010/main" val="3024664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D24B-288E-46D7-B145-543F129A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Page 2 (???.html)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38AE5F-A28A-4D1B-8224-C07585FD9F2C}"/>
              </a:ext>
            </a:extLst>
          </p:cNvPr>
          <p:cNvSpPr/>
          <p:nvPr/>
        </p:nvSpPr>
        <p:spPr>
          <a:xfrm>
            <a:off x="3039292" y="1781832"/>
            <a:ext cx="1473967" cy="705394"/>
          </a:xfrm>
          <a:prstGeom prst="rect">
            <a:avLst/>
          </a:prstGeom>
          <a:solidFill>
            <a:srgbClr val="30BA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NZ" dirty="0"/>
              <a:t>Title (left align)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FBE837-1808-47B0-ABBE-FA480389169E}"/>
              </a:ext>
            </a:extLst>
          </p:cNvPr>
          <p:cNvSpPr/>
          <p:nvPr/>
        </p:nvSpPr>
        <p:spPr>
          <a:xfrm>
            <a:off x="4520160" y="1782735"/>
            <a:ext cx="4508821" cy="707450"/>
          </a:xfrm>
          <a:prstGeom prst="rect">
            <a:avLst/>
          </a:prstGeom>
          <a:solidFill>
            <a:srgbClr val="36758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Navigation Menu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846E72-8095-4164-AC8B-3CBDDDCCAACE}"/>
              </a:ext>
            </a:extLst>
          </p:cNvPr>
          <p:cNvSpPr/>
          <p:nvPr/>
        </p:nvSpPr>
        <p:spPr>
          <a:xfrm>
            <a:off x="3033623" y="2961679"/>
            <a:ext cx="5979749" cy="2777790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NZ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NZ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BD01B9-6851-475C-A62D-B8F1BF57CB7B}"/>
              </a:ext>
            </a:extLst>
          </p:cNvPr>
          <p:cNvCxnSpPr/>
          <p:nvPr/>
        </p:nvCxnSpPr>
        <p:spPr>
          <a:xfrm>
            <a:off x="2751909" y="1781832"/>
            <a:ext cx="0" cy="705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EF5DFB-E19D-4027-866F-456ABA5148FC}"/>
              </a:ext>
            </a:extLst>
          </p:cNvPr>
          <p:cNvSpPr txBox="1"/>
          <p:nvPr/>
        </p:nvSpPr>
        <p:spPr>
          <a:xfrm>
            <a:off x="1898946" y="1949863"/>
            <a:ext cx="91403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NZ" dirty="0">
                <a:cs typeface="Calibri"/>
              </a:rPr>
              <a:t>2/15ths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E78A98-D098-478B-A2AA-B6D80EAFBA02}"/>
              </a:ext>
            </a:extLst>
          </p:cNvPr>
          <p:cNvCxnSpPr>
            <a:cxnSpLocks/>
          </p:cNvCxnSpPr>
          <p:nvPr/>
        </p:nvCxnSpPr>
        <p:spPr>
          <a:xfrm>
            <a:off x="3039292" y="1646840"/>
            <a:ext cx="5974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5756D8-377B-401B-8579-F232456A1263}"/>
              </a:ext>
            </a:extLst>
          </p:cNvPr>
          <p:cNvCxnSpPr/>
          <p:nvPr/>
        </p:nvCxnSpPr>
        <p:spPr>
          <a:xfrm flipH="1">
            <a:off x="2757578" y="2482969"/>
            <a:ext cx="5750" cy="483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D16EEAB-5FDE-417A-97C7-403E3F24C556}"/>
              </a:ext>
            </a:extLst>
          </p:cNvPr>
          <p:cNvSpPr txBox="1"/>
          <p:nvPr/>
        </p:nvSpPr>
        <p:spPr>
          <a:xfrm>
            <a:off x="1919915" y="2538143"/>
            <a:ext cx="9028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1/15th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D033B2-2799-4FC2-89E0-CF16B6CAFB15}"/>
              </a:ext>
            </a:extLst>
          </p:cNvPr>
          <p:cNvCxnSpPr/>
          <p:nvPr/>
        </p:nvCxnSpPr>
        <p:spPr>
          <a:xfrm flipH="1">
            <a:off x="2712648" y="2955626"/>
            <a:ext cx="34504" cy="2783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98E88AA-7EF1-4E11-92D7-9F18250732AF}"/>
              </a:ext>
            </a:extLst>
          </p:cNvPr>
          <p:cNvSpPr txBox="1"/>
          <p:nvPr/>
        </p:nvSpPr>
        <p:spPr>
          <a:xfrm>
            <a:off x="1544307" y="3916572"/>
            <a:ext cx="10898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 12/15ths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AB9CE4-6626-45BE-9C9C-E047E0497F58}"/>
              </a:ext>
            </a:extLst>
          </p:cNvPr>
          <p:cNvSpPr/>
          <p:nvPr/>
        </p:nvSpPr>
        <p:spPr>
          <a:xfrm>
            <a:off x="3036498" y="2482970"/>
            <a:ext cx="5980980" cy="474452"/>
          </a:xfrm>
          <a:prstGeom prst="rect">
            <a:avLst/>
          </a:prstGeom>
          <a:solidFill>
            <a:srgbClr val="FF8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Header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3885A6-E2C6-4A6E-9A57-04424B300672}"/>
              </a:ext>
            </a:extLst>
          </p:cNvPr>
          <p:cNvSpPr txBox="1"/>
          <p:nvPr/>
        </p:nvSpPr>
        <p:spPr>
          <a:xfrm>
            <a:off x="5083901" y="1277508"/>
            <a:ext cx="202510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NZ" dirty="0">
                <a:cs typeface="Calibri"/>
              </a:rPr>
              <a:t>Full width of screen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BD1662-37DF-487E-BCE7-0F1EE9E30AE3}"/>
              </a:ext>
            </a:extLst>
          </p:cNvPr>
          <p:cNvSpPr/>
          <p:nvPr/>
        </p:nvSpPr>
        <p:spPr>
          <a:xfrm>
            <a:off x="3050875" y="2957422"/>
            <a:ext cx="4471359" cy="139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D044BE-A6FD-4F37-B4EC-E8DE30D04A64}"/>
              </a:ext>
            </a:extLst>
          </p:cNvPr>
          <p:cNvSpPr/>
          <p:nvPr/>
        </p:nvSpPr>
        <p:spPr>
          <a:xfrm>
            <a:off x="7521336" y="2956524"/>
            <a:ext cx="1509620" cy="139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78EE6CD-D399-463B-8C3F-812B6CF8D170}"/>
              </a:ext>
            </a:extLst>
          </p:cNvPr>
          <p:cNvSpPr/>
          <p:nvPr/>
        </p:nvSpPr>
        <p:spPr>
          <a:xfrm>
            <a:off x="3049977" y="4351127"/>
            <a:ext cx="1509620" cy="139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2E52420-3732-4EB4-BFE7-695DFCDB6DE5}"/>
              </a:ext>
            </a:extLst>
          </p:cNvPr>
          <p:cNvSpPr/>
          <p:nvPr/>
        </p:nvSpPr>
        <p:spPr>
          <a:xfrm>
            <a:off x="4546120" y="4352025"/>
            <a:ext cx="4471359" cy="139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3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2905-BAC3-4568-9067-353D2DCA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Page 3 (???.html)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4B5D2A-845F-4A87-895B-B25FD6357D6E}"/>
              </a:ext>
            </a:extLst>
          </p:cNvPr>
          <p:cNvSpPr/>
          <p:nvPr/>
        </p:nvSpPr>
        <p:spPr>
          <a:xfrm>
            <a:off x="3039292" y="1781832"/>
            <a:ext cx="1473967" cy="705394"/>
          </a:xfrm>
          <a:prstGeom prst="rect">
            <a:avLst/>
          </a:prstGeom>
          <a:solidFill>
            <a:srgbClr val="30BA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NZ" dirty="0"/>
              <a:t>Title (left align)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26858E-29BC-4275-989C-C46C18372939}"/>
              </a:ext>
            </a:extLst>
          </p:cNvPr>
          <p:cNvSpPr/>
          <p:nvPr/>
        </p:nvSpPr>
        <p:spPr>
          <a:xfrm>
            <a:off x="4520160" y="1782735"/>
            <a:ext cx="4508821" cy="707450"/>
          </a:xfrm>
          <a:prstGeom prst="rect">
            <a:avLst/>
          </a:prstGeom>
          <a:solidFill>
            <a:srgbClr val="36758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Navigation Menu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AEFE9-2086-455E-BED5-B1FF93A5D12B}"/>
              </a:ext>
            </a:extLst>
          </p:cNvPr>
          <p:cNvSpPr/>
          <p:nvPr/>
        </p:nvSpPr>
        <p:spPr>
          <a:xfrm>
            <a:off x="3033623" y="2961679"/>
            <a:ext cx="5979749" cy="2777790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NZ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NZ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DBD8A1-1387-44A2-A7CC-E1785CB657B4}"/>
              </a:ext>
            </a:extLst>
          </p:cNvPr>
          <p:cNvCxnSpPr/>
          <p:nvPr/>
        </p:nvCxnSpPr>
        <p:spPr>
          <a:xfrm>
            <a:off x="2751909" y="1781832"/>
            <a:ext cx="0" cy="705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A86D0F-02A1-4B79-990E-868B4B5EEDFD}"/>
              </a:ext>
            </a:extLst>
          </p:cNvPr>
          <p:cNvSpPr txBox="1"/>
          <p:nvPr/>
        </p:nvSpPr>
        <p:spPr>
          <a:xfrm>
            <a:off x="1898946" y="1949863"/>
            <a:ext cx="91403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NZ" dirty="0">
                <a:cs typeface="Calibri"/>
              </a:rPr>
              <a:t>2/15ths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1AE331-4FC8-4A64-8BA2-3BF079D347E4}"/>
              </a:ext>
            </a:extLst>
          </p:cNvPr>
          <p:cNvCxnSpPr>
            <a:cxnSpLocks/>
          </p:cNvCxnSpPr>
          <p:nvPr/>
        </p:nvCxnSpPr>
        <p:spPr>
          <a:xfrm>
            <a:off x="3039292" y="1646840"/>
            <a:ext cx="5974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E72063-2D07-4CD8-B1AE-84B2ED1946F9}"/>
              </a:ext>
            </a:extLst>
          </p:cNvPr>
          <p:cNvCxnSpPr/>
          <p:nvPr/>
        </p:nvCxnSpPr>
        <p:spPr>
          <a:xfrm flipH="1">
            <a:off x="2757578" y="2482969"/>
            <a:ext cx="5750" cy="483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D77778-1A07-4AC7-843B-4BE87085ADDD}"/>
              </a:ext>
            </a:extLst>
          </p:cNvPr>
          <p:cNvSpPr txBox="1"/>
          <p:nvPr/>
        </p:nvSpPr>
        <p:spPr>
          <a:xfrm>
            <a:off x="1919915" y="2538143"/>
            <a:ext cx="9028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1/15th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62503A-ECFD-44AD-8859-A12295ED80AB}"/>
              </a:ext>
            </a:extLst>
          </p:cNvPr>
          <p:cNvCxnSpPr/>
          <p:nvPr/>
        </p:nvCxnSpPr>
        <p:spPr>
          <a:xfrm flipH="1">
            <a:off x="2712648" y="2955626"/>
            <a:ext cx="34504" cy="2783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F7D0A8E-D75E-40CE-A275-757920BC39C9}"/>
              </a:ext>
            </a:extLst>
          </p:cNvPr>
          <p:cNvSpPr txBox="1"/>
          <p:nvPr/>
        </p:nvSpPr>
        <p:spPr>
          <a:xfrm>
            <a:off x="1544307" y="3916572"/>
            <a:ext cx="10898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 12/15ths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6657E5-0DD0-4446-BCA3-E797B004F32E}"/>
              </a:ext>
            </a:extLst>
          </p:cNvPr>
          <p:cNvSpPr/>
          <p:nvPr/>
        </p:nvSpPr>
        <p:spPr>
          <a:xfrm>
            <a:off x="3036498" y="2482970"/>
            <a:ext cx="5980980" cy="474452"/>
          </a:xfrm>
          <a:prstGeom prst="rect">
            <a:avLst/>
          </a:prstGeom>
          <a:solidFill>
            <a:srgbClr val="FF8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Header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0C2E4F-C1AA-496A-AB66-8222A9198743}"/>
              </a:ext>
            </a:extLst>
          </p:cNvPr>
          <p:cNvSpPr txBox="1"/>
          <p:nvPr/>
        </p:nvSpPr>
        <p:spPr>
          <a:xfrm>
            <a:off x="5083901" y="1277508"/>
            <a:ext cx="202510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NZ" dirty="0">
                <a:cs typeface="Calibri"/>
              </a:rPr>
              <a:t>Full width of screen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F1F9E2-1B3B-4AAB-A0A7-A31550BBC202}"/>
              </a:ext>
            </a:extLst>
          </p:cNvPr>
          <p:cNvSpPr/>
          <p:nvPr/>
        </p:nvSpPr>
        <p:spPr>
          <a:xfrm>
            <a:off x="3050875" y="2957422"/>
            <a:ext cx="4471359" cy="139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7C2476-1563-4EEA-9B99-665F08DF6F83}"/>
              </a:ext>
            </a:extLst>
          </p:cNvPr>
          <p:cNvSpPr/>
          <p:nvPr/>
        </p:nvSpPr>
        <p:spPr>
          <a:xfrm>
            <a:off x="7521336" y="2956524"/>
            <a:ext cx="1509620" cy="139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567F12-89B3-4B90-991C-1B824B0C3068}"/>
              </a:ext>
            </a:extLst>
          </p:cNvPr>
          <p:cNvSpPr/>
          <p:nvPr/>
        </p:nvSpPr>
        <p:spPr>
          <a:xfrm>
            <a:off x="3049977" y="4351127"/>
            <a:ext cx="1509620" cy="139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5E2803-A799-4C01-AF39-E17EA8F26E39}"/>
              </a:ext>
            </a:extLst>
          </p:cNvPr>
          <p:cNvSpPr/>
          <p:nvPr/>
        </p:nvSpPr>
        <p:spPr>
          <a:xfrm>
            <a:off x="4546120" y="4352025"/>
            <a:ext cx="4471359" cy="139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87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CA06-8FD8-4DF5-B9F0-40BFB167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Colour Schemes (https://coolors.co/)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9DD69-45F2-47B7-8AC0-55EC1A947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Z" dirty="0"/>
              <a:t>Set out colours for your website</a:t>
            </a:r>
          </a:p>
          <a:p>
            <a:r>
              <a:rPr lang="en-NZ">
                <a:cs typeface="Calibri"/>
              </a:rPr>
              <a:t>Mountain Meadow (Title) </a:t>
            </a:r>
            <a:r>
              <a:rPr lang="en-NZ">
                <a:ea typeface="+mn-lt"/>
                <a:cs typeface="+mn-lt"/>
              </a:rPr>
              <a:t>30BA8F</a:t>
            </a:r>
          </a:p>
          <a:p>
            <a:r>
              <a:rPr lang="en-NZ" dirty="0">
                <a:ea typeface="+mn-lt"/>
                <a:cs typeface="+mn-lt"/>
              </a:rPr>
              <a:t>Teal</a:t>
            </a:r>
            <a:r>
              <a:rPr lang="en-NZ" dirty="0">
                <a:cs typeface="Calibri"/>
              </a:rPr>
              <a:t> Blue (Navigation) </a:t>
            </a:r>
            <a:r>
              <a:rPr lang="en-NZ" dirty="0">
                <a:ea typeface="+mn-lt"/>
                <a:cs typeface="+mn-lt"/>
              </a:rPr>
              <a:t>367588</a:t>
            </a:r>
            <a:endParaRPr lang="en-NZ"/>
          </a:p>
          <a:p>
            <a:r>
              <a:rPr lang="en-NZ" dirty="0">
                <a:cs typeface="Calibri"/>
              </a:rPr>
              <a:t>Beau Blue (Button hover) </a:t>
            </a:r>
            <a:r>
              <a:rPr lang="en-NZ" dirty="0">
                <a:ea typeface="+mn-lt"/>
                <a:cs typeface="+mn-lt"/>
              </a:rPr>
              <a:t>bcd4e6</a:t>
            </a:r>
          </a:p>
          <a:p>
            <a:r>
              <a:rPr lang="en-NZ" dirty="0">
                <a:cs typeface="Calibri"/>
              </a:rPr>
              <a:t>White (Body)</a:t>
            </a:r>
          </a:p>
          <a:p>
            <a:r>
              <a:rPr lang="en-NZ" dirty="0">
                <a:cs typeface="Calibri"/>
              </a:rPr>
              <a:t>Border colour (yellow)</a:t>
            </a:r>
          </a:p>
          <a:p>
            <a:r>
              <a:rPr lang="en-NZ" dirty="0">
                <a:cs typeface="Calibri"/>
              </a:rPr>
              <a:t>Light Coral (Header) </a:t>
            </a:r>
            <a:r>
              <a:rPr lang="en-NZ" dirty="0">
                <a:ea typeface="+mn-lt"/>
                <a:cs typeface="+mn-lt"/>
              </a:rPr>
              <a:t>ff858d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DB1761-C02A-443C-9813-CC1E48E78036}"/>
                  </a:ext>
                </a:extLst>
              </p14:cNvPr>
              <p14:cNvContentPartPr/>
              <p14:nvPr/>
            </p14:nvContentPartPr>
            <p14:xfrm>
              <a:off x="4671391" y="2435086"/>
              <a:ext cx="19050" cy="1905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DB1761-C02A-443C-9813-CC1E48E780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8891" y="1482586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653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CA06-8FD8-4DF5-B9F0-40BFB167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9DD69-45F2-47B7-8AC0-55EC1A947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Set out font for your website</a:t>
            </a:r>
          </a:p>
          <a:p>
            <a:pPr lvl="1"/>
            <a:r>
              <a:rPr lang="en-NZ" dirty="0"/>
              <a:t>Headings</a:t>
            </a:r>
          </a:p>
          <a:p>
            <a:pPr lvl="1"/>
            <a:r>
              <a:rPr lang="en-NZ" dirty="0"/>
              <a:t>Main text</a:t>
            </a:r>
          </a:p>
        </p:txBody>
      </p:sp>
    </p:spTree>
    <p:extLst>
      <p:ext uri="{BB962C8B-B14F-4D97-AF65-F5344CB8AC3E}">
        <p14:creationId xmlns:p14="http://schemas.microsoft.com/office/powerpoint/2010/main" val="427988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524C69-441A-4646-A403-83EBCE474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826" y="3080083"/>
            <a:ext cx="5330076" cy="2831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C2FEA2-4950-49B6-8558-20ABD4DE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Look at three different websites</a:t>
            </a:r>
            <a:br>
              <a:rPr lang="en-NZ" dirty="0"/>
            </a:br>
            <a:r>
              <a:rPr lang="en-NZ" dirty="0"/>
              <a:t>Identify the common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D1A3-2923-477D-BBDF-20ACBCCAF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solidFill>
                  <a:srgbClr val="FF0000"/>
                </a:solidFill>
              </a:rPr>
              <a:t>Heading</a:t>
            </a:r>
          </a:p>
          <a:p>
            <a:r>
              <a:rPr lang="en-NZ" dirty="0">
                <a:solidFill>
                  <a:srgbClr val="00B0F0"/>
                </a:solidFill>
              </a:rPr>
              <a:t>Navigation</a:t>
            </a:r>
          </a:p>
          <a:p>
            <a:r>
              <a:rPr lang="en-NZ" dirty="0">
                <a:solidFill>
                  <a:srgbClr val="92D050"/>
                </a:solidFill>
              </a:rPr>
              <a:t>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1AF0B-F36C-46EF-99DE-65F14BBEA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44" y="3080083"/>
            <a:ext cx="5330076" cy="28316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DC5B7B-C276-4752-AF8A-A8904E497072}"/>
              </a:ext>
            </a:extLst>
          </p:cNvPr>
          <p:cNvSpPr/>
          <p:nvPr/>
        </p:nvSpPr>
        <p:spPr>
          <a:xfrm>
            <a:off x="6345826" y="3080083"/>
            <a:ext cx="5330076" cy="433138"/>
          </a:xfrm>
          <a:prstGeom prst="rect">
            <a:avLst/>
          </a:prstGeom>
          <a:solidFill>
            <a:srgbClr val="FF0000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7E2FB2-91C4-4223-A8A6-CC7BFD881173}"/>
              </a:ext>
            </a:extLst>
          </p:cNvPr>
          <p:cNvSpPr/>
          <p:nvPr/>
        </p:nvSpPr>
        <p:spPr>
          <a:xfrm>
            <a:off x="6345826" y="3724979"/>
            <a:ext cx="5330076" cy="2406313"/>
          </a:xfrm>
          <a:prstGeom prst="rect">
            <a:avLst/>
          </a:prstGeom>
          <a:solidFill>
            <a:srgbClr val="92D050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D54A25-F6C5-4D0A-9D87-9CFE7EDD8370}"/>
              </a:ext>
            </a:extLst>
          </p:cNvPr>
          <p:cNvSpPr/>
          <p:nvPr/>
        </p:nvSpPr>
        <p:spPr>
          <a:xfrm>
            <a:off x="6345826" y="3513222"/>
            <a:ext cx="5330076" cy="211756"/>
          </a:xfrm>
          <a:prstGeom prst="rect">
            <a:avLst/>
          </a:prstGeom>
          <a:solidFill>
            <a:srgbClr val="00B0F0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35189-A239-4357-80D4-83BC2C19310E}"/>
              </a:ext>
            </a:extLst>
          </p:cNvPr>
          <p:cNvSpPr/>
          <p:nvPr/>
        </p:nvSpPr>
        <p:spPr>
          <a:xfrm>
            <a:off x="4745255" y="1491916"/>
            <a:ext cx="4417996" cy="10780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Look for similarities (and differences) in layouts across webpages</a:t>
            </a:r>
          </a:p>
        </p:txBody>
      </p:sp>
    </p:spTree>
    <p:extLst>
      <p:ext uri="{BB962C8B-B14F-4D97-AF65-F5344CB8AC3E}">
        <p14:creationId xmlns:p14="http://schemas.microsoft.com/office/powerpoint/2010/main" val="410950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AFA211B-50F7-4CC9-9EB7-E5FC27274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" y="984384"/>
            <a:ext cx="9382953" cy="5869737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A79A3A-7F7A-40A2-9DEE-5A1153F8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 anchor="ctr">
            <a:normAutofit/>
          </a:bodyPr>
          <a:lstStyle/>
          <a:p>
            <a:r>
              <a:rPr lang="en-NZ" dirty="0"/>
              <a:t>Site 1 -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C980954-CCB0-4228-8C3C-6A26187DE8F4}"/>
                  </a:ext>
                </a:extLst>
              </p14:cNvPr>
              <p14:cNvContentPartPr/>
              <p14:nvPr/>
            </p14:nvContentPartPr>
            <p14:xfrm>
              <a:off x="66260" y="1887712"/>
              <a:ext cx="895350" cy="1905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C980954-CCB0-4228-8C3C-6A26187DE8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70" y="1868662"/>
                <a:ext cx="931092" cy="57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C9E6EBE-DDC0-4FF7-8B8E-9461E34C35C1}"/>
                  </a:ext>
                </a:extLst>
              </p14:cNvPr>
              <p14:cNvContentPartPr/>
              <p14:nvPr/>
            </p14:nvContentPartPr>
            <p14:xfrm>
              <a:off x="936495" y="1535607"/>
              <a:ext cx="38100" cy="33337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C9E6EBE-DDC0-4FF7-8B8E-9461E34C35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0119" y="1517779"/>
                <a:ext cx="71187" cy="368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C56F24B-6C45-4459-9103-BB1D099CC2E6}"/>
                  </a:ext>
                </a:extLst>
              </p14:cNvPr>
              <p14:cNvContentPartPr/>
              <p14:nvPr/>
            </p14:nvContentPartPr>
            <p14:xfrm>
              <a:off x="993913" y="1490869"/>
              <a:ext cx="19050" cy="1905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C56F24B-6C45-4459-9103-BB1D099CC2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463" y="557419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947244F-A4D5-4C6B-B610-6125B2CF76A6}"/>
                  </a:ext>
                </a:extLst>
              </p14:cNvPr>
              <p14:cNvContentPartPr/>
              <p14:nvPr/>
            </p14:nvContentPartPr>
            <p14:xfrm>
              <a:off x="960782" y="1838739"/>
              <a:ext cx="8362950" cy="47625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947244F-A4D5-4C6B-B610-6125B2CF76A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3145" y="1821232"/>
                <a:ext cx="8398583" cy="511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EB575E-D3B0-45D6-B64C-68FB6AF8307F}"/>
                  </a:ext>
                </a:extLst>
              </p14:cNvPr>
              <p14:cNvContentPartPr/>
              <p14:nvPr/>
            </p14:nvContentPartPr>
            <p14:xfrm>
              <a:off x="-83520" y="1769127"/>
              <a:ext cx="9410700" cy="4876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EB575E-D3B0-45D6-B64C-68FB6AF830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01167" y="1751119"/>
                <a:ext cx="9446353" cy="49124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766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9A3A-7F7A-40A2-9DEE-5A1153F8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Site 2 - 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4ACDABCF-9C58-4465-91D1-6123E7F24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" y="1343818"/>
            <a:ext cx="8793482" cy="549592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712C02-D302-4BAB-B9A6-0AF6F95F2A1F}"/>
                  </a:ext>
                </a:extLst>
              </p14:cNvPr>
              <p14:cNvContentPartPr/>
              <p14:nvPr/>
            </p14:nvContentPartPr>
            <p14:xfrm>
              <a:off x="2832652" y="3644347"/>
              <a:ext cx="19050" cy="1905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712C02-D302-4BAB-B9A6-0AF6F95F2A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0152" y="2710897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E36A04-AFF1-4FBF-89FE-8A464CA049BF}"/>
                  </a:ext>
                </a:extLst>
              </p14:cNvPr>
              <p14:cNvContentPartPr/>
              <p14:nvPr/>
            </p14:nvContentPartPr>
            <p14:xfrm>
              <a:off x="1789043" y="1755913"/>
              <a:ext cx="19050" cy="1905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E36A04-AFF1-4FBF-89FE-8A464CA049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593" y="803413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96527B-6001-493B-A09F-45A9B6784803}"/>
                  </a:ext>
                </a:extLst>
              </p14:cNvPr>
              <p14:cNvContentPartPr/>
              <p14:nvPr/>
            </p14:nvContentPartPr>
            <p14:xfrm>
              <a:off x="1706217" y="1573695"/>
              <a:ext cx="19050" cy="1905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96527B-6001-493B-A09F-45A9B67848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3717" y="621195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B1CBEC-B3B4-4951-A4E5-CD9534B563FC}"/>
                  </a:ext>
                </a:extLst>
              </p14:cNvPr>
              <p14:cNvContentPartPr/>
              <p14:nvPr/>
            </p14:nvContentPartPr>
            <p14:xfrm>
              <a:off x="1706217" y="1573695"/>
              <a:ext cx="19050" cy="1905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B1CBEC-B3B4-4951-A4E5-CD9534B563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3717" y="621195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625C6E-70F8-4914-95FB-15F8EB631EAC}"/>
                  </a:ext>
                </a:extLst>
              </p14:cNvPr>
              <p14:cNvContentPartPr/>
              <p14:nvPr/>
            </p14:nvContentPartPr>
            <p14:xfrm>
              <a:off x="1176130" y="1573695"/>
              <a:ext cx="19050" cy="1905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625C6E-70F8-4914-95FB-15F8EB631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680" y="621195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B21A10-941D-4B2E-B9CE-041EADCE5A04}"/>
                  </a:ext>
                </a:extLst>
              </p14:cNvPr>
              <p14:cNvContentPartPr/>
              <p14:nvPr/>
            </p14:nvContentPartPr>
            <p14:xfrm>
              <a:off x="1176130" y="1573695"/>
              <a:ext cx="19050" cy="1905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B21A10-941D-4B2E-B9CE-041EADCE5A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680" y="621195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58CC6D2-E436-455A-9229-68A53FF397CD}"/>
                  </a:ext>
                </a:extLst>
              </p14:cNvPr>
              <p14:cNvContentPartPr/>
              <p14:nvPr/>
            </p14:nvContentPartPr>
            <p14:xfrm>
              <a:off x="33129" y="1922657"/>
              <a:ext cx="2619375" cy="6477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58CC6D2-E436-455A-9229-68A53FF397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501" y="1904976"/>
                <a:ext cx="2654991" cy="683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498B7DF-C9F2-4C35-8664-99D47410F76A}"/>
                  </a:ext>
                </a:extLst>
              </p14:cNvPr>
              <p14:cNvContentPartPr/>
              <p14:nvPr/>
            </p14:nvContentPartPr>
            <p14:xfrm>
              <a:off x="2683565" y="1790450"/>
              <a:ext cx="6076950" cy="74295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498B7DF-C9F2-4C35-8664-99D47410F7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65556" y="1772487"/>
                <a:ext cx="6112608" cy="778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6ED6700-E583-44B4-B453-E7AA39CE1500}"/>
                  </a:ext>
                </a:extLst>
              </p14:cNvPr>
              <p14:cNvContentPartPr/>
              <p14:nvPr/>
            </p14:nvContentPartPr>
            <p14:xfrm>
              <a:off x="-265695" y="2513512"/>
              <a:ext cx="9296400" cy="386715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6ED6700-E583-44B4-B453-E7AA39CE15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283332" y="2495510"/>
                <a:ext cx="9332035" cy="39027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848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9A3A-7F7A-40A2-9DEE-5A1153F8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Site 3 -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54BF7C6-9A57-429A-8644-D4EA6A08C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" y="1343818"/>
            <a:ext cx="8793482" cy="549592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28645F-813B-42CB-98D4-DB85EBA4C27D}"/>
                  </a:ext>
                </a:extLst>
              </p14:cNvPr>
              <p14:cNvContentPartPr/>
              <p14:nvPr/>
            </p14:nvContentPartPr>
            <p14:xfrm>
              <a:off x="1292086" y="2070652"/>
              <a:ext cx="19050" cy="1905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28645F-813B-42CB-98D4-DB85EBA4C2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636" y="1137202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8D8675B-AC7E-4344-8741-8AFFC7E29C8A}"/>
                  </a:ext>
                </a:extLst>
              </p14:cNvPr>
              <p14:cNvContentPartPr/>
              <p14:nvPr/>
            </p14:nvContentPartPr>
            <p14:xfrm>
              <a:off x="49695" y="1812027"/>
              <a:ext cx="1628775" cy="36195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8D8675B-AC7E-4344-8741-8AFFC7E29C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58" y="1794274"/>
                <a:ext cx="1664489" cy="397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34EF4F2-EB16-4E57-B19F-902F8151A9D1}"/>
                  </a:ext>
                </a:extLst>
              </p14:cNvPr>
              <p14:cNvContentPartPr/>
              <p14:nvPr/>
            </p14:nvContentPartPr>
            <p14:xfrm>
              <a:off x="6907695" y="1805608"/>
              <a:ext cx="1924050" cy="46672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34EF4F2-EB16-4E57-B19F-902F8151A9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89666" y="1787893"/>
                <a:ext cx="1959747" cy="502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AD4D908-44D7-4F7D-B67D-9FAF2356C8D1}"/>
                  </a:ext>
                </a:extLst>
              </p14:cNvPr>
              <p14:cNvContentPartPr/>
              <p14:nvPr/>
            </p14:nvContentPartPr>
            <p14:xfrm>
              <a:off x="0" y="1738642"/>
              <a:ext cx="8848725" cy="543877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AD4D908-44D7-4F7D-B67D-9FAF2356C8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7998" y="1720993"/>
                <a:ext cx="8884360" cy="5474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9B21F83-C5DC-4C1B-B05F-9190D12CEEC4}"/>
                  </a:ext>
                </a:extLst>
              </p14:cNvPr>
              <p14:cNvContentPartPr/>
              <p14:nvPr/>
            </p14:nvContentPartPr>
            <p14:xfrm>
              <a:off x="-184435" y="2257776"/>
              <a:ext cx="5629275" cy="463867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9B21F83-C5DC-4C1B-B05F-9190D12CEEC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202446" y="2240119"/>
                <a:ext cx="5664938" cy="46743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791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F243-9526-4698-A226-DF43DB39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Site Map (Where the links go)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976760-8F74-416E-98EC-F77994873A39}"/>
              </a:ext>
            </a:extLst>
          </p:cNvPr>
          <p:cNvSpPr/>
          <p:nvPr/>
        </p:nvSpPr>
        <p:spPr>
          <a:xfrm>
            <a:off x="4127863" y="1663338"/>
            <a:ext cx="1715588" cy="89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3D027-0FE6-4D29-A2C2-3BE63C89C8E6}"/>
              </a:ext>
            </a:extLst>
          </p:cNvPr>
          <p:cNvSpPr/>
          <p:nvPr/>
        </p:nvSpPr>
        <p:spPr>
          <a:xfrm>
            <a:off x="1944189" y="3399449"/>
            <a:ext cx="1715588" cy="89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Page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BDAC5-6C54-48C1-A003-A15506541219}"/>
              </a:ext>
            </a:extLst>
          </p:cNvPr>
          <p:cNvSpPr/>
          <p:nvPr/>
        </p:nvSpPr>
        <p:spPr>
          <a:xfrm>
            <a:off x="6387737" y="3399448"/>
            <a:ext cx="1715588" cy="89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Page 3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6EB2132-9AB2-41B3-97B9-17F8C6D3ECED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5696031" y="1849947"/>
            <a:ext cx="839127" cy="225987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5B836EF-03E5-41FC-A8EA-DBD34FC6163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474256" y="1888048"/>
            <a:ext cx="839128" cy="218367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B675413-2E57-41D5-A12E-10BF36997E4D}"/>
              </a:ext>
            </a:extLst>
          </p:cNvPr>
          <p:cNvSpPr/>
          <p:nvPr/>
        </p:nvSpPr>
        <p:spPr>
          <a:xfrm>
            <a:off x="892628" y="4977560"/>
            <a:ext cx="1715588" cy="89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Page 2</a:t>
            </a:r>
          </a:p>
          <a:p>
            <a:pPr algn="ctr"/>
            <a:r>
              <a:rPr lang="en-NZ" dirty="0"/>
              <a:t>Subpage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955ADD-B986-4BC9-8D3C-536AB147A8DA}"/>
              </a:ext>
            </a:extLst>
          </p:cNvPr>
          <p:cNvSpPr/>
          <p:nvPr/>
        </p:nvSpPr>
        <p:spPr>
          <a:xfrm>
            <a:off x="2947851" y="4977560"/>
            <a:ext cx="1715588" cy="89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Page 2 </a:t>
            </a:r>
          </a:p>
          <a:p>
            <a:pPr algn="ctr"/>
            <a:r>
              <a:rPr lang="en-NZ" dirty="0"/>
              <a:t>Subpage 2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764C70D-3E5E-49C5-927C-C9373380D23F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>
            <a:off x="1935639" y="4111216"/>
            <a:ext cx="681128" cy="105156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4B378DC-E788-48D0-89E6-27CD51ED5B48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rot="16200000" flipH="1">
            <a:off x="2963250" y="4135165"/>
            <a:ext cx="681128" cy="100366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4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85DD-1DE9-48F0-97DB-EC0C7F01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Own site map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F447C8-058B-4D7D-9FFB-A756F2F3B5D8}"/>
              </a:ext>
            </a:extLst>
          </p:cNvPr>
          <p:cNvSpPr/>
          <p:nvPr/>
        </p:nvSpPr>
        <p:spPr>
          <a:xfrm>
            <a:off x="4127863" y="1663338"/>
            <a:ext cx="1715588" cy="89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8109F7-48E7-4BA1-A8C1-F2FDD33C9F87}"/>
              </a:ext>
            </a:extLst>
          </p:cNvPr>
          <p:cNvSpPr/>
          <p:nvPr/>
        </p:nvSpPr>
        <p:spPr>
          <a:xfrm>
            <a:off x="1944189" y="3399449"/>
            <a:ext cx="1715588" cy="89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Page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8FEDA1-08D5-490E-8DE6-F0CEE40DDA94}"/>
              </a:ext>
            </a:extLst>
          </p:cNvPr>
          <p:cNvSpPr/>
          <p:nvPr/>
        </p:nvSpPr>
        <p:spPr>
          <a:xfrm>
            <a:off x="6387737" y="3399448"/>
            <a:ext cx="1715588" cy="89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Page 3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916A9A-BDCB-403A-9CC5-B82AE752EF5B}"/>
              </a:ext>
            </a:extLst>
          </p:cNvPr>
          <p:cNvCxnSpPr/>
          <p:nvPr/>
        </p:nvCxnSpPr>
        <p:spPr>
          <a:xfrm rot="16200000" flipH="1">
            <a:off x="5696031" y="1849947"/>
            <a:ext cx="839127" cy="225987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651B4A6-6AEC-4A41-80ED-7DF0D439C0F2}"/>
              </a:ext>
            </a:extLst>
          </p:cNvPr>
          <p:cNvCxnSpPr/>
          <p:nvPr/>
        </p:nvCxnSpPr>
        <p:spPr>
          <a:xfrm rot="5400000">
            <a:off x="3474256" y="1888048"/>
            <a:ext cx="839128" cy="218367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06AD5D-0452-40D1-BB97-77D04C316865}"/>
              </a:ext>
            </a:extLst>
          </p:cNvPr>
          <p:cNvCxnSpPr/>
          <p:nvPr/>
        </p:nvCxnSpPr>
        <p:spPr>
          <a:xfrm>
            <a:off x="3669102" y="3848819"/>
            <a:ext cx="2654060" cy="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61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847E-A5F8-4918-831D-F39CFFA6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Default page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88E4-F221-4329-A949-FAAB67EE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Centered</a:t>
            </a:r>
            <a:r>
              <a:rPr lang="en-NZ" dirty="0"/>
              <a:t> on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8A79D6-6D5E-49E9-97FF-AABEA907636C}"/>
              </a:ext>
            </a:extLst>
          </p:cNvPr>
          <p:cNvSpPr/>
          <p:nvPr/>
        </p:nvSpPr>
        <p:spPr>
          <a:xfrm>
            <a:off x="3039292" y="1781832"/>
            <a:ext cx="5974080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B3BB76-8B6E-4FE6-8D0C-5B452923FBE5}"/>
              </a:ext>
            </a:extLst>
          </p:cNvPr>
          <p:cNvSpPr/>
          <p:nvPr/>
        </p:nvSpPr>
        <p:spPr>
          <a:xfrm>
            <a:off x="3039292" y="2487226"/>
            <a:ext cx="1532708" cy="3209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Navigation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25D2F7-0EA7-4CB4-B291-6CDCB3FAD454}"/>
              </a:ext>
            </a:extLst>
          </p:cNvPr>
          <p:cNvSpPr/>
          <p:nvPr/>
        </p:nvSpPr>
        <p:spPr>
          <a:xfrm>
            <a:off x="4572000" y="2487226"/>
            <a:ext cx="4441372" cy="3209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Main Content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A0D7C0-B8FE-4C56-B6ED-A27D1DB2DD16}"/>
              </a:ext>
            </a:extLst>
          </p:cNvPr>
          <p:cNvCxnSpPr/>
          <p:nvPr/>
        </p:nvCxnSpPr>
        <p:spPr>
          <a:xfrm>
            <a:off x="2751909" y="1781832"/>
            <a:ext cx="0" cy="705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7B42CD-5B1C-4D87-BFAE-E07C1E068781}"/>
              </a:ext>
            </a:extLst>
          </p:cNvPr>
          <p:cNvSpPr txBox="1"/>
          <p:nvPr/>
        </p:nvSpPr>
        <p:spPr>
          <a:xfrm>
            <a:off x="1999587" y="1949863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125px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8960E-5667-45B6-8C74-9442DE614D4B}"/>
              </a:ext>
            </a:extLst>
          </p:cNvPr>
          <p:cNvSpPr txBox="1"/>
          <p:nvPr/>
        </p:nvSpPr>
        <p:spPr>
          <a:xfrm>
            <a:off x="3331998" y="5807760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175px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523B16-2057-4E01-8642-562EDAF3DC3A}"/>
              </a:ext>
            </a:extLst>
          </p:cNvPr>
          <p:cNvCxnSpPr/>
          <p:nvPr/>
        </p:nvCxnSpPr>
        <p:spPr>
          <a:xfrm>
            <a:off x="3039292" y="5807760"/>
            <a:ext cx="15327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D7C4D9-D4D6-458D-AF63-1E8A161954DB}"/>
              </a:ext>
            </a:extLst>
          </p:cNvPr>
          <p:cNvCxnSpPr>
            <a:cxnSpLocks/>
          </p:cNvCxnSpPr>
          <p:nvPr/>
        </p:nvCxnSpPr>
        <p:spPr>
          <a:xfrm>
            <a:off x="4572000" y="5807760"/>
            <a:ext cx="44413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1BBF7B-8295-4692-9235-FBC9CE18556E}"/>
              </a:ext>
            </a:extLst>
          </p:cNvPr>
          <p:cNvSpPr txBox="1"/>
          <p:nvPr/>
        </p:nvSpPr>
        <p:spPr>
          <a:xfrm>
            <a:off x="6162284" y="5816012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825px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AD121D-D1CC-438C-A61F-7E25D39CF9DC}"/>
              </a:ext>
            </a:extLst>
          </p:cNvPr>
          <p:cNvCxnSpPr>
            <a:cxnSpLocks/>
          </p:cNvCxnSpPr>
          <p:nvPr/>
        </p:nvCxnSpPr>
        <p:spPr>
          <a:xfrm>
            <a:off x="3039292" y="1646840"/>
            <a:ext cx="5974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ED45C8-211D-40BC-A6F6-C990964B79E7}"/>
              </a:ext>
            </a:extLst>
          </p:cNvPr>
          <p:cNvSpPr txBox="1"/>
          <p:nvPr/>
        </p:nvSpPr>
        <p:spPr>
          <a:xfrm>
            <a:off x="5543976" y="1277508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825px</a:t>
            </a:r>
          </a:p>
        </p:txBody>
      </p:sp>
    </p:spTree>
    <p:extLst>
      <p:ext uri="{BB962C8B-B14F-4D97-AF65-F5344CB8AC3E}">
        <p14:creationId xmlns:p14="http://schemas.microsoft.com/office/powerpoint/2010/main" val="235738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FD39-B029-4306-9257-79CA2E66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36C8-845F-44DD-9067-74F36B684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Explain the look and feel of the navigation of your site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414655-A425-42E0-A752-34A9DD75DEA8}"/>
              </a:ext>
            </a:extLst>
          </p:cNvPr>
          <p:cNvSpPr/>
          <p:nvPr/>
        </p:nvSpPr>
        <p:spPr>
          <a:xfrm>
            <a:off x="3039292" y="2487226"/>
            <a:ext cx="1532708" cy="3209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31577-21F4-4231-B007-2EE80F525B12}"/>
              </a:ext>
            </a:extLst>
          </p:cNvPr>
          <p:cNvSpPr/>
          <p:nvPr/>
        </p:nvSpPr>
        <p:spPr>
          <a:xfrm>
            <a:off x="3031958" y="2483318"/>
            <a:ext cx="1530417" cy="4523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F19986-9C2C-4658-B578-2234A4E7ED01}"/>
              </a:ext>
            </a:extLst>
          </p:cNvPr>
          <p:cNvSpPr/>
          <p:nvPr/>
        </p:nvSpPr>
        <p:spPr>
          <a:xfrm>
            <a:off x="3031958" y="2935705"/>
            <a:ext cx="1530417" cy="4523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Console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8760FA-8A2B-4B6E-B21A-204ECC1E7E68}"/>
              </a:ext>
            </a:extLst>
          </p:cNvPr>
          <p:cNvSpPr/>
          <p:nvPr/>
        </p:nvSpPr>
        <p:spPr>
          <a:xfrm>
            <a:off x="3041583" y="3384184"/>
            <a:ext cx="1530417" cy="4523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EFC0D6-C419-42F1-88AC-42C0D53FE286}"/>
              </a:ext>
            </a:extLst>
          </p:cNvPr>
          <p:cNvSpPr/>
          <p:nvPr/>
        </p:nvSpPr>
        <p:spPr>
          <a:xfrm>
            <a:off x="6252525" y="2487226"/>
            <a:ext cx="1532708" cy="3209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440C74-254D-4F14-920B-8A479AF5FB1B}"/>
              </a:ext>
            </a:extLst>
          </p:cNvPr>
          <p:cNvSpPr/>
          <p:nvPr/>
        </p:nvSpPr>
        <p:spPr>
          <a:xfrm>
            <a:off x="6245191" y="2483318"/>
            <a:ext cx="1530417" cy="4523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19028A-90BB-47AD-937B-1EEAB8080DC1}"/>
              </a:ext>
            </a:extLst>
          </p:cNvPr>
          <p:cNvSpPr/>
          <p:nvPr/>
        </p:nvSpPr>
        <p:spPr>
          <a:xfrm>
            <a:off x="6245191" y="2935705"/>
            <a:ext cx="1530417" cy="452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Console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83B8CF-0E6F-4D15-895C-CD53C4011203}"/>
              </a:ext>
            </a:extLst>
          </p:cNvPr>
          <p:cNvSpPr/>
          <p:nvPr/>
        </p:nvSpPr>
        <p:spPr>
          <a:xfrm>
            <a:off x="6254816" y="3384184"/>
            <a:ext cx="1530417" cy="4523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PC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DD853A-62C6-4756-AFA9-74C35C3E47BC}"/>
              </a:ext>
            </a:extLst>
          </p:cNvPr>
          <p:cNvSpPr txBox="1"/>
          <p:nvPr/>
        </p:nvSpPr>
        <p:spPr>
          <a:xfrm>
            <a:off x="8037095" y="3128210"/>
            <a:ext cx="1992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Button changes to white background when hovered over.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432FF8-FBB5-409D-B895-80EDD804E64B}"/>
              </a:ext>
            </a:extLst>
          </p:cNvPr>
          <p:cNvSpPr txBox="1"/>
          <p:nvPr/>
        </p:nvSpPr>
        <p:spPr>
          <a:xfrm>
            <a:off x="722696" y="2669381"/>
            <a:ext cx="1992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Red background with white text shows current page</a:t>
            </a:r>
          </a:p>
        </p:txBody>
      </p:sp>
    </p:spTree>
    <p:extLst>
      <p:ext uri="{BB962C8B-B14F-4D97-AF65-F5344CB8AC3E}">
        <p14:creationId xmlns:p14="http://schemas.microsoft.com/office/powerpoint/2010/main" val="801614236"/>
      </p:ext>
    </p:extLst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847DD212-B3F1-4C77-AD29-14DD15CE0A55}" vid="{E6802BF2-C968-4CF0-AC6A-2D6A80FF8CC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E96C31207711499F4EDE66C708B383" ma:contentTypeVersion="9" ma:contentTypeDescription="Create a new document." ma:contentTypeScope="" ma:versionID="144b4021f06862f542309c6ab64c82bf">
  <xsd:schema xmlns:xsd="http://www.w3.org/2001/XMLSchema" xmlns:xs="http://www.w3.org/2001/XMLSchema" xmlns:p="http://schemas.microsoft.com/office/2006/metadata/properties" xmlns:ns2="e087acd8-370d-4cf4-a876-7580c4a869f4" targetNamespace="http://schemas.microsoft.com/office/2006/metadata/properties" ma:root="true" ma:fieldsID="7e04a31a1fd60cb02c76b8ae9b6425cc" ns2:_="">
    <xsd:import namespace="e087acd8-370d-4cf4-a876-7580c4a869f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7acd8-370d-4cf4-a876-7580c4a869f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e087acd8-370d-4cf4-a876-7580c4a869f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20028E-B568-4378-95CC-AA0DF153D5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87acd8-370d-4cf4-a876-7580c4a869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82A4C7-4B21-4D6B-8041-7D72C951899A}">
  <ds:schemaRefs>
    <ds:schemaRef ds:uri="http://schemas.microsoft.com/office/2006/metadata/properties"/>
    <ds:schemaRef ds:uri="http://schemas.microsoft.com/office/infopath/2007/PartnerControls"/>
    <ds:schemaRef ds:uri="e087acd8-370d-4cf4-a876-7580c4a869f4"/>
  </ds:schemaRefs>
</ds:datastoreItem>
</file>

<file path=customXml/itemProps3.xml><?xml version="1.0" encoding="utf-8"?>
<ds:datastoreItem xmlns:ds="http://schemas.openxmlformats.org/officeDocument/2006/customXml" ds:itemID="{4AD860B1-010E-42BD-9E93-07E93AE537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25</TotalTime>
  <Words>262</Words>
  <Application>Microsoft Office PowerPoint</Application>
  <PresentationFormat>Widescreen</PresentationFormat>
  <Paragraphs>110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Circuit</vt:lpstr>
      <vt:lpstr>Website Wireframe</vt:lpstr>
      <vt:lpstr>Look at three different websites Identify the common areas</vt:lpstr>
      <vt:lpstr>Site 1 - </vt:lpstr>
      <vt:lpstr>Site 2 - </vt:lpstr>
      <vt:lpstr>Site 3 - </vt:lpstr>
      <vt:lpstr>Site Map (Where the links go)</vt:lpstr>
      <vt:lpstr>Own site map</vt:lpstr>
      <vt:lpstr>Default page style</vt:lpstr>
      <vt:lpstr>Navigation</vt:lpstr>
      <vt:lpstr>Home Page (index.html)</vt:lpstr>
      <vt:lpstr>Gaming PCs (PC.html)</vt:lpstr>
      <vt:lpstr>Gaming PCs (PC.html)</vt:lpstr>
      <vt:lpstr>Home Page (index.html)</vt:lpstr>
      <vt:lpstr>Home Page (index.html)</vt:lpstr>
      <vt:lpstr>Page 2 (???.html)</vt:lpstr>
      <vt:lpstr>Page 3 (???.html)</vt:lpstr>
      <vt:lpstr>Colour Schemes (https://coolors.co/)</vt:lpstr>
      <vt:lpstr>Fonts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Wireframe</dc:title>
  <dc:creator>Andrew Thawley</dc:creator>
  <cp:lastModifiedBy>Andrew Thawley</cp:lastModifiedBy>
  <cp:revision>284</cp:revision>
  <dcterms:created xsi:type="dcterms:W3CDTF">2021-02-21T21:55:11Z</dcterms:created>
  <dcterms:modified xsi:type="dcterms:W3CDTF">2021-03-14T22:39:11Z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0x010100B6E96C31207711499F4EDE66C708B383</vt:lpwstr>
  </property>
  <property fmtid="{D5CDD505-2E9C-101B-9397-08002B2CF9AE}" pid="3" name="Order">
    <vt:r8>5461000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