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AF22-E340-58A7-4EC8-54B665B5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35A77-65EB-66D0-9A70-4314239DB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BF7D-C6BC-7869-459C-1D8B7B1C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04D9-3720-54A6-2DBB-3662956D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68CB-1439-7720-D649-30F347BC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CEA3-AF26-C923-ACAC-FED0531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D50CB-BD92-820F-6631-E5440C1F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A602-A2D8-423F-4D61-6DEC4B09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B67B-0335-87B8-AC9A-0896474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53F1-19AC-4579-D358-43200B8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B72BA-34A7-4E80-2796-0FCC94132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5682C-AF56-5CB6-8737-591C0220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84BE-EE81-324A-1CA9-E6E49A35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C1C9-616D-23D0-CF26-08C203E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A989-4DA5-EA83-1395-F1837C4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98A2-6354-16DE-9F25-506135D5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ACA-83B9-AD1D-7C70-4165F729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A248-1DC3-0332-5D63-33EB50AA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CC16-FBE2-57CD-A15B-0EEE09F9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18FC-B322-6AEB-9D1D-3E6D8111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1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42C7-E789-6A9C-0268-95DC7B8B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D5F83-06CE-0113-644D-FB0323FF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4A31-05EA-D68F-0E92-E52A979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2309-3D4C-33E5-5948-F7B502E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EBB3-BD6A-D566-C1A3-5F7B9E6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CD7-06CD-6FB8-3976-F03A6B1F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46AB-EB68-ED3B-6B34-256E9B21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0C01-7C28-16BD-3F3B-BB66080E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3685-7876-D3EF-06C4-A0288371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EF74-32D2-DB15-E395-CEDC1B05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A570E-FA8A-664D-0D03-5E0F757A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0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1C97-BEB5-7452-1855-D17E5281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5C0C-D909-A633-CB98-6CE2FB78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702A-5A69-DF11-57E8-80C3C9B3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905B-5239-7D5A-F6F2-4776E230E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C3C00-F7E9-1EAA-BED8-2B4425F50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7ACA-0FE4-DD97-2911-51CAD33B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D1378-4131-AF79-B1B1-3E8D88AA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DC5D4-1E61-637A-5EEB-BBD14936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4306-E792-9256-5BD2-2B1A35B9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E5A1B-8673-967A-0642-66BD42BF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C765-A6A0-6909-1E91-813A47F5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30EBC-2116-2D0D-D7B0-F4AB2E6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5E982-0D20-DD6C-3EA1-D9BEA34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ADE3-919F-90A7-8EAF-9FFE565F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ECADF-53BA-C23A-66D7-AABE8DA6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7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0F4A-2D04-CBEA-0382-6DE06236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543C-F634-210E-7128-F20E59B2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828A4-54FB-7227-5A22-B2AA6BE6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17A8-67B8-22B6-AEA7-4541396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EFE3-F36E-C431-78B1-B727C47D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D6BB-F35F-0188-622E-9199A84A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AA24-16F1-5E24-AAD1-6F60D230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1BC6-BAED-1F0C-C153-1FE8FA67D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F112-894A-A0D8-E1EC-52FD120D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95396-5E96-4AFF-E9CE-7FD91260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96E4-8BE5-7B09-6C0F-29BD5C6C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E536-A9B5-457F-B20E-92DF318D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5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E62E8-F9DB-E808-D6C9-A4BE43F5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605F-9C86-A8D7-ADB0-F647FB73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7964-9FE1-E1DC-2DCD-76B74219D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CB93-7D1A-44A9-BB56-084633F2A30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CD76-3A70-F878-D36E-A4099269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06AA-F5AB-F0D2-F1CA-74718D0D2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6BAE-7794-45F2-9D27-8DA3EDDF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BC85-E9D0-FDA0-714E-FFE5B23D7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22"/>
            <a:ext cx="9144000" cy="715402"/>
          </a:xfrm>
        </p:spPr>
        <p:txBody>
          <a:bodyPr>
            <a:noAutofit/>
          </a:bodyPr>
          <a:lstStyle/>
          <a:p>
            <a:r>
              <a:rPr lang="en-US" sz="4000" b="1" u="sng" dirty="0"/>
              <a:t>KNOLWEDGE GRAPH</a:t>
            </a:r>
            <a:endParaRPr lang="en-IN" sz="4000" b="1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061F5B-52B9-284A-C7D7-E5199EFF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28" y="1087385"/>
            <a:ext cx="10260471" cy="57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40BD01-4399-37E6-D6B8-59430757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6" y="959224"/>
            <a:ext cx="10488347" cy="58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ECE20-A0EC-5124-AB24-63662CA72122}"/>
              </a:ext>
            </a:extLst>
          </p:cNvPr>
          <p:cNvSpPr txBox="1"/>
          <p:nvPr/>
        </p:nvSpPr>
        <p:spPr>
          <a:xfrm>
            <a:off x="1249680" y="1158240"/>
            <a:ext cx="9890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8D9195"/>
                </a:solidFill>
                <a:effectLst/>
                <a:latin typeface="IBM Plex Sans" panose="020B0604020202020204" pitchFamily="34" charset="0"/>
              </a:rPr>
              <a:t>Bringing knowledge graphs and machine learning (ML) together can systematically improve the accuracy of systems and extend the range of machine learning capabilities.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D9195"/>
              </a:solidFill>
              <a:latin typeface="IBM Plex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KG lets us build relationship between entities that are not directly connected but might have a connection which is not inferable from the data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ML is used to build complex datasets to train their models. But, this alone is a huge task &amp; comes with numerous challenges. Incorporating KG into ML would mean that we have more unbiased and truthful data which when visualized would help us understand more meaningful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would further lead to better decision making &amp; thus fulfilling business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6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41998B-6314-9ED1-718E-467DA7F6FFFD}"/>
              </a:ext>
            </a:extLst>
          </p:cNvPr>
          <p:cNvSpPr txBox="1">
            <a:spLocks/>
          </p:cNvSpPr>
          <p:nvPr/>
        </p:nvSpPr>
        <p:spPr>
          <a:xfrm>
            <a:off x="1828802" y="1401763"/>
            <a:ext cx="7586132" cy="366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Knowledge graphs can interconnect several tables with individual attributes as relations with entities.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Complex networks can be easily understood by traversing through relations (edges) and nodes (entities)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ea typeface="MS PGothic" charset="0"/>
                <a:cs typeface="Arial" charset="0"/>
              </a:rPr>
              <a:t>In a knowledge graph, entities will be nodes with their detailed profiles and connected through edges (relationships) to other entities.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ea typeface="MS PGothic" charset="0"/>
                <a:cs typeface="Arial" charset="0"/>
              </a:rPr>
              <a:t>Each relationship can be expanded to get all the entities with that particular relationship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626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41998B-6314-9ED1-718E-467DA7F6FFFD}"/>
              </a:ext>
            </a:extLst>
          </p:cNvPr>
          <p:cNvSpPr txBox="1">
            <a:spLocks/>
          </p:cNvSpPr>
          <p:nvPr/>
        </p:nvSpPr>
        <p:spPr>
          <a:xfrm>
            <a:off x="1828802" y="1401763"/>
            <a:ext cx="7586132" cy="366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978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191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IBM Plex Sans</vt:lpstr>
      <vt:lpstr>Office Theme</vt:lpstr>
      <vt:lpstr>KNOLWEDGE GRAPH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KNOLWEDGE GRAPH</dc:title>
  <cp:lastModifiedBy>ABHISHEK SINHA</cp:lastModifiedBy>
  <cp:revision>9</cp:revision>
  <dcterms:created xsi:type="dcterms:W3CDTF">2022-11-17T10:10:16Z</dcterms:created>
  <dcterms:modified xsi:type="dcterms:W3CDTF">2022-11-17T11:16:52Z</dcterms:modified>
</cp:coreProperties>
</file>