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67" r:id="rId27"/>
    <p:sldId id="268" r:id="rId28"/>
    <p:sldId id="269" r:id="rId29"/>
    <p:sldId id="291" r:id="rId30"/>
    <p:sldId id="292" r:id="rId31"/>
    <p:sldId id="261" r:id="rId32"/>
  </p:sldIdLst>
  <p:sldSz cx="12192000" cy="6858000"/>
  <p:notesSz cx="6858000" cy="9144000"/>
  <p:embeddedFontLst>
    <p:embeddedFont>
      <p:font typeface="Barlow" panose="00000500000000000000" pitchFamily="2" charset="0"/>
      <p:regular r:id="rId33"/>
      <p:bold r:id="rId34"/>
      <p:italic r:id="rId35"/>
      <p:boldItalic r:id="rId36"/>
    </p:embeddedFont>
    <p:embeddedFont>
      <p:font typeface="K2D" panose="020B0604020202020204" charset="-34"/>
      <p:regular r:id="rId37"/>
      <p:bold r:id="rId38"/>
      <p:italic r:id="rId39"/>
      <p:boldItalic r:id="rId40"/>
    </p:embeddedFont>
    <p:embeddedFont>
      <p:font typeface="Readex Pro" panose="020B0604020202020204" charset="-78"/>
      <p:regular r:id="rId41"/>
      <p:bold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5CAA"/>
    <a:srgbClr val="FFFFFF"/>
    <a:srgbClr val="CCFFFF"/>
    <a:srgbClr val="00AFEF"/>
    <a:srgbClr val="27ACE3"/>
    <a:srgbClr val="1F5CA9"/>
    <a:srgbClr val="F2F2F2"/>
    <a:srgbClr val="000000"/>
    <a:srgbClr val="D9D9D9"/>
    <a:srgbClr val="BAB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3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1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prstClr val="black">
                    <a:lumMod val="65000"/>
                    <a:lumOff val="35000"/>
                  </a:prstClr>
                </a:solidFill>
              </a:rPr>
              <a:t>Acurracy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KNN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lần 1</c:v>
                </c:pt>
                <c:pt idx="1">
                  <c:v>lần 2</c:v>
                </c:pt>
                <c:pt idx="2">
                  <c:v>lần 3</c:v>
                </c:pt>
                <c:pt idx="3">
                  <c:v>lần 4</c:v>
                </c:pt>
                <c:pt idx="4">
                  <c:v>lần 5</c:v>
                </c:pt>
                <c:pt idx="5">
                  <c:v>lần 6</c:v>
                </c:pt>
                <c:pt idx="6">
                  <c:v>lần 7</c:v>
                </c:pt>
                <c:pt idx="7">
                  <c:v>lần 8</c:v>
                </c:pt>
                <c:pt idx="8">
                  <c:v>lần 9</c:v>
                </c:pt>
                <c:pt idx="9">
                  <c:v>lần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95.54</c:v>
                </c:pt>
                <c:pt idx="1">
                  <c:v>95.17</c:v>
                </c:pt>
                <c:pt idx="2">
                  <c:v>93.68</c:v>
                </c:pt>
                <c:pt idx="3">
                  <c:v>93.68</c:v>
                </c:pt>
                <c:pt idx="4">
                  <c:v>93.3</c:v>
                </c:pt>
                <c:pt idx="5">
                  <c:v>96.28</c:v>
                </c:pt>
                <c:pt idx="6">
                  <c:v>95.53</c:v>
                </c:pt>
                <c:pt idx="7">
                  <c:v>94.8</c:v>
                </c:pt>
                <c:pt idx="8">
                  <c:v>95.54</c:v>
                </c:pt>
                <c:pt idx="9">
                  <c:v>93.3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62-46CC-874A-AFECF3EEE4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lần 1</c:v>
                </c:pt>
                <c:pt idx="1">
                  <c:v>lần 2</c:v>
                </c:pt>
                <c:pt idx="2">
                  <c:v>lần 3</c:v>
                </c:pt>
                <c:pt idx="3">
                  <c:v>lần 4</c:v>
                </c:pt>
                <c:pt idx="4">
                  <c:v>lần 5</c:v>
                </c:pt>
                <c:pt idx="5">
                  <c:v>lần 6</c:v>
                </c:pt>
                <c:pt idx="6">
                  <c:v>lần 7</c:v>
                </c:pt>
                <c:pt idx="7">
                  <c:v>lần 8</c:v>
                </c:pt>
                <c:pt idx="8">
                  <c:v>lần 9</c:v>
                </c:pt>
                <c:pt idx="9">
                  <c:v>lần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92.94</c:v>
                </c:pt>
                <c:pt idx="1">
                  <c:v>94.42</c:v>
                </c:pt>
                <c:pt idx="2">
                  <c:v>91.07</c:v>
                </c:pt>
                <c:pt idx="3">
                  <c:v>91.82</c:v>
                </c:pt>
                <c:pt idx="4">
                  <c:v>92.94</c:v>
                </c:pt>
                <c:pt idx="5">
                  <c:v>91.45</c:v>
                </c:pt>
                <c:pt idx="6">
                  <c:v>93.68</c:v>
                </c:pt>
                <c:pt idx="7">
                  <c:v>92.93</c:v>
                </c:pt>
                <c:pt idx="8">
                  <c:v>91.45</c:v>
                </c:pt>
                <c:pt idx="9">
                  <c:v>91.82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62-46CC-874A-AFECF3EEE4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Decission tree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lần 1</c:v>
                </c:pt>
                <c:pt idx="1">
                  <c:v>lần 2</c:v>
                </c:pt>
                <c:pt idx="2">
                  <c:v>lần 3</c:v>
                </c:pt>
                <c:pt idx="3">
                  <c:v>lần 4</c:v>
                </c:pt>
                <c:pt idx="4">
                  <c:v>lần 5</c:v>
                </c:pt>
                <c:pt idx="5">
                  <c:v>lần 6</c:v>
                </c:pt>
                <c:pt idx="6">
                  <c:v>lần 7</c:v>
                </c:pt>
                <c:pt idx="7">
                  <c:v>lần 8</c:v>
                </c:pt>
                <c:pt idx="8">
                  <c:v>lần 9</c:v>
                </c:pt>
                <c:pt idx="9">
                  <c:v>lần 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95.54</c:v>
                </c:pt>
                <c:pt idx="1">
                  <c:v>96.28</c:v>
                </c:pt>
                <c:pt idx="2">
                  <c:v>92.57</c:v>
                </c:pt>
                <c:pt idx="3">
                  <c:v>94.42</c:v>
                </c:pt>
                <c:pt idx="4">
                  <c:v>94.42</c:v>
                </c:pt>
                <c:pt idx="5">
                  <c:v>93.68</c:v>
                </c:pt>
                <c:pt idx="6">
                  <c:v>95.91</c:v>
                </c:pt>
                <c:pt idx="7">
                  <c:v>94.42</c:v>
                </c:pt>
                <c:pt idx="8">
                  <c:v>95.91</c:v>
                </c:pt>
                <c:pt idx="9">
                  <c:v>95.54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62-46CC-874A-AFECF3EEE4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6797343"/>
        <c:axId val="476797823"/>
      </c:barChart>
      <c:catAx>
        <c:axId val="476797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797823"/>
        <c:crosses val="autoZero"/>
        <c:auto val="1"/>
        <c:lblAlgn val="ctr"/>
        <c:lblOffset val="100"/>
        <c:noMultiLvlLbl val="0"/>
      </c:catAx>
      <c:valAx>
        <c:axId val="476797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797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KNN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lần 1</c:v>
                </c:pt>
                <c:pt idx="1">
                  <c:v>lần 2</c:v>
                </c:pt>
                <c:pt idx="2">
                  <c:v>lần 3</c:v>
                </c:pt>
                <c:pt idx="3">
                  <c:v>lần 4</c:v>
                </c:pt>
                <c:pt idx="4">
                  <c:v>lần 5</c:v>
                </c:pt>
                <c:pt idx="5">
                  <c:v>lần 6</c:v>
                </c:pt>
                <c:pt idx="6">
                  <c:v>lần 7</c:v>
                </c:pt>
                <c:pt idx="7">
                  <c:v>lần 8</c:v>
                </c:pt>
                <c:pt idx="8">
                  <c:v>lần 9</c:v>
                </c:pt>
                <c:pt idx="9">
                  <c:v>lần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93.68</c:v>
                </c:pt>
                <c:pt idx="1">
                  <c:v>93.84</c:v>
                </c:pt>
                <c:pt idx="2">
                  <c:v>91.87</c:v>
                </c:pt>
                <c:pt idx="3">
                  <c:v>90.5</c:v>
                </c:pt>
                <c:pt idx="4">
                  <c:v>91.67</c:v>
                </c:pt>
                <c:pt idx="5">
                  <c:v>94.9</c:v>
                </c:pt>
                <c:pt idx="6">
                  <c:v>93.81</c:v>
                </c:pt>
                <c:pt idx="7">
                  <c:v>93.07</c:v>
                </c:pt>
                <c:pt idx="8">
                  <c:v>93.75</c:v>
                </c:pt>
                <c:pt idx="9">
                  <c:v>90.11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64-490F-A767-DE479BE2ED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lần 1</c:v>
                </c:pt>
                <c:pt idx="1">
                  <c:v>lần 2</c:v>
                </c:pt>
                <c:pt idx="2">
                  <c:v>lần 3</c:v>
                </c:pt>
                <c:pt idx="3">
                  <c:v>lần 4</c:v>
                </c:pt>
                <c:pt idx="4">
                  <c:v>lần 5</c:v>
                </c:pt>
                <c:pt idx="5">
                  <c:v>lần 6</c:v>
                </c:pt>
                <c:pt idx="6">
                  <c:v>lần 7</c:v>
                </c:pt>
                <c:pt idx="7">
                  <c:v>lần 8</c:v>
                </c:pt>
                <c:pt idx="8">
                  <c:v>lần 9</c:v>
                </c:pt>
                <c:pt idx="9">
                  <c:v>lần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90.64</c:v>
                </c:pt>
                <c:pt idx="1">
                  <c:v>93.02</c:v>
                </c:pt>
                <c:pt idx="2">
                  <c:v>88.35</c:v>
                </c:pt>
                <c:pt idx="3">
                  <c:v>88.54</c:v>
                </c:pt>
                <c:pt idx="4">
                  <c:v>91.56</c:v>
                </c:pt>
                <c:pt idx="5">
                  <c:v>88.56</c:v>
                </c:pt>
                <c:pt idx="6">
                  <c:v>91.37</c:v>
                </c:pt>
                <c:pt idx="7">
                  <c:v>90.36</c:v>
                </c:pt>
                <c:pt idx="8">
                  <c:v>88.08</c:v>
                </c:pt>
                <c:pt idx="9">
                  <c:v>88.17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64-490F-A767-DE479BE2ED5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Decesion Tree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lần 1</c:v>
                </c:pt>
                <c:pt idx="1">
                  <c:v>lần 2</c:v>
                </c:pt>
                <c:pt idx="2">
                  <c:v>lần 3</c:v>
                </c:pt>
                <c:pt idx="3">
                  <c:v>lần 4</c:v>
                </c:pt>
                <c:pt idx="4">
                  <c:v>lần 5</c:v>
                </c:pt>
                <c:pt idx="5">
                  <c:v>lần 6</c:v>
                </c:pt>
                <c:pt idx="6">
                  <c:v>lần 7</c:v>
                </c:pt>
                <c:pt idx="7">
                  <c:v>lần 8</c:v>
                </c:pt>
                <c:pt idx="8">
                  <c:v>lần 9</c:v>
                </c:pt>
                <c:pt idx="9">
                  <c:v>lần 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93.68</c:v>
                </c:pt>
                <c:pt idx="1">
                  <c:v>95.41</c:v>
                </c:pt>
                <c:pt idx="2">
                  <c:v>90.38</c:v>
                </c:pt>
                <c:pt idx="3">
                  <c:v>91.98</c:v>
                </c:pt>
                <c:pt idx="4">
                  <c:v>93.15</c:v>
                </c:pt>
                <c:pt idx="5">
                  <c:v>91.94</c:v>
                </c:pt>
                <c:pt idx="6">
                  <c:v>94.42</c:v>
                </c:pt>
                <c:pt idx="7">
                  <c:v>92.54</c:v>
                </c:pt>
                <c:pt idx="8">
                  <c:v>94.42</c:v>
                </c:pt>
                <c:pt idx="9">
                  <c:v>93.75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64-490F-A767-DE479BE2ED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3310416"/>
        <c:axId val="763327216"/>
      </c:barChart>
      <c:catAx>
        <c:axId val="763310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3327216"/>
        <c:crosses val="autoZero"/>
        <c:auto val="1"/>
        <c:lblAlgn val="ctr"/>
        <c:lblOffset val="100"/>
        <c:noMultiLvlLbl val="0"/>
      </c:catAx>
      <c:valAx>
        <c:axId val="76332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3310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F5C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93144" y="2008231"/>
            <a:ext cx="11205713" cy="1855310"/>
          </a:xfrm>
        </p:spPr>
        <p:txBody>
          <a:bodyPr anchor="b" anchorCtr="0">
            <a:normAutofit/>
          </a:bodyPr>
          <a:lstStyle>
            <a:lvl1pPr algn="ctr">
              <a:lnSpc>
                <a:spcPct val="100000"/>
              </a:lnSpc>
              <a:defRPr sz="4400" b="1" baseline="0">
                <a:solidFill>
                  <a:schemeClr val="bg1"/>
                </a:solidFill>
                <a:latin typeface="K2D" panose="00000500000000000000" pitchFamily="2" charset="-34"/>
                <a:cs typeface="K2D" panose="00000500000000000000" pitchFamily="2" charset="-34"/>
              </a:defRPr>
            </a:lvl1pPr>
          </a:lstStyle>
          <a:p>
            <a:r>
              <a:rPr lang="en-US"/>
              <a:t>TIÊU ĐỀ CHÍNH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144" y="3863542"/>
            <a:ext cx="11205713" cy="1036706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Tiêu đề phụ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C28A5F-55DF-474B-BB6F-9232AF06D3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5071" y="682737"/>
            <a:ext cx="1061859" cy="1062060"/>
          </a:xfrm>
          <a:prstGeom prst="rect">
            <a:avLst/>
          </a:prstGeom>
        </p:spPr>
      </p:pic>
      <p:sp>
        <p:nvSpPr>
          <p:cNvPr id="2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3144" y="4924425"/>
            <a:ext cx="11205713" cy="492125"/>
          </a:xfrm>
        </p:spPr>
        <p:txBody>
          <a:bodyPr>
            <a:noAutofit/>
          </a:bodyPr>
          <a:lstStyle>
            <a:lvl1pPr marL="0" indent="0" algn="ctr">
              <a:buNone/>
              <a:defRPr sz="2000" b="0" baseline="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  <a:latin typeface="Barlow" panose="00000500000000000000" pitchFamily="2" charset="0"/>
              </a:defRPr>
            </a:lvl2pPr>
            <a:lvl3pPr marL="914400" indent="0">
              <a:buNone/>
              <a:defRPr sz="1200">
                <a:solidFill>
                  <a:schemeClr val="bg1"/>
                </a:solidFill>
                <a:latin typeface="Barlow" panose="00000500000000000000" pitchFamily="2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Barlow" panose="00000500000000000000" pitchFamily="2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Barlow" panose="00000500000000000000" pitchFamily="2" charset="0"/>
              </a:defRPr>
            </a:lvl5pPr>
          </a:lstStyle>
          <a:p>
            <a:pPr lvl="0"/>
            <a:r>
              <a:rPr lang="en-US"/>
              <a:t>Tên tác giả hoặc ngày tháng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4998720" y="4782423"/>
            <a:ext cx="2194560" cy="27432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0C3C4B-7EB0-A799-EF60-7E7B2A1A5D71}"/>
              </a:ext>
            </a:extLst>
          </p:cNvPr>
          <p:cNvGrpSpPr/>
          <p:nvPr userDrawn="1"/>
        </p:nvGrpSpPr>
        <p:grpSpPr>
          <a:xfrm rot="5400000" flipH="1">
            <a:off x="11994349" y="89858"/>
            <a:ext cx="108319" cy="107166"/>
            <a:chOff x="9886950" y="442913"/>
            <a:chExt cx="216694" cy="214386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5889A1F-7953-5C39-8687-FF30BEEED6A0}"/>
                </a:ext>
              </a:extLst>
            </p:cNvPr>
            <p:cNvSpPr/>
            <p:nvPr userDrawn="1"/>
          </p:nvSpPr>
          <p:spPr>
            <a:xfrm>
              <a:off x="9886950" y="442913"/>
              <a:ext cx="97631" cy="976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2EFB534-7696-D26C-4ED3-9370C4BF548C}"/>
                </a:ext>
              </a:extLst>
            </p:cNvPr>
            <p:cNvSpPr/>
            <p:nvPr userDrawn="1"/>
          </p:nvSpPr>
          <p:spPr>
            <a:xfrm>
              <a:off x="10006013" y="559668"/>
              <a:ext cx="97631" cy="97631"/>
            </a:xfrm>
            <a:prstGeom prst="roundRect">
              <a:avLst/>
            </a:prstGeom>
            <a:solidFill>
              <a:srgbClr val="00AF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CEBF6C9-F2A0-D7EA-46F2-E2BED25E4EEB}"/>
                </a:ext>
              </a:extLst>
            </p:cNvPr>
            <p:cNvSpPr/>
            <p:nvPr userDrawn="1"/>
          </p:nvSpPr>
          <p:spPr>
            <a:xfrm>
              <a:off x="10006013" y="442913"/>
              <a:ext cx="97631" cy="97631"/>
            </a:xfrm>
            <a:prstGeom prst="round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FC287AC-3830-D280-1DFB-099F1C622F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5036" y="6478829"/>
            <a:ext cx="9326880" cy="118101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61D4A3-C96E-946C-BF56-14B0317E483A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FDF354-0251-FE65-2C5F-25380E57F03B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27A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76B934B-7F60-9EFE-CEAF-A531BBACD851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AF9606-2A17-830C-304D-88D56EDB1C47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ADAA7A-04F6-2616-50B0-A84AF6F98FE9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chemeClr val="bg1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chemeClr val="bg1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BF1CC2D-4F33-60C3-D015-EE4B3346464B}"/>
              </a:ext>
            </a:extLst>
          </p:cNvPr>
          <p:cNvSpPr txBox="1"/>
          <p:nvPr userDrawn="1"/>
        </p:nvSpPr>
        <p:spPr>
          <a:xfrm>
            <a:off x="10529596" y="6467840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chemeClr val="bg1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C43A459-4626-2124-180B-282157DA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386F145B-841B-1EA7-87E9-B007B9A5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787900" cy="68580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5626100" y="1109534"/>
            <a:ext cx="5959476" cy="1655762"/>
          </a:xfrm>
        </p:spPr>
        <p:txBody>
          <a:bodyPr anchor="b" anchorCtr="0">
            <a:noAutofit/>
          </a:bodyPr>
          <a:lstStyle>
            <a:lvl1pPr algn="l">
              <a:defRPr lang="en-US" sz="3600" b="1" kern="1200" baseline="0" dirty="0" smtClean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26098" y="2870070"/>
            <a:ext cx="5959480" cy="2502381"/>
          </a:xfrm>
        </p:spPr>
        <p:txBody>
          <a:bodyPr anchor="t" anchorCtr="0">
            <a:noAutofit/>
          </a:bodyPr>
          <a:lstStyle>
            <a:lvl1pPr marL="0" indent="0" algn="just">
              <a:lnSpc>
                <a:spcPct val="100000"/>
              </a:lnSpc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787899" y="0"/>
            <a:ext cx="116779" cy="6858000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106" y="241300"/>
            <a:ext cx="292100" cy="2921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666FBEF-96D4-A728-F979-1B9E3C584618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E8E8DD-CE54-0055-2BF7-151D57DF8BD3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72301E-8D74-6168-3E37-23F22C232E8A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F16EF-BF90-0E2D-8C37-9F7F65B32C5A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C6974A-DD6E-7CB5-8FD4-600450267DC0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196367-A723-A537-EB98-81ACB69748FB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66BEA6-14C4-AF23-E4A2-9D451D536F01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8362F22-F1FE-F284-D164-71325E2FE29A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2A85AC-B7B7-482A-12B3-980D59815FD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F6D7656-F800-D94D-225F-EDD31055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7D4C748E-C498-F3D1-FA1A-8DE0452D3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3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F9E864A0-20A2-BDEB-4706-A5E83DDFA4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700000">
            <a:off x="781863" y="1310095"/>
            <a:ext cx="3916148" cy="3910374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5575300" y="769938"/>
            <a:ext cx="5959476" cy="1655762"/>
          </a:xfrm>
        </p:spPr>
        <p:txBody>
          <a:bodyPr anchor="b" anchorCtr="0">
            <a:noAutofit/>
          </a:bodyPr>
          <a:lstStyle>
            <a:lvl1pPr algn="l">
              <a:defRPr lang="en-US" sz="3600" b="1" kern="1200" baseline="0" dirty="0" smtClean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5298" y="2530474"/>
            <a:ext cx="5959480" cy="3550350"/>
          </a:xfrm>
        </p:spPr>
        <p:txBody>
          <a:bodyPr anchor="t" anchorCtr="0">
            <a:noAutofit/>
          </a:bodyPr>
          <a:lstStyle>
            <a:lvl1pPr marL="0" indent="0" algn="just">
              <a:lnSpc>
                <a:spcPct val="100000"/>
              </a:lnSpc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A90EEE0-CD8C-2ACB-25F9-50BB8997F9B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8976" y="127568"/>
            <a:ext cx="2971800" cy="2971800"/>
          </a:xfrm>
          <a:prstGeom prst="diamond">
            <a:avLst/>
          </a:pr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DDDAF3A5-8C80-403E-4204-D45A798228F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8976" y="3365543"/>
            <a:ext cx="2971800" cy="2971800"/>
          </a:xfrm>
          <a:prstGeom prst="diamond">
            <a:avLst/>
          </a:pr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1442A5B8-CFC4-5FD2-2AD5-A6E2BE31C3D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032811" y="1752381"/>
            <a:ext cx="2971800" cy="2971800"/>
          </a:xfrm>
          <a:prstGeom prst="diamond">
            <a:avLst/>
          </a:pr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Chèn ảnh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8BE5A7E-5F20-6A38-5D19-14DA476864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776" y="2393663"/>
            <a:ext cx="1716960" cy="1717475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9D97C13-D91F-4682-B432-81FF1B14B495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84DFD5-27A7-C363-7007-2DC193A3EAFE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16999E-E9FF-973E-7101-9B1C41997646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6026A7-B4F0-EAA7-6E24-26FFBCA763F1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F0E9D6-6802-7688-2B57-6C08D5DA59C9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658449-E3D8-FD81-A0DE-693514AECD38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B45509-564D-FF36-7D23-E19C5706B85B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34F2291-6314-C1AD-04AC-4C2F36AFBCE5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D81222-A6F3-0F0F-54F8-3440A58FEE7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5F7985F-5BDC-B2DF-EE61-A86912B6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F3C7577-EE0C-2234-C1BF-DA9C643E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1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170156" y="134614"/>
            <a:ext cx="3918888" cy="6192390"/>
            <a:chOff x="125766" y="134614"/>
            <a:chExt cx="3918888" cy="6192390"/>
          </a:xfrm>
        </p:grpSpPr>
        <p:sp>
          <p:nvSpPr>
            <p:cNvPr id="16" name="Rectangle 15"/>
            <p:cNvSpPr/>
            <p:nvPr userDrawn="1"/>
          </p:nvSpPr>
          <p:spPr>
            <a:xfrm>
              <a:off x="125766" y="134614"/>
              <a:ext cx="3918888" cy="6192390"/>
            </a:xfrm>
            <a:prstGeom prst="rect">
              <a:avLst/>
            </a:prstGeom>
            <a:solidFill>
              <a:srgbClr val="1F5C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25766" y="134614"/>
              <a:ext cx="3918888" cy="54884"/>
            </a:xfrm>
            <a:prstGeom prst="rect">
              <a:avLst/>
            </a:prstGeom>
            <a:solidFill>
              <a:srgbClr val="00A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K2D" panose="00000500000000000000" pitchFamily="2" charset="-34"/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3332" y="2190750"/>
            <a:ext cx="3335867" cy="376152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3333" y="481807"/>
            <a:ext cx="3335866" cy="1570038"/>
          </a:xfrm>
        </p:spPr>
        <p:txBody>
          <a:bodyPr anchor="b" anchorCtr="0">
            <a:noAutofit/>
          </a:bodyPr>
          <a:lstStyle>
            <a:lvl1pPr algn="l">
              <a:defRPr sz="2800"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210050" y="1233577"/>
            <a:ext cx="7685088" cy="4882552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2000" b="0" i="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800" b="0" i="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565" y="285479"/>
            <a:ext cx="457200" cy="457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55DA46C-D8B6-7CFC-66B8-7CB0661BDC50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20D40A-2E3B-C7A9-C896-AB297CD1D502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772D73-D33F-3CF1-F2EC-3AB49AB0A3E2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3B7BB71-C74C-F574-53FD-686AF1FFDDB1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F3CACD-6A80-FFA4-A1A8-D43F712955F4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AEB09F-CD5E-7ADC-1B2F-8965E3D71282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64E0D-6262-6968-C324-91B0C29DAE29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6ACF565-7282-52D8-2F87-9979EB7D22E4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EB52C3-46A3-8597-EB48-A059B972B6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F417CD2D-3662-2AA5-03DA-B7DB71FD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176764BE-F724-71A0-BE05-2D8CD35F4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62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T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52386" y="134613"/>
            <a:ext cx="11887228" cy="2275212"/>
            <a:chOff x="125766" y="134611"/>
            <a:chExt cx="3918888" cy="6192393"/>
          </a:xfrm>
        </p:grpSpPr>
        <p:sp>
          <p:nvSpPr>
            <p:cNvPr id="8" name="Rectangle 7"/>
            <p:cNvSpPr/>
            <p:nvPr userDrawn="1"/>
          </p:nvSpPr>
          <p:spPr>
            <a:xfrm>
              <a:off x="125766" y="134614"/>
              <a:ext cx="3918888" cy="6192390"/>
            </a:xfrm>
            <a:prstGeom prst="rect">
              <a:avLst/>
            </a:prstGeom>
            <a:solidFill>
              <a:srgbClr val="1F5C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25766" y="134611"/>
              <a:ext cx="3918888" cy="124432"/>
            </a:xfrm>
            <a:prstGeom prst="rect">
              <a:avLst/>
            </a:prstGeom>
            <a:solidFill>
              <a:srgbClr val="00A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K2D" panose="00000500000000000000" pitchFamily="2" charset="-34"/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91250" y="465934"/>
            <a:ext cx="5229225" cy="1634339"/>
          </a:xfrm>
        </p:spPr>
        <p:txBody>
          <a:bodyPr wrap="square">
            <a:noAutofit/>
          </a:bodyPr>
          <a:lstStyle>
            <a:lvl1pPr marL="0" indent="0" algn="l">
              <a:lnSpc>
                <a:spcPct val="150000"/>
              </a:lnSpc>
              <a:buNone/>
              <a:defRPr sz="1600" b="0" i="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4705" y="3223632"/>
            <a:ext cx="4928369" cy="1420849"/>
          </a:xfrm>
        </p:spPr>
        <p:txBody>
          <a:bodyPr anchor="b" anchorCtr="0">
            <a:noAutofit/>
          </a:bodyPr>
          <a:lstStyle>
            <a:lvl1pPr algn="l">
              <a:defRPr sz="2800" b="1">
                <a:solidFill>
                  <a:srgbClr val="1F5CA9"/>
                </a:solidFill>
                <a:latin typeface="K2D" panose="00000500000000000000" pitchFamily="2" charset="-34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25089" y="438150"/>
            <a:ext cx="4927600" cy="2619375"/>
          </a:xfrm>
          <a:solidFill>
            <a:schemeClr val="bg1"/>
          </a:solidFill>
          <a:ln w="38100">
            <a:noFill/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624706" y="3062972"/>
            <a:ext cx="4927984" cy="88554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DE2B706-8307-6ED5-F877-389B0B2979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466" y="2644402"/>
            <a:ext cx="3453753" cy="340239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15" y="2177429"/>
            <a:ext cx="457200" cy="457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5B4C324-3C81-EE05-863B-0BFD10068AD0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C62863-B89C-435F-F151-714E85DDC0DE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D858D0-591A-DB7C-B0CF-EC5885EF6AA5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1B9E2AA-8C7B-B434-371B-D07F8E42BC7D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048CFE-B19B-7653-369A-1274DDC6A672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B54DA6-059E-42E3-D2C2-7CC236D17F72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78C257-C905-714F-8D36-7C4FEA7B1012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171E3B6-9344-8EA5-ECCC-B4E2DB489CB6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4D2815-B553-E7E3-A420-642D631F850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43C1B86-79CD-A2B3-901F-0E811E86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01990695-EF78-6AB0-E960-0608F2EF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55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ot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52386" y="3979538"/>
            <a:ext cx="11887228" cy="2275212"/>
            <a:chOff x="125766" y="134611"/>
            <a:chExt cx="3918888" cy="6192393"/>
          </a:xfrm>
        </p:grpSpPr>
        <p:sp>
          <p:nvSpPr>
            <p:cNvPr id="8" name="Rectangle 7"/>
            <p:cNvSpPr/>
            <p:nvPr userDrawn="1"/>
          </p:nvSpPr>
          <p:spPr>
            <a:xfrm>
              <a:off x="125766" y="134614"/>
              <a:ext cx="3918888" cy="6192390"/>
            </a:xfrm>
            <a:prstGeom prst="rect">
              <a:avLst/>
            </a:prstGeom>
            <a:solidFill>
              <a:srgbClr val="1F5C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25766" y="134611"/>
              <a:ext cx="3918888" cy="124432"/>
            </a:xfrm>
            <a:prstGeom prst="rect">
              <a:avLst/>
            </a:prstGeom>
            <a:solidFill>
              <a:srgbClr val="00A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K2D" panose="00000500000000000000" pitchFamily="2" charset="-34"/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1485" y="4229011"/>
            <a:ext cx="5229225" cy="163433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600" b="0" i="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69891" y="811935"/>
            <a:ext cx="5229225" cy="1420849"/>
          </a:xfrm>
        </p:spPr>
        <p:txBody>
          <a:bodyPr anchor="b" anchorCtr="0">
            <a:noAutofit/>
          </a:bodyPr>
          <a:lstStyle>
            <a:lvl1pPr algn="l">
              <a:defRPr sz="2800" b="1">
                <a:solidFill>
                  <a:srgbClr val="1F5CA9"/>
                </a:solidFill>
                <a:latin typeface="K2D" panose="00000500000000000000" pitchFamily="2" charset="-34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720704" y="2860675"/>
            <a:ext cx="4927600" cy="2619375"/>
          </a:xfrm>
          <a:solidFill>
            <a:schemeClr val="bg1"/>
          </a:solidFill>
          <a:ln w="38100">
            <a:noFill/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6720704" y="2772120"/>
            <a:ext cx="4928369" cy="88554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CD997C6-547B-2702-8F85-89942F1AB1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42" y="373388"/>
            <a:ext cx="3453753" cy="340239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2467" y="3759764"/>
            <a:ext cx="457200" cy="457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AF876A1-6B11-6FF8-2D84-015F96056B19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CA6408-9D66-09C4-41AB-00CC1729D300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0018DF-49AD-91F7-0DB0-C9BC1261979F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0C13370-E7EC-678E-BD5A-DB77AAE1330C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E15444-C65B-BCB2-0C08-2D44E08572BC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52101A3-77ED-E52F-5EB8-690B6987CDF4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794B63-DFC9-1FBB-688F-B4BDE18353AD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970B167-68C8-83AC-0439-E32E52CA290E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2CD55A-1C1C-F2FF-326E-E4EDF096096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2106D705-167D-4957-B052-389F58C3C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B50CB5C-9421-8092-B746-31E9C2FB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4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Inform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2580549"/>
            <a:ext cx="12192000" cy="107901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01972" y="3856819"/>
            <a:ext cx="7445428" cy="2304603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rgbClr val="000000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Các thông tin cá nhân có liên quan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03437" y="2747660"/>
            <a:ext cx="7443963" cy="90440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1" baseline="0" dirty="0">
                <a:solidFill>
                  <a:srgbClr val="1F5CA9"/>
                </a:solidFill>
                <a:latin typeface="K2D" panose="00000500000000000000" pitchFamily="2" charset="-34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Nhấn vào để chỉnh sửa tên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2584938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Ảnh bìa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64144" y="1144291"/>
            <a:ext cx="2601302" cy="26060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Avatar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3631224" y="3726827"/>
            <a:ext cx="1820007" cy="45719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348756" y="4679980"/>
            <a:ext cx="1574800" cy="1589422"/>
          </a:xfrm>
        </p:spPr>
        <p:txBody>
          <a:bodyPr anchor="ctr" anchorCtr="1"/>
          <a:lstStyle>
            <a:lvl1pPr marL="0" indent="0">
              <a:buNone/>
              <a:defRPr baseline="0">
                <a:latin typeface="K2D" panose="00000500000000000000" pitchFamily="2" charset="-34"/>
              </a:defRPr>
            </a:lvl1pPr>
          </a:lstStyle>
          <a:p>
            <a:r>
              <a:rPr lang="en-US"/>
              <a:t>Mã QR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8399B61-C397-6E24-154B-55AEE91F31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319" y="3749686"/>
            <a:ext cx="2513362" cy="247598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872" y="3047462"/>
            <a:ext cx="292100" cy="2921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78885C0-D685-8BA1-0334-F39B9B68D717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DF714-887C-B1B4-0544-F3318FB93600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5B2670-DCDB-9912-43A9-DB6F7732594F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0719D13-9667-D80B-8E63-2EAE238785EC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D5820E4-D785-554F-4A26-439F94DC39CB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173FE2-FAF0-8CC7-CB52-0A02CAB31B9F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AC9A41C-6FE6-99FD-63A0-4F13214472F2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E355810-09A4-7711-CAE0-3B52F9B0F7A6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FD61F0-56D5-64BF-42C1-A40A09A1EC8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D9E8BE1-8359-B3EB-76B9-E21898BB11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D8313AA7-7AE7-BBBB-D161-E7992A58C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0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93886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 b="1" baseline="0" dirty="0">
                <a:solidFill>
                  <a:srgbClr val="1F5CA9"/>
                </a:solidFill>
                <a:latin typeface="K2D" panose="00000500000000000000" pitchFamily="2" charset="-34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Tiêu đề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919678"/>
            <a:ext cx="5046661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800" b="1" kern="1200" dirty="0" smtClean="0">
                <a:solidFill>
                  <a:srgbClr val="00AFEF"/>
                </a:solidFill>
                <a:latin typeface="K2D" panose="00000500000000000000" pitchFamily="2" charset="-34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Tiêu đề phụ 1</a:t>
            </a:r>
            <a:endParaRPr lang="en-US" dirty="0"/>
          </a:p>
        </p:txBody>
      </p:sp>
      <p:sp>
        <p:nvSpPr>
          <p:cNvPr id="15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839788" y="3006726"/>
            <a:ext cx="5046662" cy="3109402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800" b="0" i="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400" b="0" i="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400" b="0" i="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308727" y="1919678"/>
            <a:ext cx="5046661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800" b="1" kern="1200" dirty="0" smtClean="0">
                <a:solidFill>
                  <a:srgbClr val="00AFEF"/>
                </a:solidFill>
                <a:latin typeface="K2D" panose="00000500000000000000" pitchFamily="2" charset="-34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Tiêu đề phụ 2</a:t>
            </a:r>
            <a:endParaRPr lang="en-US" dirty="0"/>
          </a:p>
        </p:txBody>
      </p:sp>
      <p:sp>
        <p:nvSpPr>
          <p:cNvPr id="23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308726" y="3006726"/>
            <a:ext cx="5046662" cy="3109402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800" b="0" i="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400" b="0" i="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400" b="0" i="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6" y="688507"/>
            <a:ext cx="292100" cy="2921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A9BD5AE-860A-11DA-EDCF-22268C7C9A86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50682-E7A5-4FC0-F3BE-BB9A232438AB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9D63CC-5B2D-403A-2D8D-77E5D2B61085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5D36C9-D247-9D20-3BF2-F3349DFE29EF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3E65D7-4824-ED09-532B-9FC7698CEF88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6AB20A-6E3F-4D3A-66A0-FB26AD4A104F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847801-603B-FBC5-F985-AE9459E3CD4E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8F14B01-E23B-BFC7-B317-7E21D60D5186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56432E-6829-4DE3-60A2-6B8BBDC6B4B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187C7D7A-D6B4-F348-B4E4-CA33AB53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9648BD2-EBDF-9F5F-296A-DFCA3F0B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741487" y="465301"/>
            <a:ext cx="3657600" cy="2743200"/>
          </a:xfrm>
          <a:ln w="57150">
            <a:solidFill>
              <a:schemeClr val="bg1">
                <a:lumMod val="95000"/>
              </a:schemeClr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0" i="0" kern="1200" baseline="0" dirty="0">
                <a:solidFill>
                  <a:schemeClr val="tx1"/>
                </a:solidFill>
                <a:latin typeface="Readex Pro" pitchFamily="2" charset="-78"/>
                <a:ea typeface="+mn-ea"/>
                <a:cs typeface="Readex Pro" pitchFamily="2" charset="-78"/>
              </a:defRPr>
            </a:lvl1pPr>
          </a:lstStyle>
          <a:p>
            <a:r>
              <a:rPr lang="en-US"/>
              <a:t>Chèn ảnh</a:t>
            </a:r>
            <a:endParaRPr lang="en-US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78998" y="465301"/>
            <a:ext cx="3571623" cy="2743200"/>
          </a:xfrm>
          <a:ln w="57150">
            <a:solidFill>
              <a:schemeClr val="bg1">
                <a:lumMod val="95000"/>
              </a:schemeClr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>
              <a:buNone/>
              <a:defRPr lang="en-US" sz="2400" baseline="0" smtClean="0"/>
            </a:lvl1pPr>
          </a:lstStyle>
          <a:p>
            <a:pPr lvl="0" algn="ctr"/>
            <a:r>
              <a:rPr lang="en-US"/>
              <a:t>Chèn ảnh</a:t>
            </a:r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8530533" y="474155"/>
            <a:ext cx="2743200" cy="2743200"/>
          </a:xfrm>
          <a:ln w="57150">
            <a:solidFill>
              <a:schemeClr val="bg1">
                <a:lumMod val="95000"/>
              </a:schemeClr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>
              <a:buNone/>
              <a:defRPr lang="en-US" sz="2400" baseline="0" smtClean="0"/>
            </a:lvl1pPr>
          </a:lstStyle>
          <a:p>
            <a:pPr lvl="0" algn="ctr"/>
            <a:r>
              <a:rPr lang="en-US"/>
              <a:t>Chèn ảnh</a:t>
            </a: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484734" y="3450874"/>
            <a:ext cx="3788999" cy="2743200"/>
          </a:xfrm>
          <a:ln w="57150">
            <a:solidFill>
              <a:schemeClr val="bg1">
                <a:lumMod val="95000"/>
              </a:schemeClr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>
              <a:buNone/>
              <a:defRPr lang="en-US" sz="2400" baseline="0" smtClean="0"/>
            </a:lvl1pPr>
          </a:lstStyle>
          <a:p>
            <a:pPr lvl="0" algn="ctr"/>
            <a:r>
              <a:rPr lang="en-US"/>
              <a:t>Chèn ảnh</a:t>
            </a:r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741485" y="3450874"/>
            <a:ext cx="6477000" cy="2743200"/>
          </a:xfrm>
          <a:ln w="57150">
            <a:solidFill>
              <a:schemeClr val="bg1">
                <a:lumMod val="95000"/>
              </a:schemeClr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>
              <a:buNone/>
              <a:defRPr lang="en-US" sz="2400" baseline="0" smtClean="0"/>
            </a:lvl1pPr>
          </a:lstStyle>
          <a:p>
            <a:pPr lvl="0" algn="ctr"/>
            <a:r>
              <a:rPr lang="en-US"/>
              <a:t>Chèn ảnh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31D2F5E-B4B4-4F13-5B40-6B34D4077BF7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28C786-22D7-B802-E1CD-F76CACF14CCC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47DAB2-9527-687A-8677-8F0D90CD7841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0F80466-9EFF-A73A-B6DE-D269BCE066A2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337E1-C74F-3AB9-3062-C33D866163BD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12D348-DF45-A829-E72D-196DEC172D7E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8F8196-C024-0B7C-46F7-739B24E5DBFB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A860906-4DB7-35A0-12A0-880FE34D0611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D6CDF9-3E97-FB61-7CE7-3D09FA86D7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218C02C-39DB-9A5F-95CB-0C3CAB08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4506B3F-1DF2-A2B1-B917-52BD9BA9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7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6096000" y="1162050"/>
            <a:ext cx="0" cy="4753154"/>
          </a:xfrm>
          <a:prstGeom prst="line">
            <a:avLst/>
          </a:prstGeom>
          <a:ln w="57150" cap="rnd">
            <a:solidFill>
              <a:srgbClr val="00AFEF">
                <a:alpha val="2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97765" y="1162050"/>
            <a:ext cx="4697377" cy="19494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2000" kern="1200" baseline="0" dirty="0">
                <a:solidFill>
                  <a:schemeClr val="tx1"/>
                </a:solidFill>
                <a:latin typeface="Readex Pro" pitchFamily="2" charset="-78"/>
                <a:ea typeface="+mn-ea"/>
                <a:cs typeface="Readex Pro" pitchFamily="2" charset="-78"/>
              </a:defRPr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6597297" y="1162050"/>
            <a:ext cx="4697377" cy="19494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2000" kern="1200" baseline="0">
                <a:solidFill>
                  <a:schemeClr val="tx1"/>
                </a:solidFill>
                <a:latin typeface="Readex Pro" pitchFamily="2" charset="-78"/>
                <a:ea typeface="+mn-ea"/>
                <a:cs typeface="Readex Pro" pitchFamily="2" charset="-78"/>
              </a:defRPr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898361" y="3302000"/>
            <a:ext cx="4695748" cy="26130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60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40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20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20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597892" y="3302000"/>
            <a:ext cx="4695748" cy="26130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60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40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20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20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 flipH="1" flipV="1">
            <a:off x="898257" y="3126125"/>
            <a:ext cx="4692825" cy="7836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26" name="Rectangle 25"/>
          <p:cNvSpPr/>
          <p:nvPr userDrawn="1"/>
        </p:nvSpPr>
        <p:spPr>
          <a:xfrm flipH="1" flipV="1">
            <a:off x="6597788" y="3126125"/>
            <a:ext cx="4692825" cy="7836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27B2114-05AD-5B46-042A-74C2E1E114DF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12D61D-E589-A35B-EEF9-9C42ABC10525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A589A6-0D91-BA6C-6308-33240D74B749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0B255F-3EA0-6316-1814-EA69B3A1C949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99C3888-223C-A47F-802D-E01AE0261584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AFDAA6-E7FA-2A32-DFA6-F90442ED860C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DC1B11-CA57-3325-DD06-C67EE58D7FC7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8C3C485-7E6C-D1B8-B245-95DB0F954A97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B1F8E9-DA5B-DA41-D6FB-62DFDED23A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1B773FC-C6DB-8895-F8FB-AC357B5F1F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ED3E9AD-AE54-8D77-117E-98F95DCE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4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329375" y="1162050"/>
            <a:ext cx="3368256" cy="19494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aseline="0">
                <a:latin typeface="Readex Pro" pitchFamily="2" charset="-78"/>
                <a:cs typeface="Readex Pro" pitchFamily="2" charset="-78"/>
              </a:defRPr>
            </a:lvl1pPr>
          </a:lstStyle>
          <a:p>
            <a:r>
              <a:rPr lang="en-US"/>
              <a:t>Chèn ảnh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038600" y="1162050"/>
            <a:ext cx="0" cy="4753154"/>
          </a:xfrm>
          <a:prstGeom prst="line">
            <a:avLst/>
          </a:prstGeom>
          <a:ln w="57150" cap="rnd">
            <a:solidFill>
              <a:srgbClr val="00AFEF">
                <a:alpha val="2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8086459" y="1162050"/>
            <a:ext cx="0" cy="4753154"/>
          </a:xfrm>
          <a:prstGeom prst="line">
            <a:avLst/>
          </a:prstGeom>
          <a:ln w="57150" cap="rnd">
            <a:solidFill>
              <a:srgbClr val="00AFEF">
                <a:alpha val="2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378402" y="1162050"/>
            <a:ext cx="3368256" cy="19494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2000" kern="1200" baseline="0" dirty="0">
                <a:solidFill>
                  <a:schemeClr val="tx1"/>
                </a:solidFill>
                <a:latin typeface="Readex Pro" pitchFamily="2" charset="-78"/>
                <a:ea typeface="+mn-ea"/>
                <a:cs typeface="Readex Pro" pitchFamily="2" charset="-78"/>
              </a:defRPr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426261" y="1162050"/>
            <a:ext cx="3368256" cy="19494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2000" kern="1200" baseline="0">
                <a:solidFill>
                  <a:schemeClr val="tx1"/>
                </a:solidFill>
                <a:latin typeface="Readex Pro" pitchFamily="2" charset="-78"/>
                <a:ea typeface="+mn-ea"/>
                <a:cs typeface="Readex Pro" pitchFamily="2" charset="-78"/>
              </a:defRPr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329912" y="3302000"/>
            <a:ext cx="3367088" cy="261302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Readex Pro" pitchFamily="2" charset="-78"/>
                <a:cs typeface="Readex Pro" pitchFamily="2" charset="-78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Readex Pro" pitchFamily="2" charset="-78"/>
                <a:cs typeface="Readex Pro" pitchFamily="2" charset="-78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Readex Pro" pitchFamily="2" charset="-78"/>
                <a:cs typeface="Readex Pro" pitchFamily="2" charset="-78"/>
              </a:defRPr>
            </a:lvl3pPr>
            <a:lvl4pPr marL="1371600" indent="0">
              <a:lnSpc>
                <a:spcPct val="100000"/>
              </a:lnSpc>
              <a:buNone/>
              <a:defRPr sz="1200">
                <a:latin typeface="Readex Pro" pitchFamily="2" charset="-78"/>
                <a:cs typeface="Readex Pro" pitchFamily="2" charset="-78"/>
              </a:defRPr>
            </a:lvl4pPr>
            <a:lvl5pPr marL="1828800" indent="0">
              <a:lnSpc>
                <a:spcPct val="100000"/>
              </a:lnSpc>
              <a:buNone/>
              <a:defRPr sz="120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4378402" y="3302000"/>
            <a:ext cx="3367088" cy="26130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60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40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20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20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8426260" y="3302000"/>
            <a:ext cx="3367088" cy="26130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60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40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20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20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 flipH="1" flipV="1">
            <a:off x="329374" y="3126125"/>
            <a:ext cx="3364992" cy="7836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25" name="Rectangle 24"/>
          <p:cNvSpPr/>
          <p:nvPr userDrawn="1"/>
        </p:nvSpPr>
        <p:spPr>
          <a:xfrm flipH="1" flipV="1">
            <a:off x="4377232" y="3126125"/>
            <a:ext cx="3364992" cy="7836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26" name="Rectangle 25"/>
          <p:cNvSpPr/>
          <p:nvPr userDrawn="1"/>
        </p:nvSpPr>
        <p:spPr>
          <a:xfrm flipH="1" flipV="1">
            <a:off x="8425090" y="3126125"/>
            <a:ext cx="3364992" cy="7836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A85175A-A5CA-FDCD-9D1E-D1E3A5C08616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72AE3C-B845-C37F-3FA3-517EBBCCD801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3C2B34-BC37-24CD-CCCC-86C84255F60D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A51EC-EB1C-A2F5-191D-39EC3871D7F2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D16B55C-8A59-6B1B-682C-62AA2B73A476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C2AAA9-0C7E-3269-988C-8B585C6196AD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2758D9-75FB-A297-C9B0-0046880A091B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A0FD0A9-AA5C-7D0D-4E1D-5CCB189D948D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2D20B6-C339-D112-86D5-A51948B07F5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6D1D37C2-EC33-4641-5CD8-DBFCCC5A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F9D2D5D-F42C-AD89-38B2-8E5862B86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9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93144" y="2008231"/>
            <a:ext cx="11205713" cy="1855310"/>
          </a:xfrm>
        </p:spPr>
        <p:txBody>
          <a:bodyPr anchor="b" anchorCtr="0">
            <a:normAutofit/>
          </a:bodyPr>
          <a:lstStyle>
            <a:lvl1pPr algn="ctr">
              <a:lnSpc>
                <a:spcPct val="100000"/>
              </a:lnSpc>
              <a:defRPr sz="4400" b="1" baseline="0">
                <a:solidFill>
                  <a:srgbClr val="0070C0"/>
                </a:solidFill>
                <a:latin typeface="K2D" panose="00000500000000000000" pitchFamily="2" charset="-34"/>
                <a:cs typeface="K2D" panose="00000500000000000000" pitchFamily="2" charset="-34"/>
              </a:defRPr>
            </a:lvl1pPr>
          </a:lstStyle>
          <a:p>
            <a:r>
              <a:rPr lang="en-US"/>
              <a:t>TIÊU ĐỀ CHÍNH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144" y="3863542"/>
            <a:ext cx="11205713" cy="1036706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200" baseline="0">
                <a:solidFill>
                  <a:srgbClr val="0070C0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Tiêu đề phụ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C28A5F-55DF-474B-BB6F-9232AF06D3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5071" y="682679"/>
            <a:ext cx="1061859" cy="1062177"/>
          </a:xfrm>
          <a:prstGeom prst="rect">
            <a:avLst/>
          </a:prstGeom>
        </p:spPr>
      </p:pic>
      <p:sp>
        <p:nvSpPr>
          <p:cNvPr id="2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3144" y="4924425"/>
            <a:ext cx="11205713" cy="492125"/>
          </a:xfrm>
        </p:spPr>
        <p:txBody>
          <a:bodyPr>
            <a:noAutofit/>
          </a:bodyPr>
          <a:lstStyle>
            <a:lvl1pPr marL="0" indent="0" algn="ctr">
              <a:buNone/>
              <a:defRPr sz="2000" b="0" baseline="0">
                <a:solidFill>
                  <a:srgbClr val="00AFEF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  <a:latin typeface="Barlow" panose="00000500000000000000" pitchFamily="2" charset="0"/>
              </a:defRPr>
            </a:lvl2pPr>
            <a:lvl3pPr marL="914400" indent="0">
              <a:buNone/>
              <a:defRPr sz="1200">
                <a:solidFill>
                  <a:schemeClr val="bg1"/>
                </a:solidFill>
                <a:latin typeface="Barlow" panose="00000500000000000000" pitchFamily="2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Barlow" panose="00000500000000000000" pitchFamily="2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Barlow" panose="00000500000000000000" pitchFamily="2" charset="0"/>
              </a:defRPr>
            </a:lvl5pPr>
          </a:lstStyle>
          <a:p>
            <a:pPr lvl="0"/>
            <a:r>
              <a:rPr lang="en-US"/>
              <a:t>Tên tác giả hoặc ngày tháng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F92E844-1828-0F51-3BFD-DF527D65BF8F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0BC67-81A5-AC24-0BB4-9D1D3E835D94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AE1EA0-6222-87BA-38C9-866FE8F2830D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606771-B50F-5EF5-AF4C-183C88EEC70F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A8AD8D-BBBE-FFAE-563D-62AF760A44A6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F63336F-2FD5-E8B2-B179-80665CF8D4BA}"/>
              </a:ext>
            </a:extLst>
          </p:cNvPr>
          <p:cNvSpPr txBox="1"/>
          <p:nvPr userDrawn="1"/>
        </p:nvSpPr>
        <p:spPr>
          <a:xfrm>
            <a:off x="10529591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A62A7F-4A0D-8203-BB6A-E6AFE62BD3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649E161-4DC5-D15C-6DAE-AE38C664B5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DD46289-EAED-BF63-CD78-95A65C49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9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9"/>
          <p:cNvSpPr>
            <a:spLocks noGrp="1"/>
          </p:cNvSpPr>
          <p:nvPr>
            <p:ph sz="quarter" idx="12" hasCustomPrompt="1"/>
          </p:nvPr>
        </p:nvSpPr>
        <p:spPr>
          <a:xfrm rot="5400000">
            <a:off x="4113213" y="-1449386"/>
            <a:ext cx="3965573" cy="1051560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2000" b="0" i="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800" b="0" i="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93886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1" baseline="0" dirty="0">
                <a:solidFill>
                  <a:srgbClr val="1F5CA9"/>
                </a:solidFill>
                <a:latin typeface="K2D" panose="00000500000000000000" pitchFamily="2" charset="-34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Tiêu đề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6" y="688507"/>
            <a:ext cx="292100" cy="2921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043EC71-5B9E-C0BC-1876-C8F7F39BC547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4374B3-12AF-4FD8-DEB7-27010168D059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BA7498-F3BC-86B3-1A69-799334B6D0C9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DC85D92-154D-811A-7CED-746E05BC9938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FF18A3-B64B-560A-0E4C-FAE23671DD1B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087580-3DBD-8257-F1D1-7914462F84CA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924CB2-D38F-D098-BA0D-F7AF3FD0DAE6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1944464-246D-1746-8383-CA6C986DD6CD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6B468E-C03F-EA5D-3562-3CF0D836AD6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EDB08078-B43B-9900-A614-EDD1B700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53B98CF-4D09-7334-F10E-AC294939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1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lang="en-US" sz="3200" b="1" kern="1200" smtClean="0">
                <a:solidFill>
                  <a:srgbClr val="1F5CA9"/>
                </a:solidFill>
                <a:latin typeface="K2D" panose="00000500000000000000" pitchFamily="2" charset="-34"/>
                <a:ea typeface="+mn-ea"/>
                <a:cs typeface="+mn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13" name="Content Placeholder 9"/>
          <p:cNvSpPr>
            <a:spLocks noGrp="1"/>
          </p:cNvSpPr>
          <p:nvPr>
            <p:ph sz="quarter" idx="12" hasCustomPrompt="1"/>
          </p:nvPr>
        </p:nvSpPr>
        <p:spPr>
          <a:xfrm rot="5400000">
            <a:off x="1875631" y="-672303"/>
            <a:ext cx="5811837" cy="788670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2000" b="0" i="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800" b="0" i="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981" y="51983"/>
            <a:ext cx="292100" cy="292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E9D4A31-78FB-C50E-E557-1D6A2AB1B39D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E77047-2D78-10EA-8B2B-464D363FDA73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B0BADC-EE2D-7AA3-FE84-68EB6BD21ECE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3A035-1495-F2B0-9581-76B6F74E68ED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FB4826-5D0F-51B0-8FB3-AF794F93FD9F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DA189B-1ADB-AEB4-5954-98C27419F04D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D18312-4501-E052-78A4-D56485FF5E53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BFB8709-60EF-0C2D-7AE6-97383C28A996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513177-236E-9D57-556A-25BA2A08A56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AB60C45-18AD-EA2E-F8C7-09BC10A7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6116A22-46CD-EA17-0317-B3A75C35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897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25583"/>
            <a:ext cx="10515600" cy="978408"/>
          </a:xfrm>
        </p:spPr>
        <p:txBody>
          <a:bodyPr/>
          <a:lstStyle>
            <a:lvl1pPr>
              <a:defRPr lang="en-US" sz="3200" b="1" kern="1200" baseline="0" smtClean="0">
                <a:solidFill>
                  <a:srgbClr val="1F5CA9"/>
                </a:solidFill>
                <a:latin typeface="K2D" panose="00000500000000000000" pitchFamily="2" charset="-34"/>
                <a:ea typeface="+mn-ea"/>
                <a:cs typeface="+mn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F628E4E-7D92-2696-C967-238AE8D192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4" y="1727802"/>
            <a:ext cx="3453753" cy="340239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6" y="656757"/>
            <a:ext cx="292100" cy="292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CD306E5-CFB4-AF8E-362E-7264A2EE8FC3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E40D7E-4410-6230-80DF-9F48DDD5A2AE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1A584-94A8-DB0F-72C3-58733380A872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63D15-A7C4-C136-3C34-D85D43DF91DC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CA5ACA2-579F-CD83-86DA-E253A52172C6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5BCA61-C1DF-F935-9A58-6E188F2CB055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8E80D1-1F87-F099-C499-A6D08F0D1B73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7DD4F89-FFA6-2586-6CFF-BAD9CA9BBED0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ADDEC2-86AA-36BA-1460-FC4BE106E1D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0BAA20-270C-6BB8-126D-274EA4BC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E3DB167-B4F8-7DE2-3FE9-16BA7DFC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5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B977A98-B16D-37D0-150B-AA6EC7793A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4" y="1727802"/>
            <a:ext cx="3453753" cy="34023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0AAABEF-0466-E8D9-7159-4498725EB239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5B4BC4-A4A2-B7AE-36B8-5F8601CBD240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3324B4-3F68-C3A0-CCD5-76223DA44378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CAF8661-5038-9FE1-BBA8-946867DADAB0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383C5A-EDBD-9F53-185B-2E7B394F3459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FA2C68B-0393-7A63-49AA-3FFE7FE14C79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CA16E1-AF2D-D0AA-1F01-070BA884ACD9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BCC7B34-3035-0952-6B45-935B76D988E3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7B063C-9DEE-224B-8FD3-B578122F70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A004C0A-B376-851D-1C1F-61573C0B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D28DB7B-FFF4-7151-C18D-3C7D5D9D8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690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Blue 1">
    <p:bg>
      <p:bgPr>
        <a:solidFill>
          <a:srgbClr val="1F5C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F29CC0-A8E3-7B26-83F7-23FD30C83B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4" y="1727802"/>
            <a:ext cx="3453753" cy="340239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CA7CBBB-5BEC-4156-BB0B-762A1656305F}"/>
              </a:ext>
            </a:extLst>
          </p:cNvPr>
          <p:cNvSpPr/>
          <p:nvPr userDrawn="1"/>
        </p:nvSpPr>
        <p:spPr>
          <a:xfrm>
            <a:off x="135235" y="6474525"/>
            <a:ext cx="544432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E0175B-DA75-48B5-9D9D-69732B703EF5}"/>
              </a:ext>
            </a:extLst>
          </p:cNvPr>
          <p:cNvGrpSpPr/>
          <p:nvPr userDrawn="1"/>
        </p:nvGrpSpPr>
        <p:grpSpPr>
          <a:xfrm>
            <a:off x="205437" y="6454898"/>
            <a:ext cx="544432" cy="365125"/>
            <a:chOff x="119712" y="6454898"/>
            <a:chExt cx="544432" cy="36512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FADB430-7D50-4978-89C8-6C6EBBB3035E}"/>
                </a:ext>
              </a:extLst>
            </p:cNvPr>
            <p:cNvSpPr/>
            <p:nvPr userDrawn="1"/>
          </p:nvSpPr>
          <p:spPr>
            <a:xfrm>
              <a:off x="119712" y="6488235"/>
              <a:ext cx="544432" cy="298450"/>
            </a:xfrm>
            <a:prstGeom prst="rect">
              <a:avLst/>
            </a:prstGeom>
            <a:solidFill>
              <a:srgbClr val="00A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1" name="Slide Number Placeholder 5">
              <a:extLst>
                <a:ext uri="{FF2B5EF4-FFF2-40B4-BE49-F238E27FC236}">
                  <a16:creationId xmlns:a16="http://schemas.microsoft.com/office/drawing/2014/main" id="{7688F936-0D30-441F-BBA9-66AE32197B6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59150" y="6454898"/>
              <a:ext cx="465556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bg1"/>
                  </a:solidFill>
                  <a:latin typeface="Barlow" panose="00000500000000000000" pitchFamily="2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3E7A8FBE-F383-41C2-9A02-D1D86CE96726}" type="slidenum">
                <a:rPr lang="en-US" smtClean="0">
                  <a:latin typeface="K2D" panose="00000500000000000000" pitchFamily="2" charset="-34"/>
                </a:rPr>
                <a:pPr/>
                <a:t>‹#›</a:t>
              </a:fld>
              <a:endParaRPr lang="en-US">
                <a:latin typeface="K2D" panose="00000500000000000000" pitchFamily="2" charset="-34"/>
              </a:endParaRPr>
            </a:p>
          </p:txBody>
        </p:sp>
      </p:grp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4F36C960-0DDB-40F7-96C6-0E5E092E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548263"/>
            <a:ext cx="2743200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EB56B231-F846-4811-B632-4AB4BAA9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250632-77FB-405A-BBE8-9981579CE7EF}"/>
              </a:ext>
            </a:extLst>
          </p:cNvPr>
          <p:cNvSpPr txBox="1"/>
          <p:nvPr/>
        </p:nvSpPr>
        <p:spPr>
          <a:xfrm>
            <a:off x="817685" y="6410864"/>
            <a:ext cx="2760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baseline="0">
                <a:solidFill>
                  <a:schemeClr val="bg1"/>
                </a:solidFill>
                <a:latin typeface="K2D" panose="00000500000000000000" pitchFamily="2" charset="-34"/>
              </a:rPr>
              <a:t>ĐẠI HỌC CẦN THƠ</a:t>
            </a:r>
            <a:endParaRPr lang="en-US" sz="1400" b="1">
              <a:solidFill>
                <a:schemeClr val="bg1"/>
              </a:solidFill>
              <a:latin typeface="K2D" panose="00000500000000000000" pitchFamily="2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F06559-0D08-475B-BB2B-C2AD79E1EA9A}"/>
              </a:ext>
            </a:extLst>
          </p:cNvPr>
          <p:cNvSpPr txBox="1"/>
          <p:nvPr userDrawn="1"/>
        </p:nvSpPr>
        <p:spPr>
          <a:xfrm>
            <a:off x="10536385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chemeClr val="bg1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A2DBFB6-FB51-4349-AD79-DB5E3B289A6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02785" y="6488354"/>
            <a:ext cx="9336024" cy="1182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741078-A544-42D3-8CE7-5F2F115BABE0}"/>
              </a:ext>
            </a:extLst>
          </p:cNvPr>
          <p:cNvSpPr txBox="1"/>
          <p:nvPr userDrawn="1"/>
        </p:nvSpPr>
        <p:spPr>
          <a:xfrm>
            <a:off x="817685" y="6599210"/>
            <a:ext cx="19222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rPr>
              <a:t>Cộng đồng – Toàn diện – Ưu việt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eadex Pro" pitchFamily="2" charset="-78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C7F682-0100-EB65-9EF7-68F4E1527F64}"/>
              </a:ext>
            </a:extLst>
          </p:cNvPr>
          <p:cNvGrpSpPr/>
          <p:nvPr userDrawn="1"/>
        </p:nvGrpSpPr>
        <p:grpSpPr>
          <a:xfrm rot="5400000" flipH="1">
            <a:off x="11994349" y="89858"/>
            <a:ext cx="108319" cy="107166"/>
            <a:chOff x="9886950" y="442913"/>
            <a:chExt cx="216694" cy="21438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B12206D-0D33-F7BF-D5C3-71176B0C507A}"/>
                </a:ext>
              </a:extLst>
            </p:cNvPr>
            <p:cNvSpPr/>
            <p:nvPr userDrawn="1"/>
          </p:nvSpPr>
          <p:spPr>
            <a:xfrm>
              <a:off x="9886950" y="442913"/>
              <a:ext cx="97631" cy="976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958F7DE-9367-1A7B-0471-C642F47C03A3}"/>
                </a:ext>
              </a:extLst>
            </p:cNvPr>
            <p:cNvSpPr/>
            <p:nvPr userDrawn="1"/>
          </p:nvSpPr>
          <p:spPr>
            <a:xfrm>
              <a:off x="10006013" y="559668"/>
              <a:ext cx="97631" cy="97631"/>
            </a:xfrm>
            <a:prstGeom prst="roundRect">
              <a:avLst/>
            </a:prstGeom>
            <a:solidFill>
              <a:srgbClr val="00AF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FF2EDA6-9276-E821-1BDA-7B118853E64D}"/>
                </a:ext>
              </a:extLst>
            </p:cNvPr>
            <p:cNvSpPr/>
            <p:nvPr userDrawn="1"/>
          </p:nvSpPr>
          <p:spPr>
            <a:xfrm>
              <a:off x="10006013" y="442913"/>
              <a:ext cx="97631" cy="97631"/>
            </a:xfrm>
            <a:prstGeom prst="round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4608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Blue 2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A39DEC0-0415-D667-18C3-EEA5AEBABE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4" y="1727802"/>
            <a:ext cx="3453753" cy="340239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74BF315-D1FC-6421-060B-3FFD387F1B1D}"/>
              </a:ext>
            </a:extLst>
          </p:cNvPr>
          <p:cNvGrpSpPr/>
          <p:nvPr userDrawn="1"/>
        </p:nvGrpSpPr>
        <p:grpSpPr>
          <a:xfrm rot="5400000" flipH="1">
            <a:off x="11994349" y="89858"/>
            <a:ext cx="108319" cy="107166"/>
            <a:chOff x="9886950" y="442913"/>
            <a:chExt cx="216694" cy="21438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2D3478F-4D6B-F3FC-93EE-781955B168ED}"/>
                </a:ext>
              </a:extLst>
            </p:cNvPr>
            <p:cNvSpPr/>
            <p:nvPr userDrawn="1"/>
          </p:nvSpPr>
          <p:spPr>
            <a:xfrm>
              <a:off x="9886950" y="442913"/>
              <a:ext cx="97631" cy="976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30E6027-7A58-80A0-C4DE-BD292242A19B}"/>
                </a:ext>
              </a:extLst>
            </p:cNvPr>
            <p:cNvSpPr/>
            <p:nvPr userDrawn="1"/>
          </p:nvSpPr>
          <p:spPr>
            <a:xfrm>
              <a:off x="10006013" y="559668"/>
              <a:ext cx="97631" cy="97631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C39217D-11B2-EC58-7DB9-670BADCEC0E6}"/>
                </a:ext>
              </a:extLst>
            </p:cNvPr>
            <p:cNvSpPr/>
            <p:nvPr userDrawn="1"/>
          </p:nvSpPr>
          <p:spPr>
            <a:xfrm>
              <a:off x="10006013" y="442913"/>
              <a:ext cx="97631" cy="97631"/>
            </a:xfrm>
            <a:prstGeom prst="round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69E2A5B-C398-3A54-39BB-1A10AD77A4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99612" y="6488270"/>
            <a:ext cx="9336024" cy="118110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40C400F-3AEE-5C28-4A10-78CBA14078BC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79BBA-69C1-570D-F28E-9BB9C6ACBEC1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C30C32-8749-8F9D-AFB9-200DC55D9965}"/>
              </a:ext>
            </a:extLst>
          </p:cNvPr>
          <p:cNvSpPr/>
          <p:nvPr userDrawn="1"/>
        </p:nvSpPr>
        <p:spPr>
          <a:xfrm>
            <a:off x="11577955" y="6548263"/>
            <a:ext cx="340536" cy="17037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36664E3-F587-5BFA-8277-C0DDF1B0FB4D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F36890-856E-2F7B-8E55-A33B790D7C18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B2CBB7-80CC-0503-06CA-B293272E754B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49DC9B-DB28-1334-ACD6-A7837974CC5D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chemeClr val="bg1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chemeClr val="bg1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96B089-ECA6-A22E-B1B3-DEA30DA3A29D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chemeClr val="bg1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3CA8C4BA-A884-9E59-FFE3-0B919D00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79B8DE1D-7394-99A3-7495-C14CDDA1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72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9Slide.vn 1">
            <a:extLst>
              <a:ext uri="{FF2B5EF4-FFF2-40B4-BE49-F238E27FC236}">
                <a16:creationId xmlns:a16="http://schemas.microsoft.com/office/drawing/2014/main" id="{2946107B-86B5-4108-B9D9-FBE88B6AF6A9}"/>
              </a:ext>
            </a:extLst>
          </p:cNvPr>
          <p:cNvGrpSpPr/>
          <p:nvPr userDrawn="1"/>
        </p:nvGrpSpPr>
        <p:grpSpPr>
          <a:xfrm>
            <a:off x="2262706" y="1080007"/>
            <a:ext cx="7666588" cy="4425443"/>
            <a:chOff x="2738438" y="30163"/>
            <a:chExt cx="11828463" cy="6827838"/>
          </a:xfrm>
        </p:grpSpPr>
        <p:sp>
          <p:nvSpPr>
            <p:cNvPr id="17" name="9Slide.vn 2">
              <a:extLst>
                <a:ext uri="{FF2B5EF4-FFF2-40B4-BE49-F238E27FC236}">
                  <a16:creationId xmlns:a16="http://schemas.microsoft.com/office/drawing/2014/main" id="{4C6E1B3E-70F8-4E17-8666-2C90A7910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0163"/>
              <a:ext cx="9663113" cy="6823075"/>
            </a:xfrm>
            <a:custGeom>
              <a:avLst/>
              <a:gdLst>
                <a:gd name="T0" fmla="*/ 201 w 6087"/>
                <a:gd name="T1" fmla="*/ 4298 h 4298"/>
                <a:gd name="T2" fmla="*/ 181 w 6087"/>
                <a:gd name="T3" fmla="*/ 4298 h 4298"/>
                <a:gd name="T4" fmla="*/ 141 w 6087"/>
                <a:gd name="T5" fmla="*/ 4289 h 4298"/>
                <a:gd name="T6" fmla="*/ 106 w 6087"/>
                <a:gd name="T7" fmla="*/ 4274 h 4298"/>
                <a:gd name="T8" fmla="*/ 74 w 6087"/>
                <a:gd name="T9" fmla="*/ 4252 h 4298"/>
                <a:gd name="T10" fmla="*/ 47 w 6087"/>
                <a:gd name="T11" fmla="*/ 4225 h 4298"/>
                <a:gd name="T12" fmla="*/ 25 w 6087"/>
                <a:gd name="T13" fmla="*/ 4193 h 4298"/>
                <a:gd name="T14" fmla="*/ 10 w 6087"/>
                <a:gd name="T15" fmla="*/ 4158 h 4298"/>
                <a:gd name="T16" fmla="*/ 1 w 6087"/>
                <a:gd name="T17" fmla="*/ 4118 h 4298"/>
                <a:gd name="T18" fmla="*/ 0 w 6087"/>
                <a:gd name="T19" fmla="*/ 201 h 4298"/>
                <a:gd name="T20" fmla="*/ 1 w 6087"/>
                <a:gd name="T21" fmla="*/ 181 h 4298"/>
                <a:gd name="T22" fmla="*/ 10 w 6087"/>
                <a:gd name="T23" fmla="*/ 141 h 4298"/>
                <a:gd name="T24" fmla="*/ 25 w 6087"/>
                <a:gd name="T25" fmla="*/ 105 h 4298"/>
                <a:gd name="T26" fmla="*/ 47 w 6087"/>
                <a:gd name="T27" fmla="*/ 74 h 4298"/>
                <a:gd name="T28" fmla="*/ 74 w 6087"/>
                <a:gd name="T29" fmla="*/ 47 h 4298"/>
                <a:gd name="T30" fmla="*/ 106 w 6087"/>
                <a:gd name="T31" fmla="*/ 25 h 4298"/>
                <a:gd name="T32" fmla="*/ 141 w 6087"/>
                <a:gd name="T33" fmla="*/ 10 h 4298"/>
                <a:gd name="T34" fmla="*/ 181 w 6087"/>
                <a:gd name="T35" fmla="*/ 1 h 4298"/>
                <a:gd name="T36" fmla="*/ 5887 w 6087"/>
                <a:gd name="T37" fmla="*/ 0 h 4298"/>
                <a:gd name="T38" fmla="*/ 5907 w 6087"/>
                <a:gd name="T39" fmla="*/ 1 h 4298"/>
                <a:gd name="T40" fmla="*/ 5946 w 6087"/>
                <a:gd name="T41" fmla="*/ 10 h 4298"/>
                <a:gd name="T42" fmla="*/ 5983 w 6087"/>
                <a:gd name="T43" fmla="*/ 25 h 4298"/>
                <a:gd name="T44" fmla="*/ 6015 w 6087"/>
                <a:gd name="T45" fmla="*/ 47 h 4298"/>
                <a:gd name="T46" fmla="*/ 6042 w 6087"/>
                <a:gd name="T47" fmla="*/ 74 h 4298"/>
                <a:gd name="T48" fmla="*/ 6064 w 6087"/>
                <a:gd name="T49" fmla="*/ 105 h 4298"/>
                <a:gd name="T50" fmla="*/ 6079 w 6087"/>
                <a:gd name="T51" fmla="*/ 141 h 4298"/>
                <a:gd name="T52" fmla="*/ 6087 w 6087"/>
                <a:gd name="T53" fmla="*/ 181 h 4298"/>
                <a:gd name="T54" fmla="*/ 6087 w 6087"/>
                <a:gd name="T55" fmla="*/ 4097 h 4298"/>
                <a:gd name="T56" fmla="*/ 6087 w 6087"/>
                <a:gd name="T57" fmla="*/ 4118 h 4298"/>
                <a:gd name="T58" fmla="*/ 6079 w 6087"/>
                <a:gd name="T59" fmla="*/ 4158 h 4298"/>
                <a:gd name="T60" fmla="*/ 6064 w 6087"/>
                <a:gd name="T61" fmla="*/ 4193 h 4298"/>
                <a:gd name="T62" fmla="*/ 6042 w 6087"/>
                <a:gd name="T63" fmla="*/ 4225 h 4298"/>
                <a:gd name="T64" fmla="*/ 6015 w 6087"/>
                <a:gd name="T65" fmla="*/ 4252 h 4298"/>
                <a:gd name="T66" fmla="*/ 5983 w 6087"/>
                <a:gd name="T67" fmla="*/ 4274 h 4298"/>
                <a:gd name="T68" fmla="*/ 5946 w 6087"/>
                <a:gd name="T69" fmla="*/ 4289 h 4298"/>
                <a:gd name="T70" fmla="*/ 5907 w 6087"/>
                <a:gd name="T71" fmla="*/ 4298 h 4298"/>
                <a:gd name="T72" fmla="*/ 5887 w 6087"/>
                <a:gd name="T73" fmla="*/ 4298 h 4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87" h="4298">
                  <a:moveTo>
                    <a:pt x="5887" y="4298"/>
                  </a:moveTo>
                  <a:lnTo>
                    <a:pt x="201" y="4298"/>
                  </a:lnTo>
                  <a:lnTo>
                    <a:pt x="201" y="4298"/>
                  </a:lnTo>
                  <a:lnTo>
                    <a:pt x="181" y="4298"/>
                  </a:lnTo>
                  <a:lnTo>
                    <a:pt x="161" y="4294"/>
                  </a:lnTo>
                  <a:lnTo>
                    <a:pt x="141" y="4289"/>
                  </a:lnTo>
                  <a:lnTo>
                    <a:pt x="122" y="4282"/>
                  </a:lnTo>
                  <a:lnTo>
                    <a:pt x="106" y="4274"/>
                  </a:lnTo>
                  <a:lnTo>
                    <a:pt x="89" y="4264"/>
                  </a:lnTo>
                  <a:lnTo>
                    <a:pt x="74" y="4252"/>
                  </a:lnTo>
                  <a:lnTo>
                    <a:pt x="58" y="4239"/>
                  </a:lnTo>
                  <a:lnTo>
                    <a:pt x="47" y="4225"/>
                  </a:lnTo>
                  <a:lnTo>
                    <a:pt x="35" y="4210"/>
                  </a:lnTo>
                  <a:lnTo>
                    <a:pt x="25" y="4193"/>
                  </a:lnTo>
                  <a:lnTo>
                    <a:pt x="16" y="4177"/>
                  </a:lnTo>
                  <a:lnTo>
                    <a:pt x="10" y="4158"/>
                  </a:lnTo>
                  <a:lnTo>
                    <a:pt x="5" y="4138"/>
                  </a:lnTo>
                  <a:lnTo>
                    <a:pt x="1" y="4118"/>
                  </a:lnTo>
                  <a:lnTo>
                    <a:pt x="0" y="4097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1" y="181"/>
                  </a:lnTo>
                  <a:lnTo>
                    <a:pt x="5" y="161"/>
                  </a:lnTo>
                  <a:lnTo>
                    <a:pt x="10" y="141"/>
                  </a:lnTo>
                  <a:lnTo>
                    <a:pt x="16" y="122"/>
                  </a:lnTo>
                  <a:lnTo>
                    <a:pt x="25" y="105"/>
                  </a:lnTo>
                  <a:lnTo>
                    <a:pt x="35" y="89"/>
                  </a:lnTo>
                  <a:lnTo>
                    <a:pt x="47" y="74"/>
                  </a:lnTo>
                  <a:lnTo>
                    <a:pt x="58" y="58"/>
                  </a:lnTo>
                  <a:lnTo>
                    <a:pt x="74" y="47"/>
                  </a:lnTo>
                  <a:lnTo>
                    <a:pt x="89" y="35"/>
                  </a:lnTo>
                  <a:lnTo>
                    <a:pt x="106" y="25"/>
                  </a:lnTo>
                  <a:lnTo>
                    <a:pt x="122" y="16"/>
                  </a:lnTo>
                  <a:lnTo>
                    <a:pt x="141" y="10"/>
                  </a:lnTo>
                  <a:lnTo>
                    <a:pt x="161" y="5"/>
                  </a:lnTo>
                  <a:lnTo>
                    <a:pt x="181" y="1"/>
                  </a:lnTo>
                  <a:lnTo>
                    <a:pt x="201" y="0"/>
                  </a:lnTo>
                  <a:lnTo>
                    <a:pt x="5887" y="0"/>
                  </a:lnTo>
                  <a:lnTo>
                    <a:pt x="5887" y="0"/>
                  </a:lnTo>
                  <a:lnTo>
                    <a:pt x="5907" y="1"/>
                  </a:lnTo>
                  <a:lnTo>
                    <a:pt x="5927" y="5"/>
                  </a:lnTo>
                  <a:lnTo>
                    <a:pt x="5946" y="10"/>
                  </a:lnTo>
                  <a:lnTo>
                    <a:pt x="5964" y="16"/>
                  </a:lnTo>
                  <a:lnTo>
                    <a:pt x="5983" y="25"/>
                  </a:lnTo>
                  <a:lnTo>
                    <a:pt x="6000" y="35"/>
                  </a:lnTo>
                  <a:lnTo>
                    <a:pt x="6015" y="47"/>
                  </a:lnTo>
                  <a:lnTo>
                    <a:pt x="6028" y="58"/>
                  </a:lnTo>
                  <a:lnTo>
                    <a:pt x="6042" y="74"/>
                  </a:lnTo>
                  <a:lnTo>
                    <a:pt x="6054" y="89"/>
                  </a:lnTo>
                  <a:lnTo>
                    <a:pt x="6064" y="105"/>
                  </a:lnTo>
                  <a:lnTo>
                    <a:pt x="6072" y="122"/>
                  </a:lnTo>
                  <a:lnTo>
                    <a:pt x="6079" y="141"/>
                  </a:lnTo>
                  <a:lnTo>
                    <a:pt x="6084" y="161"/>
                  </a:lnTo>
                  <a:lnTo>
                    <a:pt x="6087" y="181"/>
                  </a:lnTo>
                  <a:lnTo>
                    <a:pt x="6087" y="201"/>
                  </a:lnTo>
                  <a:lnTo>
                    <a:pt x="6087" y="4097"/>
                  </a:lnTo>
                  <a:lnTo>
                    <a:pt x="6087" y="4097"/>
                  </a:lnTo>
                  <a:lnTo>
                    <a:pt x="6087" y="4118"/>
                  </a:lnTo>
                  <a:lnTo>
                    <a:pt x="6084" y="4138"/>
                  </a:lnTo>
                  <a:lnTo>
                    <a:pt x="6079" y="4158"/>
                  </a:lnTo>
                  <a:lnTo>
                    <a:pt x="6072" y="4177"/>
                  </a:lnTo>
                  <a:lnTo>
                    <a:pt x="6064" y="4193"/>
                  </a:lnTo>
                  <a:lnTo>
                    <a:pt x="6054" y="4210"/>
                  </a:lnTo>
                  <a:lnTo>
                    <a:pt x="6042" y="4225"/>
                  </a:lnTo>
                  <a:lnTo>
                    <a:pt x="6028" y="4239"/>
                  </a:lnTo>
                  <a:lnTo>
                    <a:pt x="6015" y="4252"/>
                  </a:lnTo>
                  <a:lnTo>
                    <a:pt x="6000" y="4264"/>
                  </a:lnTo>
                  <a:lnTo>
                    <a:pt x="5983" y="4274"/>
                  </a:lnTo>
                  <a:lnTo>
                    <a:pt x="5964" y="4282"/>
                  </a:lnTo>
                  <a:lnTo>
                    <a:pt x="5946" y="4289"/>
                  </a:lnTo>
                  <a:lnTo>
                    <a:pt x="5927" y="4294"/>
                  </a:lnTo>
                  <a:lnTo>
                    <a:pt x="5907" y="4298"/>
                  </a:lnTo>
                  <a:lnTo>
                    <a:pt x="5887" y="4298"/>
                  </a:lnTo>
                  <a:lnTo>
                    <a:pt x="5887" y="42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0B2B4"/>
                </a:gs>
                <a:gs pos="100000">
                  <a:srgbClr val="DFE0E1"/>
                </a:gs>
              </a:gsLst>
              <a:lin ang="0" scaled="1"/>
              <a:tileRect/>
            </a:gradFill>
            <a:ln>
              <a:noFill/>
            </a:ln>
            <a:effectLst>
              <a:innerShdw blurRad="63500">
                <a:prstClr val="black">
                  <a:alpha val="4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18" name="9Slide.vn 3">
              <a:extLst>
                <a:ext uri="{FF2B5EF4-FFF2-40B4-BE49-F238E27FC236}">
                  <a16:creationId xmlns:a16="http://schemas.microsoft.com/office/drawing/2014/main" id="{1C3B9052-DF89-48DA-900D-596E0ADF2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563" y="74613"/>
              <a:ext cx="9574213" cy="6735763"/>
            </a:xfrm>
            <a:custGeom>
              <a:avLst/>
              <a:gdLst>
                <a:gd name="T0" fmla="*/ 173 w 6031"/>
                <a:gd name="T1" fmla="*/ 0 h 4243"/>
                <a:gd name="T2" fmla="*/ 155 w 6031"/>
                <a:gd name="T3" fmla="*/ 2 h 4243"/>
                <a:gd name="T4" fmla="*/ 121 w 6031"/>
                <a:gd name="T5" fmla="*/ 9 h 4243"/>
                <a:gd name="T6" fmla="*/ 91 w 6031"/>
                <a:gd name="T7" fmla="*/ 22 h 4243"/>
                <a:gd name="T8" fmla="*/ 64 w 6031"/>
                <a:gd name="T9" fmla="*/ 40 h 4243"/>
                <a:gd name="T10" fmla="*/ 41 w 6031"/>
                <a:gd name="T11" fmla="*/ 64 h 4243"/>
                <a:gd name="T12" fmla="*/ 22 w 6031"/>
                <a:gd name="T13" fmla="*/ 91 h 4243"/>
                <a:gd name="T14" fmla="*/ 9 w 6031"/>
                <a:gd name="T15" fmla="*/ 121 h 4243"/>
                <a:gd name="T16" fmla="*/ 2 w 6031"/>
                <a:gd name="T17" fmla="*/ 157 h 4243"/>
                <a:gd name="T18" fmla="*/ 0 w 6031"/>
                <a:gd name="T19" fmla="*/ 4069 h 4243"/>
                <a:gd name="T20" fmla="*/ 2 w 6031"/>
                <a:gd name="T21" fmla="*/ 4086 h 4243"/>
                <a:gd name="T22" fmla="*/ 9 w 6031"/>
                <a:gd name="T23" fmla="*/ 4120 h 4243"/>
                <a:gd name="T24" fmla="*/ 22 w 6031"/>
                <a:gd name="T25" fmla="*/ 4152 h 4243"/>
                <a:gd name="T26" fmla="*/ 41 w 6031"/>
                <a:gd name="T27" fmla="*/ 4179 h 4243"/>
                <a:gd name="T28" fmla="*/ 64 w 6031"/>
                <a:gd name="T29" fmla="*/ 4202 h 4243"/>
                <a:gd name="T30" fmla="*/ 91 w 6031"/>
                <a:gd name="T31" fmla="*/ 4221 h 4243"/>
                <a:gd name="T32" fmla="*/ 121 w 6031"/>
                <a:gd name="T33" fmla="*/ 4234 h 4243"/>
                <a:gd name="T34" fmla="*/ 155 w 6031"/>
                <a:gd name="T35" fmla="*/ 4241 h 4243"/>
                <a:gd name="T36" fmla="*/ 5859 w 6031"/>
                <a:gd name="T37" fmla="*/ 4243 h 4243"/>
                <a:gd name="T38" fmla="*/ 5876 w 6031"/>
                <a:gd name="T39" fmla="*/ 4241 h 4243"/>
                <a:gd name="T40" fmla="*/ 5910 w 6031"/>
                <a:gd name="T41" fmla="*/ 4234 h 4243"/>
                <a:gd name="T42" fmla="*/ 5941 w 6031"/>
                <a:gd name="T43" fmla="*/ 4221 h 4243"/>
                <a:gd name="T44" fmla="*/ 5968 w 6031"/>
                <a:gd name="T45" fmla="*/ 4202 h 4243"/>
                <a:gd name="T46" fmla="*/ 5992 w 6031"/>
                <a:gd name="T47" fmla="*/ 4179 h 4243"/>
                <a:gd name="T48" fmla="*/ 6010 w 6031"/>
                <a:gd name="T49" fmla="*/ 4152 h 4243"/>
                <a:gd name="T50" fmla="*/ 6024 w 6031"/>
                <a:gd name="T51" fmla="*/ 4120 h 4243"/>
                <a:gd name="T52" fmla="*/ 6031 w 6031"/>
                <a:gd name="T53" fmla="*/ 4086 h 4243"/>
                <a:gd name="T54" fmla="*/ 6031 w 6031"/>
                <a:gd name="T55" fmla="*/ 173 h 4243"/>
                <a:gd name="T56" fmla="*/ 6031 w 6031"/>
                <a:gd name="T57" fmla="*/ 157 h 4243"/>
                <a:gd name="T58" fmla="*/ 6024 w 6031"/>
                <a:gd name="T59" fmla="*/ 121 h 4243"/>
                <a:gd name="T60" fmla="*/ 6010 w 6031"/>
                <a:gd name="T61" fmla="*/ 91 h 4243"/>
                <a:gd name="T62" fmla="*/ 5992 w 6031"/>
                <a:gd name="T63" fmla="*/ 64 h 4243"/>
                <a:gd name="T64" fmla="*/ 5968 w 6031"/>
                <a:gd name="T65" fmla="*/ 40 h 4243"/>
                <a:gd name="T66" fmla="*/ 5941 w 6031"/>
                <a:gd name="T67" fmla="*/ 22 h 4243"/>
                <a:gd name="T68" fmla="*/ 5910 w 6031"/>
                <a:gd name="T69" fmla="*/ 9 h 4243"/>
                <a:gd name="T70" fmla="*/ 5876 w 6031"/>
                <a:gd name="T71" fmla="*/ 2 h 4243"/>
                <a:gd name="T72" fmla="*/ 5859 w 6031"/>
                <a:gd name="T73" fmla="*/ 0 h 4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1" h="4243">
                  <a:moveTo>
                    <a:pt x="5859" y="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55" y="2"/>
                  </a:lnTo>
                  <a:lnTo>
                    <a:pt x="138" y="3"/>
                  </a:lnTo>
                  <a:lnTo>
                    <a:pt x="121" y="9"/>
                  </a:lnTo>
                  <a:lnTo>
                    <a:pt x="106" y="14"/>
                  </a:lnTo>
                  <a:lnTo>
                    <a:pt x="91" y="22"/>
                  </a:lnTo>
                  <a:lnTo>
                    <a:pt x="78" y="30"/>
                  </a:lnTo>
                  <a:lnTo>
                    <a:pt x="64" y="40"/>
                  </a:lnTo>
                  <a:lnTo>
                    <a:pt x="51" y="51"/>
                  </a:lnTo>
                  <a:lnTo>
                    <a:pt x="41" y="64"/>
                  </a:lnTo>
                  <a:lnTo>
                    <a:pt x="30" y="77"/>
                  </a:lnTo>
                  <a:lnTo>
                    <a:pt x="22" y="91"/>
                  </a:lnTo>
                  <a:lnTo>
                    <a:pt x="14" y="106"/>
                  </a:lnTo>
                  <a:lnTo>
                    <a:pt x="9" y="121"/>
                  </a:lnTo>
                  <a:lnTo>
                    <a:pt x="3" y="138"/>
                  </a:lnTo>
                  <a:lnTo>
                    <a:pt x="2" y="157"/>
                  </a:lnTo>
                  <a:lnTo>
                    <a:pt x="0" y="173"/>
                  </a:lnTo>
                  <a:lnTo>
                    <a:pt x="0" y="4069"/>
                  </a:lnTo>
                  <a:lnTo>
                    <a:pt x="0" y="4069"/>
                  </a:lnTo>
                  <a:lnTo>
                    <a:pt x="2" y="4086"/>
                  </a:lnTo>
                  <a:lnTo>
                    <a:pt x="3" y="4105"/>
                  </a:lnTo>
                  <a:lnTo>
                    <a:pt x="9" y="4120"/>
                  </a:lnTo>
                  <a:lnTo>
                    <a:pt x="14" y="4137"/>
                  </a:lnTo>
                  <a:lnTo>
                    <a:pt x="22" y="4152"/>
                  </a:lnTo>
                  <a:lnTo>
                    <a:pt x="30" y="4165"/>
                  </a:lnTo>
                  <a:lnTo>
                    <a:pt x="41" y="4179"/>
                  </a:lnTo>
                  <a:lnTo>
                    <a:pt x="51" y="4192"/>
                  </a:lnTo>
                  <a:lnTo>
                    <a:pt x="64" y="4202"/>
                  </a:lnTo>
                  <a:lnTo>
                    <a:pt x="78" y="4212"/>
                  </a:lnTo>
                  <a:lnTo>
                    <a:pt x="91" y="4221"/>
                  </a:lnTo>
                  <a:lnTo>
                    <a:pt x="106" y="4229"/>
                  </a:lnTo>
                  <a:lnTo>
                    <a:pt x="121" y="4234"/>
                  </a:lnTo>
                  <a:lnTo>
                    <a:pt x="138" y="4239"/>
                  </a:lnTo>
                  <a:lnTo>
                    <a:pt x="155" y="4241"/>
                  </a:lnTo>
                  <a:lnTo>
                    <a:pt x="173" y="4243"/>
                  </a:lnTo>
                  <a:lnTo>
                    <a:pt x="5859" y="4243"/>
                  </a:lnTo>
                  <a:lnTo>
                    <a:pt x="5859" y="4243"/>
                  </a:lnTo>
                  <a:lnTo>
                    <a:pt x="5876" y="4241"/>
                  </a:lnTo>
                  <a:lnTo>
                    <a:pt x="5893" y="4239"/>
                  </a:lnTo>
                  <a:lnTo>
                    <a:pt x="5910" y="4234"/>
                  </a:lnTo>
                  <a:lnTo>
                    <a:pt x="5926" y="4229"/>
                  </a:lnTo>
                  <a:lnTo>
                    <a:pt x="5941" y="4221"/>
                  </a:lnTo>
                  <a:lnTo>
                    <a:pt x="5955" y="4212"/>
                  </a:lnTo>
                  <a:lnTo>
                    <a:pt x="5968" y="4202"/>
                  </a:lnTo>
                  <a:lnTo>
                    <a:pt x="5980" y="4192"/>
                  </a:lnTo>
                  <a:lnTo>
                    <a:pt x="5992" y="4179"/>
                  </a:lnTo>
                  <a:lnTo>
                    <a:pt x="6002" y="4165"/>
                  </a:lnTo>
                  <a:lnTo>
                    <a:pt x="6010" y="4152"/>
                  </a:lnTo>
                  <a:lnTo>
                    <a:pt x="6017" y="4137"/>
                  </a:lnTo>
                  <a:lnTo>
                    <a:pt x="6024" y="4120"/>
                  </a:lnTo>
                  <a:lnTo>
                    <a:pt x="6027" y="4105"/>
                  </a:lnTo>
                  <a:lnTo>
                    <a:pt x="6031" y="4086"/>
                  </a:lnTo>
                  <a:lnTo>
                    <a:pt x="6031" y="4069"/>
                  </a:lnTo>
                  <a:lnTo>
                    <a:pt x="6031" y="173"/>
                  </a:lnTo>
                  <a:lnTo>
                    <a:pt x="6031" y="173"/>
                  </a:lnTo>
                  <a:lnTo>
                    <a:pt x="6031" y="157"/>
                  </a:lnTo>
                  <a:lnTo>
                    <a:pt x="6027" y="138"/>
                  </a:lnTo>
                  <a:lnTo>
                    <a:pt x="6024" y="121"/>
                  </a:lnTo>
                  <a:lnTo>
                    <a:pt x="6017" y="106"/>
                  </a:lnTo>
                  <a:lnTo>
                    <a:pt x="6010" y="91"/>
                  </a:lnTo>
                  <a:lnTo>
                    <a:pt x="6002" y="77"/>
                  </a:lnTo>
                  <a:lnTo>
                    <a:pt x="5992" y="64"/>
                  </a:lnTo>
                  <a:lnTo>
                    <a:pt x="5980" y="51"/>
                  </a:lnTo>
                  <a:lnTo>
                    <a:pt x="5968" y="40"/>
                  </a:lnTo>
                  <a:lnTo>
                    <a:pt x="5955" y="30"/>
                  </a:lnTo>
                  <a:lnTo>
                    <a:pt x="5941" y="22"/>
                  </a:lnTo>
                  <a:lnTo>
                    <a:pt x="5926" y="14"/>
                  </a:lnTo>
                  <a:lnTo>
                    <a:pt x="5910" y="9"/>
                  </a:lnTo>
                  <a:lnTo>
                    <a:pt x="5893" y="3"/>
                  </a:lnTo>
                  <a:lnTo>
                    <a:pt x="5876" y="2"/>
                  </a:lnTo>
                  <a:lnTo>
                    <a:pt x="5859" y="0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blurRad="25400" algn="ctr" rotWithShape="0">
                <a:prstClr val="black">
                  <a:alpha val="61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19" name="9Slide.vn 4">
              <a:extLst>
                <a:ext uri="{FF2B5EF4-FFF2-40B4-BE49-F238E27FC236}">
                  <a16:creationId xmlns:a16="http://schemas.microsoft.com/office/drawing/2014/main" id="{838BE831-98C4-4DA1-B95C-84B293ECE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2550" y="6342063"/>
              <a:ext cx="9520238" cy="441325"/>
            </a:xfrm>
            <a:custGeom>
              <a:avLst/>
              <a:gdLst>
                <a:gd name="T0" fmla="*/ 156 w 5997"/>
                <a:gd name="T1" fmla="*/ 278 h 278"/>
                <a:gd name="T2" fmla="*/ 5842 w 5997"/>
                <a:gd name="T3" fmla="*/ 278 h 278"/>
                <a:gd name="T4" fmla="*/ 5842 w 5997"/>
                <a:gd name="T5" fmla="*/ 278 h 278"/>
                <a:gd name="T6" fmla="*/ 5857 w 5997"/>
                <a:gd name="T7" fmla="*/ 276 h 278"/>
                <a:gd name="T8" fmla="*/ 5872 w 5997"/>
                <a:gd name="T9" fmla="*/ 275 h 278"/>
                <a:gd name="T10" fmla="*/ 5887 w 5997"/>
                <a:gd name="T11" fmla="*/ 269 h 278"/>
                <a:gd name="T12" fmla="*/ 5903 w 5997"/>
                <a:gd name="T13" fmla="*/ 264 h 278"/>
                <a:gd name="T14" fmla="*/ 5916 w 5997"/>
                <a:gd name="T15" fmla="*/ 258 h 278"/>
                <a:gd name="T16" fmla="*/ 5928 w 5997"/>
                <a:gd name="T17" fmla="*/ 251 h 278"/>
                <a:gd name="T18" fmla="*/ 5941 w 5997"/>
                <a:gd name="T19" fmla="*/ 241 h 278"/>
                <a:gd name="T20" fmla="*/ 5951 w 5997"/>
                <a:gd name="T21" fmla="*/ 231 h 278"/>
                <a:gd name="T22" fmla="*/ 5962 w 5997"/>
                <a:gd name="T23" fmla="*/ 221 h 278"/>
                <a:gd name="T24" fmla="*/ 5970 w 5997"/>
                <a:gd name="T25" fmla="*/ 209 h 278"/>
                <a:gd name="T26" fmla="*/ 5978 w 5997"/>
                <a:gd name="T27" fmla="*/ 195 h 278"/>
                <a:gd name="T28" fmla="*/ 5985 w 5997"/>
                <a:gd name="T29" fmla="*/ 182 h 278"/>
                <a:gd name="T30" fmla="*/ 5990 w 5997"/>
                <a:gd name="T31" fmla="*/ 167 h 278"/>
                <a:gd name="T32" fmla="*/ 5993 w 5997"/>
                <a:gd name="T33" fmla="*/ 153 h 278"/>
                <a:gd name="T34" fmla="*/ 5997 w 5997"/>
                <a:gd name="T35" fmla="*/ 137 h 278"/>
                <a:gd name="T36" fmla="*/ 5997 w 5997"/>
                <a:gd name="T37" fmla="*/ 121 h 278"/>
                <a:gd name="T38" fmla="*/ 5997 w 5997"/>
                <a:gd name="T39" fmla="*/ 0 h 278"/>
                <a:gd name="T40" fmla="*/ 0 w 5997"/>
                <a:gd name="T41" fmla="*/ 0 h 278"/>
                <a:gd name="T42" fmla="*/ 0 w 5997"/>
                <a:gd name="T43" fmla="*/ 121 h 278"/>
                <a:gd name="T44" fmla="*/ 0 w 5997"/>
                <a:gd name="T45" fmla="*/ 121 h 278"/>
                <a:gd name="T46" fmla="*/ 2 w 5997"/>
                <a:gd name="T47" fmla="*/ 137 h 278"/>
                <a:gd name="T48" fmla="*/ 3 w 5997"/>
                <a:gd name="T49" fmla="*/ 153 h 278"/>
                <a:gd name="T50" fmla="*/ 8 w 5997"/>
                <a:gd name="T51" fmla="*/ 167 h 278"/>
                <a:gd name="T52" fmla="*/ 13 w 5997"/>
                <a:gd name="T53" fmla="*/ 182 h 278"/>
                <a:gd name="T54" fmla="*/ 20 w 5997"/>
                <a:gd name="T55" fmla="*/ 195 h 278"/>
                <a:gd name="T56" fmla="*/ 27 w 5997"/>
                <a:gd name="T57" fmla="*/ 209 h 278"/>
                <a:gd name="T58" fmla="*/ 37 w 5997"/>
                <a:gd name="T59" fmla="*/ 221 h 278"/>
                <a:gd name="T60" fmla="*/ 47 w 5997"/>
                <a:gd name="T61" fmla="*/ 231 h 278"/>
                <a:gd name="T62" fmla="*/ 57 w 5997"/>
                <a:gd name="T63" fmla="*/ 241 h 278"/>
                <a:gd name="T64" fmla="*/ 69 w 5997"/>
                <a:gd name="T65" fmla="*/ 251 h 278"/>
                <a:gd name="T66" fmla="*/ 82 w 5997"/>
                <a:gd name="T67" fmla="*/ 258 h 278"/>
                <a:gd name="T68" fmla="*/ 96 w 5997"/>
                <a:gd name="T69" fmla="*/ 264 h 278"/>
                <a:gd name="T70" fmla="*/ 109 w 5997"/>
                <a:gd name="T71" fmla="*/ 269 h 278"/>
                <a:gd name="T72" fmla="*/ 124 w 5997"/>
                <a:gd name="T73" fmla="*/ 275 h 278"/>
                <a:gd name="T74" fmla="*/ 141 w 5997"/>
                <a:gd name="T75" fmla="*/ 276 h 278"/>
                <a:gd name="T76" fmla="*/ 156 w 5997"/>
                <a:gd name="T77" fmla="*/ 278 h 278"/>
                <a:gd name="T78" fmla="*/ 156 w 5997"/>
                <a:gd name="T7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97" h="278">
                  <a:moveTo>
                    <a:pt x="156" y="278"/>
                  </a:moveTo>
                  <a:lnTo>
                    <a:pt x="5842" y="278"/>
                  </a:lnTo>
                  <a:lnTo>
                    <a:pt x="5842" y="278"/>
                  </a:lnTo>
                  <a:lnTo>
                    <a:pt x="5857" y="276"/>
                  </a:lnTo>
                  <a:lnTo>
                    <a:pt x="5872" y="275"/>
                  </a:lnTo>
                  <a:lnTo>
                    <a:pt x="5887" y="269"/>
                  </a:lnTo>
                  <a:lnTo>
                    <a:pt x="5903" y="264"/>
                  </a:lnTo>
                  <a:lnTo>
                    <a:pt x="5916" y="258"/>
                  </a:lnTo>
                  <a:lnTo>
                    <a:pt x="5928" y="251"/>
                  </a:lnTo>
                  <a:lnTo>
                    <a:pt x="5941" y="241"/>
                  </a:lnTo>
                  <a:lnTo>
                    <a:pt x="5951" y="231"/>
                  </a:lnTo>
                  <a:lnTo>
                    <a:pt x="5962" y="221"/>
                  </a:lnTo>
                  <a:lnTo>
                    <a:pt x="5970" y="209"/>
                  </a:lnTo>
                  <a:lnTo>
                    <a:pt x="5978" y="195"/>
                  </a:lnTo>
                  <a:lnTo>
                    <a:pt x="5985" y="182"/>
                  </a:lnTo>
                  <a:lnTo>
                    <a:pt x="5990" y="167"/>
                  </a:lnTo>
                  <a:lnTo>
                    <a:pt x="5993" y="153"/>
                  </a:lnTo>
                  <a:lnTo>
                    <a:pt x="5997" y="137"/>
                  </a:lnTo>
                  <a:lnTo>
                    <a:pt x="5997" y="121"/>
                  </a:lnTo>
                  <a:lnTo>
                    <a:pt x="5997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2" y="137"/>
                  </a:lnTo>
                  <a:lnTo>
                    <a:pt x="3" y="153"/>
                  </a:lnTo>
                  <a:lnTo>
                    <a:pt x="8" y="167"/>
                  </a:lnTo>
                  <a:lnTo>
                    <a:pt x="13" y="182"/>
                  </a:lnTo>
                  <a:lnTo>
                    <a:pt x="20" y="195"/>
                  </a:lnTo>
                  <a:lnTo>
                    <a:pt x="27" y="209"/>
                  </a:lnTo>
                  <a:lnTo>
                    <a:pt x="37" y="221"/>
                  </a:lnTo>
                  <a:lnTo>
                    <a:pt x="47" y="231"/>
                  </a:lnTo>
                  <a:lnTo>
                    <a:pt x="57" y="241"/>
                  </a:lnTo>
                  <a:lnTo>
                    <a:pt x="69" y="251"/>
                  </a:lnTo>
                  <a:lnTo>
                    <a:pt x="82" y="258"/>
                  </a:lnTo>
                  <a:lnTo>
                    <a:pt x="96" y="264"/>
                  </a:lnTo>
                  <a:lnTo>
                    <a:pt x="109" y="269"/>
                  </a:lnTo>
                  <a:lnTo>
                    <a:pt x="124" y="275"/>
                  </a:lnTo>
                  <a:lnTo>
                    <a:pt x="141" y="276"/>
                  </a:lnTo>
                  <a:lnTo>
                    <a:pt x="156" y="278"/>
                  </a:lnTo>
                  <a:lnTo>
                    <a:pt x="156" y="278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0" name="9Slide.vn 5">
              <a:extLst>
                <a:ext uri="{FF2B5EF4-FFF2-40B4-BE49-F238E27FC236}">
                  <a16:creationId xmlns:a16="http://schemas.microsoft.com/office/drawing/2014/main" id="{9441EC7C-061E-4558-9FF8-E9B0DA0F8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288" y="533400"/>
              <a:ext cx="8897938" cy="5565775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1" name="9Slide.vn 6">
              <a:extLst>
                <a:ext uri="{FF2B5EF4-FFF2-40B4-BE49-F238E27FC236}">
                  <a16:creationId xmlns:a16="http://schemas.microsoft.com/office/drawing/2014/main" id="{F4AB6E09-791B-48E7-B2E0-4762432F7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6618288"/>
              <a:ext cx="11828463" cy="239713"/>
            </a:xfrm>
            <a:custGeom>
              <a:avLst/>
              <a:gdLst>
                <a:gd name="T0" fmla="*/ 7451 w 7451"/>
                <a:gd name="T1" fmla="*/ 0 h 151"/>
                <a:gd name="T2" fmla="*/ 4441 w 7451"/>
                <a:gd name="T3" fmla="*/ 1 h 151"/>
                <a:gd name="T4" fmla="*/ 4381 w 7451"/>
                <a:gd name="T5" fmla="*/ 35 h 151"/>
                <a:gd name="T6" fmla="*/ 3097 w 7451"/>
                <a:gd name="T7" fmla="*/ 35 h 151"/>
                <a:gd name="T8" fmla="*/ 3020 w 7451"/>
                <a:gd name="T9" fmla="*/ 1 h 151"/>
                <a:gd name="T10" fmla="*/ 0 w 7451"/>
                <a:gd name="T11" fmla="*/ 0 h 151"/>
                <a:gd name="T12" fmla="*/ 0 w 7451"/>
                <a:gd name="T13" fmla="*/ 35 h 151"/>
                <a:gd name="T14" fmla="*/ 0 w 7451"/>
                <a:gd name="T15" fmla="*/ 35 h 151"/>
                <a:gd name="T16" fmla="*/ 61 w 7451"/>
                <a:gd name="T17" fmla="*/ 53 h 151"/>
                <a:gd name="T18" fmla="*/ 98 w 7451"/>
                <a:gd name="T19" fmla="*/ 65 h 151"/>
                <a:gd name="T20" fmla="*/ 140 w 7451"/>
                <a:gd name="T21" fmla="*/ 75 h 151"/>
                <a:gd name="T22" fmla="*/ 140 w 7451"/>
                <a:gd name="T23" fmla="*/ 75 h 151"/>
                <a:gd name="T24" fmla="*/ 168 w 7451"/>
                <a:gd name="T25" fmla="*/ 82 h 151"/>
                <a:gd name="T26" fmla="*/ 216 w 7451"/>
                <a:gd name="T27" fmla="*/ 90 h 151"/>
                <a:gd name="T28" fmla="*/ 286 w 7451"/>
                <a:gd name="T29" fmla="*/ 102 h 151"/>
                <a:gd name="T30" fmla="*/ 384 w 7451"/>
                <a:gd name="T31" fmla="*/ 114 h 151"/>
                <a:gd name="T32" fmla="*/ 384 w 7451"/>
                <a:gd name="T33" fmla="*/ 114 h 151"/>
                <a:gd name="T34" fmla="*/ 438 w 7451"/>
                <a:gd name="T35" fmla="*/ 121 h 151"/>
                <a:gd name="T36" fmla="*/ 510 w 7451"/>
                <a:gd name="T37" fmla="*/ 127 h 151"/>
                <a:gd name="T38" fmla="*/ 601 w 7451"/>
                <a:gd name="T39" fmla="*/ 134 h 151"/>
                <a:gd name="T40" fmla="*/ 707 w 7451"/>
                <a:gd name="T41" fmla="*/ 141 h 151"/>
                <a:gd name="T42" fmla="*/ 707 w 7451"/>
                <a:gd name="T43" fmla="*/ 141 h 151"/>
                <a:gd name="T44" fmla="*/ 838 w 7451"/>
                <a:gd name="T45" fmla="*/ 146 h 151"/>
                <a:gd name="T46" fmla="*/ 924 w 7451"/>
                <a:gd name="T47" fmla="*/ 148 h 151"/>
                <a:gd name="T48" fmla="*/ 924 w 7451"/>
                <a:gd name="T49" fmla="*/ 148 h 151"/>
                <a:gd name="T50" fmla="*/ 1195 w 7451"/>
                <a:gd name="T51" fmla="*/ 149 h 151"/>
                <a:gd name="T52" fmla="*/ 1718 w 7451"/>
                <a:gd name="T53" fmla="*/ 151 h 151"/>
                <a:gd name="T54" fmla="*/ 3188 w 7451"/>
                <a:gd name="T55" fmla="*/ 151 h 151"/>
                <a:gd name="T56" fmla="*/ 5479 w 7451"/>
                <a:gd name="T57" fmla="*/ 149 h 151"/>
                <a:gd name="T58" fmla="*/ 5479 w 7451"/>
                <a:gd name="T59" fmla="*/ 149 h 151"/>
                <a:gd name="T60" fmla="*/ 5921 w 7451"/>
                <a:gd name="T61" fmla="*/ 151 h 151"/>
                <a:gd name="T62" fmla="*/ 6244 w 7451"/>
                <a:gd name="T63" fmla="*/ 151 h 151"/>
                <a:gd name="T64" fmla="*/ 6529 w 7451"/>
                <a:gd name="T65" fmla="*/ 148 h 151"/>
                <a:gd name="T66" fmla="*/ 6529 w 7451"/>
                <a:gd name="T67" fmla="*/ 148 h 151"/>
                <a:gd name="T68" fmla="*/ 6613 w 7451"/>
                <a:gd name="T69" fmla="*/ 146 h 151"/>
                <a:gd name="T70" fmla="*/ 6744 w 7451"/>
                <a:gd name="T71" fmla="*/ 141 h 151"/>
                <a:gd name="T72" fmla="*/ 6744 w 7451"/>
                <a:gd name="T73" fmla="*/ 141 h 151"/>
                <a:gd name="T74" fmla="*/ 6852 w 7451"/>
                <a:gd name="T75" fmla="*/ 134 h 151"/>
                <a:gd name="T76" fmla="*/ 6941 w 7451"/>
                <a:gd name="T77" fmla="*/ 127 h 151"/>
                <a:gd name="T78" fmla="*/ 7015 w 7451"/>
                <a:gd name="T79" fmla="*/ 121 h 151"/>
                <a:gd name="T80" fmla="*/ 7069 w 7451"/>
                <a:gd name="T81" fmla="*/ 114 h 151"/>
                <a:gd name="T82" fmla="*/ 7069 w 7451"/>
                <a:gd name="T83" fmla="*/ 114 h 151"/>
                <a:gd name="T84" fmla="*/ 7166 w 7451"/>
                <a:gd name="T85" fmla="*/ 102 h 151"/>
                <a:gd name="T86" fmla="*/ 7237 w 7451"/>
                <a:gd name="T87" fmla="*/ 90 h 151"/>
                <a:gd name="T88" fmla="*/ 7284 w 7451"/>
                <a:gd name="T89" fmla="*/ 82 h 151"/>
                <a:gd name="T90" fmla="*/ 7313 w 7451"/>
                <a:gd name="T91" fmla="*/ 75 h 151"/>
                <a:gd name="T92" fmla="*/ 7313 w 7451"/>
                <a:gd name="T93" fmla="*/ 75 h 151"/>
                <a:gd name="T94" fmla="*/ 7353 w 7451"/>
                <a:gd name="T95" fmla="*/ 65 h 151"/>
                <a:gd name="T96" fmla="*/ 7390 w 7451"/>
                <a:gd name="T97" fmla="*/ 53 h 151"/>
                <a:gd name="T98" fmla="*/ 7451 w 7451"/>
                <a:gd name="T99" fmla="*/ 35 h 151"/>
                <a:gd name="T100" fmla="*/ 7451 w 7451"/>
                <a:gd name="T10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451" h="151">
                  <a:moveTo>
                    <a:pt x="7451" y="0"/>
                  </a:moveTo>
                  <a:lnTo>
                    <a:pt x="4441" y="1"/>
                  </a:lnTo>
                  <a:lnTo>
                    <a:pt x="4381" y="35"/>
                  </a:lnTo>
                  <a:lnTo>
                    <a:pt x="3097" y="35"/>
                  </a:lnTo>
                  <a:lnTo>
                    <a:pt x="3020" y="1"/>
                  </a:lnTo>
                  <a:lnTo>
                    <a:pt x="0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61" y="53"/>
                  </a:lnTo>
                  <a:lnTo>
                    <a:pt x="98" y="65"/>
                  </a:lnTo>
                  <a:lnTo>
                    <a:pt x="140" y="75"/>
                  </a:lnTo>
                  <a:lnTo>
                    <a:pt x="140" y="75"/>
                  </a:lnTo>
                  <a:lnTo>
                    <a:pt x="168" y="82"/>
                  </a:lnTo>
                  <a:lnTo>
                    <a:pt x="216" y="90"/>
                  </a:lnTo>
                  <a:lnTo>
                    <a:pt x="286" y="102"/>
                  </a:lnTo>
                  <a:lnTo>
                    <a:pt x="384" y="114"/>
                  </a:lnTo>
                  <a:lnTo>
                    <a:pt x="384" y="114"/>
                  </a:lnTo>
                  <a:lnTo>
                    <a:pt x="438" y="121"/>
                  </a:lnTo>
                  <a:lnTo>
                    <a:pt x="510" y="127"/>
                  </a:lnTo>
                  <a:lnTo>
                    <a:pt x="601" y="134"/>
                  </a:lnTo>
                  <a:lnTo>
                    <a:pt x="707" y="141"/>
                  </a:lnTo>
                  <a:lnTo>
                    <a:pt x="707" y="141"/>
                  </a:lnTo>
                  <a:lnTo>
                    <a:pt x="838" y="146"/>
                  </a:lnTo>
                  <a:lnTo>
                    <a:pt x="924" y="148"/>
                  </a:lnTo>
                  <a:lnTo>
                    <a:pt x="924" y="148"/>
                  </a:lnTo>
                  <a:lnTo>
                    <a:pt x="1195" y="149"/>
                  </a:lnTo>
                  <a:lnTo>
                    <a:pt x="1718" y="151"/>
                  </a:lnTo>
                  <a:lnTo>
                    <a:pt x="3188" y="151"/>
                  </a:lnTo>
                  <a:lnTo>
                    <a:pt x="5479" y="149"/>
                  </a:lnTo>
                  <a:lnTo>
                    <a:pt x="5479" y="149"/>
                  </a:lnTo>
                  <a:lnTo>
                    <a:pt x="5921" y="151"/>
                  </a:lnTo>
                  <a:lnTo>
                    <a:pt x="6244" y="151"/>
                  </a:lnTo>
                  <a:lnTo>
                    <a:pt x="6529" y="148"/>
                  </a:lnTo>
                  <a:lnTo>
                    <a:pt x="6529" y="148"/>
                  </a:lnTo>
                  <a:lnTo>
                    <a:pt x="6613" y="146"/>
                  </a:lnTo>
                  <a:lnTo>
                    <a:pt x="6744" y="141"/>
                  </a:lnTo>
                  <a:lnTo>
                    <a:pt x="6744" y="141"/>
                  </a:lnTo>
                  <a:lnTo>
                    <a:pt x="6852" y="134"/>
                  </a:lnTo>
                  <a:lnTo>
                    <a:pt x="6941" y="127"/>
                  </a:lnTo>
                  <a:lnTo>
                    <a:pt x="7015" y="121"/>
                  </a:lnTo>
                  <a:lnTo>
                    <a:pt x="7069" y="114"/>
                  </a:lnTo>
                  <a:lnTo>
                    <a:pt x="7069" y="114"/>
                  </a:lnTo>
                  <a:lnTo>
                    <a:pt x="7166" y="102"/>
                  </a:lnTo>
                  <a:lnTo>
                    <a:pt x="7237" y="90"/>
                  </a:lnTo>
                  <a:lnTo>
                    <a:pt x="7284" y="82"/>
                  </a:lnTo>
                  <a:lnTo>
                    <a:pt x="7313" y="75"/>
                  </a:lnTo>
                  <a:lnTo>
                    <a:pt x="7313" y="75"/>
                  </a:lnTo>
                  <a:lnTo>
                    <a:pt x="7353" y="65"/>
                  </a:lnTo>
                  <a:lnTo>
                    <a:pt x="7390" y="53"/>
                  </a:lnTo>
                  <a:lnTo>
                    <a:pt x="7451" y="35"/>
                  </a:lnTo>
                  <a:lnTo>
                    <a:pt x="7451" y="0"/>
                  </a:lnTo>
                  <a:close/>
                </a:path>
              </a:pathLst>
            </a:custGeom>
            <a:solidFill>
              <a:srgbClr val="A5A6A8"/>
            </a:solidFill>
            <a:ln>
              <a:noFill/>
            </a:ln>
            <a:effectLst>
              <a:innerShdw blurRad="114300">
                <a:prstClr val="black">
                  <a:alpha val="7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2" name="9Slide.vn 7">
              <a:extLst>
                <a:ext uri="{FF2B5EF4-FFF2-40B4-BE49-F238E27FC236}">
                  <a16:creationId xmlns:a16="http://schemas.microsoft.com/office/drawing/2014/main" id="{FF3498DC-8213-4932-9704-8122CCB4C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6618288"/>
              <a:ext cx="11828463" cy="55563"/>
            </a:xfrm>
            <a:custGeom>
              <a:avLst/>
              <a:gdLst>
                <a:gd name="T0" fmla="*/ 7451 w 7451"/>
                <a:gd name="T1" fmla="*/ 35 h 35"/>
                <a:gd name="T2" fmla="*/ 0 w 7451"/>
                <a:gd name="T3" fmla="*/ 35 h 35"/>
                <a:gd name="T4" fmla="*/ 0 w 7451"/>
                <a:gd name="T5" fmla="*/ 0 h 35"/>
                <a:gd name="T6" fmla="*/ 3020 w 7451"/>
                <a:gd name="T7" fmla="*/ 0 h 35"/>
                <a:gd name="T8" fmla="*/ 3047 w 7451"/>
                <a:gd name="T9" fmla="*/ 18 h 35"/>
                <a:gd name="T10" fmla="*/ 4413 w 7451"/>
                <a:gd name="T11" fmla="*/ 18 h 35"/>
                <a:gd name="T12" fmla="*/ 4441 w 7451"/>
                <a:gd name="T13" fmla="*/ 0 h 35"/>
                <a:gd name="T14" fmla="*/ 7451 w 7451"/>
                <a:gd name="T15" fmla="*/ 0 h 35"/>
                <a:gd name="T16" fmla="*/ 7451 w 7451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51" h="35">
                  <a:moveTo>
                    <a:pt x="7451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3020" y="0"/>
                  </a:lnTo>
                  <a:lnTo>
                    <a:pt x="3047" y="18"/>
                  </a:lnTo>
                  <a:lnTo>
                    <a:pt x="4413" y="18"/>
                  </a:lnTo>
                  <a:lnTo>
                    <a:pt x="4441" y="0"/>
                  </a:lnTo>
                  <a:lnTo>
                    <a:pt x="7451" y="0"/>
                  </a:lnTo>
                  <a:lnTo>
                    <a:pt x="7451" y="35"/>
                  </a:lnTo>
                  <a:close/>
                </a:path>
              </a:pathLst>
            </a:custGeom>
            <a:gradFill>
              <a:gsLst>
                <a:gs pos="0">
                  <a:srgbClr val="96999A">
                    <a:lumMod val="70000"/>
                  </a:srgbClr>
                </a:gs>
                <a:gs pos="3000">
                  <a:srgbClr val="96999A"/>
                </a:gs>
                <a:gs pos="100000">
                  <a:srgbClr val="96999A">
                    <a:lumMod val="70000"/>
                  </a:srgbClr>
                </a:gs>
                <a:gs pos="97000">
                  <a:srgbClr val="96999A"/>
                </a:gs>
                <a:gs pos="91000">
                  <a:srgbClr val="DFE0E1"/>
                </a:gs>
                <a:gs pos="9000">
                  <a:srgbClr val="DFE0E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3" name="9Slide.vn 8">
              <a:extLst>
                <a:ext uri="{FF2B5EF4-FFF2-40B4-BE49-F238E27FC236}">
                  <a16:creationId xmlns:a16="http://schemas.microsoft.com/office/drawing/2014/main" id="{344E556A-A4C9-4D98-B474-D2B99294D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0" y="6619875"/>
              <a:ext cx="2255838" cy="90488"/>
            </a:xfrm>
            <a:custGeom>
              <a:avLst/>
              <a:gdLst>
                <a:gd name="T0" fmla="*/ 1389 w 1421"/>
                <a:gd name="T1" fmla="*/ 2 h 57"/>
                <a:gd name="T2" fmla="*/ 32 w 1421"/>
                <a:gd name="T3" fmla="*/ 2 h 57"/>
                <a:gd name="T4" fmla="*/ 32 w 1421"/>
                <a:gd name="T5" fmla="*/ 2 h 57"/>
                <a:gd name="T6" fmla="*/ 17 w 1421"/>
                <a:gd name="T7" fmla="*/ 2 h 57"/>
                <a:gd name="T8" fmla="*/ 0 w 1421"/>
                <a:gd name="T9" fmla="*/ 0 h 57"/>
                <a:gd name="T10" fmla="*/ 0 w 1421"/>
                <a:gd name="T11" fmla="*/ 34 h 57"/>
                <a:gd name="T12" fmla="*/ 0 w 1421"/>
                <a:gd name="T13" fmla="*/ 34 h 57"/>
                <a:gd name="T14" fmla="*/ 20 w 1421"/>
                <a:gd name="T15" fmla="*/ 44 h 57"/>
                <a:gd name="T16" fmla="*/ 42 w 1421"/>
                <a:gd name="T17" fmla="*/ 51 h 57"/>
                <a:gd name="T18" fmla="*/ 64 w 1421"/>
                <a:gd name="T19" fmla="*/ 56 h 57"/>
                <a:gd name="T20" fmla="*/ 85 w 1421"/>
                <a:gd name="T21" fmla="*/ 57 h 57"/>
                <a:gd name="T22" fmla="*/ 1337 w 1421"/>
                <a:gd name="T23" fmla="*/ 57 h 57"/>
                <a:gd name="T24" fmla="*/ 1337 w 1421"/>
                <a:gd name="T25" fmla="*/ 57 h 57"/>
                <a:gd name="T26" fmla="*/ 1359 w 1421"/>
                <a:gd name="T27" fmla="*/ 56 h 57"/>
                <a:gd name="T28" fmla="*/ 1381 w 1421"/>
                <a:gd name="T29" fmla="*/ 51 h 57"/>
                <a:gd name="T30" fmla="*/ 1401 w 1421"/>
                <a:gd name="T31" fmla="*/ 44 h 57"/>
                <a:gd name="T32" fmla="*/ 1421 w 1421"/>
                <a:gd name="T33" fmla="*/ 34 h 57"/>
                <a:gd name="T34" fmla="*/ 1421 w 1421"/>
                <a:gd name="T35" fmla="*/ 0 h 57"/>
                <a:gd name="T36" fmla="*/ 1421 w 1421"/>
                <a:gd name="T37" fmla="*/ 0 h 57"/>
                <a:gd name="T38" fmla="*/ 1406 w 1421"/>
                <a:gd name="T39" fmla="*/ 2 h 57"/>
                <a:gd name="T40" fmla="*/ 1389 w 1421"/>
                <a:gd name="T41" fmla="*/ 2 h 57"/>
                <a:gd name="T42" fmla="*/ 1389 w 1421"/>
                <a:gd name="T43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21" h="57">
                  <a:moveTo>
                    <a:pt x="1389" y="2"/>
                  </a:moveTo>
                  <a:lnTo>
                    <a:pt x="32" y="2"/>
                  </a:lnTo>
                  <a:lnTo>
                    <a:pt x="32" y="2"/>
                  </a:lnTo>
                  <a:lnTo>
                    <a:pt x="17" y="2"/>
                  </a:lnTo>
                  <a:lnTo>
                    <a:pt x="0" y="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0" y="44"/>
                  </a:lnTo>
                  <a:lnTo>
                    <a:pt x="42" y="51"/>
                  </a:lnTo>
                  <a:lnTo>
                    <a:pt x="64" y="56"/>
                  </a:lnTo>
                  <a:lnTo>
                    <a:pt x="85" y="57"/>
                  </a:lnTo>
                  <a:lnTo>
                    <a:pt x="1337" y="57"/>
                  </a:lnTo>
                  <a:lnTo>
                    <a:pt x="1337" y="57"/>
                  </a:lnTo>
                  <a:lnTo>
                    <a:pt x="1359" y="56"/>
                  </a:lnTo>
                  <a:lnTo>
                    <a:pt x="1381" y="51"/>
                  </a:lnTo>
                  <a:lnTo>
                    <a:pt x="1401" y="44"/>
                  </a:lnTo>
                  <a:lnTo>
                    <a:pt x="1421" y="34"/>
                  </a:lnTo>
                  <a:lnTo>
                    <a:pt x="1421" y="0"/>
                  </a:lnTo>
                  <a:lnTo>
                    <a:pt x="1421" y="0"/>
                  </a:lnTo>
                  <a:lnTo>
                    <a:pt x="1406" y="2"/>
                  </a:lnTo>
                  <a:lnTo>
                    <a:pt x="1389" y="2"/>
                  </a:lnTo>
                  <a:lnTo>
                    <a:pt x="1389" y="2"/>
                  </a:lnTo>
                  <a:close/>
                </a:path>
              </a:pathLst>
            </a:custGeom>
            <a:gradFill>
              <a:gsLst>
                <a:gs pos="0">
                  <a:srgbClr val="96999A">
                    <a:lumMod val="70000"/>
                  </a:srgbClr>
                </a:gs>
                <a:gs pos="3000">
                  <a:srgbClr val="96999A"/>
                </a:gs>
                <a:gs pos="100000">
                  <a:srgbClr val="96999A">
                    <a:lumMod val="70000"/>
                  </a:srgbClr>
                </a:gs>
                <a:gs pos="97000">
                  <a:srgbClr val="96999A"/>
                </a:gs>
                <a:gs pos="91000">
                  <a:srgbClr val="DFE0E1">
                    <a:lumMod val="95000"/>
                  </a:srgbClr>
                </a:gs>
                <a:gs pos="9000">
                  <a:srgbClr val="DFE0E1">
                    <a:lumMod val="9500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</p:grp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3219450" y="1400175"/>
            <a:ext cx="5762625" cy="360045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Thêm ảnh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6F8249F-933F-27B4-037F-1BE57AC729CC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2D8527-F93B-EB58-7740-2C078C40D098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2B52FF-C488-9746-1718-20EBF7C6F693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1F8AA-07ED-7376-C0C8-2331E007AE38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98A477-5FFB-8A7A-8F05-0A80F04AEFB7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725ED5-67ED-5B9A-3DCA-1DE0F4C58341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9266B7-33A3-424D-B662-BE0A9937A840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686A9F9-4156-B900-5857-6016C3E85FAB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0D5907-9052-863A-8BCC-EF17800E64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F2144C9-292D-3866-E801-4F565FEE1A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9BEA6383-5223-C237-6EF3-C8B51BE5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344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FDADA73C-32DA-6364-6627-ED34BFEF2D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247" y="1727802"/>
            <a:ext cx="3453753" cy="3402396"/>
          </a:xfrm>
          <a:prstGeom prst="rect">
            <a:avLst/>
          </a:prstGeom>
        </p:spPr>
      </p:pic>
      <p:grpSp>
        <p:nvGrpSpPr>
          <p:cNvPr id="10" name="9Slide.vn 1">
            <a:extLst>
              <a:ext uri="{FF2B5EF4-FFF2-40B4-BE49-F238E27FC236}">
                <a16:creationId xmlns:a16="http://schemas.microsoft.com/office/drawing/2014/main" id="{2946107B-86B5-4108-B9D9-FBE88B6AF6A9}"/>
              </a:ext>
            </a:extLst>
          </p:cNvPr>
          <p:cNvGrpSpPr/>
          <p:nvPr userDrawn="1"/>
        </p:nvGrpSpPr>
        <p:grpSpPr>
          <a:xfrm>
            <a:off x="5868547" y="1080007"/>
            <a:ext cx="7666588" cy="4425443"/>
            <a:chOff x="2738438" y="30163"/>
            <a:chExt cx="11828463" cy="6827838"/>
          </a:xfrm>
        </p:grpSpPr>
        <p:sp>
          <p:nvSpPr>
            <p:cNvPr id="17" name="9Slide.vn 2">
              <a:extLst>
                <a:ext uri="{FF2B5EF4-FFF2-40B4-BE49-F238E27FC236}">
                  <a16:creationId xmlns:a16="http://schemas.microsoft.com/office/drawing/2014/main" id="{4C6E1B3E-70F8-4E17-8666-2C90A7910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0163"/>
              <a:ext cx="9663113" cy="6823075"/>
            </a:xfrm>
            <a:custGeom>
              <a:avLst/>
              <a:gdLst>
                <a:gd name="T0" fmla="*/ 201 w 6087"/>
                <a:gd name="T1" fmla="*/ 4298 h 4298"/>
                <a:gd name="T2" fmla="*/ 181 w 6087"/>
                <a:gd name="T3" fmla="*/ 4298 h 4298"/>
                <a:gd name="T4" fmla="*/ 141 w 6087"/>
                <a:gd name="T5" fmla="*/ 4289 h 4298"/>
                <a:gd name="T6" fmla="*/ 106 w 6087"/>
                <a:gd name="T7" fmla="*/ 4274 h 4298"/>
                <a:gd name="T8" fmla="*/ 74 w 6087"/>
                <a:gd name="T9" fmla="*/ 4252 h 4298"/>
                <a:gd name="T10" fmla="*/ 47 w 6087"/>
                <a:gd name="T11" fmla="*/ 4225 h 4298"/>
                <a:gd name="T12" fmla="*/ 25 w 6087"/>
                <a:gd name="T13" fmla="*/ 4193 h 4298"/>
                <a:gd name="T14" fmla="*/ 10 w 6087"/>
                <a:gd name="T15" fmla="*/ 4158 h 4298"/>
                <a:gd name="T16" fmla="*/ 1 w 6087"/>
                <a:gd name="T17" fmla="*/ 4118 h 4298"/>
                <a:gd name="T18" fmla="*/ 0 w 6087"/>
                <a:gd name="T19" fmla="*/ 201 h 4298"/>
                <a:gd name="T20" fmla="*/ 1 w 6087"/>
                <a:gd name="T21" fmla="*/ 181 h 4298"/>
                <a:gd name="T22" fmla="*/ 10 w 6087"/>
                <a:gd name="T23" fmla="*/ 141 h 4298"/>
                <a:gd name="T24" fmla="*/ 25 w 6087"/>
                <a:gd name="T25" fmla="*/ 105 h 4298"/>
                <a:gd name="T26" fmla="*/ 47 w 6087"/>
                <a:gd name="T27" fmla="*/ 74 h 4298"/>
                <a:gd name="T28" fmla="*/ 74 w 6087"/>
                <a:gd name="T29" fmla="*/ 47 h 4298"/>
                <a:gd name="T30" fmla="*/ 106 w 6087"/>
                <a:gd name="T31" fmla="*/ 25 h 4298"/>
                <a:gd name="T32" fmla="*/ 141 w 6087"/>
                <a:gd name="T33" fmla="*/ 10 h 4298"/>
                <a:gd name="T34" fmla="*/ 181 w 6087"/>
                <a:gd name="T35" fmla="*/ 1 h 4298"/>
                <a:gd name="T36" fmla="*/ 5887 w 6087"/>
                <a:gd name="T37" fmla="*/ 0 h 4298"/>
                <a:gd name="T38" fmla="*/ 5907 w 6087"/>
                <a:gd name="T39" fmla="*/ 1 h 4298"/>
                <a:gd name="T40" fmla="*/ 5946 w 6087"/>
                <a:gd name="T41" fmla="*/ 10 h 4298"/>
                <a:gd name="T42" fmla="*/ 5983 w 6087"/>
                <a:gd name="T43" fmla="*/ 25 h 4298"/>
                <a:gd name="T44" fmla="*/ 6015 w 6087"/>
                <a:gd name="T45" fmla="*/ 47 h 4298"/>
                <a:gd name="T46" fmla="*/ 6042 w 6087"/>
                <a:gd name="T47" fmla="*/ 74 h 4298"/>
                <a:gd name="T48" fmla="*/ 6064 w 6087"/>
                <a:gd name="T49" fmla="*/ 105 h 4298"/>
                <a:gd name="T50" fmla="*/ 6079 w 6087"/>
                <a:gd name="T51" fmla="*/ 141 h 4298"/>
                <a:gd name="T52" fmla="*/ 6087 w 6087"/>
                <a:gd name="T53" fmla="*/ 181 h 4298"/>
                <a:gd name="T54" fmla="*/ 6087 w 6087"/>
                <a:gd name="T55" fmla="*/ 4097 h 4298"/>
                <a:gd name="T56" fmla="*/ 6087 w 6087"/>
                <a:gd name="T57" fmla="*/ 4118 h 4298"/>
                <a:gd name="T58" fmla="*/ 6079 w 6087"/>
                <a:gd name="T59" fmla="*/ 4158 h 4298"/>
                <a:gd name="T60" fmla="*/ 6064 w 6087"/>
                <a:gd name="T61" fmla="*/ 4193 h 4298"/>
                <a:gd name="T62" fmla="*/ 6042 w 6087"/>
                <a:gd name="T63" fmla="*/ 4225 h 4298"/>
                <a:gd name="T64" fmla="*/ 6015 w 6087"/>
                <a:gd name="T65" fmla="*/ 4252 h 4298"/>
                <a:gd name="T66" fmla="*/ 5983 w 6087"/>
                <a:gd name="T67" fmla="*/ 4274 h 4298"/>
                <a:gd name="T68" fmla="*/ 5946 w 6087"/>
                <a:gd name="T69" fmla="*/ 4289 h 4298"/>
                <a:gd name="T70" fmla="*/ 5907 w 6087"/>
                <a:gd name="T71" fmla="*/ 4298 h 4298"/>
                <a:gd name="T72" fmla="*/ 5887 w 6087"/>
                <a:gd name="T73" fmla="*/ 4298 h 4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87" h="4298">
                  <a:moveTo>
                    <a:pt x="5887" y="4298"/>
                  </a:moveTo>
                  <a:lnTo>
                    <a:pt x="201" y="4298"/>
                  </a:lnTo>
                  <a:lnTo>
                    <a:pt x="201" y="4298"/>
                  </a:lnTo>
                  <a:lnTo>
                    <a:pt x="181" y="4298"/>
                  </a:lnTo>
                  <a:lnTo>
                    <a:pt x="161" y="4294"/>
                  </a:lnTo>
                  <a:lnTo>
                    <a:pt x="141" y="4289"/>
                  </a:lnTo>
                  <a:lnTo>
                    <a:pt x="122" y="4282"/>
                  </a:lnTo>
                  <a:lnTo>
                    <a:pt x="106" y="4274"/>
                  </a:lnTo>
                  <a:lnTo>
                    <a:pt x="89" y="4264"/>
                  </a:lnTo>
                  <a:lnTo>
                    <a:pt x="74" y="4252"/>
                  </a:lnTo>
                  <a:lnTo>
                    <a:pt x="58" y="4239"/>
                  </a:lnTo>
                  <a:lnTo>
                    <a:pt x="47" y="4225"/>
                  </a:lnTo>
                  <a:lnTo>
                    <a:pt x="35" y="4210"/>
                  </a:lnTo>
                  <a:lnTo>
                    <a:pt x="25" y="4193"/>
                  </a:lnTo>
                  <a:lnTo>
                    <a:pt x="16" y="4177"/>
                  </a:lnTo>
                  <a:lnTo>
                    <a:pt x="10" y="4158"/>
                  </a:lnTo>
                  <a:lnTo>
                    <a:pt x="5" y="4138"/>
                  </a:lnTo>
                  <a:lnTo>
                    <a:pt x="1" y="4118"/>
                  </a:lnTo>
                  <a:lnTo>
                    <a:pt x="0" y="4097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1" y="181"/>
                  </a:lnTo>
                  <a:lnTo>
                    <a:pt x="5" y="161"/>
                  </a:lnTo>
                  <a:lnTo>
                    <a:pt x="10" y="141"/>
                  </a:lnTo>
                  <a:lnTo>
                    <a:pt x="16" y="122"/>
                  </a:lnTo>
                  <a:lnTo>
                    <a:pt x="25" y="105"/>
                  </a:lnTo>
                  <a:lnTo>
                    <a:pt x="35" y="89"/>
                  </a:lnTo>
                  <a:lnTo>
                    <a:pt x="47" y="74"/>
                  </a:lnTo>
                  <a:lnTo>
                    <a:pt x="58" y="58"/>
                  </a:lnTo>
                  <a:lnTo>
                    <a:pt x="74" y="47"/>
                  </a:lnTo>
                  <a:lnTo>
                    <a:pt x="89" y="35"/>
                  </a:lnTo>
                  <a:lnTo>
                    <a:pt x="106" y="25"/>
                  </a:lnTo>
                  <a:lnTo>
                    <a:pt x="122" y="16"/>
                  </a:lnTo>
                  <a:lnTo>
                    <a:pt x="141" y="10"/>
                  </a:lnTo>
                  <a:lnTo>
                    <a:pt x="161" y="5"/>
                  </a:lnTo>
                  <a:lnTo>
                    <a:pt x="181" y="1"/>
                  </a:lnTo>
                  <a:lnTo>
                    <a:pt x="201" y="0"/>
                  </a:lnTo>
                  <a:lnTo>
                    <a:pt x="5887" y="0"/>
                  </a:lnTo>
                  <a:lnTo>
                    <a:pt x="5887" y="0"/>
                  </a:lnTo>
                  <a:lnTo>
                    <a:pt x="5907" y="1"/>
                  </a:lnTo>
                  <a:lnTo>
                    <a:pt x="5927" y="5"/>
                  </a:lnTo>
                  <a:lnTo>
                    <a:pt x="5946" y="10"/>
                  </a:lnTo>
                  <a:lnTo>
                    <a:pt x="5964" y="16"/>
                  </a:lnTo>
                  <a:lnTo>
                    <a:pt x="5983" y="25"/>
                  </a:lnTo>
                  <a:lnTo>
                    <a:pt x="6000" y="35"/>
                  </a:lnTo>
                  <a:lnTo>
                    <a:pt x="6015" y="47"/>
                  </a:lnTo>
                  <a:lnTo>
                    <a:pt x="6028" y="58"/>
                  </a:lnTo>
                  <a:lnTo>
                    <a:pt x="6042" y="74"/>
                  </a:lnTo>
                  <a:lnTo>
                    <a:pt x="6054" y="89"/>
                  </a:lnTo>
                  <a:lnTo>
                    <a:pt x="6064" y="105"/>
                  </a:lnTo>
                  <a:lnTo>
                    <a:pt x="6072" y="122"/>
                  </a:lnTo>
                  <a:lnTo>
                    <a:pt x="6079" y="141"/>
                  </a:lnTo>
                  <a:lnTo>
                    <a:pt x="6084" y="161"/>
                  </a:lnTo>
                  <a:lnTo>
                    <a:pt x="6087" y="181"/>
                  </a:lnTo>
                  <a:lnTo>
                    <a:pt x="6087" y="201"/>
                  </a:lnTo>
                  <a:lnTo>
                    <a:pt x="6087" y="4097"/>
                  </a:lnTo>
                  <a:lnTo>
                    <a:pt x="6087" y="4097"/>
                  </a:lnTo>
                  <a:lnTo>
                    <a:pt x="6087" y="4118"/>
                  </a:lnTo>
                  <a:lnTo>
                    <a:pt x="6084" y="4138"/>
                  </a:lnTo>
                  <a:lnTo>
                    <a:pt x="6079" y="4158"/>
                  </a:lnTo>
                  <a:lnTo>
                    <a:pt x="6072" y="4177"/>
                  </a:lnTo>
                  <a:lnTo>
                    <a:pt x="6064" y="4193"/>
                  </a:lnTo>
                  <a:lnTo>
                    <a:pt x="6054" y="4210"/>
                  </a:lnTo>
                  <a:lnTo>
                    <a:pt x="6042" y="4225"/>
                  </a:lnTo>
                  <a:lnTo>
                    <a:pt x="6028" y="4239"/>
                  </a:lnTo>
                  <a:lnTo>
                    <a:pt x="6015" y="4252"/>
                  </a:lnTo>
                  <a:lnTo>
                    <a:pt x="6000" y="4264"/>
                  </a:lnTo>
                  <a:lnTo>
                    <a:pt x="5983" y="4274"/>
                  </a:lnTo>
                  <a:lnTo>
                    <a:pt x="5964" y="4282"/>
                  </a:lnTo>
                  <a:lnTo>
                    <a:pt x="5946" y="4289"/>
                  </a:lnTo>
                  <a:lnTo>
                    <a:pt x="5927" y="4294"/>
                  </a:lnTo>
                  <a:lnTo>
                    <a:pt x="5907" y="4298"/>
                  </a:lnTo>
                  <a:lnTo>
                    <a:pt x="5887" y="4298"/>
                  </a:lnTo>
                  <a:lnTo>
                    <a:pt x="5887" y="42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0B2B4"/>
                </a:gs>
                <a:gs pos="100000">
                  <a:srgbClr val="DFE0E1"/>
                </a:gs>
              </a:gsLst>
              <a:lin ang="0" scaled="1"/>
              <a:tileRect/>
            </a:gradFill>
            <a:ln>
              <a:noFill/>
            </a:ln>
            <a:effectLst>
              <a:innerShdw blurRad="63500">
                <a:prstClr val="black">
                  <a:alpha val="4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18" name="9Slide.vn 3">
              <a:extLst>
                <a:ext uri="{FF2B5EF4-FFF2-40B4-BE49-F238E27FC236}">
                  <a16:creationId xmlns:a16="http://schemas.microsoft.com/office/drawing/2014/main" id="{1C3B9052-DF89-48DA-900D-596E0ADF2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563" y="74613"/>
              <a:ext cx="9574213" cy="6735763"/>
            </a:xfrm>
            <a:custGeom>
              <a:avLst/>
              <a:gdLst>
                <a:gd name="T0" fmla="*/ 173 w 6031"/>
                <a:gd name="T1" fmla="*/ 0 h 4243"/>
                <a:gd name="T2" fmla="*/ 155 w 6031"/>
                <a:gd name="T3" fmla="*/ 2 h 4243"/>
                <a:gd name="T4" fmla="*/ 121 w 6031"/>
                <a:gd name="T5" fmla="*/ 9 h 4243"/>
                <a:gd name="T6" fmla="*/ 91 w 6031"/>
                <a:gd name="T7" fmla="*/ 22 h 4243"/>
                <a:gd name="T8" fmla="*/ 64 w 6031"/>
                <a:gd name="T9" fmla="*/ 40 h 4243"/>
                <a:gd name="T10" fmla="*/ 41 w 6031"/>
                <a:gd name="T11" fmla="*/ 64 h 4243"/>
                <a:gd name="T12" fmla="*/ 22 w 6031"/>
                <a:gd name="T13" fmla="*/ 91 h 4243"/>
                <a:gd name="T14" fmla="*/ 9 w 6031"/>
                <a:gd name="T15" fmla="*/ 121 h 4243"/>
                <a:gd name="T16" fmla="*/ 2 w 6031"/>
                <a:gd name="T17" fmla="*/ 157 h 4243"/>
                <a:gd name="T18" fmla="*/ 0 w 6031"/>
                <a:gd name="T19" fmla="*/ 4069 h 4243"/>
                <a:gd name="T20" fmla="*/ 2 w 6031"/>
                <a:gd name="T21" fmla="*/ 4086 h 4243"/>
                <a:gd name="T22" fmla="*/ 9 w 6031"/>
                <a:gd name="T23" fmla="*/ 4120 h 4243"/>
                <a:gd name="T24" fmla="*/ 22 w 6031"/>
                <a:gd name="T25" fmla="*/ 4152 h 4243"/>
                <a:gd name="T26" fmla="*/ 41 w 6031"/>
                <a:gd name="T27" fmla="*/ 4179 h 4243"/>
                <a:gd name="T28" fmla="*/ 64 w 6031"/>
                <a:gd name="T29" fmla="*/ 4202 h 4243"/>
                <a:gd name="T30" fmla="*/ 91 w 6031"/>
                <a:gd name="T31" fmla="*/ 4221 h 4243"/>
                <a:gd name="T32" fmla="*/ 121 w 6031"/>
                <a:gd name="T33" fmla="*/ 4234 h 4243"/>
                <a:gd name="T34" fmla="*/ 155 w 6031"/>
                <a:gd name="T35" fmla="*/ 4241 h 4243"/>
                <a:gd name="T36" fmla="*/ 5859 w 6031"/>
                <a:gd name="T37" fmla="*/ 4243 h 4243"/>
                <a:gd name="T38" fmla="*/ 5876 w 6031"/>
                <a:gd name="T39" fmla="*/ 4241 h 4243"/>
                <a:gd name="T40" fmla="*/ 5910 w 6031"/>
                <a:gd name="T41" fmla="*/ 4234 h 4243"/>
                <a:gd name="T42" fmla="*/ 5941 w 6031"/>
                <a:gd name="T43" fmla="*/ 4221 h 4243"/>
                <a:gd name="T44" fmla="*/ 5968 w 6031"/>
                <a:gd name="T45" fmla="*/ 4202 h 4243"/>
                <a:gd name="T46" fmla="*/ 5992 w 6031"/>
                <a:gd name="T47" fmla="*/ 4179 h 4243"/>
                <a:gd name="T48" fmla="*/ 6010 w 6031"/>
                <a:gd name="T49" fmla="*/ 4152 h 4243"/>
                <a:gd name="T50" fmla="*/ 6024 w 6031"/>
                <a:gd name="T51" fmla="*/ 4120 h 4243"/>
                <a:gd name="T52" fmla="*/ 6031 w 6031"/>
                <a:gd name="T53" fmla="*/ 4086 h 4243"/>
                <a:gd name="T54" fmla="*/ 6031 w 6031"/>
                <a:gd name="T55" fmla="*/ 173 h 4243"/>
                <a:gd name="T56" fmla="*/ 6031 w 6031"/>
                <a:gd name="T57" fmla="*/ 157 h 4243"/>
                <a:gd name="T58" fmla="*/ 6024 w 6031"/>
                <a:gd name="T59" fmla="*/ 121 h 4243"/>
                <a:gd name="T60" fmla="*/ 6010 w 6031"/>
                <a:gd name="T61" fmla="*/ 91 h 4243"/>
                <a:gd name="T62" fmla="*/ 5992 w 6031"/>
                <a:gd name="T63" fmla="*/ 64 h 4243"/>
                <a:gd name="T64" fmla="*/ 5968 w 6031"/>
                <a:gd name="T65" fmla="*/ 40 h 4243"/>
                <a:gd name="T66" fmla="*/ 5941 w 6031"/>
                <a:gd name="T67" fmla="*/ 22 h 4243"/>
                <a:gd name="T68" fmla="*/ 5910 w 6031"/>
                <a:gd name="T69" fmla="*/ 9 h 4243"/>
                <a:gd name="T70" fmla="*/ 5876 w 6031"/>
                <a:gd name="T71" fmla="*/ 2 h 4243"/>
                <a:gd name="T72" fmla="*/ 5859 w 6031"/>
                <a:gd name="T73" fmla="*/ 0 h 4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1" h="4243">
                  <a:moveTo>
                    <a:pt x="5859" y="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55" y="2"/>
                  </a:lnTo>
                  <a:lnTo>
                    <a:pt x="138" y="3"/>
                  </a:lnTo>
                  <a:lnTo>
                    <a:pt x="121" y="9"/>
                  </a:lnTo>
                  <a:lnTo>
                    <a:pt x="106" y="14"/>
                  </a:lnTo>
                  <a:lnTo>
                    <a:pt x="91" y="22"/>
                  </a:lnTo>
                  <a:lnTo>
                    <a:pt x="78" y="30"/>
                  </a:lnTo>
                  <a:lnTo>
                    <a:pt x="64" y="40"/>
                  </a:lnTo>
                  <a:lnTo>
                    <a:pt x="51" y="51"/>
                  </a:lnTo>
                  <a:lnTo>
                    <a:pt x="41" y="64"/>
                  </a:lnTo>
                  <a:lnTo>
                    <a:pt x="30" y="77"/>
                  </a:lnTo>
                  <a:lnTo>
                    <a:pt x="22" y="91"/>
                  </a:lnTo>
                  <a:lnTo>
                    <a:pt x="14" y="106"/>
                  </a:lnTo>
                  <a:lnTo>
                    <a:pt x="9" y="121"/>
                  </a:lnTo>
                  <a:lnTo>
                    <a:pt x="3" y="138"/>
                  </a:lnTo>
                  <a:lnTo>
                    <a:pt x="2" y="157"/>
                  </a:lnTo>
                  <a:lnTo>
                    <a:pt x="0" y="173"/>
                  </a:lnTo>
                  <a:lnTo>
                    <a:pt x="0" y="4069"/>
                  </a:lnTo>
                  <a:lnTo>
                    <a:pt x="0" y="4069"/>
                  </a:lnTo>
                  <a:lnTo>
                    <a:pt x="2" y="4086"/>
                  </a:lnTo>
                  <a:lnTo>
                    <a:pt x="3" y="4105"/>
                  </a:lnTo>
                  <a:lnTo>
                    <a:pt x="9" y="4120"/>
                  </a:lnTo>
                  <a:lnTo>
                    <a:pt x="14" y="4137"/>
                  </a:lnTo>
                  <a:lnTo>
                    <a:pt x="22" y="4152"/>
                  </a:lnTo>
                  <a:lnTo>
                    <a:pt x="30" y="4165"/>
                  </a:lnTo>
                  <a:lnTo>
                    <a:pt x="41" y="4179"/>
                  </a:lnTo>
                  <a:lnTo>
                    <a:pt x="51" y="4192"/>
                  </a:lnTo>
                  <a:lnTo>
                    <a:pt x="64" y="4202"/>
                  </a:lnTo>
                  <a:lnTo>
                    <a:pt x="78" y="4212"/>
                  </a:lnTo>
                  <a:lnTo>
                    <a:pt x="91" y="4221"/>
                  </a:lnTo>
                  <a:lnTo>
                    <a:pt x="106" y="4229"/>
                  </a:lnTo>
                  <a:lnTo>
                    <a:pt x="121" y="4234"/>
                  </a:lnTo>
                  <a:lnTo>
                    <a:pt x="138" y="4239"/>
                  </a:lnTo>
                  <a:lnTo>
                    <a:pt x="155" y="4241"/>
                  </a:lnTo>
                  <a:lnTo>
                    <a:pt x="173" y="4243"/>
                  </a:lnTo>
                  <a:lnTo>
                    <a:pt x="5859" y="4243"/>
                  </a:lnTo>
                  <a:lnTo>
                    <a:pt x="5859" y="4243"/>
                  </a:lnTo>
                  <a:lnTo>
                    <a:pt x="5876" y="4241"/>
                  </a:lnTo>
                  <a:lnTo>
                    <a:pt x="5893" y="4239"/>
                  </a:lnTo>
                  <a:lnTo>
                    <a:pt x="5910" y="4234"/>
                  </a:lnTo>
                  <a:lnTo>
                    <a:pt x="5926" y="4229"/>
                  </a:lnTo>
                  <a:lnTo>
                    <a:pt x="5941" y="4221"/>
                  </a:lnTo>
                  <a:lnTo>
                    <a:pt x="5955" y="4212"/>
                  </a:lnTo>
                  <a:lnTo>
                    <a:pt x="5968" y="4202"/>
                  </a:lnTo>
                  <a:lnTo>
                    <a:pt x="5980" y="4192"/>
                  </a:lnTo>
                  <a:lnTo>
                    <a:pt x="5992" y="4179"/>
                  </a:lnTo>
                  <a:lnTo>
                    <a:pt x="6002" y="4165"/>
                  </a:lnTo>
                  <a:lnTo>
                    <a:pt x="6010" y="4152"/>
                  </a:lnTo>
                  <a:lnTo>
                    <a:pt x="6017" y="4137"/>
                  </a:lnTo>
                  <a:lnTo>
                    <a:pt x="6024" y="4120"/>
                  </a:lnTo>
                  <a:lnTo>
                    <a:pt x="6027" y="4105"/>
                  </a:lnTo>
                  <a:lnTo>
                    <a:pt x="6031" y="4086"/>
                  </a:lnTo>
                  <a:lnTo>
                    <a:pt x="6031" y="4069"/>
                  </a:lnTo>
                  <a:lnTo>
                    <a:pt x="6031" y="173"/>
                  </a:lnTo>
                  <a:lnTo>
                    <a:pt x="6031" y="173"/>
                  </a:lnTo>
                  <a:lnTo>
                    <a:pt x="6031" y="157"/>
                  </a:lnTo>
                  <a:lnTo>
                    <a:pt x="6027" y="138"/>
                  </a:lnTo>
                  <a:lnTo>
                    <a:pt x="6024" y="121"/>
                  </a:lnTo>
                  <a:lnTo>
                    <a:pt x="6017" y="106"/>
                  </a:lnTo>
                  <a:lnTo>
                    <a:pt x="6010" y="91"/>
                  </a:lnTo>
                  <a:lnTo>
                    <a:pt x="6002" y="77"/>
                  </a:lnTo>
                  <a:lnTo>
                    <a:pt x="5992" y="64"/>
                  </a:lnTo>
                  <a:lnTo>
                    <a:pt x="5980" y="51"/>
                  </a:lnTo>
                  <a:lnTo>
                    <a:pt x="5968" y="40"/>
                  </a:lnTo>
                  <a:lnTo>
                    <a:pt x="5955" y="30"/>
                  </a:lnTo>
                  <a:lnTo>
                    <a:pt x="5941" y="22"/>
                  </a:lnTo>
                  <a:lnTo>
                    <a:pt x="5926" y="14"/>
                  </a:lnTo>
                  <a:lnTo>
                    <a:pt x="5910" y="9"/>
                  </a:lnTo>
                  <a:lnTo>
                    <a:pt x="5893" y="3"/>
                  </a:lnTo>
                  <a:lnTo>
                    <a:pt x="5876" y="2"/>
                  </a:lnTo>
                  <a:lnTo>
                    <a:pt x="5859" y="0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blurRad="25400" algn="ctr" rotWithShape="0">
                <a:prstClr val="black">
                  <a:alpha val="61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19" name="9Slide.vn 4">
              <a:extLst>
                <a:ext uri="{FF2B5EF4-FFF2-40B4-BE49-F238E27FC236}">
                  <a16:creationId xmlns:a16="http://schemas.microsoft.com/office/drawing/2014/main" id="{838BE831-98C4-4DA1-B95C-84B293ECE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2550" y="6342063"/>
              <a:ext cx="9520238" cy="441325"/>
            </a:xfrm>
            <a:custGeom>
              <a:avLst/>
              <a:gdLst>
                <a:gd name="T0" fmla="*/ 156 w 5997"/>
                <a:gd name="T1" fmla="*/ 278 h 278"/>
                <a:gd name="T2" fmla="*/ 5842 w 5997"/>
                <a:gd name="T3" fmla="*/ 278 h 278"/>
                <a:gd name="T4" fmla="*/ 5842 w 5997"/>
                <a:gd name="T5" fmla="*/ 278 h 278"/>
                <a:gd name="T6" fmla="*/ 5857 w 5997"/>
                <a:gd name="T7" fmla="*/ 276 h 278"/>
                <a:gd name="T8" fmla="*/ 5872 w 5997"/>
                <a:gd name="T9" fmla="*/ 275 h 278"/>
                <a:gd name="T10" fmla="*/ 5887 w 5997"/>
                <a:gd name="T11" fmla="*/ 269 h 278"/>
                <a:gd name="T12" fmla="*/ 5903 w 5997"/>
                <a:gd name="T13" fmla="*/ 264 h 278"/>
                <a:gd name="T14" fmla="*/ 5916 w 5997"/>
                <a:gd name="T15" fmla="*/ 258 h 278"/>
                <a:gd name="T16" fmla="*/ 5928 w 5997"/>
                <a:gd name="T17" fmla="*/ 251 h 278"/>
                <a:gd name="T18" fmla="*/ 5941 w 5997"/>
                <a:gd name="T19" fmla="*/ 241 h 278"/>
                <a:gd name="T20" fmla="*/ 5951 w 5997"/>
                <a:gd name="T21" fmla="*/ 231 h 278"/>
                <a:gd name="T22" fmla="*/ 5962 w 5997"/>
                <a:gd name="T23" fmla="*/ 221 h 278"/>
                <a:gd name="T24" fmla="*/ 5970 w 5997"/>
                <a:gd name="T25" fmla="*/ 209 h 278"/>
                <a:gd name="T26" fmla="*/ 5978 w 5997"/>
                <a:gd name="T27" fmla="*/ 195 h 278"/>
                <a:gd name="T28" fmla="*/ 5985 w 5997"/>
                <a:gd name="T29" fmla="*/ 182 h 278"/>
                <a:gd name="T30" fmla="*/ 5990 w 5997"/>
                <a:gd name="T31" fmla="*/ 167 h 278"/>
                <a:gd name="T32" fmla="*/ 5993 w 5997"/>
                <a:gd name="T33" fmla="*/ 153 h 278"/>
                <a:gd name="T34" fmla="*/ 5997 w 5997"/>
                <a:gd name="T35" fmla="*/ 137 h 278"/>
                <a:gd name="T36" fmla="*/ 5997 w 5997"/>
                <a:gd name="T37" fmla="*/ 121 h 278"/>
                <a:gd name="T38" fmla="*/ 5997 w 5997"/>
                <a:gd name="T39" fmla="*/ 0 h 278"/>
                <a:gd name="T40" fmla="*/ 0 w 5997"/>
                <a:gd name="T41" fmla="*/ 0 h 278"/>
                <a:gd name="T42" fmla="*/ 0 w 5997"/>
                <a:gd name="T43" fmla="*/ 121 h 278"/>
                <a:gd name="T44" fmla="*/ 0 w 5997"/>
                <a:gd name="T45" fmla="*/ 121 h 278"/>
                <a:gd name="T46" fmla="*/ 2 w 5997"/>
                <a:gd name="T47" fmla="*/ 137 h 278"/>
                <a:gd name="T48" fmla="*/ 3 w 5997"/>
                <a:gd name="T49" fmla="*/ 153 h 278"/>
                <a:gd name="T50" fmla="*/ 8 w 5997"/>
                <a:gd name="T51" fmla="*/ 167 h 278"/>
                <a:gd name="T52" fmla="*/ 13 w 5997"/>
                <a:gd name="T53" fmla="*/ 182 h 278"/>
                <a:gd name="T54" fmla="*/ 20 w 5997"/>
                <a:gd name="T55" fmla="*/ 195 h 278"/>
                <a:gd name="T56" fmla="*/ 27 w 5997"/>
                <a:gd name="T57" fmla="*/ 209 h 278"/>
                <a:gd name="T58" fmla="*/ 37 w 5997"/>
                <a:gd name="T59" fmla="*/ 221 h 278"/>
                <a:gd name="T60" fmla="*/ 47 w 5997"/>
                <a:gd name="T61" fmla="*/ 231 h 278"/>
                <a:gd name="T62" fmla="*/ 57 w 5997"/>
                <a:gd name="T63" fmla="*/ 241 h 278"/>
                <a:gd name="T64" fmla="*/ 69 w 5997"/>
                <a:gd name="T65" fmla="*/ 251 h 278"/>
                <a:gd name="T66" fmla="*/ 82 w 5997"/>
                <a:gd name="T67" fmla="*/ 258 h 278"/>
                <a:gd name="T68" fmla="*/ 96 w 5997"/>
                <a:gd name="T69" fmla="*/ 264 h 278"/>
                <a:gd name="T70" fmla="*/ 109 w 5997"/>
                <a:gd name="T71" fmla="*/ 269 h 278"/>
                <a:gd name="T72" fmla="*/ 124 w 5997"/>
                <a:gd name="T73" fmla="*/ 275 h 278"/>
                <a:gd name="T74" fmla="*/ 141 w 5997"/>
                <a:gd name="T75" fmla="*/ 276 h 278"/>
                <a:gd name="T76" fmla="*/ 156 w 5997"/>
                <a:gd name="T77" fmla="*/ 278 h 278"/>
                <a:gd name="T78" fmla="*/ 156 w 5997"/>
                <a:gd name="T7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97" h="278">
                  <a:moveTo>
                    <a:pt x="156" y="278"/>
                  </a:moveTo>
                  <a:lnTo>
                    <a:pt x="5842" y="278"/>
                  </a:lnTo>
                  <a:lnTo>
                    <a:pt x="5842" y="278"/>
                  </a:lnTo>
                  <a:lnTo>
                    <a:pt x="5857" y="276"/>
                  </a:lnTo>
                  <a:lnTo>
                    <a:pt x="5872" y="275"/>
                  </a:lnTo>
                  <a:lnTo>
                    <a:pt x="5887" y="269"/>
                  </a:lnTo>
                  <a:lnTo>
                    <a:pt x="5903" y="264"/>
                  </a:lnTo>
                  <a:lnTo>
                    <a:pt x="5916" y="258"/>
                  </a:lnTo>
                  <a:lnTo>
                    <a:pt x="5928" y="251"/>
                  </a:lnTo>
                  <a:lnTo>
                    <a:pt x="5941" y="241"/>
                  </a:lnTo>
                  <a:lnTo>
                    <a:pt x="5951" y="231"/>
                  </a:lnTo>
                  <a:lnTo>
                    <a:pt x="5962" y="221"/>
                  </a:lnTo>
                  <a:lnTo>
                    <a:pt x="5970" y="209"/>
                  </a:lnTo>
                  <a:lnTo>
                    <a:pt x="5978" y="195"/>
                  </a:lnTo>
                  <a:lnTo>
                    <a:pt x="5985" y="182"/>
                  </a:lnTo>
                  <a:lnTo>
                    <a:pt x="5990" y="167"/>
                  </a:lnTo>
                  <a:lnTo>
                    <a:pt x="5993" y="153"/>
                  </a:lnTo>
                  <a:lnTo>
                    <a:pt x="5997" y="137"/>
                  </a:lnTo>
                  <a:lnTo>
                    <a:pt x="5997" y="121"/>
                  </a:lnTo>
                  <a:lnTo>
                    <a:pt x="5997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2" y="137"/>
                  </a:lnTo>
                  <a:lnTo>
                    <a:pt x="3" y="153"/>
                  </a:lnTo>
                  <a:lnTo>
                    <a:pt x="8" y="167"/>
                  </a:lnTo>
                  <a:lnTo>
                    <a:pt x="13" y="182"/>
                  </a:lnTo>
                  <a:lnTo>
                    <a:pt x="20" y="195"/>
                  </a:lnTo>
                  <a:lnTo>
                    <a:pt x="27" y="209"/>
                  </a:lnTo>
                  <a:lnTo>
                    <a:pt x="37" y="221"/>
                  </a:lnTo>
                  <a:lnTo>
                    <a:pt x="47" y="231"/>
                  </a:lnTo>
                  <a:lnTo>
                    <a:pt x="57" y="241"/>
                  </a:lnTo>
                  <a:lnTo>
                    <a:pt x="69" y="251"/>
                  </a:lnTo>
                  <a:lnTo>
                    <a:pt x="82" y="258"/>
                  </a:lnTo>
                  <a:lnTo>
                    <a:pt x="96" y="264"/>
                  </a:lnTo>
                  <a:lnTo>
                    <a:pt x="109" y="269"/>
                  </a:lnTo>
                  <a:lnTo>
                    <a:pt x="124" y="275"/>
                  </a:lnTo>
                  <a:lnTo>
                    <a:pt x="141" y="276"/>
                  </a:lnTo>
                  <a:lnTo>
                    <a:pt x="156" y="278"/>
                  </a:lnTo>
                  <a:lnTo>
                    <a:pt x="156" y="278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0" name="9Slide.vn 5">
              <a:extLst>
                <a:ext uri="{FF2B5EF4-FFF2-40B4-BE49-F238E27FC236}">
                  <a16:creationId xmlns:a16="http://schemas.microsoft.com/office/drawing/2014/main" id="{9441EC7C-061E-4558-9FF8-E9B0DA0F8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288" y="533400"/>
              <a:ext cx="8897938" cy="5565775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1" name="9Slide.vn 6">
              <a:extLst>
                <a:ext uri="{FF2B5EF4-FFF2-40B4-BE49-F238E27FC236}">
                  <a16:creationId xmlns:a16="http://schemas.microsoft.com/office/drawing/2014/main" id="{F4AB6E09-791B-48E7-B2E0-4762432F7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6618288"/>
              <a:ext cx="11828463" cy="239713"/>
            </a:xfrm>
            <a:custGeom>
              <a:avLst/>
              <a:gdLst>
                <a:gd name="T0" fmla="*/ 7451 w 7451"/>
                <a:gd name="T1" fmla="*/ 0 h 151"/>
                <a:gd name="T2" fmla="*/ 4441 w 7451"/>
                <a:gd name="T3" fmla="*/ 1 h 151"/>
                <a:gd name="T4" fmla="*/ 4381 w 7451"/>
                <a:gd name="T5" fmla="*/ 35 h 151"/>
                <a:gd name="T6" fmla="*/ 3097 w 7451"/>
                <a:gd name="T7" fmla="*/ 35 h 151"/>
                <a:gd name="T8" fmla="*/ 3020 w 7451"/>
                <a:gd name="T9" fmla="*/ 1 h 151"/>
                <a:gd name="T10" fmla="*/ 0 w 7451"/>
                <a:gd name="T11" fmla="*/ 0 h 151"/>
                <a:gd name="T12" fmla="*/ 0 w 7451"/>
                <a:gd name="T13" fmla="*/ 35 h 151"/>
                <a:gd name="T14" fmla="*/ 0 w 7451"/>
                <a:gd name="T15" fmla="*/ 35 h 151"/>
                <a:gd name="T16" fmla="*/ 61 w 7451"/>
                <a:gd name="T17" fmla="*/ 53 h 151"/>
                <a:gd name="T18" fmla="*/ 98 w 7451"/>
                <a:gd name="T19" fmla="*/ 65 h 151"/>
                <a:gd name="T20" fmla="*/ 140 w 7451"/>
                <a:gd name="T21" fmla="*/ 75 h 151"/>
                <a:gd name="T22" fmla="*/ 140 w 7451"/>
                <a:gd name="T23" fmla="*/ 75 h 151"/>
                <a:gd name="T24" fmla="*/ 168 w 7451"/>
                <a:gd name="T25" fmla="*/ 82 h 151"/>
                <a:gd name="T26" fmla="*/ 216 w 7451"/>
                <a:gd name="T27" fmla="*/ 90 h 151"/>
                <a:gd name="T28" fmla="*/ 286 w 7451"/>
                <a:gd name="T29" fmla="*/ 102 h 151"/>
                <a:gd name="T30" fmla="*/ 384 w 7451"/>
                <a:gd name="T31" fmla="*/ 114 h 151"/>
                <a:gd name="T32" fmla="*/ 384 w 7451"/>
                <a:gd name="T33" fmla="*/ 114 h 151"/>
                <a:gd name="T34" fmla="*/ 438 w 7451"/>
                <a:gd name="T35" fmla="*/ 121 h 151"/>
                <a:gd name="T36" fmla="*/ 510 w 7451"/>
                <a:gd name="T37" fmla="*/ 127 h 151"/>
                <a:gd name="T38" fmla="*/ 601 w 7451"/>
                <a:gd name="T39" fmla="*/ 134 h 151"/>
                <a:gd name="T40" fmla="*/ 707 w 7451"/>
                <a:gd name="T41" fmla="*/ 141 h 151"/>
                <a:gd name="T42" fmla="*/ 707 w 7451"/>
                <a:gd name="T43" fmla="*/ 141 h 151"/>
                <a:gd name="T44" fmla="*/ 838 w 7451"/>
                <a:gd name="T45" fmla="*/ 146 h 151"/>
                <a:gd name="T46" fmla="*/ 924 w 7451"/>
                <a:gd name="T47" fmla="*/ 148 h 151"/>
                <a:gd name="T48" fmla="*/ 924 w 7451"/>
                <a:gd name="T49" fmla="*/ 148 h 151"/>
                <a:gd name="T50" fmla="*/ 1195 w 7451"/>
                <a:gd name="T51" fmla="*/ 149 h 151"/>
                <a:gd name="T52" fmla="*/ 1718 w 7451"/>
                <a:gd name="T53" fmla="*/ 151 h 151"/>
                <a:gd name="T54" fmla="*/ 3188 w 7451"/>
                <a:gd name="T55" fmla="*/ 151 h 151"/>
                <a:gd name="T56" fmla="*/ 5479 w 7451"/>
                <a:gd name="T57" fmla="*/ 149 h 151"/>
                <a:gd name="T58" fmla="*/ 5479 w 7451"/>
                <a:gd name="T59" fmla="*/ 149 h 151"/>
                <a:gd name="T60" fmla="*/ 5921 w 7451"/>
                <a:gd name="T61" fmla="*/ 151 h 151"/>
                <a:gd name="T62" fmla="*/ 6244 w 7451"/>
                <a:gd name="T63" fmla="*/ 151 h 151"/>
                <a:gd name="T64" fmla="*/ 6529 w 7451"/>
                <a:gd name="T65" fmla="*/ 148 h 151"/>
                <a:gd name="T66" fmla="*/ 6529 w 7451"/>
                <a:gd name="T67" fmla="*/ 148 h 151"/>
                <a:gd name="T68" fmla="*/ 6613 w 7451"/>
                <a:gd name="T69" fmla="*/ 146 h 151"/>
                <a:gd name="T70" fmla="*/ 6744 w 7451"/>
                <a:gd name="T71" fmla="*/ 141 h 151"/>
                <a:gd name="T72" fmla="*/ 6744 w 7451"/>
                <a:gd name="T73" fmla="*/ 141 h 151"/>
                <a:gd name="T74" fmla="*/ 6852 w 7451"/>
                <a:gd name="T75" fmla="*/ 134 h 151"/>
                <a:gd name="T76" fmla="*/ 6941 w 7451"/>
                <a:gd name="T77" fmla="*/ 127 h 151"/>
                <a:gd name="T78" fmla="*/ 7015 w 7451"/>
                <a:gd name="T79" fmla="*/ 121 h 151"/>
                <a:gd name="T80" fmla="*/ 7069 w 7451"/>
                <a:gd name="T81" fmla="*/ 114 h 151"/>
                <a:gd name="T82" fmla="*/ 7069 w 7451"/>
                <a:gd name="T83" fmla="*/ 114 h 151"/>
                <a:gd name="T84" fmla="*/ 7166 w 7451"/>
                <a:gd name="T85" fmla="*/ 102 h 151"/>
                <a:gd name="T86" fmla="*/ 7237 w 7451"/>
                <a:gd name="T87" fmla="*/ 90 h 151"/>
                <a:gd name="T88" fmla="*/ 7284 w 7451"/>
                <a:gd name="T89" fmla="*/ 82 h 151"/>
                <a:gd name="T90" fmla="*/ 7313 w 7451"/>
                <a:gd name="T91" fmla="*/ 75 h 151"/>
                <a:gd name="T92" fmla="*/ 7313 w 7451"/>
                <a:gd name="T93" fmla="*/ 75 h 151"/>
                <a:gd name="T94" fmla="*/ 7353 w 7451"/>
                <a:gd name="T95" fmla="*/ 65 h 151"/>
                <a:gd name="T96" fmla="*/ 7390 w 7451"/>
                <a:gd name="T97" fmla="*/ 53 h 151"/>
                <a:gd name="T98" fmla="*/ 7451 w 7451"/>
                <a:gd name="T99" fmla="*/ 35 h 151"/>
                <a:gd name="T100" fmla="*/ 7451 w 7451"/>
                <a:gd name="T10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451" h="151">
                  <a:moveTo>
                    <a:pt x="7451" y="0"/>
                  </a:moveTo>
                  <a:lnTo>
                    <a:pt x="4441" y="1"/>
                  </a:lnTo>
                  <a:lnTo>
                    <a:pt x="4381" y="35"/>
                  </a:lnTo>
                  <a:lnTo>
                    <a:pt x="3097" y="35"/>
                  </a:lnTo>
                  <a:lnTo>
                    <a:pt x="3020" y="1"/>
                  </a:lnTo>
                  <a:lnTo>
                    <a:pt x="0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61" y="53"/>
                  </a:lnTo>
                  <a:lnTo>
                    <a:pt x="98" y="65"/>
                  </a:lnTo>
                  <a:lnTo>
                    <a:pt x="140" y="75"/>
                  </a:lnTo>
                  <a:lnTo>
                    <a:pt x="140" y="75"/>
                  </a:lnTo>
                  <a:lnTo>
                    <a:pt x="168" y="82"/>
                  </a:lnTo>
                  <a:lnTo>
                    <a:pt x="216" y="90"/>
                  </a:lnTo>
                  <a:lnTo>
                    <a:pt x="286" y="102"/>
                  </a:lnTo>
                  <a:lnTo>
                    <a:pt x="384" y="114"/>
                  </a:lnTo>
                  <a:lnTo>
                    <a:pt x="384" y="114"/>
                  </a:lnTo>
                  <a:lnTo>
                    <a:pt x="438" y="121"/>
                  </a:lnTo>
                  <a:lnTo>
                    <a:pt x="510" y="127"/>
                  </a:lnTo>
                  <a:lnTo>
                    <a:pt x="601" y="134"/>
                  </a:lnTo>
                  <a:lnTo>
                    <a:pt x="707" y="141"/>
                  </a:lnTo>
                  <a:lnTo>
                    <a:pt x="707" y="141"/>
                  </a:lnTo>
                  <a:lnTo>
                    <a:pt x="838" y="146"/>
                  </a:lnTo>
                  <a:lnTo>
                    <a:pt x="924" y="148"/>
                  </a:lnTo>
                  <a:lnTo>
                    <a:pt x="924" y="148"/>
                  </a:lnTo>
                  <a:lnTo>
                    <a:pt x="1195" y="149"/>
                  </a:lnTo>
                  <a:lnTo>
                    <a:pt x="1718" y="151"/>
                  </a:lnTo>
                  <a:lnTo>
                    <a:pt x="3188" y="151"/>
                  </a:lnTo>
                  <a:lnTo>
                    <a:pt x="5479" y="149"/>
                  </a:lnTo>
                  <a:lnTo>
                    <a:pt x="5479" y="149"/>
                  </a:lnTo>
                  <a:lnTo>
                    <a:pt x="5921" y="151"/>
                  </a:lnTo>
                  <a:lnTo>
                    <a:pt x="6244" y="151"/>
                  </a:lnTo>
                  <a:lnTo>
                    <a:pt x="6529" y="148"/>
                  </a:lnTo>
                  <a:lnTo>
                    <a:pt x="6529" y="148"/>
                  </a:lnTo>
                  <a:lnTo>
                    <a:pt x="6613" y="146"/>
                  </a:lnTo>
                  <a:lnTo>
                    <a:pt x="6744" y="141"/>
                  </a:lnTo>
                  <a:lnTo>
                    <a:pt x="6744" y="141"/>
                  </a:lnTo>
                  <a:lnTo>
                    <a:pt x="6852" y="134"/>
                  </a:lnTo>
                  <a:lnTo>
                    <a:pt x="6941" y="127"/>
                  </a:lnTo>
                  <a:lnTo>
                    <a:pt x="7015" y="121"/>
                  </a:lnTo>
                  <a:lnTo>
                    <a:pt x="7069" y="114"/>
                  </a:lnTo>
                  <a:lnTo>
                    <a:pt x="7069" y="114"/>
                  </a:lnTo>
                  <a:lnTo>
                    <a:pt x="7166" y="102"/>
                  </a:lnTo>
                  <a:lnTo>
                    <a:pt x="7237" y="90"/>
                  </a:lnTo>
                  <a:lnTo>
                    <a:pt x="7284" y="82"/>
                  </a:lnTo>
                  <a:lnTo>
                    <a:pt x="7313" y="75"/>
                  </a:lnTo>
                  <a:lnTo>
                    <a:pt x="7313" y="75"/>
                  </a:lnTo>
                  <a:lnTo>
                    <a:pt x="7353" y="65"/>
                  </a:lnTo>
                  <a:lnTo>
                    <a:pt x="7390" y="53"/>
                  </a:lnTo>
                  <a:lnTo>
                    <a:pt x="7451" y="35"/>
                  </a:lnTo>
                  <a:lnTo>
                    <a:pt x="7451" y="0"/>
                  </a:lnTo>
                  <a:close/>
                </a:path>
              </a:pathLst>
            </a:custGeom>
            <a:solidFill>
              <a:srgbClr val="A5A6A8"/>
            </a:solidFill>
            <a:ln>
              <a:noFill/>
            </a:ln>
            <a:effectLst>
              <a:innerShdw blurRad="114300">
                <a:prstClr val="black">
                  <a:alpha val="7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2" name="9Slide.vn 7">
              <a:extLst>
                <a:ext uri="{FF2B5EF4-FFF2-40B4-BE49-F238E27FC236}">
                  <a16:creationId xmlns:a16="http://schemas.microsoft.com/office/drawing/2014/main" id="{FF3498DC-8213-4932-9704-8122CCB4C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6618288"/>
              <a:ext cx="11828463" cy="55563"/>
            </a:xfrm>
            <a:custGeom>
              <a:avLst/>
              <a:gdLst>
                <a:gd name="T0" fmla="*/ 7451 w 7451"/>
                <a:gd name="T1" fmla="*/ 35 h 35"/>
                <a:gd name="T2" fmla="*/ 0 w 7451"/>
                <a:gd name="T3" fmla="*/ 35 h 35"/>
                <a:gd name="T4" fmla="*/ 0 w 7451"/>
                <a:gd name="T5" fmla="*/ 0 h 35"/>
                <a:gd name="T6" fmla="*/ 3020 w 7451"/>
                <a:gd name="T7" fmla="*/ 0 h 35"/>
                <a:gd name="T8" fmla="*/ 3047 w 7451"/>
                <a:gd name="T9" fmla="*/ 18 h 35"/>
                <a:gd name="T10" fmla="*/ 4413 w 7451"/>
                <a:gd name="T11" fmla="*/ 18 h 35"/>
                <a:gd name="T12" fmla="*/ 4441 w 7451"/>
                <a:gd name="T13" fmla="*/ 0 h 35"/>
                <a:gd name="T14" fmla="*/ 7451 w 7451"/>
                <a:gd name="T15" fmla="*/ 0 h 35"/>
                <a:gd name="T16" fmla="*/ 7451 w 7451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51" h="35">
                  <a:moveTo>
                    <a:pt x="7451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3020" y="0"/>
                  </a:lnTo>
                  <a:lnTo>
                    <a:pt x="3047" y="18"/>
                  </a:lnTo>
                  <a:lnTo>
                    <a:pt x="4413" y="18"/>
                  </a:lnTo>
                  <a:lnTo>
                    <a:pt x="4441" y="0"/>
                  </a:lnTo>
                  <a:lnTo>
                    <a:pt x="7451" y="0"/>
                  </a:lnTo>
                  <a:lnTo>
                    <a:pt x="7451" y="35"/>
                  </a:lnTo>
                  <a:close/>
                </a:path>
              </a:pathLst>
            </a:custGeom>
            <a:gradFill>
              <a:gsLst>
                <a:gs pos="0">
                  <a:srgbClr val="96999A">
                    <a:lumMod val="70000"/>
                  </a:srgbClr>
                </a:gs>
                <a:gs pos="3000">
                  <a:srgbClr val="96999A"/>
                </a:gs>
                <a:gs pos="100000">
                  <a:srgbClr val="96999A">
                    <a:lumMod val="70000"/>
                  </a:srgbClr>
                </a:gs>
                <a:gs pos="97000">
                  <a:srgbClr val="96999A"/>
                </a:gs>
                <a:gs pos="91000">
                  <a:srgbClr val="DFE0E1"/>
                </a:gs>
                <a:gs pos="9000">
                  <a:srgbClr val="DFE0E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3" name="9Slide.vn 8">
              <a:extLst>
                <a:ext uri="{FF2B5EF4-FFF2-40B4-BE49-F238E27FC236}">
                  <a16:creationId xmlns:a16="http://schemas.microsoft.com/office/drawing/2014/main" id="{344E556A-A4C9-4D98-B474-D2B99294D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0" y="6619875"/>
              <a:ext cx="2255838" cy="90488"/>
            </a:xfrm>
            <a:custGeom>
              <a:avLst/>
              <a:gdLst>
                <a:gd name="T0" fmla="*/ 1389 w 1421"/>
                <a:gd name="T1" fmla="*/ 2 h 57"/>
                <a:gd name="T2" fmla="*/ 32 w 1421"/>
                <a:gd name="T3" fmla="*/ 2 h 57"/>
                <a:gd name="T4" fmla="*/ 32 w 1421"/>
                <a:gd name="T5" fmla="*/ 2 h 57"/>
                <a:gd name="T6" fmla="*/ 17 w 1421"/>
                <a:gd name="T7" fmla="*/ 2 h 57"/>
                <a:gd name="T8" fmla="*/ 0 w 1421"/>
                <a:gd name="T9" fmla="*/ 0 h 57"/>
                <a:gd name="T10" fmla="*/ 0 w 1421"/>
                <a:gd name="T11" fmla="*/ 34 h 57"/>
                <a:gd name="T12" fmla="*/ 0 w 1421"/>
                <a:gd name="T13" fmla="*/ 34 h 57"/>
                <a:gd name="T14" fmla="*/ 20 w 1421"/>
                <a:gd name="T15" fmla="*/ 44 h 57"/>
                <a:gd name="T16" fmla="*/ 42 w 1421"/>
                <a:gd name="T17" fmla="*/ 51 h 57"/>
                <a:gd name="T18" fmla="*/ 64 w 1421"/>
                <a:gd name="T19" fmla="*/ 56 h 57"/>
                <a:gd name="T20" fmla="*/ 85 w 1421"/>
                <a:gd name="T21" fmla="*/ 57 h 57"/>
                <a:gd name="T22" fmla="*/ 1337 w 1421"/>
                <a:gd name="T23" fmla="*/ 57 h 57"/>
                <a:gd name="T24" fmla="*/ 1337 w 1421"/>
                <a:gd name="T25" fmla="*/ 57 h 57"/>
                <a:gd name="T26" fmla="*/ 1359 w 1421"/>
                <a:gd name="T27" fmla="*/ 56 h 57"/>
                <a:gd name="T28" fmla="*/ 1381 w 1421"/>
                <a:gd name="T29" fmla="*/ 51 h 57"/>
                <a:gd name="T30" fmla="*/ 1401 w 1421"/>
                <a:gd name="T31" fmla="*/ 44 h 57"/>
                <a:gd name="T32" fmla="*/ 1421 w 1421"/>
                <a:gd name="T33" fmla="*/ 34 h 57"/>
                <a:gd name="T34" fmla="*/ 1421 w 1421"/>
                <a:gd name="T35" fmla="*/ 0 h 57"/>
                <a:gd name="T36" fmla="*/ 1421 w 1421"/>
                <a:gd name="T37" fmla="*/ 0 h 57"/>
                <a:gd name="T38" fmla="*/ 1406 w 1421"/>
                <a:gd name="T39" fmla="*/ 2 h 57"/>
                <a:gd name="T40" fmla="*/ 1389 w 1421"/>
                <a:gd name="T41" fmla="*/ 2 h 57"/>
                <a:gd name="T42" fmla="*/ 1389 w 1421"/>
                <a:gd name="T43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21" h="57">
                  <a:moveTo>
                    <a:pt x="1389" y="2"/>
                  </a:moveTo>
                  <a:lnTo>
                    <a:pt x="32" y="2"/>
                  </a:lnTo>
                  <a:lnTo>
                    <a:pt x="32" y="2"/>
                  </a:lnTo>
                  <a:lnTo>
                    <a:pt x="17" y="2"/>
                  </a:lnTo>
                  <a:lnTo>
                    <a:pt x="0" y="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0" y="44"/>
                  </a:lnTo>
                  <a:lnTo>
                    <a:pt x="42" y="51"/>
                  </a:lnTo>
                  <a:lnTo>
                    <a:pt x="64" y="56"/>
                  </a:lnTo>
                  <a:lnTo>
                    <a:pt x="85" y="57"/>
                  </a:lnTo>
                  <a:lnTo>
                    <a:pt x="1337" y="57"/>
                  </a:lnTo>
                  <a:lnTo>
                    <a:pt x="1337" y="57"/>
                  </a:lnTo>
                  <a:lnTo>
                    <a:pt x="1359" y="56"/>
                  </a:lnTo>
                  <a:lnTo>
                    <a:pt x="1381" y="51"/>
                  </a:lnTo>
                  <a:lnTo>
                    <a:pt x="1401" y="44"/>
                  </a:lnTo>
                  <a:lnTo>
                    <a:pt x="1421" y="34"/>
                  </a:lnTo>
                  <a:lnTo>
                    <a:pt x="1421" y="0"/>
                  </a:lnTo>
                  <a:lnTo>
                    <a:pt x="1421" y="0"/>
                  </a:lnTo>
                  <a:lnTo>
                    <a:pt x="1406" y="2"/>
                  </a:lnTo>
                  <a:lnTo>
                    <a:pt x="1389" y="2"/>
                  </a:lnTo>
                  <a:lnTo>
                    <a:pt x="1389" y="2"/>
                  </a:lnTo>
                  <a:close/>
                </a:path>
              </a:pathLst>
            </a:custGeom>
            <a:gradFill>
              <a:gsLst>
                <a:gs pos="0">
                  <a:srgbClr val="96999A">
                    <a:lumMod val="70000"/>
                  </a:srgbClr>
                </a:gs>
                <a:gs pos="3000">
                  <a:srgbClr val="96999A"/>
                </a:gs>
                <a:gs pos="100000">
                  <a:srgbClr val="96999A">
                    <a:lumMod val="70000"/>
                  </a:srgbClr>
                </a:gs>
                <a:gs pos="97000">
                  <a:srgbClr val="96999A"/>
                </a:gs>
                <a:gs pos="91000">
                  <a:srgbClr val="DFE0E1">
                    <a:lumMod val="95000"/>
                  </a:srgbClr>
                </a:gs>
                <a:gs pos="9000">
                  <a:srgbClr val="DFE0E1">
                    <a:lumMod val="9500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</p:grp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6825291" y="1400175"/>
            <a:ext cx="5762625" cy="360045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Thêm ảnh</a:t>
            </a:r>
          </a:p>
        </p:txBody>
      </p:sp>
      <p:sp>
        <p:nvSpPr>
          <p:cNvPr id="24" name="Title 1"/>
          <p:cNvSpPr>
            <a:spLocks noGrp="1"/>
          </p:cNvSpPr>
          <p:nvPr>
            <p:ph type="ctrTitle" hasCustomPrompt="1"/>
          </p:nvPr>
        </p:nvSpPr>
        <p:spPr>
          <a:xfrm>
            <a:off x="514349" y="1400175"/>
            <a:ext cx="5153025" cy="1655762"/>
          </a:xfrm>
        </p:spPr>
        <p:txBody>
          <a:bodyPr anchor="b" anchorCtr="0">
            <a:noAutofit/>
          </a:bodyPr>
          <a:lstStyle>
            <a:lvl1pPr algn="l">
              <a:defRPr lang="en-US" sz="4000" b="1" kern="1200" baseline="0" dirty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4348" y="3160711"/>
            <a:ext cx="5153026" cy="1839914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005A496-97A9-F2E6-5A93-82ED29991805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5E9CB3-D945-22DB-F3B1-01E643966ACF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D6A3BA-05EA-D4A6-D520-6A0BBE9ACFC1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1D0D4-C58F-2943-9F96-7367FEA221D7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313E83-E883-5D3C-7410-B094E1918C1E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148F3C-F670-4585-6238-F7F73412182A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5B6593-3DAF-E642-22A3-B33B2E999E01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612E298-D721-FB54-E8B1-308FB365446A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DE4871-7678-DA84-8689-2F27B59205B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613E948E-49EF-8C4E-0898-E98F72B6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35A65652-1FC1-56DE-41BF-70B7E317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9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ctrTitle" hasCustomPrompt="1"/>
          </p:nvPr>
        </p:nvSpPr>
        <p:spPr>
          <a:xfrm>
            <a:off x="514349" y="1048131"/>
            <a:ext cx="5153025" cy="1655762"/>
          </a:xfrm>
        </p:spPr>
        <p:txBody>
          <a:bodyPr anchor="b" anchorCtr="0">
            <a:noAutofit/>
          </a:bodyPr>
          <a:lstStyle>
            <a:lvl1pPr algn="l">
              <a:defRPr lang="en-US" sz="4000" b="1" kern="1200" baseline="0" dirty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4348" y="2808667"/>
            <a:ext cx="5153026" cy="2287208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B96C117-0DD7-57D2-DF3E-3C0A174E03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3" y="1742120"/>
            <a:ext cx="3453753" cy="3402396"/>
          </a:xfrm>
          <a:prstGeom prst="rect">
            <a:avLst/>
          </a:prstGeom>
        </p:spPr>
      </p:pic>
      <p:pic>
        <p:nvPicPr>
          <p:cNvPr id="20" name="Picture 2" descr="Samsung Mobile Mockup Template Download on Pngtree | Mobile mockup, Samsung  mobile, Samsu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75" y="657226"/>
            <a:ext cx="4972049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8305800" y="1057275"/>
            <a:ext cx="2095500" cy="4038600"/>
          </a:xfrm>
          <a:prstGeom prst="roundRect">
            <a:avLst>
              <a:gd name="adj" fmla="val 4741"/>
            </a:avLst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Thêm ảnh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F5E8B0A-35A9-1D4F-DB19-BE07791E78FF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DE1F6B-3A1F-F4AA-B616-B69C903A9093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A17A55-6967-1E8F-7303-5303CBD602A3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D4F218F-2B5C-5125-3565-DD9470D67757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F21373-8291-8606-349F-C9D37F7F42EA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90A1A8-07D6-CC23-110F-A4349C95D83B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B2C4FA-6364-1259-35B8-B7538FBAB899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298D622-19A9-9C4F-D8B3-A0B8BACFDA92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D19E43-BFD6-BAEA-5172-CB6E311691D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86DB862-383E-AC4E-53C8-05578489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61406AB-9157-BB66-317E-91FF6676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9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E6F05EB3-1A18-FFAB-87F4-C3B6F94C3D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43863" y="1011126"/>
            <a:ext cx="3171810" cy="513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B58D15-E021-9409-2BF6-38B8662548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3" y="1742120"/>
            <a:ext cx="3453753" cy="340239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E05A38DB-2EAE-47C8-9F84-174DA20245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4349" y="1048131"/>
            <a:ext cx="5153025" cy="1655762"/>
          </a:xfrm>
        </p:spPr>
        <p:txBody>
          <a:bodyPr anchor="b" anchorCtr="0">
            <a:noAutofit/>
          </a:bodyPr>
          <a:lstStyle>
            <a:lvl1pPr algn="l">
              <a:defRPr lang="en-US" sz="4000" b="1" kern="1200" baseline="0" dirty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472C8C42-C792-4628-B171-1C30DA52BBD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4348" y="2808667"/>
            <a:ext cx="5153026" cy="2287208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CEFF8FA1-B5A4-2A75-DF61-6155775A60B6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28A97E-3A14-7BF0-D186-C53734F25980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894450-A56F-CB14-56CE-6BAB4A469F50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EDC2765-72E6-0900-A64B-07D9394DE1EE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972BBAE-9F84-4D92-5FC5-6BAC2EBBA3A7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D8EF8C-2CE8-32A2-4893-8A1F462F5979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64073C-92F4-B219-BB9F-D220B1F1317A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DC2B2F-DD31-C057-140F-8607950C1220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D099AF-ADE0-F209-43E6-00047303FC9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9D6B138-607A-1698-333D-31B07D85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EC58AAA-3CCF-ABE2-A4E2-6851325D5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  <p:sp>
        <p:nvSpPr>
          <p:cNvPr id="13" name="Picture Placeholder 1">
            <a:extLst>
              <a:ext uri="{FF2B5EF4-FFF2-40B4-BE49-F238E27FC236}">
                <a16:creationId xmlns:a16="http://schemas.microsoft.com/office/drawing/2014/main" id="{2E6D52DE-4D97-3181-9440-19E31A6CE81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61702" y="1108334"/>
            <a:ext cx="2131430" cy="4626572"/>
          </a:xfrm>
          <a:custGeom>
            <a:avLst/>
            <a:gdLst>
              <a:gd name="connsiteX0" fmla="*/ 0 w 2111887"/>
              <a:gd name="connsiteY0" fmla="*/ 247217 h 4543425"/>
              <a:gd name="connsiteX1" fmla="*/ 247217 w 2111887"/>
              <a:gd name="connsiteY1" fmla="*/ 0 h 4543425"/>
              <a:gd name="connsiteX2" fmla="*/ 1864670 w 2111887"/>
              <a:gd name="connsiteY2" fmla="*/ 0 h 4543425"/>
              <a:gd name="connsiteX3" fmla="*/ 2111887 w 2111887"/>
              <a:gd name="connsiteY3" fmla="*/ 247217 h 4543425"/>
              <a:gd name="connsiteX4" fmla="*/ 2111887 w 2111887"/>
              <a:gd name="connsiteY4" fmla="*/ 4296208 h 4543425"/>
              <a:gd name="connsiteX5" fmla="*/ 1864670 w 2111887"/>
              <a:gd name="connsiteY5" fmla="*/ 4543425 h 4543425"/>
              <a:gd name="connsiteX6" fmla="*/ 247217 w 2111887"/>
              <a:gd name="connsiteY6" fmla="*/ 4543425 h 4543425"/>
              <a:gd name="connsiteX7" fmla="*/ 0 w 2111887"/>
              <a:gd name="connsiteY7" fmla="*/ 4296208 h 4543425"/>
              <a:gd name="connsiteX8" fmla="*/ 0 w 2111887"/>
              <a:gd name="connsiteY8" fmla="*/ 247217 h 4543425"/>
              <a:gd name="connsiteX0" fmla="*/ 0 w 2111887"/>
              <a:gd name="connsiteY0" fmla="*/ 247221 h 4543429"/>
              <a:gd name="connsiteX1" fmla="*/ 247217 w 2111887"/>
              <a:gd name="connsiteY1" fmla="*/ 4 h 4543429"/>
              <a:gd name="connsiteX2" fmla="*/ 1103287 w 2111887"/>
              <a:gd name="connsiteY2" fmla="*/ 100016 h 4543429"/>
              <a:gd name="connsiteX3" fmla="*/ 1864670 w 2111887"/>
              <a:gd name="connsiteY3" fmla="*/ 4 h 4543429"/>
              <a:gd name="connsiteX4" fmla="*/ 2111887 w 2111887"/>
              <a:gd name="connsiteY4" fmla="*/ 247221 h 4543429"/>
              <a:gd name="connsiteX5" fmla="*/ 2111887 w 2111887"/>
              <a:gd name="connsiteY5" fmla="*/ 4296212 h 4543429"/>
              <a:gd name="connsiteX6" fmla="*/ 1864670 w 2111887"/>
              <a:gd name="connsiteY6" fmla="*/ 4543429 h 4543429"/>
              <a:gd name="connsiteX7" fmla="*/ 247217 w 2111887"/>
              <a:gd name="connsiteY7" fmla="*/ 4543429 h 4543429"/>
              <a:gd name="connsiteX8" fmla="*/ 0 w 2111887"/>
              <a:gd name="connsiteY8" fmla="*/ 4296212 h 4543429"/>
              <a:gd name="connsiteX9" fmla="*/ 0 w 2111887"/>
              <a:gd name="connsiteY9" fmla="*/ 247221 h 4543429"/>
              <a:gd name="connsiteX0" fmla="*/ 0 w 2111887"/>
              <a:gd name="connsiteY0" fmla="*/ 264906 h 4561114"/>
              <a:gd name="connsiteX1" fmla="*/ 247217 w 2111887"/>
              <a:gd name="connsiteY1" fmla="*/ 17689 h 4561114"/>
              <a:gd name="connsiteX2" fmla="*/ 665137 w 2111887"/>
              <a:gd name="connsiteY2" fmla="*/ 22451 h 4561114"/>
              <a:gd name="connsiteX3" fmla="*/ 1103287 w 2111887"/>
              <a:gd name="connsiteY3" fmla="*/ 117701 h 4561114"/>
              <a:gd name="connsiteX4" fmla="*/ 1864670 w 2111887"/>
              <a:gd name="connsiteY4" fmla="*/ 17689 h 4561114"/>
              <a:gd name="connsiteX5" fmla="*/ 2111887 w 2111887"/>
              <a:gd name="connsiteY5" fmla="*/ 264906 h 4561114"/>
              <a:gd name="connsiteX6" fmla="*/ 2111887 w 2111887"/>
              <a:gd name="connsiteY6" fmla="*/ 4313897 h 4561114"/>
              <a:gd name="connsiteX7" fmla="*/ 1864670 w 2111887"/>
              <a:gd name="connsiteY7" fmla="*/ 4561114 h 4561114"/>
              <a:gd name="connsiteX8" fmla="*/ 247217 w 2111887"/>
              <a:gd name="connsiteY8" fmla="*/ 4561114 h 4561114"/>
              <a:gd name="connsiteX9" fmla="*/ 0 w 2111887"/>
              <a:gd name="connsiteY9" fmla="*/ 4313897 h 4561114"/>
              <a:gd name="connsiteX10" fmla="*/ 0 w 2111887"/>
              <a:gd name="connsiteY10" fmla="*/ 264906 h 4561114"/>
              <a:gd name="connsiteX0" fmla="*/ 0 w 2111887"/>
              <a:gd name="connsiteY0" fmla="*/ 269676 h 4565884"/>
              <a:gd name="connsiteX1" fmla="*/ 247217 w 2111887"/>
              <a:gd name="connsiteY1" fmla="*/ 22459 h 4565884"/>
              <a:gd name="connsiteX2" fmla="*/ 612749 w 2111887"/>
              <a:gd name="connsiteY2" fmla="*/ 15315 h 4565884"/>
              <a:gd name="connsiteX3" fmla="*/ 1103287 w 2111887"/>
              <a:gd name="connsiteY3" fmla="*/ 122471 h 4565884"/>
              <a:gd name="connsiteX4" fmla="*/ 1864670 w 2111887"/>
              <a:gd name="connsiteY4" fmla="*/ 22459 h 4565884"/>
              <a:gd name="connsiteX5" fmla="*/ 2111887 w 2111887"/>
              <a:gd name="connsiteY5" fmla="*/ 269676 h 4565884"/>
              <a:gd name="connsiteX6" fmla="*/ 2111887 w 2111887"/>
              <a:gd name="connsiteY6" fmla="*/ 4318667 h 4565884"/>
              <a:gd name="connsiteX7" fmla="*/ 1864670 w 2111887"/>
              <a:gd name="connsiteY7" fmla="*/ 4565884 h 4565884"/>
              <a:gd name="connsiteX8" fmla="*/ 247217 w 2111887"/>
              <a:gd name="connsiteY8" fmla="*/ 4565884 h 4565884"/>
              <a:gd name="connsiteX9" fmla="*/ 0 w 2111887"/>
              <a:gd name="connsiteY9" fmla="*/ 4318667 h 4565884"/>
              <a:gd name="connsiteX10" fmla="*/ 0 w 2111887"/>
              <a:gd name="connsiteY10" fmla="*/ 269676 h 4565884"/>
              <a:gd name="connsiteX0" fmla="*/ 0 w 2111887"/>
              <a:gd name="connsiteY0" fmla="*/ 275247 h 4571455"/>
              <a:gd name="connsiteX1" fmla="*/ 247217 w 2111887"/>
              <a:gd name="connsiteY1" fmla="*/ 18505 h 4571455"/>
              <a:gd name="connsiteX2" fmla="*/ 612749 w 2111887"/>
              <a:gd name="connsiteY2" fmla="*/ 20886 h 4571455"/>
              <a:gd name="connsiteX3" fmla="*/ 1103287 w 2111887"/>
              <a:gd name="connsiteY3" fmla="*/ 128042 h 4571455"/>
              <a:gd name="connsiteX4" fmla="*/ 1864670 w 2111887"/>
              <a:gd name="connsiteY4" fmla="*/ 28030 h 4571455"/>
              <a:gd name="connsiteX5" fmla="*/ 2111887 w 2111887"/>
              <a:gd name="connsiteY5" fmla="*/ 275247 h 4571455"/>
              <a:gd name="connsiteX6" fmla="*/ 2111887 w 2111887"/>
              <a:gd name="connsiteY6" fmla="*/ 4324238 h 4571455"/>
              <a:gd name="connsiteX7" fmla="*/ 1864670 w 2111887"/>
              <a:gd name="connsiteY7" fmla="*/ 4571455 h 4571455"/>
              <a:gd name="connsiteX8" fmla="*/ 247217 w 2111887"/>
              <a:gd name="connsiteY8" fmla="*/ 4571455 h 4571455"/>
              <a:gd name="connsiteX9" fmla="*/ 0 w 2111887"/>
              <a:gd name="connsiteY9" fmla="*/ 4324238 h 4571455"/>
              <a:gd name="connsiteX10" fmla="*/ 0 w 2111887"/>
              <a:gd name="connsiteY10" fmla="*/ 275247 h 4571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1103287 w 2111887"/>
              <a:gd name="connsiteY3" fmla="*/ 121042 h 4564455"/>
              <a:gd name="connsiteX4" fmla="*/ 1864670 w 2111887"/>
              <a:gd name="connsiteY4" fmla="*/ 21030 h 4564455"/>
              <a:gd name="connsiteX5" fmla="*/ 2111887 w 2111887"/>
              <a:gd name="connsiteY5" fmla="*/ 268247 h 4564455"/>
              <a:gd name="connsiteX6" fmla="*/ 2111887 w 2111887"/>
              <a:gd name="connsiteY6" fmla="*/ 4317238 h 4564455"/>
              <a:gd name="connsiteX7" fmla="*/ 1864670 w 2111887"/>
              <a:gd name="connsiteY7" fmla="*/ 4564455 h 4564455"/>
              <a:gd name="connsiteX8" fmla="*/ 247217 w 2111887"/>
              <a:gd name="connsiteY8" fmla="*/ 4564455 h 4564455"/>
              <a:gd name="connsiteX9" fmla="*/ 0 w 2111887"/>
              <a:gd name="connsiteY9" fmla="*/ 4317238 h 4564455"/>
              <a:gd name="connsiteX10" fmla="*/ 0 w 2111887"/>
              <a:gd name="connsiteY10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784200 w 2111887"/>
              <a:gd name="connsiteY3" fmla="*/ 59130 h 4564455"/>
              <a:gd name="connsiteX4" fmla="*/ 1103287 w 2111887"/>
              <a:gd name="connsiteY4" fmla="*/ 121042 h 4564455"/>
              <a:gd name="connsiteX5" fmla="*/ 1864670 w 2111887"/>
              <a:gd name="connsiteY5" fmla="*/ 21030 h 4564455"/>
              <a:gd name="connsiteX6" fmla="*/ 2111887 w 2111887"/>
              <a:gd name="connsiteY6" fmla="*/ 268247 h 4564455"/>
              <a:gd name="connsiteX7" fmla="*/ 2111887 w 2111887"/>
              <a:gd name="connsiteY7" fmla="*/ 4317238 h 4564455"/>
              <a:gd name="connsiteX8" fmla="*/ 1864670 w 2111887"/>
              <a:gd name="connsiteY8" fmla="*/ 4564455 h 4564455"/>
              <a:gd name="connsiteX9" fmla="*/ 247217 w 2111887"/>
              <a:gd name="connsiteY9" fmla="*/ 4564455 h 4564455"/>
              <a:gd name="connsiteX10" fmla="*/ 0 w 2111887"/>
              <a:gd name="connsiteY10" fmla="*/ 4317238 h 4564455"/>
              <a:gd name="connsiteX11" fmla="*/ 0 w 2111887"/>
              <a:gd name="connsiteY11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691331 w 2111887"/>
              <a:gd name="connsiteY3" fmla="*/ 101992 h 4564455"/>
              <a:gd name="connsiteX4" fmla="*/ 1103287 w 2111887"/>
              <a:gd name="connsiteY4" fmla="*/ 121042 h 4564455"/>
              <a:gd name="connsiteX5" fmla="*/ 1864670 w 2111887"/>
              <a:gd name="connsiteY5" fmla="*/ 21030 h 4564455"/>
              <a:gd name="connsiteX6" fmla="*/ 2111887 w 2111887"/>
              <a:gd name="connsiteY6" fmla="*/ 268247 h 4564455"/>
              <a:gd name="connsiteX7" fmla="*/ 2111887 w 2111887"/>
              <a:gd name="connsiteY7" fmla="*/ 4317238 h 4564455"/>
              <a:gd name="connsiteX8" fmla="*/ 1864670 w 2111887"/>
              <a:gd name="connsiteY8" fmla="*/ 4564455 h 4564455"/>
              <a:gd name="connsiteX9" fmla="*/ 247217 w 2111887"/>
              <a:gd name="connsiteY9" fmla="*/ 4564455 h 4564455"/>
              <a:gd name="connsiteX10" fmla="*/ 0 w 2111887"/>
              <a:gd name="connsiteY10" fmla="*/ 4317238 h 4564455"/>
              <a:gd name="connsiteX11" fmla="*/ 0 w 2111887"/>
              <a:gd name="connsiteY11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691331 w 2111887"/>
              <a:gd name="connsiteY3" fmla="*/ 101992 h 4564455"/>
              <a:gd name="connsiteX4" fmla="*/ 1103287 w 2111887"/>
              <a:gd name="connsiteY4" fmla="*/ 121042 h 4564455"/>
              <a:gd name="connsiteX5" fmla="*/ 1453331 w 2111887"/>
              <a:gd name="connsiteY5" fmla="*/ 123424 h 4564455"/>
              <a:gd name="connsiteX6" fmla="*/ 1864670 w 2111887"/>
              <a:gd name="connsiteY6" fmla="*/ 21030 h 4564455"/>
              <a:gd name="connsiteX7" fmla="*/ 2111887 w 2111887"/>
              <a:gd name="connsiteY7" fmla="*/ 268247 h 4564455"/>
              <a:gd name="connsiteX8" fmla="*/ 2111887 w 2111887"/>
              <a:gd name="connsiteY8" fmla="*/ 4317238 h 4564455"/>
              <a:gd name="connsiteX9" fmla="*/ 1864670 w 2111887"/>
              <a:gd name="connsiteY9" fmla="*/ 4564455 h 4564455"/>
              <a:gd name="connsiteX10" fmla="*/ 247217 w 2111887"/>
              <a:gd name="connsiteY10" fmla="*/ 4564455 h 4564455"/>
              <a:gd name="connsiteX11" fmla="*/ 0 w 2111887"/>
              <a:gd name="connsiteY11" fmla="*/ 4317238 h 4564455"/>
              <a:gd name="connsiteX12" fmla="*/ 0 w 2111887"/>
              <a:gd name="connsiteY12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691331 w 2111887"/>
              <a:gd name="connsiteY3" fmla="*/ 101992 h 4564455"/>
              <a:gd name="connsiteX4" fmla="*/ 1103287 w 2111887"/>
              <a:gd name="connsiteY4" fmla="*/ 121042 h 4564455"/>
              <a:gd name="connsiteX5" fmla="*/ 1453331 w 2111887"/>
              <a:gd name="connsiteY5" fmla="*/ 123424 h 4564455"/>
              <a:gd name="connsiteX6" fmla="*/ 1600969 w 2111887"/>
              <a:gd name="connsiteY6" fmla="*/ 73418 h 4564455"/>
              <a:gd name="connsiteX7" fmla="*/ 1864670 w 2111887"/>
              <a:gd name="connsiteY7" fmla="*/ 21030 h 4564455"/>
              <a:gd name="connsiteX8" fmla="*/ 2111887 w 2111887"/>
              <a:gd name="connsiteY8" fmla="*/ 268247 h 4564455"/>
              <a:gd name="connsiteX9" fmla="*/ 2111887 w 2111887"/>
              <a:gd name="connsiteY9" fmla="*/ 4317238 h 4564455"/>
              <a:gd name="connsiteX10" fmla="*/ 1864670 w 2111887"/>
              <a:gd name="connsiteY10" fmla="*/ 4564455 h 4564455"/>
              <a:gd name="connsiteX11" fmla="*/ 247217 w 2111887"/>
              <a:gd name="connsiteY11" fmla="*/ 4564455 h 4564455"/>
              <a:gd name="connsiteX12" fmla="*/ 0 w 2111887"/>
              <a:gd name="connsiteY12" fmla="*/ 4317238 h 4564455"/>
              <a:gd name="connsiteX13" fmla="*/ 0 w 2111887"/>
              <a:gd name="connsiteY13" fmla="*/ 268247 h 4564455"/>
              <a:gd name="connsiteX0" fmla="*/ 0 w 2111887"/>
              <a:gd name="connsiteY0" fmla="*/ 271881 h 4568089"/>
              <a:gd name="connsiteX1" fmla="*/ 247217 w 2111887"/>
              <a:gd name="connsiteY1" fmla="*/ 15139 h 4568089"/>
              <a:gd name="connsiteX2" fmla="*/ 612749 w 2111887"/>
              <a:gd name="connsiteY2" fmla="*/ 17520 h 4568089"/>
              <a:gd name="connsiteX3" fmla="*/ 691331 w 2111887"/>
              <a:gd name="connsiteY3" fmla="*/ 105626 h 4568089"/>
              <a:gd name="connsiteX4" fmla="*/ 1103287 w 2111887"/>
              <a:gd name="connsiteY4" fmla="*/ 124676 h 4568089"/>
              <a:gd name="connsiteX5" fmla="*/ 1453331 w 2111887"/>
              <a:gd name="connsiteY5" fmla="*/ 127058 h 4568089"/>
              <a:gd name="connsiteX6" fmla="*/ 1520006 w 2111887"/>
              <a:gd name="connsiteY6" fmla="*/ 12758 h 4568089"/>
              <a:gd name="connsiteX7" fmla="*/ 1864670 w 2111887"/>
              <a:gd name="connsiteY7" fmla="*/ 24664 h 4568089"/>
              <a:gd name="connsiteX8" fmla="*/ 2111887 w 2111887"/>
              <a:gd name="connsiteY8" fmla="*/ 271881 h 4568089"/>
              <a:gd name="connsiteX9" fmla="*/ 2111887 w 2111887"/>
              <a:gd name="connsiteY9" fmla="*/ 4320872 h 4568089"/>
              <a:gd name="connsiteX10" fmla="*/ 1864670 w 2111887"/>
              <a:gd name="connsiteY10" fmla="*/ 4568089 h 4568089"/>
              <a:gd name="connsiteX11" fmla="*/ 247217 w 2111887"/>
              <a:gd name="connsiteY11" fmla="*/ 4568089 h 4568089"/>
              <a:gd name="connsiteX12" fmla="*/ 0 w 2111887"/>
              <a:gd name="connsiteY12" fmla="*/ 4320872 h 4568089"/>
              <a:gd name="connsiteX13" fmla="*/ 0 w 2111887"/>
              <a:gd name="connsiteY13" fmla="*/ 271881 h 4568089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612749 w 2111887"/>
              <a:gd name="connsiteY2" fmla="*/ 18601 h 4569170"/>
              <a:gd name="connsiteX3" fmla="*/ 691331 w 2111887"/>
              <a:gd name="connsiteY3" fmla="*/ 106707 h 4569170"/>
              <a:gd name="connsiteX4" fmla="*/ 1103287 w 2111887"/>
              <a:gd name="connsiteY4" fmla="*/ 125757 h 4569170"/>
              <a:gd name="connsiteX5" fmla="*/ 1453331 w 2111887"/>
              <a:gd name="connsiteY5" fmla="*/ 128139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612749 w 2111887"/>
              <a:gd name="connsiteY2" fmla="*/ 18601 h 4569170"/>
              <a:gd name="connsiteX3" fmla="*/ 693712 w 2111887"/>
              <a:gd name="connsiteY3" fmla="*/ 118613 h 4569170"/>
              <a:gd name="connsiteX4" fmla="*/ 1103287 w 2111887"/>
              <a:gd name="connsiteY4" fmla="*/ 125757 h 4569170"/>
              <a:gd name="connsiteX5" fmla="*/ 1453331 w 2111887"/>
              <a:gd name="connsiteY5" fmla="*/ 128139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103287 w 2111887"/>
              <a:gd name="connsiteY4" fmla="*/ 125757 h 4569170"/>
              <a:gd name="connsiteX5" fmla="*/ 1453331 w 2111887"/>
              <a:gd name="connsiteY5" fmla="*/ 128139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103287 w 2111887"/>
              <a:gd name="connsiteY4" fmla="*/ 125757 h 4569170"/>
              <a:gd name="connsiteX5" fmla="*/ 1453331 w 2111887"/>
              <a:gd name="connsiteY5" fmla="*/ 120995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055662 w 2111887"/>
              <a:gd name="connsiteY4" fmla="*/ 125757 h 4569170"/>
              <a:gd name="connsiteX5" fmla="*/ 1453331 w 2111887"/>
              <a:gd name="connsiteY5" fmla="*/ 120995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055662 w 2111887"/>
              <a:gd name="connsiteY4" fmla="*/ 125757 h 4569170"/>
              <a:gd name="connsiteX5" fmla="*/ 1453331 w 2111887"/>
              <a:gd name="connsiteY5" fmla="*/ 120995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3465 h 4569673"/>
              <a:gd name="connsiteX1" fmla="*/ 247217 w 2111887"/>
              <a:gd name="connsiteY1" fmla="*/ 16723 h 4569673"/>
              <a:gd name="connsiteX2" fmla="*/ 579412 w 2111887"/>
              <a:gd name="connsiteY2" fmla="*/ 9580 h 4569673"/>
              <a:gd name="connsiteX3" fmla="*/ 693712 w 2111887"/>
              <a:gd name="connsiteY3" fmla="*/ 119116 h 4569673"/>
              <a:gd name="connsiteX4" fmla="*/ 1055662 w 2111887"/>
              <a:gd name="connsiteY4" fmla="*/ 126260 h 4569673"/>
              <a:gd name="connsiteX5" fmla="*/ 1453331 w 2111887"/>
              <a:gd name="connsiteY5" fmla="*/ 121498 h 4569673"/>
              <a:gd name="connsiteX6" fmla="*/ 1520006 w 2111887"/>
              <a:gd name="connsiteY6" fmla="*/ 14342 h 4569673"/>
              <a:gd name="connsiteX7" fmla="*/ 1888482 w 2111887"/>
              <a:gd name="connsiteY7" fmla="*/ 23867 h 4569673"/>
              <a:gd name="connsiteX8" fmla="*/ 2111887 w 2111887"/>
              <a:gd name="connsiteY8" fmla="*/ 273465 h 4569673"/>
              <a:gd name="connsiteX9" fmla="*/ 2111887 w 2111887"/>
              <a:gd name="connsiteY9" fmla="*/ 4322456 h 4569673"/>
              <a:gd name="connsiteX10" fmla="*/ 1864670 w 2111887"/>
              <a:gd name="connsiteY10" fmla="*/ 4569673 h 4569673"/>
              <a:gd name="connsiteX11" fmla="*/ 247217 w 2111887"/>
              <a:gd name="connsiteY11" fmla="*/ 4569673 h 4569673"/>
              <a:gd name="connsiteX12" fmla="*/ 0 w 2111887"/>
              <a:gd name="connsiteY12" fmla="*/ 4322456 h 4569673"/>
              <a:gd name="connsiteX13" fmla="*/ 0 w 2111887"/>
              <a:gd name="connsiteY13" fmla="*/ 273465 h 4569673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3712 w 2111887"/>
              <a:gd name="connsiteY3" fmla="*/ 120011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3712 w 2111887"/>
              <a:gd name="connsiteY3" fmla="*/ 120011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3712 w 2111887"/>
              <a:gd name="connsiteY3" fmla="*/ 120011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8474 w 2111887"/>
              <a:gd name="connsiteY3" fmla="*/ 122393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8474 w 2111887"/>
              <a:gd name="connsiteY3" fmla="*/ 122393 h 4570568"/>
              <a:gd name="connsiteX4" fmla="*/ 1055662 w 2111887"/>
              <a:gd name="connsiteY4" fmla="*/ 127155 h 4570568"/>
              <a:gd name="connsiteX5" fmla="*/ 1427138 w 2111887"/>
              <a:gd name="connsiteY5" fmla="*/ 124774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5652 h 4571860"/>
              <a:gd name="connsiteX1" fmla="*/ 235311 w 2111887"/>
              <a:gd name="connsiteY1" fmla="*/ 16529 h 4571860"/>
              <a:gd name="connsiteX2" fmla="*/ 579412 w 2111887"/>
              <a:gd name="connsiteY2" fmla="*/ 11767 h 4571860"/>
              <a:gd name="connsiteX3" fmla="*/ 698474 w 2111887"/>
              <a:gd name="connsiteY3" fmla="*/ 123685 h 4571860"/>
              <a:gd name="connsiteX4" fmla="*/ 1055662 w 2111887"/>
              <a:gd name="connsiteY4" fmla="*/ 128447 h 4571860"/>
              <a:gd name="connsiteX5" fmla="*/ 1427138 w 2111887"/>
              <a:gd name="connsiteY5" fmla="*/ 126066 h 4571860"/>
              <a:gd name="connsiteX6" fmla="*/ 1520006 w 2111887"/>
              <a:gd name="connsiteY6" fmla="*/ 11766 h 4571860"/>
              <a:gd name="connsiteX7" fmla="*/ 1888482 w 2111887"/>
              <a:gd name="connsiteY7" fmla="*/ 26054 h 4571860"/>
              <a:gd name="connsiteX8" fmla="*/ 2111887 w 2111887"/>
              <a:gd name="connsiteY8" fmla="*/ 275652 h 4571860"/>
              <a:gd name="connsiteX9" fmla="*/ 2111887 w 2111887"/>
              <a:gd name="connsiteY9" fmla="*/ 4324643 h 4571860"/>
              <a:gd name="connsiteX10" fmla="*/ 1864670 w 2111887"/>
              <a:gd name="connsiteY10" fmla="*/ 4571860 h 4571860"/>
              <a:gd name="connsiteX11" fmla="*/ 247217 w 2111887"/>
              <a:gd name="connsiteY11" fmla="*/ 4571860 h 4571860"/>
              <a:gd name="connsiteX12" fmla="*/ 0 w 2111887"/>
              <a:gd name="connsiteY12" fmla="*/ 4324643 h 4571860"/>
              <a:gd name="connsiteX13" fmla="*/ 0 w 2111887"/>
              <a:gd name="connsiteY13" fmla="*/ 275652 h 4571860"/>
              <a:gd name="connsiteX0" fmla="*/ 0 w 2111887"/>
              <a:gd name="connsiteY0" fmla="*/ 277724 h 4573932"/>
              <a:gd name="connsiteX1" fmla="*/ 235311 w 2111887"/>
              <a:gd name="connsiteY1" fmla="*/ 18601 h 4573932"/>
              <a:gd name="connsiteX2" fmla="*/ 579412 w 2111887"/>
              <a:gd name="connsiteY2" fmla="*/ 13839 h 4573932"/>
              <a:gd name="connsiteX3" fmla="*/ 698474 w 2111887"/>
              <a:gd name="connsiteY3" fmla="*/ 125757 h 4573932"/>
              <a:gd name="connsiteX4" fmla="*/ 1055662 w 2111887"/>
              <a:gd name="connsiteY4" fmla="*/ 130519 h 4573932"/>
              <a:gd name="connsiteX5" fmla="*/ 1427138 w 2111887"/>
              <a:gd name="connsiteY5" fmla="*/ 128138 h 4573932"/>
              <a:gd name="connsiteX6" fmla="*/ 1520006 w 2111887"/>
              <a:gd name="connsiteY6" fmla="*/ 13838 h 4573932"/>
              <a:gd name="connsiteX7" fmla="*/ 1895626 w 2111887"/>
              <a:gd name="connsiteY7" fmla="*/ 23364 h 4573932"/>
              <a:gd name="connsiteX8" fmla="*/ 2111887 w 2111887"/>
              <a:gd name="connsiteY8" fmla="*/ 277724 h 4573932"/>
              <a:gd name="connsiteX9" fmla="*/ 2111887 w 2111887"/>
              <a:gd name="connsiteY9" fmla="*/ 4326715 h 4573932"/>
              <a:gd name="connsiteX10" fmla="*/ 1864670 w 2111887"/>
              <a:gd name="connsiteY10" fmla="*/ 4573932 h 4573932"/>
              <a:gd name="connsiteX11" fmla="*/ 247217 w 2111887"/>
              <a:gd name="connsiteY11" fmla="*/ 4573932 h 4573932"/>
              <a:gd name="connsiteX12" fmla="*/ 0 w 2111887"/>
              <a:gd name="connsiteY12" fmla="*/ 4326715 h 4573932"/>
              <a:gd name="connsiteX13" fmla="*/ 0 w 2111887"/>
              <a:gd name="connsiteY13" fmla="*/ 277724 h 4573932"/>
              <a:gd name="connsiteX0" fmla="*/ 0 w 2111887"/>
              <a:gd name="connsiteY0" fmla="*/ 277724 h 4573932"/>
              <a:gd name="connsiteX1" fmla="*/ 235311 w 2111887"/>
              <a:gd name="connsiteY1" fmla="*/ 18601 h 4573932"/>
              <a:gd name="connsiteX2" fmla="*/ 579412 w 2111887"/>
              <a:gd name="connsiteY2" fmla="*/ 13839 h 4573932"/>
              <a:gd name="connsiteX3" fmla="*/ 762768 w 2111887"/>
              <a:gd name="connsiteY3" fmla="*/ 28126 h 4573932"/>
              <a:gd name="connsiteX4" fmla="*/ 1055662 w 2111887"/>
              <a:gd name="connsiteY4" fmla="*/ 130519 h 4573932"/>
              <a:gd name="connsiteX5" fmla="*/ 1427138 w 2111887"/>
              <a:gd name="connsiteY5" fmla="*/ 128138 h 4573932"/>
              <a:gd name="connsiteX6" fmla="*/ 1520006 w 2111887"/>
              <a:gd name="connsiteY6" fmla="*/ 13838 h 4573932"/>
              <a:gd name="connsiteX7" fmla="*/ 1895626 w 2111887"/>
              <a:gd name="connsiteY7" fmla="*/ 23364 h 4573932"/>
              <a:gd name="connsiteX8" fmla="*/ 2111887 w 2111887"/>
              <a:gd name="connsiteY8" fmla="*/ 277724 h 4573932"/>
              <a:gd name="connsiteX9" fmla="*/ 2111887 w 2111887"/>
              <a:gd name="connsiteY9" fmla="*/ 4326715 h 4573932"/>
              <a:gd name="connsiteX10" fmla="*/ 1864670 w 2111887"/>
              <a:gd name="connsiteY10" fmla="*/ 4573932 h 4573932"/>
              <a:gd name="connsiteX11" fmla="*/ 247217 w 2111887"/>
              <a:gd name="connsiteY11" fmla="*/ 4573932 h 4573932"/>
              <a:gd name="connsiteX12" fmla="*/ 0 w 2111887"/>
              <a:gd name="connsiteY12" fmla="*/ 4326715 h 4573932"/>
              <a:gd name="connsiteX13" fmla="*/ 0 w 2111887"/>
              <a:gd name="connsiteY13" fmla="*/ 277724 h 4573932"/>
              <a:gd name="connsiteX0" fmla="*/ 0 w 2111887"/>
              <a:gd name="connsiteY0" fmla="*/ 271997 h 4568205"/>
              <a:gd name="connsiteX1" fmla="*/ 235311 w 2111887"/>
              <a:gd name="connsiteY1" fmla="*/ 12874 h 4568205"/>
              <a:gd name="connsiteX2" fmla="*/ 579412 w 2111887"/>
              <a:gd name="connsiteY2" fmla="*/ 8112 h 4568205"/>
              <a:gd name="connsiteX3" fmla="*/ 762768 w 2111887"/>
              <a:gd name="connsiteY3" fmla="*/ 22399 h 4568205"/>
              <a:gd name="connsiteX4" fmla="*/ 1055662 w 2111887"/>
              <a:gd name="connsiteY4" fmla="*/ 124792 h 4568205"/>
              <a:gd name="connsiteX5" fmla="*/ 1272357 w 2111887"/>
              <a:gd name="connsiteY5" fmla="*/ 22398 h 4568205"/>
              <a:gd name="connsiteX6" fmla="*/ 1520006 w 2111887"/>
              <a:gd name="connsiteY6" fmla="*/ 8111 h 4568205"/>
              <a:gd name="connsiteX7" fmla="*/ 1895626 w 2111887"/>
              <a:gd name="connsiteY7" fmla="*/ 17637 h 4568205"/>
              <a:gd name="connsiteX8" fmla="*/ 2111887 w 2111887"/>
              <a:gd name="connsiteY8" fmla="*/ 271997 h 4568205"/>
              <a:gd name="connsiteX9" fmla="*/ 2111887 w 2111887"/>
              <a:gd name="connsiteY9" fmla="*/ 4320988 h 4568205"/>
              <a:gd name="connsiteX10" fmla="*/ 1864670 w 2111887"/>
              <a:gd name="connsiteY10" fmla="*/ 4568205 h 4568205"/>
              <a:gd name="connsiteX11" fmla="*/ 247217 w 2111887"/>
              <a:gd name="connsiteY11" fmla="*/ 4568205 h 4568205"/>
              <a:gd name="connsiteX12" fmla="*/ 0 w 2111887"/>
              <a:gd name="connsiteY12" fmla="*/ 4320988 h 4568205"/>
              <a:gd name="connsiteX13" fmla="*/ 0 w 2111887"/>
              <a:gd name="connsiteY13" fmla="*/ 271997 h 4568205"/>
              <a:gd name="connsiteX0" fmla="*/ 0 w 2111887"/>
              <a:gd name="connsiteY0" fmla="*/ 271997 h 4568205"/>
              <a:gd name="connsiteX1" fmla="*/ 235311 w 2111887"/>
              <a:gd name="connsiteY1" fmla="*/ 12874 h 4568205"/>
              <a:gd name="connsiteX2" fmla="*/ 579412 w 2111887"/>
              <a:gd name="connsiteY2" fmla="*/ 8112 h 4568205"/>
              <a:gd name="connsiteX3" fmla="*/ 762768 w 2111887"/>
              <a:gd name="connsiteY3" fmla="*/ 22399 h 4568205"/>
              <a:gd name="connsiteX4" fmla="*/ 1046137 w 2111887"/>
              <a:gd name="connsiteY4" fmla="*/ 15255 h 4568205"/>
              <a:gd name="connsiteX5" fmla="*/ 1272357 w 2111887"/>
              <a:gd name="connsiteY5" fmla="*/ 22398 h 4568205"/>
              <a:gd name="connsiteX6" fmla="*/ 1520006 w 2111887"/>
              <a:gd name="connsiteY6" fmla="*/ 8111 h 4568205"/>
              <a:gd name="connsiteX7" fmla="*/ 1895626 w 2111887"/>
              <a:gd name="connsiteY7" fmla="*/ 17637 h 4568205"/>
              <a:gd name="connsiteX8" fmla="*/ 2111887 w 2111887"/>
              <a:gd name="connsiteY8" fmla="*/ 271997 h 4568205"/>
              <a:gd name="connsiteX9" fmla="*/ 2111887 w 2111887"/>
              <a:gd name="connsiteY9" fmla="*/ 4320988 h 4568205"/>
              <a:gd name="connsiteX10" fmla="*/ 1864670 w 2111887"/>
              <a:gd name="connsiteY10" fmla="*/ 4568205 h 4568205"/>
              <a:gd name="connsiteX11" fmla="*/ 247217 w 2111887"/>
              <a:gd name="connsiteY11" fmla="*/ 4568205 h 4568205"/>
              <a:gd name="connsiteX12" fmla="*/ 0 w 2111887"/>
              <a:gd name="connsiteY12" fmla="*/ 4320988 h 4568205"/>
              <a:gd name="connsiteX13" fmla="*/ 0 w 2111887"/>
              <a:gd name="connsiteY13" fmla="*/ 271997 h 4568205"/>
              <a:gd name="connsiteX0" fmla="*/ 0 w 2111887"/>
              <a:gd name="connsiteY0" fmla="*/ 271997 h 4568205"/>
              <a:gd name="connsiteX1" fmla="*/ 235311 w 2111887"/>
              <a:gd name="connsiteY1" fmla="*/ 12874 h 4568205"/>
              <a:gd name="connsiteX2" fmla="*/ 579412 w 2111887"/>
              <a:gd name="connsiteY2" fmla="*/ 8112 h 4568205"/>
              <a:gd name="connsiteX3" fmla="*/ 762768 w 2111887"/>
              <a:gd name="connsiteY3" fmla="*/ 22399 h 4568205"/>
              <a:gd name="connsiteX4" fmla="*/ 1272357 w 2111887"/>
              <a:gd name="connsiteY4" fmla="*/ 22398 h 4568205"/>
              <a:gd name="connsiteX5" fmla="*/ 1520006 w 2111887"/>
              <a:gd name="connsiteY5" fmla="*/ 8111 h 4568205"/>
              <a:gd name="connsiteX6" fmla="*/ 1895626 w 2111887"/>
              <a:gd name="connsiteY6" fmla="*/ 17637 h 4568205"/>
              <a:gd name="connsiteX7" fmla="*/ 2111887 w 2111887"/>
              <a:gd name="connsiteY7" fmla="*/ 271997 h 4568205"/>
              <a:gd name="connsiteX8" fmla="*/ 2111887 w 2111887"/>
              <a:gd name="connsiteY8" fmla="*/ 4320988 h 4568205"/>
              <a:gd name="connsiteX9" fmla="*/ 1864670 w 2111887"/>
              <a:gd name="connsiteY9" fmla="*/ 4568205 h 4568205"/>
              <a:gd name="connsiteX10" fmla="*/ 247217 w 2111887"/>
              <a:gd name="connsiteY10" fmla="*/ 4568205 h 4568205"/>
              <a:gd name="connsiteX11" fmla="*/ 0 w 2111887"/>
              <a:gd name="connsiteY11" fmla="*/ 4320988 h 4568205"/>
              <a:gd name="connsiteX12" fmla="*/ 0 w 2111887"/>
              <a:gd name="connsiteY12" fmla="*/ 271997 h 4568205"/>
              <a:gd name="connsiteX0" fmla="*/ 0 w 2111887"/>
              <a:gd name="connsiteY0" fmla="*/ 275715 h 4571923"/>
              <a:gd name="connsiteX1" fmla="*/ 235311 w 2111887"/>
              <a:gd name="connsiteY1" fmla="*/ 16592 h 4571923"/>
              <a:gd name="connsiteX2" fmla="*/ 762768 w 2111887"/>
              <a:gd name="connsiteY2" fmla="*/ 26117 h 4571923"/>
              <a:gd name="connsiteX3" fmla="*/ 1272357 w 2111887"/>
              <a:gd name="connsiteY3" fmla="*/ 26116 h 4571923"/>
              <a:gd name="connsiteX4" fmla="*/ 1520006 w 2111887"/>
              <a:gd name="connsiteY4" fmla="*/ 11829 h 4571923"/>
              <a:gd name="connsiteX5" fmla="*/ 1895626 w 2111887"/>
              <a:gd name="connsiteY5" fmla="*/ 21355 h 4571923"/>
              <a:gd name="connsiteX6" fmla="*/ 2111887 w 2111887"/>
              <a:gd name="connsiteY6" fmla="*/ 275715 h 4571923"/>
              <a:gd name="connsiteX7" fmla="*/ 2111887 w 2111887"/>
              <a:gd name="connsiteY7" fmla="*/ 4324706 h 4571923"/>
              <a:gd name="connsiteX8" fmla="*/ 1864670 w 2111887"/>
              <a:gd name="connsiteY8" fmla="*/ 4571923 h 4571923"/>
              <a:gd name="connsiteX9" fmla="*/ 247217 w 2111887"/>
              <a:gd name="connsiteY9" fmla="*/ 4571923 h 4571923"/>
              <a:gd name="connsiteX10" fmla="*/ 0 w 2111887"/>
              <a:gd name="connsiteY10" fmla="*/ 4324706 h 4571923"/>
              <a:gd name="connsiteX11" fmla="*/ 0 w 2111887"/>
              <a:gd name="connsiteY11" fmla="*/ 275715 h 4571923"/>
              <a:gd name="connsiteX0" fmla="*/ 0 w 2111887"/>
              <a:gd name="connsiteY0" fmla="*/ 275289 h 4571497"/>
              <a:gd name="connsiteX1" fmla="*/ 235311 w 2111887"/>
              <a:gd name="connsiteY1" fmla="*/ 16166 h 4571497"/>
              <a:gd name="connsiteX2" fmla="*/ 1272357 w 2111887"/>
              <a:gd name="connsiteY2" fmla="*/ 25690 h 4571497"/>
              <a:gd name="connsiteX3" fmla="*/ 1520006 w 2111887"/>
              <a:gd name="connsiteY3" fmla="*/ 11403 h 4571497"/>
              <a:gd name="connsiteX4" fmla="*/ 1895626 w 2111887"/>
              <a:gd name="connsiteY4" fmla="*/ 20929 h 4571497"/>
              <a:gd name="connsiteX5" fmla="*/ 2111887 w 2111887"/>
              <a:gd name="connsiteY5" fmla="*/ 275289 h 4571497"/>
              <a:gd name="connsiteX6" fmla="*/ 2111887 w 2111887"/>
              <a:gd name="connsiteY6" fmla="*/ 4324280 h 4571497"/>
              <a:gd name="connsiteX7" fmla="*/ 1864670 w 2111887"/>
              <a:gd name="connsiteY7" fmla="*/ 4571497 h 4571497"/>
              <a:gd name="connsiteX8" fmla="*/ 247217 w 2111887"/>
              <a:gd name="connsiteY8" fmla="*/ 4571497 h 4571497"/>
              <a:gd name="connsiteX9" fmla="*/ 0 w 2111887"/>
              <a:gd name="connsiteY9" fmla="*/ 4324280 h 4571497"/>
              <a:gd name="connsiteX10" fmla="*/ 0 w 2111887"/>
              <a:gd name="connsiteY10" fmla="*/ 275289 h 4571497"/>
              <a:gd name="connsiteX0" fmla="*/ 0 w 2111887"/>
              <a:gd name="connsiteY0" fmla="*/ 280184 h 4576392"/>
              <a:gd name="connsiteX1" fmla="*/ 235311 w 2111887"/>
              <a:gd name="connsiteY1" fmla="*/ 21061 h 4576392"/>
              <a:gd name="connsiteX2" fmla="*/ 1520006 w 2111887"/>
              <a:gd name="connsiteY2" fmla="*/ 16298 h 4576392"/>
              <a:gd name="connsiteX3" fmla="*/ 1895626 w 2111887"/>
              <a:gd name="connsiteY3" fmla="*/ 25824 h 4576392"/>
              <a:gd name="connsiteX4" fmla="*/ 2111887 w 2111887"/>
              <a:gd name="connsiteY4" fmla="*/ 280184 h 4576392"/>
              <a:gd name="connsiteX5" fmla="*/ 2111887 w 2111887"/>
              <a:gd name="connsiteY5" fmla="*/ 4329175 h 4576392"/>
              <a:gd name="connsiteX6" fmla="*/ 1864670 w 2111887"/>
              <a:gd name="connsiteY6" fmla="*/ 4576392 h 4576392"/>
              <a:gd name="connsiteX7" fmla="*/ 247217 w 2111887"/>
              <a:gd name="connsiteY7" fmla="*/ 4576392 h 4576392"/>
              <a:gd name="connsiteX8" fmla="*/ 0 w 2111887"/>
              <a:gd name="connsiteY8" fmla="*/ 4329175 h 4576392"/>
              <a:gd name="connsiteX9" fmla="*/ 0 w 2111887"/>
              <a:gd name="connsiteY9" fmla="*/ 280184 h 4576392"/>
              <a:gd name="connsiteX0" fmla="*/ 0 w 2111887"/>
              <a:gd name="connsiteY0" fmla="*/ 288917 h 4585125"/>
              <a:gd name="connsiteX1" fmla="*/ 235311 w 2111887"/>
              <a:gd name="connsiteY1" fmla="*/ 29794 h 4585125"/>
              <a:gd name="connsiteX2" fmla="*/ 1895626 w 2111887"/>
              <a:gd name="connsiteY2" fmla="*/ 34557 h 4585125"/>
              <a:gd name="connsiteX3" fmla="*/ 2111887 w 2111887"/>
              <a:gd name="connsiteY3" fmla="*/ 288917 h 4585125"/>
              <a:gd name="connsiteX4" fmla="*/ 2111887 w 2111887"/>
              <a:gd name="connsiteY4" fmla="*/ 4337908 h 4585125"/>
              <a:gd name="connsiteX5" fmla="*/ 1864670 w 2111887"/>
              <a:gd name="connsiteY5" fmla="*/ 4585125 h 4585125"/>
              <a:gd name="connsiteX6" fmla="*/ 247217 w 2111887"/>
              <a:gd name="connsiteY6" fmla="*/ 4585125 h 4585125"/>
              <a:gd name="connsiteX7" fmla="*/ 0 w 2111887"/>
              <a:gd name="connsiteY7" fmla="*/ 4337908 h 4585125"/>
              <a:gd name="connsiteX8" fmla="*/ 0 w 2111887"/>
              <a:gd name="connsiteY8" fmla="*/ 288917 h 4585125"/>
              <a:gd name="connsiteX0" fmla="*/ 0 w 2111887"/>
              <a:gd name="connsiteY0" fmla="*/ 316063 h 4612271"/>
              <a:gd name="connsiteX1" fmla="*/ 235311 w 2111887"/>
              <a:gd name="connsiteY1" fmla="*/ 56940 h 4612271"/>
              <a:gd name="connsiteX2" fmla="*/ 1888483 w 2111887"/>
              <a:gd name="connsiteY2" fmla="*/ 18841 h 4612271"/>
              <a:gd name="connsiteX3" fmla="*/ 2111887 w 2111887"/>
              <a:gd name="connsiteY3" fmla="*/ 316063 h 4612271"/>
              <a:gd name="connsiteX4" fmla="*/ 2111887 w 2111887"/>
              <a:gd name="connsiteY4" fmla="*/ 4365054 h 4612271"/>
              <a:gd name="connsiteX5" fmla="*/ 1864670 w 2111887"/>
              <a:gd name="connsiteY5" fmla="*/ 4612271 h 4612271"/>
              <a:gd name="connsiteX6" fmla="*/ 247217 w 2111887"/>
              <a:gd name="connsiteY6" fmla="*/ 4612271 h 4612271"/>
              <a:gd name="connsiteX7" fmla="*/ 0 w 2111887"/>
              <a:gd name="connsiteY7" fmla="*/ 4365054 h 4612271"/>
              <a:gd name="connsiteX8" fmla="*/ 0 w 2111887"/>
              <a:gd name="connsiteY8" fmla="*/ 316063 h 4612271"/>
              <a:gd name="connsiteX0" fmla="*/ 0 w 2111887"/>
              <a:gd name="connsiteY0" fmla="*/ 327050 h 4623258"/>
              <a:gd name="connsiteX1" fmla="*/ 223404 w 2111887"/>
              <a:gd name="connsiteY1" fmla="*/ 34589 h 4623258"/>
              <a:gd name="connsiteX2" fmla="*/ 1888483 w 2111887"/>
              <a:gd name="connsiteY2" fmla="*/ 29828 h 4623258"/>
              <a:gd name="connsiteX3" fmla="*/ 2111887 w 2111887"/>
              <a:gd name="connsiteY3" fmla="*/ 327050 h 4623258"/>
              <a:gd name="connsiteX4" fmla="*/ 2111887 w 2111887"/>
              <a:gd name="connsiteY4" fmla="*/ 4376041 h 4623258"/>
              <a:gd name="connsiteX5" fmla="*/ 1864670 w 2111887"/>
              <a:gd name="connsiteY5" fmla="*/ 4623258 h 4623258"/>
              <a:gd name="connsiteX6" fmla="*/ 247217 w 2111887"/>
              <a:gd name="connsiteY6" fmla="*/ 4623258 h 4623258"/>
              <a:gd name="connsiteX7" fmla="*/ 0 w 2111887"/>
              <a:gd name="connsiteY7" fmla="*/ 4376041 h 4623258"/>
              <a:gd name="connsiteX8" fmla="*/ 0 w 2111887"/>
              <a:gd name="connsiteY8" fmla="*/ 327050 h 4623258"/>
              <a:gd name="connsiteX0" fmla="*/ 0 w 2111887"/>
              <a:gd name="connsiteY0" fmla="*/ 318359 h 4614567"/>
              <a:gd name="connsiteX1" fmla="*/ 223404 w 2111887"/>
              <a:gd name="connsiteY1" fmla="*/ 25898 h 4614567"/>
              <a:gd name="connsiteX2" fmla="*/ 1888483 w 2111887"/>
              <a:gd name="connsiteY2" fmla="*/ 21137 h 4614567"/>
              <a:gd name="connsiteX3" fmla="*/ 2111887 w 2111887"/>
              <a:gd name="connsiteY3" fmla="*/ 318359 h 4614567"/>
              <a:gd name="connsiteX4" fmla="*/ 2111887 w 2111887"/>
              <a:gd name="connsiteY4" fmla="*/ 4367350 h 4614567"/>
              <a:gd name="connsiteX5" fmla="*/ 1864670 w 2111887"/>
              <a:gd name="connsiteY5" fmla="*/ 4614567 h 4614567"/>
              <a:gd name="connsiteX6" fmla="*/ 247217 w 2111887"/>
              <a:gd name="connsiteY6" fmla="*/ 4614567 h 4614567"/>
              <a:gd name="connsiteX7" fmla="*/ 0 w 2111887"/>
              <a:gd name="connsiteY7" fmla="*/ 4367350 h 4614567"/>
              <a:gd name="connsiteX8" fmla="*/ 0 w 2111887"/>
              <a:gd name="connsiteY8" fmla="*/ 318359 h 4614567"/>
              <a:gd name="connsiteX0" fmla="*/ 0 w 2111887"/>
              <a:gd name="connsiteY0" fmla="*/ 308933 h 4605141"/>
              <a:gd name="connsiteX1" fmla="*/ 223404 w 2111887"/>
              <a:gd name="connsiteY1" fmla="*/ 16472 h 4605141"/>
              <a:gd name="connsiteX2" fmla="*/ 1888483 w 2111887"/>
              <a:gd name="connsiteY2" fmla="*/ 11711 h 4605141"/>
              <a:gd name="connsiteX3" fmla="*/ 2111887 w 2111887"/>
              <a:gd name="connsiteY3" fmla="*/ 308933 h 4605141"/>
              <a:gd name="connsiteX4" fmla="*/ 2111887 w 2111887"/>
              <a:gd name="connsiteY4" fmla="*/ 4357924 h 4605141"/>
              <a:gd name="connsiteX5" fmla="*/ 1864670 w 2111887"/>
              <a:gd name="connsiteY5" fmla="*/ 4605141 h 4605141"/>
              <a:gd name="connsiteX6" fmla="*/ 247217 w 2111887"/>
              <a:gd name="connsiteY6" fmla="*/ 4605141 h 4605141"/>
              <a:gd name="connsiteX7" fmla="*/ 0 w 2111887"/>
              <a:gd name="connsiteY7" fmla="*/ 4357924 h 4605141"/>
              <a:gd name="connsiteX8" fmla="*/ 0 w 2111887"/>
              <a:gd name="connsiteY8" fmla="*/ 308933 h 4605141"/>
              <a:gd name="connsiteX0" fmla="*/ 0 w 2111887"/>
              <a:gd name="connsiteY0" fmla="*/ 308933 h 4605141"/>
              <a:gd name="connsiteX1" fmla="*/ 223404 w 2111887"/>
              <a:gd name="connsiteY1" fmla="*/ 16472 h 4605141"/>
              <a:gd name="connsiteX2" fmla="*/ 1888483 w 2111887"/>
              <a:gd name="connsiteY2" fmla="*/ 11711 h 4605141"/>
              <a:gd name="connsiteX3" fmla="*/ 2111887 w 2111887"/>
              <a:gd name="connsiteY3" fmla="*/ 308933 h 4605141"/>
              <a:gd name="connsiteX4" fmla="*/ 2111887 w 2111887"/>
              <a:gd name="connsiteY4" fmla="*/ 4357924 h 4605141"/>
              <a:gd name="connsiteX5" fmla="*/ 1864670 w 2111887"/>
              <a:gd name="connsiteY5" fmla="*/ 4605141 h 4605141"/>
              <a:gd name="connsiteX6" fmla="*/ 247217 w 2111887"/>
              <a:gd name="connsiteY6" fmla="*/ 4605141 h 4605141"/>
              <a:gd name="connsiteX7" fmla="*/ 0 w 2111887"/>
              <a:gd name="connsiteY7" fmla="*/ 4357924 h 4605141"/>
              <a:gd name="connsiteX8" fmla="*/ 0 w 2111887"/>
              <a:gd name="connsiteY8" fmla="*/ 308933 h 4605141"/>
              <a:gd name="connsiteX0" fmla="*/ 0 w 2119031"/>
              <a:gd name="connsiteY0" fmla="*/ 292265 h 4605141"/>
              <a:gd name="connsiteX1" fmla="*/ 230548 w 2119031"/>
              <a:gd name="connsiteY1" fmla="*/ 16472 h 4605141"/>
              <a:gd name="connsiteX2" fmla="*/ 1895627 w 2119031"/>
              <a:gd name="connsiteY2" fmla="*/ 11711 h 4605141"/>
              <a:gd name="connsiteX3" fmla="*/ 2119031 w 2119031"/>
              <a:gd name="connsiteY3" fmla="*/ 308933 h 4605141"/>
              <a:gd name="connsiteX4" fmla="*/ 2119031 w 2119031"/>
              <a:gd name="connsiteY4" fmla="*/ 4357924 h 4605141"/>
              <a:gd name="connsiteX5" fmla="*/ 1871814 w 2119031"/>
              <a:gd name="connsiteY5" fmla="*/ 4605141 h 4605141"/>
              <a:gd name="connsiteX6" fmla="*/ 254361 w 2119031"/>
              <a:gd name="connsiteY6" fmla="*/ 4605141 h 4605141"/>
              <a:gd name="connsiteX7" fmla="*/ 7144 w 2119031"/>
              <a:gd name="connsiteY7" fmla="*/ 4357924 h 4605141"/>
              <a:gd name="connsiteX8" fmla="*/ 0 w 2119031"/>
              <a:gd name="connsiteY8" fmla="*/ 292265 h 4605141"/>
              <a:gd name="connsiteX0" fmla="*/ 0 w 2128556"/>
              <a:gd name="connsiteY0" fmla="*/ 292265 h 4605141"/>
              <a:gd name="connsiteX1" fmla="*/ 230548 w 2128556"/>
              <a:gd name="connsiteY1" fmla="*/ 16472 h 4605141"/>
              <a:gd name="connsiteX2" fmla="*/ 1895627 w 2128556"/>
              <a:gd name="connsiteY2" fmla="*/ 11711 h 4605141"/>
              <a:gd name="connsiteX3" fmla="*/ 2128556 w 2128556"/>
              <a:gd name="connsiteY3" fmla="*/ 297027 h 4605141"/>
              <a:gd name="connsiteX4" fmla="*/ 2119031 w 2128556"/>
              <a:gd name="connsiteY4" fmla="*/ 4357924 h 4605141"/>
              <a:gd name="connsiteX5" fmla="*/ 1871814 w 2128556"/>
              <a:gd name="connsiteY5" fmla="*/ 4605141 h 4605141"/>
              <a:gd name="connsiteX6" fmla="*/ 254361 w 2128556"/>
              <a:gd name="connsiteY6" fmla="*/ 4605141 h 4605141"/>
              <a:gd name="connsiteX7" fmla="*/ 7144 w 2128556"/>
              <a:gd name="connsiteY7" fmla="*/ 4357924 h 4605141"/>
              <a:gd name="connsiteX8" fmla="*/ 0 w 2128556"/>
              <a:gd name="connsiteY8" fmla="*/ 292265 h 4605141"/>
              <a:gd name="connsiteX0" fmla="*/ 0 w 2128556"/>
              <a:gd name="connsiteY0" fmla="*/ 292265 h 4605141"/>
              <a:gd name="connsiteX1" fmla="*/ 230548 w 2128556"/>
              <a:gd name="connsiteY1" fmla="*/ 16472 h 4605141"/>
              <a:gd name="connsiteX2" fmla="*/ 1895627 w 2128556"/>
              <a:gd name="connsiteY2" fmla="*/ 11711 h 4605141"/>
              <a:gd name="connsiteX3" fmla="*/ 2128556 w 2128556"/>
              <a:gd name="connsiteY3" fmla="*/ 297027 h 4605141"/>
              <a:gd name="connsiteX4" fmla="*/ 2128556 w 2128556"/>
              <a:gd name="connsiteY4" fmla="*/ 4360305 h 4605141"/>
              <a:gd name="connsiteX5" fmla="*/ 1871814 w 2128556"/>
              <a:gd name="connsiteY5" fmla="*/ 4605141 h 4605141"/>
              <a:gd name="connsiteX6" fmla="*/ 254361 w 2128556"/>
              <a:gd name="connsiteY6" fmla="*/ 4605141 h 4605141"/>
              <a:gd name="connsiteX7" fmla="*/ 7144 w 2128556"/>
              <a:gd name="connsiteY7" fmla="*/ 4357924 h 4605141"/>
              <a:gd name="connsiteX8" fmla="*/ 0 w 2128556"/>
              <a:gd name="connsiteY8" fmla="*/ 292265 h 4605141"/>
              <a:gd name="connsiteX0" fmla="*/ 0 w 2128556"/>
              <a:gd name="connsiteY0" fmla="*/ 292265 h 4626572"/>
              <a:gd name="connsiteX1" fmla="*/ 230548 w 2128556"/>
              <a:gd name="connsiteY1" fmla="*/ 16472 h 4626572"/>
              <a:gd name="connsiteX2" fmla="*/ 1895627 w 2128556"/>
              <a:gd name="connsiteY2" fmla="*/ 11711 h 4626572"/>
              <a:gd name="connsiteX3" fmla="*/ 2128556 w 2128556"/>
              <a:gd name="connsiteY3" fmla="*/ 297027 h 4626572"/>
              <a:gd name="connsiteX4" fmla="*/ 2128556 w 2128556"/>
              <a:gd name="connsiteY4" fmla="*/ 4360305 h 4626572"/>
              <a:gd name="connsiteX5" fmla="*/ 1867051 w 2128556"/>
              <a:gd name="connsiteY5" fmla="*/ 4626572 h 4626572"/>
              <a:gd name="connsiteX6" fmla="*/ 254361 w 2128556"/>
              <a:gd name="connsiteY6" fmla="*/ 4605141 h 4626572"/>
              <a:gd name="connsiteX7" fmla="*/ 7144 w 2128556"/>
              <a:gd name="connsiteY7" fmla="*/ 4357924 h 4626572"/>
              <a:gd name="connsiteX8" fmla="*/ 0 w 2128556"/>
              <a:gd name="connsiteY8" fmla="*/ 292265 h 4626572"/>
              <a:gd name="connsiteX0" fmla="*/ 0 w 2128556"/>
              <a:gd name="connsiteY0" fmla="*/ 292265 h 4626572"/>
              <a:gd name="connsiteX1" fmla="*/ 230548 w 2128556"/>
              <a:gd name="connsiteY1" fmla="*/ 16472 h 4626572"/>
              <a:gd name="connsiteX2" fmla="*/ 1895627 w 2128556"/>
              <a:gd name="connsiteY2" fmla="*/ 11711 h 4626572"/>
              <a:gd name="connsiteX3" fmla="*/ 2128556 w 2128556"/>
              <a:gd name="connsiteY3" fmla="*/ 297027 h 4626572"/>
              <a:gd name="connsiteX4" fmla="*/ 2128556 w 2128556"/>
              <a:gd name="connsiteY4" fmla="*/ 4360305 h 4626572"/>
              <a:gd name="connsiteX5" fmla="*/ 1867051 w 2128556"/>
              <a:gd name="connsiteY5" fmla="*/ 4626572 h 4626572"/>
              <a:gd name="connsiteX6" fmla="*/ 254361 w 2128556"/>
              <a:gd name="connsiteY6" fmla="*/ 4624191 h 4626572"/>
              <a:gd name="connsiteX7" fmla="*/ 7144 w 2128556"/>
              <a:gd name="connsiteY7" fmla="*/ 4357924 h 4626572"/>
              <a:gd name="connsiteX8" fmla="*/ 0 w 2128556"/>
              <a:gd name="connsiteY8" fmla="*/ 292265 h 4626572"/>
              <a:gd name="connsiteX0" fmla="*/ 2874 w 2131430"/>
              <a:gd name="connsiteY0" fmla="*/ 292265 h 4626572"/>
              <a:gd name="connsiteX1" fmla="*/ 233422 w 2131430"/>
              <a:gd name="connsiteY1" fmla="*/ 16472 h 4626572"/>
              <a:gd name="connsiteX2" fmla="*/ 1898501 w 2131430"/>
              <a:gd name="connsiteY2" fmla="*/ 11711 h 4626572"/>
              <a:gd name="connsiteX3" fmla="*/ 2131430 w 2131430"/>
              <a:gd name="connsiteY3" fmla="*/ 297027 h 4626572"/>
              <a:gd name="connsiteX4" fmla="*/ 2131430 w 2131430"/>
              <a:gd name="connsiteY4" fmla="*/ 4360305 h 4626572"/>
              <a:gd name="connsiteX5" fmla="*/ 1869925 w 2131430"/>
              <a:gd name="connsiteY5" fmla="*/ 4626572 h 4626572"/>
              <a:gd name="connsiteX6" fmla="*/ 257235 w 2131430"/>
              <a:gd name="connsiteY6" fmla="*/ 4624191 h 4626572"/>
              <a:gd name="connsiteX7" fmla="*/ 493 w 2131430"/>
              <a:gd name="connsiteY7" fmla="*/ 4357924 h 4626572"/>
              <a:gd name="connsiteX8" fmla="*/ 2874 w 2131430"/>
              <a:gd name="connsiteY8" fmla="*/ 292265 h 462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1430" h="4626572">
                <a:moveTo>
                  <a:pt x="2874" y="292265"/>
                </a:moveTo>
                <a:cubicBezTo>
                  <a:pt x="2874" y="155731"/>
                  <a:pt x="101650" y="18853"/>
                  <a:pt x="233422" y="16472"/>
                </a:cubicBezTo>
                <a:cubicBezTo>
                  <a:pt x="556504" y="2654"/>
                  <a:pt x="1580975" y="-10045"/>
                  <a:pt x="1898501" y="11711"/>
                </a:cubicBezTo>
                <a:cubicBezTo>
                  <a:pt x="2042179" y="21236"/>
                  <a:pt x="2131430" y="160493"/>
                  <a:pt x="2131430" y="297027"/>
                </a:cubicBezTo>
                <a:lnTo>
                  <a:pt x="2131430" y="4360305"/>
                </a:lnTo>
                <a:cubicBezTo>
                  <a:pt x="2131430" y="4496839"/>
                  <a:pt x="2006459" y="4626572"/>
                  <a:pt x="1869925" y="4626572"/>
                </a:cubicBezTo>
                <a:lnTo>
                  <a:pt x="257235" y="4624191"/>
                </a:lnTo>
                <a:cubicBezTo>
                  <a:pt x="120701" y="4624191"/>
                  <a:pt x="493" y="4494458"/>
                  <a:pt x="493" y="4357924"/>
                </a:cubicBezTo>
                <a:cubicBezTo>
                  <a:pt x="-1888" y="3002704"/>
                  <a:pt x="5255" y="1647485"/>
                  <a:pt x="2874" y="29226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Thêm ảnh</a:t>
            </a:r>
          </a:p>
        </p:txBody>
      </p:sp>
      <p:sp>
        <p:nvSpPr>
          <p:cNvPr id="15" name="Picture Placeholder 1">
            <a:extLst>
              <a:ext uri="{FF2B5EF4-FFF2-40B4-BE49-F238E27FC236}">
                <a16:creationId xmlns:a16="http://schemas.microsoft.com/office/drawing/2014/main" id="{88786B7F-DEAA-9BB7-8BD3-B3780EB61BC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255760" y="1200818"/>
            <a:ext cx="534445" cy="155541"/>
          </a:xfrm>
          <a:custGeom>
            <a:avLst/>
            <a:gdLst>
              <a:gd name="connsiteX0" fmla="*/ 0 w 2111887"/>
              <a:gd name="connsiteY0" fmla="*/ 247217 h 4543425"/>
              <a:gd name="connsiteX1" fmla="*/ 247217 w 2111887"/>
              <a:gd name="connsiteY1" fmla="*/ 0 h 4543425"/>
              <a:gd name="connsiteX2" fmla="*/ 1864670 w 2111887"/>
              <a:gd name="connsiteY2" fmla="*/ 0 h 4543425"/>
              <a:gd name="connsiteX3" fmla="*/ 2111887 w 2111887"/>
              <a:gd name="connsiteY3" fmla="*/ 247217 h 4543425"/>
              <a:gd name="connsiteX4" fmla="*/ 2111887 w 2111887"/>
              <a:gd name="connsiteY4" fmla="*/ 4296208 h 4543425"/>
              <a:gd name="connsiteX5" fmla="*/ 1864670 w 2111887"/>
              <a:gd name="connsiteY5" fmla="*/ 4543425 h 4543425"/>
              <a:gd name="connsiteX6" fmla="*/ 247217 w 2111887"/>
              <a:gd name="connsiteY6" fmla="*/ 4543425 h 4543425"/>
              <a:gd name="connsiteX7" fmla="*/ 0 w 2111887"/>
              <a:gd name="connsiteY7" fmla="*/ 4296208 h 4543425"/>
              <a:gd name="connsiteX8" fmla="*/ 0 w 2111887"/>
              <a:gd name="connsiteY8" fmla="*/ 247217 h 4543425"/>
              <a:gd name="connsiteX0" fmla="*/ 0 w 2111887"/>
              <a:gd name="connsiteY0" fmla="*/ 247221 h 4543429"/>
              <a:gd name="connsiteX1" fmla="*/ 247217 w 2111887"/>
              <a:gd name="connsiteY1" fmla="*/ 4 h 4543429"/>
              <a:gd name="connsiteX2" fmla="*/ 1103287 w 2111887"/>
              <a:gd name="connsiteY2" fmla="*/ 100016 h 4543429"/>
              <a:gd name="connsiteX3" fmla="*/ 1864670 w 2111887"/>
              <a:gd name="connsiteY3" fmla="*/ 4 h 4543429"/>
              <a:gd name="connsiteX4" fmla="*/ 2111887 w 2111887"/>
              <a:gd name="connsiteY4" fmla="*/ 247221 h 4543429"/>
              <a:gd name="connsiteX5" fmla="*/ 2111887 w 2111887"/>
              <a:gd name="connsiteY5" fmla="*/ 4296212 h 4543429"/>
              <a:gd name="connsiteX6" fmla="*/ 1864670 w 2111887"/>
              <a:gd name="connsiteY6" fmla="*/ 4543429 h 4543429"/>
              <a:gd name="connsiteX7" fmla="*/ 247217 w 2111887"/>
              <a:gd name="connsiteY7" fmla="*/ 4543429 h 4543429"/>
              <a:gd name="connsiteX8" fmla="*/ 0 w 2111887"/>
              <a:gd name="connsiteY8" fmla="*/ 4296212 h 4543429"/>
              <a:gd name="connsiteX9" fmla="*/ 0 w 2111887"/>
              <a:gd name="connsiteY9" fmla="*/ 247221 h 4543429"/>
              <a:gd name="connsiteX0" fmla="*/ 0 w 2111887"/>
              <a:gd name="connsiteY0" fmla="*/ 264906 h 4561114"/>
              <a:gd name="connsiteX1" fmla="*/ 247217 w 2111887"/>
              <a:gd name="connsiteY1" fmla="*/ 17689 h 4561114"/>
              <a:gd name="connsiteX2" fmla="*/ 665137 w 2111887"/>
              <a:gd name="connsiteY2" fmla="*/ 22451 h 4561114"/>
              <a:gd name="connsiteX3" fmla="*/ 1103287 w 2111887"/>
              <a:gd name="connsiteY3" fmla="*/ 117701 h 4561114"/>
              <a:gd name="connsiteX4" fmla="*/ 1864670 w 2111887"/>
              <a:gd name="connsiteY4" fmla="*/ 17689 h 4561114"/>
              <a:gd name="connsiteX5" fmla="*/ 2111887 w 2111887"/>
              <a:gd name="connsiteY5" fmla="*/ 264906 h 4561114"/>
              <a:gd name="connsiteX6" fmla="*/ 2111887 w 2111887"/>
              <a:gd name="connsiteY6" fmla="*/ 4313897 h 4561114"/>
              <a:gd name="connsiteX7" fmla="*/ 1864670 w 2111887"/>
              <a:gd name="connsiteY7" fmla="*/ 4561114 h 4561114"/>
              <a:gd name="connsiteX8" fmla="*/ 247217 w 2111887"/>
              <a:gd name="connsiteY8" fmla="*/ 4561114 h 4561114"/>
              <a:gd name="connsiteX9" fmla="*/ 0 w 2111887"/>
              <a:gd name="connsiteY9" fmla="*/ 4313897 h 4561114"/>
              <a:gd name="connsiteX10" fmla="*/ 0 w 2111887"/>
              <a:gd name="connsiteY10" fmla="*/ 264906 h 4561114"/>
              <a:gd name="connsiteX0" fmla="*/ 0 w 2111887"/>
              <a:gd name="connsiteY0" fmla="*/ 269676 h 4565884"/>
              <a:gd name="connsiteX1" fmla="*/ 247217 w 2111887"/>
              <a:gd name="connsiteY1" fmla="*/ 22459 h 4565884"/>
              <a:gd name="connsiteX2" fmla="*/ 612749 w 2111887"/>
              <a:gd name="connsiteY2" fmla="*/ 15315 h 4565884"/>
              <a:gd name="connsiteX3" fmla="*/ 1103287 w 2111887"/>
              <a:gd name="connsiteY3" fmla="*/ 122471 h 4565884"/>
              <a:gd name="connsiteX4" fmla="*/ 1864670 w 2111887"/>
              <a:gd name="connsiteY4" fmla="*/ 22459 h 4565884"/>
              <a:gd name="connsiteX5" fmla="*/ 2111887 w 2111887"/>
              <a:gd name="connsiteY5" fmla="*/ 269676 h 4565884"/>
              <a:gd name="connsiteX6" fmla="*/ 2111887 w 2111887"/>
              <a:gd name="connsiteY6" fmla="*/ 4318667 h 4565884"/>
              <a:gd name="connsiteX7" fmla="*/ 1864670 w 2111887"/>
              <a:gd name="connsiteY7" fmla="*/ 4565884 h 4565884"/>
              <a:gd name="connsiteX8" fmla="*/ 247217 w 2111887"/>
              <a:gd name="connsiteY8" fmla="*/ 4565884 h 4565884"/>
              <a:gd name="connsiteX9" fmla="*/ 0 w 2111887"/>
              <a:gd name="connsiteY9" fmla="*/ 4318667 h 4565884"/>
              <a:gd name="connsiteX10" fmla="*/ 0 w 2111887"/>
              <a:gd name="connsiteY10" fmla="*/ 269676 h 4565884"/>
              <a:gd name="connsiteX0" fmla="*/ 0 w 2111887"/>
              <a:gd name="connsiteY0" fmla="*/ 275247 h 4571455"/>
              <a:gd name="connsiteX1" fmla="*/ 247217 w 2111887"/>
              <a:gd name="connsiteY1" fmla="*/ 18505 h 4571455"/>
              <a:gd name="connsiteX2" fmla="*/ 612749 w 2111887"/>
              <a:gd name="connsiteY2" fmla="*/ 20886 h 4571455"/>
              <a:gd name="connsiteX3" fmla="*/ 1103287 w 2111887"/>
              <a:gd name="connsiteY3" fmla="*/ 128042 h 4571455"/>
              <a:gd name="connsiteX4" fmla="*/ 1864670 w 2111887"/>
              <a:gd name="connsiteY4" fmla="*/ 28030 h 4571455"/>
              <a:gd name="connsiteX5" fmla="*/ 2111887 w 2111887"/>
              <a:gd name="connsiteY5" fmla="*/ 275247 h 4571455"/>
              <a:gd name="connsiteX6" fmla="*/ 2111887 w 2111887"/>
              <a:gd name="connsiteY6" fmla="*/ 4324238 h 4571455"/>
              <a:gd name="connsiteX7" fmla="*/ 1864670 w 2111887"/>
              <a:gd name="connsiteY7" fmla="*/ 4571455 h 4571455"/>
              <a:gd name="connsiteX8" fmla="*/ 247217 w 2111887"/>
              <a:gd name="connsiteY8" fmla="*/ 4571455 h 4571455"/>
              <a:gd name="connsiteX9" fmla="*/ 0 w 2111887"/>
              <a:gd name="connsiteY9" fmla="*/ 4324238 h 4571455"/>
              <a:gd name="connsiteX10" fmla="*/ 0 w 2111887"/>
              <a:gd name="connsiteY10" fmla="*/ 275247 h 4571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1103287 w 2111887"/>
              <a:gd name="connsiteY3" fmla="*/ 121042 h 4564455"/>
              <a:gd name="connsiteX4" fmla="*/ 1864670 w 2111887"/>
              <a:gd name="connsiteY4" fmla="*/ 21030 h 4564455"/>
              <a:gd name="connsiteX5" fmla="*/ 2111887 w 2111887"/>
              <a:gd name="connsiteY5" fmla="*/ 268247 h 4564455"/>
              <a:gd name="connsiteX6" fmla="*/ 2111887 w 2111887"/>
              <a:gd name="connsiteY6" fmla="*/ 4317238 h 4564455"/>
              <a:gd name="connsiteX7" fmla="*/ 1864670 w 2111887"/>
              <a:gd name="connsiteY7" fmla="*/ 4564455 h 4564455"/>
              <a:gd name="connsiteX8" fmla="*/ 247217 w 2111887"/>
              <a:gd name="connsiteY8" fmla="*/ 4564455 h 4564455"/>
              <a:gd name="connsiteX9" fmla="*/ 0 w 2111887"/>
              <a:gd name="connsiteY9" fmla="*/ 4317238 h 4564455"/>
              <a:gd name="connsiteX10" fmla="*/ 0 w 2111887"/>
              <a:gd name="connsiteY10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784200 w 2111887"/>
              <a:gd name="connsiteY3" fmla="*/ 59130 h 4564455"/>
              <a:gd name="connsiteX4" fmla="*/ 1103287 w 2111887"/>
              <a:gd name="connsiteY4" fmla="*/ 121042 h 4564455"/>
              <a:gd name="connsiteX5" fmla="*/ 1864670 w 2111887"/>
              <a:gd name="connsiteY5" fmla="*/ 21030 h 4564455"/>
              <a:gd name="connsiteX6" fmla="*/ 2111887 w 2111887"/>
              <a:gd name="connsiteY6" fmla="*/ 268247 h 4564455"/>
              <a:gd name="connsiteX7" fmla="*/ 2111887 w 2111887"/>
              <a:gd name="connsiteY7" fmla="*/ 4317238 h 4564455"/>
              <a:gd name="connsiteX8" fmla="*/ 1864670 w 2111887"/>
              <a:gd name="connsiteY8" fmla="*/ 4564455 h 4564455"/>
              <a:gd name="connsiteX9" fmla="*/ 247217 w 2111887"/>
              <a:gd name="connsiteY9" fmla="*/ 4564455 h 4564455"/>
              <a:gd name="connsiteX10" fmla="*/ 0 w 2111887"/>
              <a:gd name="connsiteY10" fmla="*/ 4317238 h 4564455"/>
              <a:gd name="connsiteX11" fmla="*/ 0 w 2111887"/>
              <a:gd name="connsiteY11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691331 w 2111887"/>
              <a:gd name="connsiteY3" fmla="*/ 101992 h 4564455"/>
              <a:gd name="connsiteX4" fmla="*/ 1103287 w 2111887"/>
              <a:gd name="connsiteY4" fmla="*/ 121042 h 4564455"/>
              <a:gd name="connsiteX5" fmla="*/ 1864670 w 2111887"/>
              <a:gd name="connsiteY5" fmla="*/ 21030 h 4564455"/>
              <a:gd name="connsiteX6" fmla="*/ 2111887 w 2111887"/>
              <a:gd name="connsiteY6" fmla="*/ 268247 h 4564455"/>
              <a:gd name="connsiteX7" fmla="*/ 2111887 w 2111887"/>
              <a:gd name="connsiteY7" fmla="*/ 4317238 h 4564455"/>
              <a:gd name="connsiteX8" fmla="*/ 1864670 w 2111887"/>
              <a:gd name="connsiteY8" fmla="*/ 4564455 h 4564455"/>
              <a:gd name="connsiteX9" fmla="*/ 247217 w 2111887"/>
              <a:gd name="connsiteY9" fmla="*/ 4564455 h 4564455"/>
              <a:gd name="connsiteX10" fmla="*/ 0 w 2111887"/>
              <a:gd name="connsiteY10" fmla="*/ 4317238 h 4564455"/>
              <a:gd name="connsiteX11" fmla="*/ 0 w 2111887"/>
              <a:gd name="connsiteY11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691331 w 2111887"/>
              <a:gd name="connsiteY3" fmla="*/ 101992 h 4564455"/>
              <a:gd name="connsiteX4" fmla="*/ 1103287 w 2111887"/>
              <a:gd name="connsiteY4" fmla="*/ 121042 h 4564455"/>
              <a:gd name="connsiteX5" fmla="*/ 1453331 w 2111887"/>
              <a:gd name="connsiteY5" fmla="*/ 123424 h 4564455"/>
              <a:gd name="connsiteX6" fmla="*/ 1864670 w 2111887"/>
              <a:gd name="connsiteY6" fmla="*/ 21030 h 4564455"/>
              <a:gd name="connsiteX7" fmla="*/ 2111887 w 2111887"/>
              <a:gd name="connsiteY7" fmla="*/ 268247 h 4564455"/>
              <a:gd name="connsiteX8" fmla="*/ 2111887 w 2111887"/>
              <a:gd name="connsiteY8" fmla="*/ 4317238 h 4564455"/>
              <a:gd name="connsiteX9" fmla="*/ 1864670 w 2111887"/>
              <a:gd name="connsiteY9" fmla="*/ 4564455 h 4564455"/>
              <a:gd name="connsiteX10" fmla="*/ 247217 w 2111887"/>
              <a:gd name="connsiteY10" fmla="*/ 4564455 h 4564455"/>
              <a:gd name="connsiteX11" fmla="*/ 0 w 2111887"/>
              <a:gd name="connsiteY11" fmla="*/ 4317238 h 4564455"/>
              <a:gd name="connsiteX12" fmla="*/ 0 w 2111887"/>
              <a:gd name="connsiteY12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691331 w 2111887"/>
              <a:gd name="connsiteY3" fmla="*/ 101992 h 4564455"/>
              <a:gd name="connsiteX4" fmla="*/ 1103287 w 2111887"/>
              <a:gd name="connsiteY4" fmla="*/ 121042 h 4564455"/>
              <a:gd name="connsiteX5" fmla="*/ 1453331 w 2111887"/>
              <a:gd name="connsiteY5" fmla="*/ 123424 h 4564455"/>
              <a:gd name="connsiteX6" fmla="*/ 1600969 w 2111887"/>
              <a:gd name="connsiteY6" fmla="*/ 73418 h 4564455"/>
              <a:gd name="connsiteX7" fmla="*/ 1864670 w 2111887"/>
              <a:gd name="connsiteY7" fmla="*/ 21030 h 4564455"/>
              <a:gd name="connsiteX8" fmla="*/ 2111887 w 2111887"/>
              <a:gd name="connsiteY8" fmla="*/ 268247 h 4564455"/>
              <a:gd name="connsiteX9" fmla="*/ 2111887 w 2111887"/>
              <a:gd name="connsiteY9" fmla="*/ 4317238 h 4564455"/>
              <a:gd name="connsiteX10" fmla="*/ 1864670 w 2111887"/>
              <a:gd name="connsiteY10" fmla="*/ 4564455 h 4564455"/>
              <a:gd name="connsiteX11" fmla="*/ 247217 w 2111887"/>
              <a:gd name="connsiteY11" fmla="*/ 4564455 h 4564455"/>
              <a:gd name="connsiteX12" fmla="*/ 0 w 2111887"/>
              <a:gd name="connsiteY12" fmla="*/ 4317238 h 4564455"/>
              <a:gd name="connsiteX13" fmla="*/ 0 w 2111887"/>
              <a:gd name="connsiteY13" fmla="*/ 268247 h 4564455"/>
              <a:gd name="connsiteX0" fmla="*/ 0 w 2111887"/>
              <a:gd name="connsiteY0" fmla="*/ 271881 h 4568089"/>
              <a:gd name="connsiteX1" fmla="*/ 247217 w 2111887"/>
              <a:gd name="connsiteY1" fmla="*/ 15139 h 4568089"/>
              <a:gd name="connsiteX2" fmla="*/ 612749 w 2111887"/>
              <a:gd name="connsiteY2" fmla="*/ 17520 h 4568089"/>
              <a:gd name="connsiteX3" fmla="*/ 691331 w 2111887"/>
              <a:gd name="connsiteY3" fmla="*/ 105626 h 4568089"/>
              <a:gd name="connsiteX4" fmla="*/ 1103287 w 2111887"/>
              <a:gd name="connsiteY4" fmla="*/ 124676 h 4568089"/>
              <a:gd name="connsiteX5" fmla="*/ 1453331 w 2111887"/>
              <a:gd name="connsiteY5" fmla="*/ 127058 h 4568089"/>
              <a:gd name="connsiteX6" fmla="*/ 1520006 w 2111887"/>
              <a:gd name="connsiteY6" fmla="*/ 12758 h 4568089"/>
              <a:gd name="connsiteX7" fmla="*/ 1864670 w 2111887"/>
              <a:gd name="connsiteY7" fmla="*/ 24664 h 4568089"/>
              <a:gd name="connsiteX8" fmla="*/ 2111887 w 2111887"/>
              <a:gd name="connsiteY8" fmla="*/ 271881 h 4568089"/>
              <a:gd name="connsiteX9" fmla="*/ 2111887 w 2111887"/>
              <a:gd name="connsiteY9" fmla="*/ 4320872 h 4568089"/>
              <a:gd name="connsiteX10" fmla="*/ 1864670 w 2111887"/>
              <a:gd name="connsiteY10" fmla="*/ 4568089 h 4568089"/>
              <a:gd name="connsiteX11" fmla="*/ 247217 w 2111887"/>
              <a:gd name="connsiteY11" fmla="*/ 4568089 h 4568089"/>
              <a:gd name="connsiteX12" fmla="*/ 0 w 2111887"/>
              <a:gd name="connsiteY12" fmla="*/ 4320872 h 4568089"/>
              <a:gd name="connsiteX13" fmla="*/ 0 w 2111887"/>
              <a:gd name="connsiteY13" fmla="*/ 271881 h 4568089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612749 w 2111887"/>
              <a:gd name="connsiteY2" fmla="*/ 18601 h 4569170"/>
              <a:gd name="connsiteX3" fmla="*/ 691331 w 2111887"/>
              <a:gd name="connsiteY3" fmla="*/ 106707 h 4569170"/>
              <a:gd name="connsiteX4" fmla="*/ 1103287 w 2111887"/>
              <a:gd name="connsiteY4" fmla="*/ 125757 h 4569170"/>
              <a:gd name="connsiteX5" fmla="*/ 1453331 w 2111887"/>
              <a:gd name="connsiteY5" fmla="*/ 128139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612749 w 2111887"/>
              <a:gd name="connsiteY2" fmla="*/ 18601 h 4569170"/>
              <a:gd name="connsiteX3" fmla="*/ 693712 w 2111887"/>
              <a:gd name="connsiteY3" fmla="*/ 118613 h 4569170"/>
              <a:gd name="connsiteX4" fmla="*/ 1103287 w 2111887"/>
              <a:gd name="connsiteY4" fmla="*/ 125757 h 4569170"/>
              <a:gd name="connsiteX5" fmla="*/ 1453331 w 2111887"/>
              <a:gd name="connsiteY5" fmla="*/ 128139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103287 w 2111887"/>
              <a:gd name="connsiteY4" fmla="*/ 125757 h 4569170"/>
              <a:gd name="connsiteX5" fmla="*/ 1453331 w 2111887"/>
              <a:gd name="connsiteY5" fmla="*/ 128139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103287 w 2111887"/>
              <a:gd name="connsiteY4" fmla="*/ 125757 h 4569170"/>
              <a:gd name="connsiteX5" fmla="*/ 1453331 w 2111887"/>
              <a:gd name="connsiteY5" fmla="*/ 120995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055662 w 2111887"/>
              <a:gd name="connsiteY4" fmla="*/ 125757 h 4569170"/>
              <a:gd name="connsiteX5" fmla="*/ 1453331 w 2111887"/>
              <a:gd name="connsiteY5" fmla="*/ 120995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055662 w 2111887"/>
              <a:gd name="connsiteY4" fmla="*/ 125757 h 4569170"/>
              <a:gd name="connsiteX5" fmla="*/ 1453331 w 2111887"/>
              <a:gd name="connsiteY5" fmla="*/ 120995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3465 h 4569673"/>
              <a:gd name="connsiteX1" fmla="*/ 247217 w 2111887"/>
              <a:gd name="connsiteY1" fmla="*/ 16723 h 4569673"/>
              <a:gd name="connsiteX2" fmla="*/ 579412 w 2111887"/>
              <a:gd name="connsiteY2" fmla="*/ 9580 h 4569673"/>
              <a:gd name="connsiteX3" fmla="*/ 693712 w 2111887"/>
              <a:gd name="connsiteY3" fmla="*/ 119116 h 4569673"/>
              <a:gd name="connsiteX4" fmla="*/ 1055662 w 2111887"/>
              <a:gd name="connsiteY4" fmla="*/ 126260 h 4569673"/>
              <a:gd name="connsiteX5" fmla="*/ 1453331 w 2111887"/>
              <a:gd name="connsiteY5" fmla="*/ 121498 h 4569673"/>
              <a:gd name="connsiteX6" fmla="*/ 1520006 w 2111887"/>
              <a:gd name="connsiteY6" fmla="*/ 14342 h 4569673"/>
              <a:gd name="connsiteX7" fmla="*/ 1888482 w 2111887"/>
              <a:gd name="connsiteY7" fmla="*/ 23867 h 4569673"/>
              <a:gd name="connsiteX8" fmla="*/ 2111887 w 2111887"/>
              <a:gd name="connsiteY8" fmla="*/ 273465 h 4569673"/>
              <a:gd name="connsiteX9" fmla="*/ 2111887 w 2111887"/>
              <a:gd name="connsiteY9" fmla="*/ 4322456 h 4569673"/>
              <a:gd name="connsiteX10" fmla="*/ 1864670 w 2111887"/>
              <a:gd name="connsiteY10" fmla="*/ 4569673 h 4569673"/>
              <a:gd name="connsiteX11" fmla="*/ 247217 w 2111887"/>
              <a:gd name="connsiteY11" fmla="*/ 4569673 h 4569673"/>
              <a:gd name="connsiteX12" fmla="*/ 0 w 2111887"/>
              <a:gd name="connsiteY12" fmla="*/ 4322456 h 4569673"/>
              <a:gd name="connsiteX13" fmla="*/ 0 w 2111887"/>
              <a:gd name="connsiteY13" fmla="*/ 273465 h 4569673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3712 w 2111887"/>
              <a:gd name="connsiteY3" fmla="*/ 120011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3712 w 2111887"/>
              <a:gd name="connsiteY3" fmla="*/ 120011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3712 w 2111887"/>
              <a:gd name="connsiteY3" fmla="*/ 120011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8474 w 2111887"/>
              <a:gd name="connsiteY3" fmla="*/ 122393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8474 w 2111887"/>
              <a:gd name="connsiteY3" fmla="*/ 122393 h 4570568"/>
              <a:gd name="connsiteX4" fmla="*/ 1055662 w 2111887"/>
              <a:gd name="connsiteY4" fmla="*/ 127155 h 4570568"/>
              <a:gd name="connsiteX5" fmla="*/ 1427138 w 2111887"/>
              <a:gd name="connsiteY5" fmla="*/ 124774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5652 h 4571860"/>
              <a:gd name="connsiteX1" fmla="*/ 235311 w 2111887"/>
              <a:gd name="connsiteY1" fmla="*/ 16529 h 4571860"/>
              <a:gd name="connsiteX2" fmla="*/ 579412 w 2111887"/>
              <a:gd name="connsiteY2" fmla="*/ 11767 h 4571860"/>
              <a:gd name="connsiteX3" fmla="*/ 698474 w 2111887"/>
              <a:gd name="connsiteY3" fmla="*/ 123685 h 4571860"/>
              <a:gd name="connsiteX4" fmla="*/ 1055662 w 2111887"/>
              <a:gd name="connsiteY4" fmla="*/ 128447 h 4571860"/>
              <a:gd name="connsiteX5" fmla="*/ 1427138 w 2111887"/>
              <a:gd name="connsiteY5" fmla="*/ 126066 h 4571860"/>
              <a:gd name="connsiteX6" fmla="*/ 1520006 w 2111887"/>
              <a:gd name="connsiteY6" fmla="*/ 11766 h 4571860"/>
              <a:gd name="connsiteX7" fmla="*/ 1888482 w 2111887"/>
              <a:gd name="connsiteY7" fmla="*/ 26054 h 4571860"/>
              <a:gd name="connsiteX8" fmla="*/ 2111887 w 2111887"/>
              <a:gd name="connsiteY8" fmla="*/ 275652 h 4571860"/>
              <a:gd name="connsiteX9" fmla="*/ 2111887 w 2111887"/>
              <a:gd name="connsiteY9" fmla="*/ 4324643 h 4571860"/>
              <a:gd name="connsiteX10" fmla="*/ 1864670 w 2111887"/>
              <a:gd name="connsiteY10" fmla="*/ 4571860 h 4571860"/>
              <a:gd name="connsiteX11" fmla="*/ 247217 w 2111887"/>
              <a:gd name="connsiteY11" fmla="*/ 4571860 h 4571860"/>
              <a:gd name="connsiteX12" fmla="*/ 0 w 2111887"/>
              <a:gd name="connsiteY12" fmla="*/ 4324643 h 4571860"/>
              <a:gd name="connsiteX13" fmla="*/ 0 w 2111887"/>
              <a:gd name="connsiteY13" fmla="*/ 275652 h 4571860"/>
              <a:gd name="connsiteX0" fmla="*/ 0 w 2111887"/>
              <a:gd name="connsiteY0" fmla="*/ 277724 h 4573932"/>
              <a:gd name="connsiteX1" fmla="*/ 235311 w 2111887"/>
              <a:gd name="connsiteY1" fmla="*/ 18601 h 4573932"/>
              <a:gd name="connsiteX2" fmla="*/ 579412 w 2111887"/>
              <a:gd name="connsiteY2" fmla="*/ 13839 h 4573932"/>
              <a:gd name="connsiteX3" fmla="*/ 698474 w 2111887"/>
              <a:gd name="connsiteY3" fmla="*/ 125757 h 4573932"/>
              <a:gd name="connsiteX4" fmla="*/ 1055662 w 2111887"/>
              <a:gd name="connsiteY4" fmla="*/ 130519 h 4573932"/>
              <a:gd name="connsiteX5" fmla="*/ 1427138 w 2111887"/>
              <a:gd name="connsiteY5" fmla="*/ 128138 h 4573932"/>
              <a:gd name="connsiteX6" fmla="*/ 1520006 w 2111887"/>
              <a:gd name="connsiteY6" fmla="*/ 13838 h 4573932"/>
              <a:gd name="connsiteX7" fmla="*/ 1895626 w 2111887"/>
              <a:gd name="connsiteY7" fmla="*/ 23364 h 4573932"/>
              <a:gd name="connsiteX8" fmla="*/ 2111887 w 2111887"/>
              <a:gd name="connsiteY8" fmla="*/ 277724 h 4573932"/>
              <a:gd name="connsiteX9" fmla="*/ 2111887 w 2111887"/>
              <a:gd name="connsiteY9" fmla="*/ 4326715 h 4573932"/>
              <a:gd name="connsiteX10" fmla="*/ 1864670 w 2111887"/>
              <a:gd name="connsiteY10" fmla="*/ 4573932 h 4573932"/>
              <a:gd name="connsiteX11" fmla="*/ 247217 w 2111887"/>
              <a:gd name="connsiteY11" fmla="*/ 4573932 h 4573932"/>
              <a:gd name="connsiteX12" fmla="*/ 0 w 2111887"/>
              <a:gd name="connsiteY12" fmla="*/ 4326715 h 4573932"/>
              <a:gd name="connsiteX13" fmla="*/ 0 w 2111887"/>
              <a:gd name="connsiteY13" fmla="*/ 277724 h 4573932"/>
              <a:gd name="connsiteX0" fmla="*/ 0 w 2111887"/>
              <a:gd name="connsiteY0" fmla="*/ 277724 h 4573932"/>
              <a:gd name="connsiteX1" fmla="*/ 235311 w 2111887"/>
              <a:gd name="connsiteY1" fmla="*/ 18601 h 4573932"/>
              <a:gd name="connsiteX2" fmla="*/ 579412 w 2111887"/>
              <a:gd name="connsiteY2" fmla="*/ 13839 h 4573932"/>
              <a:gd name="connsiteX3" fmla="*/ 762768 w 2111887"/>
              <a:gd name="connsiteY3" fmla="*/ 28126 h 4573932"/>
              <a:gd name="connsiteX4" fmla="*/ 1055662 w 2111887"/>
              <a:gd name="connsiteY4" fmla="*/ 130519 h 4573932"/>
              <a:gd name="connsiteX5" fmla="*/ 1427138 w 2111887"/>
              <a:gd name="connsiteY5" fmla="*/ 128138 h 4573932"/>
              <a:gd name="connsiteX6" fmla="*/ 1520006 w 2111887"/>
              <a:gd name="connsiteY6" fmla="*/ 13838 h 4573932"/>
              <a:gd name="connsiteX7" fmla="*/ 1895626 w 2111887"/>
              <a:gd name="connsiteY7" fmla="*/ 23364 h 4573932"/>
              <a:gd name="connsiteX8" fmla="*/ 2111887 w 2111887"/>
              <a:gd name="connsiteY8" fmla="*/ 277724 h 4573932"/>
              <a:gd name="connsiteX9" fmla="*/ 2111887 w 2111887"/>
              <a:gd name="connsiteY9" fmla="*/ 4326715 h 4573932"/>
              <a:gd name="connsiteX10" fmla="*/ 1864670 w 2111887"/>
              <a:gd name="connsiteY10" fmla="*/ 4573932 h 4573932"/>
              <a:gd name="connsiteX11" fmla="*/ 247217 w 2111887"/>
              <a:gd name="connsiteY11" fmla="*/ 4573932 h 4573932"/>
              <a:gd name="connsiteX12" fmla="*/ 0 w 2111887"/>
              <a:gd name="connsiteY12" fmla="*/ 4326715 h 4573932"/>
              <a:gd name="connsiteX13" fmla="*/ 0 w 2111887"/>
              <a:gd name="connsiteY13" fmla="*/ 277724 h 4573932"/>
              <a:gd name="connsiteX0" fmla="*/ 0 w 2111887"/>
              <a:gd name="connsiteY0" fmla="*/ 271997 h 4568205"/>
              <a:gd name="connsiteX1" fmla="*/ 235311 w 2111887"/>
              <a:gd name="connsiteY1" fmla="*/ 12874 h 4568205"/>
              <a:gd name="connsiteX2" fmla="*/ 579412 w 2111887"/>
              <a:gd name="connsiteY2" fmla="*/ 8112 h 4568205"/>
              <a:gd name="connsiteX3" fmla="*/ 762768 w 2111887"/>
              <a:gd name="connsiteY3" fmla="*/ 22399 h 4568205"/>
              <a:gd name="connsiteX4" fmla="*/ 1055662 w 2111887"/>
              <a:gd name="connsiteY4" fmla="*/ 124792 h 4568205"/>
              <a:gd name="connsiteX5" fmla="*/ 1272357 w 2111887"/>
              <a:gd name="connsiteY5" fmla="*/ 22398 h 4568205"/>
              <a:gd name="connsiteX6" fmla="*/ 1520006 w 2111887"/>
              <a:gd name="connsiteY6" fmla="*/ 8111 h 4568205"/>
              <a:gd name="connsiteX7" fmla="*/ 1895626 w 2111887"/>
              <a:gd name="connsiteY7" fmla="*/ 17637 h 4568205"/>
              <a:gd name="connsiteX8" fmla="*/ 2111887 w 2111887"/>
              <a:gd name="connsiteY8" fmla="*/ 271997 h 4568205"/>
              <a:gd name="connsiteX9" fmla="*/ 2111887 w 2111887"/>
              <a:gd name="connsiteY9" fmla="*/ 4320988 h 4568205"/>
              <a:gd name="connsiteX10" fmla="*/ 1864670 w 2111887"/>
              <a:gd name="connsiteY10" fmla="*/ 4568205 h 4568205"/>
              <a:gd name="connsiteX11" fmla="*/ 247217 w 2111887"/>
              <a:gd name="connsiteY11" fmla="*/ 4568205 h 4568205"/>
              <a:gd name="connsiteX12" fmla="*/ 0 w 2111887"/>
              <a:gd name="connsiteY12" fmla="*/ 4320988 h 4568205"/>
              <a:gd name="connsiteX13" fmla="*/ 0 w 2111887"/>
              <a:gd name="connsiteY13" fmla="*/ 271997 h 4568205"/>
              <a:gd name="connsiteX0" fmla="*/ 0 w 2111887"/>
              <a:gd name="connsiteY0" fmla="*/ 271997 h 4568205"/>
              <a:gd name="connsiteX1" fmla="*/ 235311 w 2111887"/>
              <a:gd name="connsiteY1" fmla="*/ 12874 h 4568205"/>
              <a:gd name="connsiteX2" fmla="*/ 579412 w 2111887"/>
              <a:gd name="connsiteY2" fmla="*/ 8112 h 4568205"/>
              <a:gd name="connsiteX3" fmla="*/ 762768 w 2111887"/>
              <a:gd name="connsiteY3" fmla="*/ 22399 h 4568205"/>
              <a:gd name="connsiteX4" fmla="*/ 1046137 w 2111887"/>
              <a:gd name="connsiteY4" fmla="*/ 15255 h 4568205"/>
              <a:gd name="connsiteX5" fmla="*/ 1272357 w 2111887"/>
              <a:gd name="connsiteY5" fmla="*/ 22398 h 4568205"/>
              <a:gd name="connsiteX6" fmla="*/ 1520006 w 2111887"/>
              <a:gd name="connsiteY6" fmla="*/ 8111 h 4568205"/>
              <a:gd name="connsiteX7" fmla="*/ 1895626 w 2111887"/>
              <a:gd name="connsiteY7" fmla="*/ 17637 h 4568205"/>
              <a:gd name="connsiteX8" fmla="*/ 2111887 w 2111887"/>
              <a:gd name="connsiteY8" fmla="*/ 271997 h 4568205"/>
              <a:gd name="connsiteX9" fmla="*/ 2111887 w 2111887"/>
              <a:gd name="connsiteY9" fmla="*/ 4320988 h 4568205"/>
              <a:gd name="connsiteX10" fmla="*/ 1864670 w 2111887"/>
              <a:gd name="connsiteY10" fmla="*/ 4568205 h 4568205"/>
              <a:gd name="connsiteX11" fmla="*/ 247217 w 2111887"/>
              <a:gd name="connsiteY11" fmla="*/ 4568205 h 4568205"/>
              <a:gd name="connsiteX12" fmla="*/ 0 w 2111887"/>
              <a:gd name="connsiteY12" fmla="*/ 4320988 h 4568205"/>
              <a:gd name="connsiteX13" fmla="*/ 0 w 2111887"/>
              <a:gd name="connsiteY13" fmla="*/ 271997 h 4568205"/>
              <a:gd name="connsiteX0" fmla="*/ 0 w 2111887"/>
              <a:gd name="connsiteY0" fmla="*/ 271997 h 4568205"/>
              <a:gd name="connsiteX1" fmla="*/ 235311 w 2111887"/>
              <a:gd name="connsiteY1" fmla="*/ 12874 h 4568205"/>
              <a:gd name="connsiteX2" fmla="*/ 579412 w 2111887"/>
              <a:gd name="connsiteY2" fmla="*/ 8112 h 4568205"/>
              <a:gd name="connsiteX3" fmla="*/ 762768 w 2111887"/>
              <a:gd name="connsiteY3" fmla="*/ 22399 h 4568205"/>
              <a:gd name="connsiteX4" fmla="*/ 1272357 w 2111887"/>
              <a:gd name="connsiteY4" fmla="*/ 22398 h 4568205"/>
              <a:gd name="connsiteX5" fmla="*/ 1520006 w 2111887"/>
              <a:gd name="connsiteY5" fmla="*/ 8111 h 4568205"/>
              <a:gd name="connsiteX6" fmla="*/ 1895626 w 2111887"/>
              <a:gd name="connsiteY6" fmla="*/ 17637 h 4568205"/>
              <a:gd name="connsiteX7" fmla="*/ 2111887 w 2111887"/>
              <a:gd name="connsiteY7" fmla="*/ 271997 h 4568205"/>
              <a:gd name="connsiteX8" fmla="*/ 2111887 w 2111887"/>
              <a:gd name="connsiteY8" fmla="*/ 4320988 h 4568205"/>
              <a:gd name="connsiteX9" fmla="*/ 1864670 w 2111887"/>
              <a:gd name="connsiteY9" fmla="*/ 4568205 h 4568205"/>
              <a:gd name="connsiteX10" fmla="*/ 247217 w 2111887"/>
              <a:gd name="connsiteY10" fmla="*/ 4568205 h 4568205"/>
              <a:gd name="connsiteX11" fmla="*/ 0 w 2111887"/>
              <a:gd name="connsiteY11" fmla="*/ 4320988 h 4568205"/>
              <a:gd name="connsiteX12" fmla="*/ 0 w 2111887"/>
              <a:gd name="connsiteY12" fmla="*/ 271997 h 4568205"/>
              <a:gd name="connsiteX0" fmla="*/ 0 w 2111887"/>
              <a:gd name="connsiteY0" fmla="*/ 275715 h 4571923"/>
              <a:gd name="connsiteX1" fmla="*/ 235311 w 2111887"/>
              <a:gd name="connsiteY1" fmla="*/ 16592 h 4571923"/>
              <a:gd name="connsiteX2" fmla="*/ 762768 w 2111887"/>
              <a:gd name="connsiteY2" fmla="*/ 26117 h 4571923"/>
              <a:gd name="connsiteX3" fmla="*/ 1272357 w 2111887"/>
              <a:gd name="connsiteY3" fmla="*/ 26116 h 4571923"/>
              <a:gd name="connsiteX4" fmla="*/ 1520006 w 2111887"/>
              <a:gd name="connsiteY4" fmla="*/ 11829 h 4571923"/>
              <a:gd name="connsiteX5" fmla="*/ 1895626 w 2111887"/>
              <a:gd name="connsiteY5" fmla="*/ 21355 h 4571923"/>
              <a:gd name="connsiteX6" fmla="*/ 2111887 w 2111887"/>
              <a:gd name="connsiteY6" fmla="*/ 275715 h 4571923"/>
              <a:gd name="connsiteX7" fmla="*/ 2111887 w 2111887"/>
              <a:gd name="connsiteY7" fmla="*/ 4324706 h 4571923"/>
              <a:gd name="connsiteX8" fmla="*/ 1864670 w 2111887"/>
              <a:gd name="connsiteY8" fmla="*/ 4571923 h 4571923"/>
              <a:gd name="connsiteX9" fmla="*/ 247217 w 2111887"/>
              <a:gd name="connsiteY9" fmla="*/ 4571923 h 4571923"/>
              <a:gd name="connsiteX10" fmla="*/ 0 w 2111887"/>
              <a:gd name="connsiteY10" fmla="*/ 4324706 h 4571923"/>
              <a:gd name="connsiteX11" fmla="*/ 0 w 2111887"/>
              <a:gd name="connsiteY11" fmla="*/ 275715 h 4571923"/>
              <a:gd name="connsiteX0" fmla="*/ 0 w 2111887"/>
              <a:gd name="connsiteY0" fmla="*/ 275289 h 4571497"/>
              <a:gd name="connsiteX1" fmla="*/ 235311 w 2111887"/>
              <a:gd name="connsiteY1" fmla="*/ 16166 h 4571497"/>
              <a:gd name="connsiteX2" fmla="*/ 1272357 w 2111887"/>
              <a:gd name="connsiteY2" fmla="*/ 25690 h 4571497"/>
              <a:gd name="connsiteX3" fmla="*/ 1520006 w 2111887"/>
              <a:gd name="connsiteY3" fmla="*/ 11403 h 4571497"/>
              <a:gd name="connsiteX4" fmla="*/ 1895626 w 2111887"/>
              <a:gd name="connsiteY4" fmla="*/ 20929 h 4571497"/>
              <a:gd name="connsiteX5" fmla="*/ 2111887 w 2111887"/>
              <a:gd name="connsiteY5" fmla="*/ 275289 h 4571497"/>
              <a:gd name="connsiteX6" fmla="*/ 2111887 w 2111887"/>
              <a:gd name="connsiteY6" fmla="*/ 4324280 h 4571497"/>
              <a:gd name="connsiteX7" fmla="*/ 1864670 w 2111887"/>
              <a:gd name="connsiteY7" fmla="*/ 4571497 h 4571497"/>
              <a:gd name="connsiteX8" fmla="*/ 247217 w 2111887"/>
              <a:gd name="connsiteY8" fmla="*/ 4571497 h 4571497"/>
              <a:gd name="connsiteX9" fmla="*/ 0 w 2111887"/>
              <a:gd name="connsiteY9" fmla="*/ 4324280 h 4571497"/>
              <a:gd name="connsiteX10" fmla="*/ 0 w 2111887"/>
              <a:gd name="connsiteY10" fmla="*/ 275289 h 4571497"/>
              <a:gd name="connsiteX0" fmla="*/ 0 w 2111887"/>
              <a:gd name="connsiteY0" fmla="*/ 280184 h 4576392"/>
              <a:gd name="connsiteX1" fmla="*/ 235311 w 2111887"/>
              <a:gd name="connsiteY1" fmla="*/ 21061 h 4576392"/>
              <a:gd name="connsiteX2" fmla="*/ 1520006 w 2111887"/>
              <a:gd name="connsiteY2" fmla="*/ 16298 h 4576392"/>
              <a:gd name="connsiteX3" fmla="*/ 1895626 w 2111887"/>
              <a:gd name="connsiteY3" fmla="*/ 25824 h 4576392"/>
              <a:gd name="connsiteX4" fmla="*/ 2111887 w 2111887"/>
              <a:gd name="connsiteY4" fmla="*/ 280184 h 4576392"/>
              <a:gd name="connsiteX5" fmla="*/ 2111887 w 2111887"/>
              <a:gd name="connsiteY5" fmla="*/ 4329175 h 4576392"/>
              <a:gd name="connsiteX6" fmla="*/ 1864670 w 2111887"/>
              <a:gd name="connsiteY6" fmla="*/ 4576392 h 4576392"/>
              <a:gd name="connsiteX7" fmla="*/ 247217 w 2111887"/>
              <a:gd name="connsiteY7" fmla="*/ 4576392 h 4576392"/>
              <a:gd name="connsiteX8" fmla="*/ 0 w 2111887"/>
              <a:gd name="connsiteY8" fmla="*/ 4329175 h 4576392"/>
              <a:gd name="connsiteX9" fmla="*/ 0 w 2111887"/>
              <a:gd name="connsiteY9" fmla="*/ 280184 h 4576392"/>
              <a:gd name="connsiteX0" fmla="*/ 0 w 2111887"/>
              <a:gd name="connsiteY0" fmla="*/ 288917 h 4585125"/>
              <a:gd name="connsiteX1" fmla="*/ 235311 w 2111887"/>
              <a:gd name="connsiteY1" fmla="*/ 29794 h 4585125"/>
              <a:gd name="connsiteX2" fmla="*/ 1895626 w 2111887"/>
              <a:gd name="connsiteY2" fmla="*/ 34557 h 4585125"/>
              <a:gd name="connsiteX3" fmla="*/ 2111887 w 2111887"/>
              <a:gd name="connsiteY3" fmla="*/ 288917 h 4585125"/>
              <a:gd name="connsiteX4" fmla="*/ 2111887 w 2111887"/>
              <a:gd name="connsiteY4" fmla="*/ 4337908 h 4585125"/>
              <a:gd name="connsiteX5" fmla="*/ 1864670 w 2111887"/>
              <a:gd name="connsiteY5" fmla="*/ 4585125 h 4585125"/>
              <a:gd name="connsiteX6" fmla="*/ 247217 w 2111887"/>
              <a:gd name="connsiteY6" fmla="*/ 4585125 h 4585125"/>
              <a:gd name="connsiteX7" fmla="*/ 0 w 2111887"/>
              <a:gd name="connsiteY7" fmla="*/ 4337908 h 4585125"/>
              <a:gd name="connsiteX8" fmla="*/ 0 w 2111887"/>
              <a:gd name="connsiteY8" fmla="*/ 288917 h 4585125"/>
              <a:gd name="connsiteX0" fmla="*/ 0 w 2111887"/>
              <a:gd name="connsiteY0" fmla="*/ 316063 h 4612271"/>
              <a:gd name="connsiteX1" fmla="*/ 235311 w 2111887"/>
              <a:gd name="connsiteY1" fmla="*/ 56940 h 4612271"/>
              <a:gd name="connsiteX2" fmla="*/ 1888483 w 2111887"/>
              <a:gd name="connsiteY2" fmla="*/ 18841 h 4612271"/>
              <a:gd name="connsiteX3" fmla="*/ 2111887 w 2111887"/>
              <a:gd name="connsiteY3" fmla="*/ 316063 h 4612271"/>
              <a:gd name="connsiteX4" fmla="*/ 2111887 w 2111887"/>
              <a:gd name="connsiteY4" fmla="*/ 4365054 h 4612271"/>
              <a:gd name="connsiteX5" fmla="*/ 1864670 w 2111887"/>
              <a:gd name="connsiteY5" fmla="*/ 4612271 h 4612271"/>
              <a:gd name="connsiteX6" fmla="*/ 247217 w 2111887"/>
              <a:gd name="connsiteY6" fmla="*/ 4612271 h 4612271"/>
              <a:gd name="connsiteX7" fmla="*/ 0 w 2111887"/>
              <a:gd name="connsiteY7" fmla="*/ 4365054 h 4612271"/>
              <a:gd name="connsiteX8" fmla="*/ 0 w 2111887"/>
              <a:gd name="connsiteY8" fmla="*/ 316063 h 4612271"/>
              <a:gd name="connsiteX0" fmla="*/ 0 w 2111887"/>
              <a:gd name="connsiteY0" fmla="*/ 327050 h 4623258"/>
              <a:gd name="connsiteX1" fmla="*/ 223404 w 2111887"/>
              <a:gd name="connsiteY1" fmla="*/ 34589 h 4623258"/>
              <a:gd name="connsiteX2" fmla="*/ 1888483 w 2111887"/>
              <a:gd name="connsiteY2" fmla="*/ 29828 h 4623258"/>
              <a:gd name="connsiteX3" fmla="*/ 2111887 w 2111887"/>
              <a:gd name="connsiteY3" fmla="*/ 327050 h 4623258"/>
              <a:gd name="connsiteX4" fmla="*/ 2111887 w 2111887"/>
              <a:gd name="connsiteY4" fmla="*/ 4376041 h 4623258"/>
              <a:gd name="connsiteX5" fmla="*/ 1864670 w 2111887"/>
              <a:gd name="connsiteY5" fmla="*/ 4623258 h 4623258"/>
              <a:gd name="connsiteX6" fmla="*/ 247217 w 2111887"/>
              <a:gd name="connsiteY6" fmla="*/ 4623258 h 4623258"/>
              <a:gd name="connsiteX7" fmla="*/ 0 w 2111887"/>
              <a:gd name="connsiteY7" fmla="*/ 4376041 h 4623258"/>
              <a:gd name="connsiteX8" fmla="*/ 0 w 2111887"/>
              <a:gd name="connsiteY8" fmla="*/ 327050 h 4623258"/>
              <a:gd name="connsiteX0" fmla="*/ 0 w 2111887"/>
              <a:gd name="connsiteY0" fmla="*/ 318359 h 4614567"/>
              <a:gd name="connsiteX1" fmla="*/ 223404 w 2111887"/>
              <a:gd name="connsiteY1" fmla="*/ 25898 h 4614567"/>
              <a:gd name="connsiteX2" fmla="*/ 1888483 w 2111887"/>
              <a:gd name="connsiteY2" fmla="*/ 21137 h 4614567"/>
              <a:gd name="connsiteX3" fmla="*/ 2111887 w 2111887"/>
              <a:gd name="connsiteY3" fmla="*/ 318359 h 4614567"/>
              <a:gd name="connsiteX4" fmla="*/ 2111887 w 2111887"/>
              <a:gd name="connsiteY4" fmla="*/ 4367350 h 4614567"/>
              <a:gd name="connsiteX5" fmla="*/ 1864670 w 2111887"/>
              <a:gd name="connsiteY5" fmla="*/ 4614567 h 4614567"/>
              <a:gd name="connsiteX6" fmla="*/ 247217 w 2111887"/>
              <a:gd name="connsiteY6" fmla="*/ 4614567 h 4614567"/>
              <a:gd name="connsiteX7" fmla="*/ 0 w 2111887"/>
              <a:gd name="connsiteY7" fmla="*/ 4367350 h 4614567"/>
              <a:gd name="connsiteX8" fmla="*/ 0 w 2111887"/>
              <a:gd name="connsiteY8" fmla="*/ 318359 h 4614567"/>
              <a:gd name="connsiteX0" fmla="*/ 0 w 2111887"/>
              <a:gd name="connsiteY0" fmla="*/ 308933 h 4605141"/>
              <a:gd name="connsiteX1" fmla="*/ 223404 w 2111887"/>
              <a:gd name="connsiteY1" fmla="*/ 16472 h 4605141"/>
              <a:gd name="connsiteX2" fmla="*/ 1888483 w 2111887"/>
              <a:gd name="connsiteY2" fmla="*/ 11711 h 4605141"/>
              <a:gd name="connsiteX3" fmla="*/ 2111887 w 2111887"/>
              <a:gd name="connsiteY3" fmla="*/ 308933 h 4605141"/>
              <a:gd name="connsiteX4" fmla="*/ 2111887 w 2111887"/>
              <a:gd name="connsiteY4" fmla="*/ 4357924 h 4605141"/>
              <a:gd name="connsiteX5" fmla="*/ 1864670 w 2111887"/>
              <a:gd name="connsiteY5" fmla="*/ 4605141 h 4605141"/>
              <a:gd name="connsiteX6" fmla="*/ 247217 w 2111887"/>
              <a:gd name="connsiteY6" fmla="*/ 4605141 h 4605141"/>
              <a:gd name="connsiteX7" fmla="*/ 0 w 2111887"/>
              <a:gd name="connsiteY7" fmla="*/ 4357924 h 4605141"/>
              <a:gd name="connsiteX8" fmla="*/ 0 w 2111887"/>
              <a:gd name="connsiteY8" fmla="*/ 308933 h 4605141"/>
              <a:gd name="connsiteX0" fmla="*/ 0 w 2111887"/>
              <a:gd name="connsiteY0" fmla="*/ 308933 h 4605141"/>
              <a:gd name="connsiteX1" fmla="*/ 223404 w 2111887"/>
              <a:gd name="connsiteY1" fmla="*/ 16472 h 4605141"/>
              <a:gd name="connsiteX2" fmla="*/ 1888483 w 2111887"/>
              <a:gd name="connsiteY2" fmla="*/ 11711 h 4605141"/>
              <a:gd name="connsiteX3" fmla="*/ 2111887 w 2111887"/>
              <a:gd name="connsiteY3" fmla="*/ 308933 h 4605141"/>
              <a:gd name="connsiteX4" fmla="*/ 2111887 w 2111887"/>
              <a:gd name="connsiteY4" fmla="*/ 4357924 h 4605141"/>
              <a:gd name="connsiteX5" fmla="*/ 1864670 w 2111887"/>
              <a:gd name="connsiteY5" fmla="*/ 4605141 h 4605141"/>
              <a:gd name="connsiteX6" fmla="*/ 247217 w 2111887"/>
              <a:gd name="connsiteY6" fmla="*/ 4605141 h 4605141"/>
              <a:gd name="connsiteX7" fmla="*/ 0 w 2111887"/>
              <a:gd name="connsiteY7" fmla="*/ 4357924 h 4605141"/>
              <a:gd name="connsiteX8" fmla="*/ 0 w 2111887"/>
              <a:gd name="connsiteY8" fmla="*/ 308933 h 4605141"/>
              <a:gd name="connsiteX0" fmla="*/ 0 w 2119031"/>
              <a:gd name="connsiteY0" fmla="*/ 292265 h 4605141"/>
              <a:gd name="connsiteX1" fmla="*/ 230548 w 2119031"/>
              <a:gd name="connsiteY1" fmla="*/ 16472 h 4605141"/>
              <a:gd name="connsiteX2" fmla="*/ 1895627 w 2119031"/>
              <a:gd name="connsiteY2" fmla="*/ 11711 h 4605141"/>
              <a:gd name="connsiteX3" fmla="*/ 2119031 w 2119031"/>
              <a:gd name="connsiteY3" fmla="*/ 308933 h 4605141"/>
              <a:gd name="connsiteX4" fmla="*/ 2119031 w 2119031"/>
              <a:gd name="connsiteY4" fmla="*/ 4357924 h 4605141"/>
              <a:gd name="connsiteX5" fmla="*/ 1871814 w 2119031"/>
              <a:gd name="connsiteY5" fmla="*/ 4605141 h 4605141"/>
              <a:gd name="connsiteX6" fmla="*/ 254361 w 2119031"/>
              <a:gd name="connsiteY6" fmla="*/ 4605141 h 4605141"/>
              <a:gd name="connsiteX7" fmla="*/ 7144 w 2119031"/>
              <a:gd name="connsiteY7" fmla="*/ 4357924 h 4605141"/>
              <a:gd name="connsiteX8" fmla="*/ 0 w 2119031"/>
              <a:gd name="connsiteY8" fmla="*/ 292265 h 4605141"/>
              <a:gd name="connsiteX0" fmla="*/ 0 w 2128556"/>
              <a:gd name="connsiteY0" fmla="*/ 292265 h 4605141"/>
              <a:gd name="connsiteX1" fmla="*/ 230548 w 2128556"/>
              <a:gd name="connsiteY1" fmla="*/ 16472 h 4605141"/>
              <a:gd name="connsiteX2" fmla="*/ 1895627 w 2128556"/>
              <a:gd name="connsiteY2" fmla="*/ 11711 h 4605141"/>
              <a:gd name="connsiteX3" fmla="*/ 2128556 w 2128556"/>
              <a:gd name="connsiteY3" fmla="*/ 297027 h 4605141"/>
              <a:gd name="connsiteX4" fmla="*/ 2119031 w 2128556"/>
              <a:gd name="connsiteY4" fmla="*/ 4357924 h 4605141"/>
              <a:gd name="connsiteX5" fmla="*/ 1871814 w 2128556"/>
              <a:gd name="connsiteY5" fmla="*/ 4605141 h 4605141"/>
              <a:gd name="connsiteX6" fmla="*/ 254361 w 2128556"/>
              <a:gd name="connsiteY6" fmla="*/ 4605141 h 4605141"/>
              <a:gd name="connsiteX7" fmla="*/ 7144 w 2128556"/>
              <a:gd name="connsiteY7" fmla="*/ 4357924 h 4605141"/>
              <a:gd name="connsiteX8" fmla="*/ 0 w 2128556"/>
              <a:gd name="connsiteY8" fmla="*/ 292265 h 4605141"/>
              <a:gd name="connsiteX0" fmla="*/ 0 w 2128556"/>
              <a:gd name="connsiteY0" fmla="*/ 292265 h 4605141"/>
              <a:gd name="connsiteX1" fmla="*/ 230548 w 2128556"/>
              <a:gd name="connsiteY1" fmla="*/ 16472 h 4605141"/>
              <a:gd name="connsiteX2" fmla="*/ 1895627 w 2128556"/>
              <a:gd name="connsiteY2" fmla="*/ 11711 h 4605141"/>
              <a:gd name="connsiteX3" fmla="*/ 2128556 w 2128556"/>
              <a:gd name="connsiteY3" fmla="*/ 297027 h 4605141"/>
              <a:gd name="connsiteX4" fmla="*/ 2128556 w 2128556"/>
              <a:gd name="connsiteY4" fmla="*/ 4360305 h 4605141"/>
              <a:gd name="connsiteX5" fmla="*/ 1871814 w 2128556"/>
              <a:gd name="connsiteY5" fmla="*/ 4605141 h 4605141"/>
              <a:gd name="connsiteX6" fmla="*/ 254361 w 2128556"/>
              <a:gd name="connsiteY6" fmla="*/ 4605141 h 4605141"/>
              <a:gd name="connsiteX7" fmla="*/ 7144 w 2128556"/>
              <a:gd name="connsiteY7" fmla="*/ 4357924 h 4605141"/>
              <a:gd name="connsiteX8" fmla="*/ 0 w 2128556"/>
              <a:gd name="connsiteY8" fmla="*/ 292265 h 4605141"/>
              <a:gd name="connsiteX0" fmla="*/ 0 w 2128556"/>
              <a:gd name="connsiteY0" fmla="*/ 292265 h 4626572"/>
              <a:gd name="connsiteX1" fmla="*/ 230548 w 2128556"/>
              <a:gd name="connsiteY1" fmla="*/ 16472 h 4626572"/>
              <a:gd name="connsiteX2" fmla="*/ 1895627 w 2128556"/>
              <a:gd name="connsiteY2" fmla="*/ 11711 h 4626572"/>
              <a:gd name="connsiteX3" fmla="*/ 2128556 w 2128556"/>
              <a:gd name="connsiteY3" fmla="*/ 297027 h 4626572"/>
              <a:gd name="connsiteX4" fmla="*/ 2128556 w 2128556"/>
              <a:gd name="connsiteY4" fmla="*/ 4360305 h 4626572"/>
              <a:gd name="connsiteX5" fmla="*/ 1867051 w 2128556"/>
              <a:gd name="connsiteY5" fmla="*/ 4626572 h 4626572"/>
              <a:gd name="connsiteX6" fmla="*/ 254361 w 2128556"/>
              <a:gd name="connsiteY6" fmla="*/ 4605141 h 4626572"/>
              <a:gd name="connsiteX7" fmla="*/ 7144 w 2128556"/>
              <a:gd name="connsiteY7" fmla="*/ 4357924 h 4626572"/>
              <a:gd name="connsiteX8" fmla="*/ 0 w 2128556"/>
              <a:gd name="connsiteY8" fmla="*/ 292265 h 4626572"/>
              <a:gd name="connsiteX0" fmla="*/ 0 w 2128556"/>
              <a:gd name="connsiteY0" fmla="*/ 292265 h 4626572"/>
              <a:gd name="connsiteX1" fmla="*/ 230548 w 2128556"/>
              <a:gd name="connsiteY1" fmla="*/ 16472 h 4626572"/>
              <a:gd name="connsiteX2" fmla="*/ 1895627 w 2128556"/>
              <a:gd name="connsiteY2" fmla="*/ 11711 h 4626572"/>
              <a:gd name="connsiteX3" fmla="*/ 2128556 w 2128556"/>
              <a:gd name="connsiteY3" fmla="*/ 297027 h 4626572"/>
              <a:gd name="connsiteX4" fmla="*/ 2128556 w 2128556"/>
              <a:gd name="connsiteY4" fmla="*/ 4360305 h 4626572"/>
              <a:gd name="connsiteX5" fmla="*/ 1867051 w 2128556"/>
              <a:gd name="connsiteY5" fmla="*/ 4626572 h 4626572"/>
              <a:gd name="connsiteX6" fmla="*/ 254361 w 2128556"/>
              <a:gd name="connsiteY6" fmla="*/ 4624191 h 4626572"/>
              <a:gd name="connsiteX7" fmla="*/ 7144 w 2128556"/>
              <a:gd name="connsiteY7" fmla="*/ 4357924 h 4626572"/>
              <a:gd name="connsiteX8" fmla="*/ 0 w 2128556"/>
              <a:gd name="connsiteY8" fmla="*/ 292265 h 4626572"/>
              <a:gd name="connsiteX0" fmla="*/ 2874 w 2131430"/>
              <a:gd name="connsiteY0" fmla="*/ 292265 h 4626572"/>
              <a:gd name="connsiteX1" fmla="*/ 233422 w 2131430"/>
              <a:gd name="connsiteY1" fmla="*/ 16472 h 4626572"/>
              <a:gd name="connsiteX2" fmla="*/ 1898501 w 2131430"/>
              <a:gd name="connsiteY2" fmla="*/ 11711 h 4626572"/>
              <a:gd name="connsiteX3" fmla="*/ 2131430 w 2131430"/>
              <a:gd name="connsiteY3" fmla="*/ 297027 h 4626572"/>
              <a:gd name="connsiteX4" fmla="*/ 2131430 w 2131430"/>
              <a:gd name="connsiteY4" fmla="*/ 4360305 h 4626572"/>
              <a:gd name="connsiteX5" fmla="*/ 1869925 w 2131430"/>
              <a:gd name="connsiteY5" fmla="*/ 4626572 h 4626572"/>
              <a:gd name="connsiteX6" fmla="*/ 257235 w 2131430"/>
              <a:gd name="connsiteY6" fmla="*/ 4624191 h 4626572"/>
              <a:gd name="connsiteX7" fmla="*/ 493 w 2131430"/>
              <a:gd name="connsiteY7" fmla="*/ 4357924 h 4626572"/>
              <a:gd name="connsiteX8" fmla="*/ 2874 w 2131430"/>
              <a:gd name="connsiteY8" fmla="*/ 292265 h 462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1430" h="4626572">
                <a:moveTo>
                  <a:pt x="2874" y="292265"/>
                </a:moveTo>
                <a:cubicBezTo>
                  <a:pt x="2874" y="155731"/>
                  <a:pt x="101650" y="18853"/>
                  <a:pt x="233422" y="16472"/>
                </a:cubicBezTo>
                <a:cubicBezTo>
                  <a:pt x="556504" y="2654"/>
                  <a:pt x="1580975" y="-10045"/>
                  <a:pt x="1898501" y="11711"/>
                </a:cubicBezTo>
                <a:cubicBezTo>
                  <a:pt x="2042179" y="21236"/>
                  <a:pt x="2131430" y="160493"/>
                  <a:pt x="2131430" y="297027"/>
                </a:cubicBezTo>
                <a:lnTo>
                  <a:pt x="2131430" y="4360305"/>
                </a:lnTo>
                <a:cubicBezTo>
                  <a:pt x="2131430" y="4496839"/>
                  <a:pt x="2006459" y="4626572"/>
                  <a:pt x="1869925" y="4626572"/>
                </a:cubicBezTo>
                <a:lnTo>
                  <a:pt x="257235" y="4624191"/>
                </a:lnTo>
                <a:cubicBezTo>
                  <a:pt x="120701" y="4624191"/>
                  <a:pt x="493" y="4494458"/>
                  <a:pt x="493" y="4357924"/>
                </a:cubicBezTo>
                <a:cubicBezTo>
                  <a:pt x="-1888" y="3002704"/>
                  <a:pt x="5255" y="1647485"/>
                  <a:pt x="2874" y="292265"/>
                </a:cubicBez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630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no logo">
    <p:bg>
      <p:bgPr>
        <a:solidFill>
          <a:srgbClr val="1F5C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93144" y="686872"/>
            <a:ext cx="11205713" cy="2200204"/>
          </a:xfrm>
        </p:spPr>
        <p:txBody>
          <a:bodyPr anchor="b" anchorCtr="0">
            <a:normAutofit/>
          </a:bodyPr>
          <a:lstStyle>
            <a:lvl1pPr algn="ctr">
              <a:lnSpc>
                <a:spcPct val="100000"/>
              </a:lnSpc>
              <a:defRPr sz="4400" b="1" baseline="0">
                <a:solidFill>
                  <a:schemeClr val="bg1"/>
                </a:solidFill>
                <a:latin typeface="K2D" panose="00000500000000000000" pitchFamily="2" charset="-34"/>
                <a:cs typeface="K2D" panose="00000500000000000000" pitchFamily="2" charset="-34"/>
              </a:defRPr>
            </a:lvl1pPr>
          </a:lstStyle>
          <a:p>
            <a:r>
              <a:rPr lang="en-US"/>
              <a:t>TIÊU ĐỀ CHÍNH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144" y="2887077"/>
            <a:ext cx="11205713" cy="1036706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Tiêu đề phụ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3144" y="3947960"/>
            <a:ext cx="11205713" cy="492125"/>
          </a:xfrm>
        </p:spPr>
        <p:txBody>
          <a:bodyPr>
            <a:noAutofit/>
          </a:bodyPr>
          <a:lstStyle>
            <a:lvl1pPr marL="0" indent="0" algn="ctr">
              <a:buNone/>
              <a:defRPr sz="2000" b="0" baseline="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  <a:latin typeface="Barlow" panose="00000500000000000000" pitchFamily="2" charset="0"/>
              </a:defRPr>
            </a:lvl2pPr>
            <a:lvl3pPr marL="914400" indent="0">
              <a:buNone/>
              <a:defRPr sz="1200">
                <a:solidFill>
                  <a:schemeClr val="bg1"/>
                </a:solidFill>
                <a:latin typeface="Barlow" panose="00000500000000000000" pitchFamily="2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Barlow" panose="00000500000000000000" pitchFamily="2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Barlow" panose="00000500000000000000" pitchFamily="2" charset="0"/>
              </a:defRPr>
            </a:lvl5pPr>
          </a:lstStyle>
          <a:p>
            <a:pPr lvl="0"/>
            <a:r>
              <a:rPr lang="en-US"/>
              <a:t>Tên tác giả hoặc ngày tháng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4998720" y="3805958"/>
            <a:ext cx="2194560" cy="27432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948C5E-76A7-F702-69DB-282464E77641}"/>
              </a:ext>
            </a:extLst>
          </p:cNvPr>
          <p:cNvGrpSpPr/>
          <p:nvPr userDrawn="1"/>
        </p:nvGrpSpPr>
        <p:grpSpPr>
          <a:xfrm rot="5400000" flipH="1">
            <a:off x="11994349" y="89858"/>
            <a:ext cx="108319" cy="107166"/>
            <a:chOff x="9886950" y="442913"/>
            <a:chExt cx="216694" cy="21438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456AD05-D0D5-B566-5464-905D6E126C9B}"/>
                </a:ext>
              </a:extLst>
            </p:cNvPr>
            <p:cNvSpPr/>
            <p:nvPr userDrawn="1"/>
          </p:nvSpPr>
          <p:spPr>
            <a:xfrm>
              <a:off x="9886950" y="442913"/>
              <a:ext cx="97631" cy="976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39BB277-D677-7122-583C-E2DA058F670A}"/>
                </a:ext>
              </a:extLst>
            </p:cNvPr>
            <p:cNvSpPr/>
            <p:nvPr userDrawn="1"/>
          </p:nvSpPr>
          <p:spPr>
            <a:xfrm>
              <a:off x="10006013" y="559668"/>
              <a:ext cx="97631" cy="97631"/>
            </a:xfrm>
            <a:prstGeom prst="roundRect">
              <a:avLst/>
            </a:prstGeom>
            <a:solidFill>
              <a:srgbClr val="00AF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FE1A5C2-1028-7EF7-EC88-4F04EC7380D2}"/>
                </a:ext>
              </a:extLst>
            </p:cNvPr>
            <p:cNvSpPr/>
            <p:nvPr userDrawn="1"/>
          </p:nvSpPr>
          <p:spPr>
            <a:xfrm>
              <a:off x="10006013" y="442913"/>
              <a:ext cx="97631" cy="97631"/>
            </a:xfrm>
            <a:prstGeom prst="round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542C0C7-F574-E38A-4EB3-08F7967A55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85036" y="6478829"/>
            <a:ext cx="9326880" cy="118101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09D78DE-4DE3-2990-85E4-786FD52314BF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A8D337-520D-D86F-59BE-49A69B9FFC61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27A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674FC1A-E55F-C03B-647D-62C9D227489C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F77203-FB16-225E-E2AD-E6F5BFB29DF4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832108-B491-0ED9-0209-DCDB4B879444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chemeClr val="bg1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chemeClr val="bg1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E3B44A9-629A-9AFC-6A18-1288714D7213}"/>
              </a:ext>
            </a:extLst>
          </p:cNvPr>
          <p:cNvSpPr txBox="1"/>
          <p:nvPr userDrawn="1"/>
        </p:nvSpPr>
        <p:spPr>
          <a:xfrm>
            <a:off x="10529596" y="6467840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chemeClr val="bg1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47E8952C-C96D-E1CF-68EF-C321F558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43BEA4F-EC22-DCD8-2D07-6E96C6A7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5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P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443566" y="507999"/>
            <a:ext cx="10029563" cy="944035"/>
          </a:xfrm>
        </p:spPr>
        <p:txBody>
          <a:bodyPr anchor="b" anchorCtr="0">
            <a:noAutofit/>
          </a:bodyPr>
          <a:lstStyle>
            <a:lvl1pPr algn="l">
              <a:defRPr sz="4000" b="1" baseline="0">
                <a:solidFill>
                  <a:srgbClr val="1F5C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443564" y="1599686"/>
            <a:ext cx="10029565" cy="3658627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3200" baseline="0">
                <a:solidFill>
                  <a:srgbClr val="00AFE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Tiêu đề phụ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66" y="1026454"/>
            <a:ext cx="292100" cy="292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3CFF9A2-77A5-DDEE-8CD5-81FBB071FF69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E020D5-F981-3E97-FE5E-ADF3F5D5D67B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6F97B9-1D92-F527-C77C-03A8413842FA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61B76C-9BE8-353C-CE4F-D68CC621DEA4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D53315-09D7-5756-C6C6-55FFDDCFE138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A79C1E-4CE5-9C79-D05A-E661FD9C1020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17A207F-A3E9-4918-9A39-6AFD5C75AE21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41CAD55-C718-D746-6C4B-AC27D7F9E3C4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52AF38-7C96-9660-E7DF-32022B50406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98B8E65-85EA-EDA7-0D26-FAB09CE5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6AC2544-66BB-6379-48DA-83F16247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9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Background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1443567" y="1773238"/>
            <a:ext cx="10029565" cy="1655762"/>
          </a:xfrm>
        </p:spPr>
        <p:txBody>
          <a:bodyPr anchor="b" anchorCtr="0">
            <a:noAutofit/>
          </a:bodyPr>
          <a:lstStyle>
            <a:lvl1pPr algn="l">
              <a:defRPr sz="4000" b="1" baseline="0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r>
              <a:rPr lang="en-US"/>
              <a:t>Tiêu đề chính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43566" y="3428999"/>
            <a:ext cx="10029565" cy="796491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3200" baseline="0">
                <a:solidFill>
                  <a:schemeClr val="bg1"/>
                </a:solidFill>
                <a:latin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Tiêu đề phụ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66" y="2914650"/>
            <a:ext cx="364657" cy="36465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0407ADE-1691-B221-3DBE-A0668F67DFAD}"/>
              </a:ext>
            </a:extLst>
          </p:cNvPr>
          <p:cNvGrpSpPr/>
          <p:nvPr userDrawn="1"/>
        </p:nvGrpSpPr>
        <p:grpSpPr>
          <a:xfrm rot="5400000" flipH="1">
            <a:off x="11994349" y="89858"/>
            <a:ext cx="108319" cy="107166"/>
            <a:chOff x="9886950" y="442913"/>
            <a:chExt cx="216694" cy="21438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34C1E1A-F6EE-479B-62C5-AAA2AF44D763}"/>
                </a:ext>
              </a:extLst>
            </p:cNvPr>
            <p:cNvSpPr/>
            <p:nvPr userDrawn="1"/>
          </p:nvSpPr>
          <p:spPr>
            <a:xfrm>
              <a:off x="9886950" y="442913"/>
              <a:ext cx="97631" cy="976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CF4A6C1-BB6F-E2E1-2B44-FAD2A1B1382F}"/>
                </a:ext>
              </a:extLst>
            </p:cNvPr>
            <p:cNvSpPr/>
            <p:nvPr userDrawn="1"/>
          </p:nvSpPr>
          <p:spPr>
            <a:xfrm>
              <a:off x="10006013" y="559668"/>
              <a:ext cx="97631" cy="97631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C836B12-C2E7-7458-8EEF-C0E54C0712FC}"/>
                </a:ext>
              </a:extLst>
            </p:cNvPr>
            <p:cNvSpPr/>
            <p:nvPr userDrawn="1"/>
          </p:nvSpPr>
          <p:spPr>
            <a:xfrm>
              <a:off x="10006013" y="442913"/>
              <a:ext cx="97631" cy="97631"/>
            </a:xfrm>
            <a:prstGeom prst="round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02B1A35-3625-44F2-B450-96259B3697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99612" y="6488270"/>
            <a:ext cx="9336024" cy="11811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497A08-099F-1B3E-194B-4232B1D060A8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5BAB25-FCB5-FAAB-5765-8D4ACA9B2625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09F01B-7545-EE0B-CCDB-EA38604EB38F}"/>
              </a:ext>
            </a:extLst>
          </p:cNvPr>
          <p:cNvSpPr/>
          <p:nvPr userDrawn="1"/>
        </p:nvSpPr>
        <p:spPr>
          <a:xfrm>
            <a:off x="11577955" y="6548263"/>
            <a:ext cx="340536" cy="17037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0B09E43-1817-D52E-1B93-2D03B69FBBF9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40A8E4-7C5F-7F57-1FD7-2B62EB3A0CAC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401AA1-7975-3594-DC27-3B15A19D2BF9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6A1549-5E94-2A55-30E3-4C7A2D1E8077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chemeClr val="bg1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chemeClr val="bg1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698C5B0-03A7-5383-3EC8-3710BCD55816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chemeClr val="bg1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E419B5B-7A9D-F950-9502-52863B41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4DAFEAD-AB29-262E-41C9-C3201759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4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52005"/>
            <a:ext cx="10515600" cy="1325563"/>
          </a:xfrm>
        </p:spPr>
        <p:txBody>
          <a:bodyPr>
            <a:normAutofit/>
          </a:bodyPr>
          <a:lstStyle>
            <a:lvl1pPr>
              <a:defRPr lang="en-US" sz="3200" b="1" kern="1200" baseline="0" dirty="0" smtClean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713"/>
            <a:ext cx="10515600" cy="4351338"/>
          </a:xfrm>
        </p:spPr>
        <p:txBody>
          <a:bodyPr>
            <a:normAutofit/>
          </a:bodyPr>
          <a:lstStyle>
            <a:lvl1pPr marL="0" indent="0" algn="just">
              <a:lnSpc>
                <a:spcPct val="100000"/>
              </a:lnSpc>
              <a:spcBef>
                <a:spcPts val="120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just">
              <a:lnSpc>
                <a:spcPct val="100000"/>
              </a:lnSpc>
              <a:buNone/>
              <a:defRPr sz="2400">
                <a:latin typeface="Readex Pro" pitchFamily="2" charset="-78"/>
                <a:cs typeface="Readex Pro" pitchFamily="2" charset="-78"/>
              </a:defRPr>
            </a:lvl2pPr>
            <a:lvl3pPr marL="914400" indent="0" algn="just">
              <a:lnSpc>
                <a:spcPct val="100000"/>
              </a:lnSpc>
              <a:buNone/>
              <a:defRPr sz="2000">
                <a:latin typeface="Readex Pro" pitchFamily="2" charset="-78"/>
                <a:cs typeface="Readex Pro" pitchFamily="2" charset="-78"/>
              </a:defRPr>
            </a:lvl3pPr>
            <a:lvl4pPr marL="1371600" indent="0" algn="just">
              <a:lnSpc>
                <a:spcPct val="100000"/>
              </a:lnSpc>
              <a:buNone/>
              <a:defRPr sz="1800">
                <a:latin typeface="Readex Pro" pitchFamily="2" charset="-78"/>
                <a:cs typeface="Readex Pro" pitchFamily="2" charset="-78"/>
              </a:defRPr>
            </a:lvl4pPr>
            <a:lvl5pPr marL="1828800" indent="0" algn="just">
              <a:lnSpc>
                <a:spcPct val="100000"/>
              </a:lnSpc>
              <a:buNone/>
              <a:defRPr sz="180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6" y="656757"/>
            <a:ext cx="292100" cy="2921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DEB5E8B-9D80-CFB1-EDED-87ECE2CB2B8A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F6291E-292F-647B-E93F-CCF3BD97EF41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2A86A-A3D6-70DE-0206-BB773A444275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AF733AF-6C3E-C1DE-BF08-4108C35CB058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B7700C-E55C-27FB-89BF-E9B044E9EC33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9A2E08-C471-6D85-4D71-8B7583F204FA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8275F7-17A7-2357-D01F-B5A5E3884CF3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BC96F8B-987B-47C3-DC48-3B2EC5C98BF8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7A3534-0713-475D-C6A5-307770CE20B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EB70784-4611-F5A4-7D58-DD378AF3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7628174-E628-DF34-7A10-83FDFC5D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3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52005"/>
            <a:ext cx="10515600" cy="1325563"/>
          </a:xfrm>
        </p:spPr>
        <p:txBody>
          <a:bodyPr>
            <a:normAutofit/>
          </a:bodyPr>
          <a:lstStyle>
            <a:lvl1pPr>
              <a:defRPr lang="en-US" sz="3600" b="1" kern="1200" baseline="0" dirty="0" smtClean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 algn="just">
              <a:lnSpc>
                <a:spcPct val="100000"/>
              </a:lnSpc>
              <a:spcBef>
                <a:spcPts val="1200"/>
              </a:spcBef>
              <a:buNone/>
              <a:defRPr sz="2400">
                <a:latin typeface="Readex Pro" pitchFamily="2" charset="-78"/>
                <a:cs typeface="Readex Pro" pitchFamily="2" charset="-78"/>
              </a:defRPr>
            </a:lvl1pPr>
            <a:lvl2pPr marL="457200" indent="0" algn="just">
              <a:lnSpc>
                <a:spcPct val="100000"/>
              </a:lnSpc>
              <a:buNone/>
              <a:defRPr sz="2400">
                <a:latin typeface="Readex Pro" pitchFamily="2" charset="-78"/>
                <a:cs typeface="Readex Pro" pitchFamily="2" charset="-78"/>
              </a:defRPr>
            </a:lvl2pPr>
            <a:lvl3pPr marL="914400" indent="0" algn="just">
              <a:lnSpc>
                <a:spcPct val="100000"/>
              </a:lnSpc>
              <a:buNone/>
              <a:defRPr sz="2000">
                <a:latin typeface="Readex Pro" pitchFamily="2" charset="-78"/>
                <a:cs typeface="Readex Pro" pitchFamily="2" charset="-78"/>
              </a:defRPr>
            </a:lvl3pPr>
            <a:lvl4pPr marL="1371600" indent="0" algn="just">
              <a:lnSpc>
                <a:spcPct val="100000"/>
              </a:lnSpc>
              <a:buNone/>
              <a:defRPr sz="1800">
                <a:latin typeface="Readex Pro" pitchFamily="2" charset="-78"/>
                <a:cs typeface="Readex Pro" pitchFamily="2" charset="-78"/>
              </a:defRPr>
            </a:lvl4pPr>
            <a:lvl5pPr marL="1828800" indent="0" algn="just">
              <a:lnSpc>
                <a:spcPct val="100000"/>
              </a:lnSpc>
              <a:buNone/>
              <a:defRPr sz="180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CEE1D6-0A80-8A7D-310B-2F6B434F47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4" y="1727802"/>
            <a:ext cx="3453753" cy="340239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6" y="656757"/>
            <a:ext cx="292100" cy="2921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C110D58-C7C9-AD78-555F-33E02058DAFC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81B152-BF7B-A150-5A99-2B451EC38D47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759768-9879-1B7A-B5FA-0DCEFE74D519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889155-4A4A-8DED-164F-8A56C00B8F97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096035-4D5E-EF98-4374-6099861A66F4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792706-2488-D26C-C54B-F6881C86D05F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36761B-1C8C-2A9C-97D2-FD722A844AEB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BA4366D-2C0B-5E27-DC28-A877427191AD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538E5B-E5A0-69DD-94F0-C506BC4743B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709C7B13-13FD-9548-48BE-5821DF0A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2283063C-B225-E607-FC11-4C67B227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8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 - Placeholde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6B71F910-DD42-8802-386F-AA27E891E3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4" y="1727802"/>
            <a:ext cx="3453753" cy="3402396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14350" y="1125114"/>
            <a:ext cx="4467226" cy="1655762"/>
          </a:xfrm>
        </p:spPr>
        <p:txBody>
          <a:bodyPr anchor="b" anchorCtr="0">
            <a:noAutofit/>
          </a:bodyPr>
          <a:lstStyle>
            <a:lvl1pPr algn="l">
              <a:defRPr lang="en-US" sz="3600" b="1" kern="1200" baseline="0" dirty="0" smtClean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14348" y="2885650"/>
            <a:ext cx="4467229" cy="2244548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 </a:t>
            </a:r>
            <a:endParaRPr lang="en-US" dirty="0"/>
          </a:p>
        </p:txBody>
      </p:sp>
      <p:sp>
        <p:nvSpPr>
          <p:cNvPr id="19" name="Content Placeholder 9"/>
          <p:cNvSpPr>
            <a:spLocks noGrp="1"/>
          </p:cNvSpPr>
          <p:nvPr userDrawn="1">
            <p:ph sz="quarter" idx="12" hasCustomPrompt="1"/>
          </p:nvPr>
        </p:nvSpPr>
        <p:spPr>
          <a:xfrm>
            <a:off x="5667375" y="1125114"/>
            <a:ext cx="5381626" cy="3952875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2000" b="0" i="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800" b="0" i="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E269295-E313-A799-7125-41D39E39DAFC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4B895D-114D-C9C2-A547-220F39E95B3A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61B30F-7B6D-78FB-BD6E-E34AD607BE56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7F6DF5-10A9-DC42-E1E9-D1FA91D6BBF1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1959BFF-8A0A-B338-A74E-37D7F5CED4DF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E9E1AD-2113-53D7-8783-10A60D932962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1424EB-91CE-59BF-400F-9BCF3A182E62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299800F-88A1-1EF2-673A-E19EDD4D12A2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FA7C85-7A63-3F94-A6E0-51FBFB0A621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39E5B1EA-BE1C-22C4-8140-1FF7F085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3F5244F-399D-4048-0258-1C4D4345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9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 Left - Title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36A66E2-7787-687B-3553-97FAF9109C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4" y="1727802"/>
            <a:ext cx="3453753" cy="3402396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737350" y="1332588"/>
            <a:ext cx="4467226" cy="1655762"/>
          </a:xfrm>
        </p:spPr>
        <p:txBody>
          <a:bodyPr anchor="b" anchorCtr="0">
            <a:noAutofit/>
          </a:bodyPr>
          <a:lstStyle>
            <a:lvl1pPr algn="l">
              <a:defRPr lang="en-US" sz="3600" b="1" kern="1200" baseline="0" dirty="0" smtClean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7348" y="3093124"/>
            <a:ext cx="4467229" cy="2192339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sp>
        <p:nvSpPr>
          <p:cNvPr id="19" name="Content Placeholder 9"/>
          <p:cNvSpPr>
            <a:spLocks noGrp="1"/>
          </p:cNvSpPr>
          <p:nvPr userDrawn="1">
            <p:ph sz="quarter" idx="12" hasCustomPrompt="1"/>
          </p:nvPr>
        </p:nvSpPr>
        <p:spPr>
          <a:xfrm>
            <a:off x="624706" y="1332588"/>
            <a:ext cx="5381626" cy="3952875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2000" b="0" i="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800" b="0" i="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473B34E-C5A1-D7E2-C692-BFBE5EBD6ACC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1CFE12-2689-2DB3-6CB8-E6D662CAE886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6B0CF2-5878-8045-7665-76673B4F71AB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6C447DE-39C2-0CF7-466F-6F936D0397D6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BB166D7-5532-DFCC-4719-A557C504B8F3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618045-F14E-9F31-0FA0-0532F46BF465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F28839-2BBD-09C4-84D8-C7BD82D44B55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CD9E80B-3CE1-773E-29BB-8B95E6D45434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CA3E05-765A-20DC-76C7-1BB18527C02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2971456-C6D4-0F38-6B9E-1F35DDA6E4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3720CF9-36DD-EAE0-4DFF-B34E1D725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9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K2D" panose="00000500000000000000" pitchFamily="2" charset="-34"/>
              </a:defRPr>
            </a:lvl1pPr>
          </a:lstStyle>
          <a:p>
            <a:fld id="{00D1CE85-AA59-46D7-98F4-301D80B40614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K2D" panose="00000500000000000000" pitchFamily="2" charset="-34"/>
              </a:defRPr>
            </a:lvl1pPr>
          </a:lstStyle>
          <a:p>
            <a:fld id="{B9B05A01-6F48-4D1A-BEA9-613C8F70D2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0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0" r:id="rId2"/>
    <p:sldLayoutId id="2147483679" r:id="rId3"/>
    <p:sldLayoutId id="2147483652" r:id="rId4"/>
    <p:sldLayoutId id="2147483653" r:id="rId5"/>
    <p:sldLayoutId id="2147483654" r:id="rId6"/>
    <p:sldLayoutId id="2147483677" r:id="rId7"/>
    <p:sldLayoutId id="2147483655" r:id="rId8"/>
    <p:sldLayoutId id="2147483656" r:id="rId9"/>
    <p:sldLayoutId id="2147483657" r:id="rId10"/>
    <p:sldLayoutId id="2147483678" r:id="rId11"/>
    <p:sldLayoutId id="2147483658" r:id="rId12"/>
    <p:sldLayoutId id="2147483659" r:id="rId13"/>
    <p:sldLayoutId id="2147483660" r:id="rId14"/>
    <p:sldLayoutId id="2147483661" r:id="rId15"/>
    <p:sldLayoutId id="2147483663" r:id="rId16"/>
    <p:sldLayoutId id="2147483666" r:id="rId17"/>
    <p:sldLayoutId id="2147483674" r:id="rId18"/>
    <p:sldLayoutId id="2147483673" r:id="rId19"/>
    <p:sldLayoutId id="2147483675" r:id="rId20"/>
    <p:sldLayoutId id="2147483676" r:id="rId21"/>
    <p:sldLayoutId id="2147483664" r:id="rId22"/>
    <p:sldLayoutId id="2147483665" r:id="rId23"/>
    <p:sldLayoutId id="2147483667" r:id="rId24"/>
    <p:sldLayoutId id="2147483668" r:id="rId25"/>
    <p:sldLayoutId id="2147483669" r:id="rId26"/>
    <p:sldLayoutId id="2147483670" r:id="rId27"/>
    <p:sldLayoutId id="2147483671" r:id="rId28"/>
    <p:sldLayoutId id="2147483672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K2D" panose="00000500000000000000" pitchFamily="2" charset="-34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Readex Pro" pitchFamily="2" charset="-78"/>
          <a:ea typeface="+mn-ea"/>
          <a:cs typeface="Readex Pro" pitchFamily="2" charset="-7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Readex Pro" pitchFamily="2" charset="-78"/>
          <a:ea typeface="+mn-ea"/>
          <a:cs typeface="Readex Pro" pitchFamily="2" charset="-7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Readex Pro" pitchFamily="2" charset="-78"/>
          <a:ea typeface="+mn-ea"/>
          <a:cs typeface="Readex Pro" pitchFamily="2" charset="-7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eadex Pro" pitchFamily="2" charset="-78"/>
          <a:ea typeface="+mn-ea"/>
          <a:cs typeface="Readex Pro" pitchFamily="2" charset="-7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eadex Pro" pitchFamily="2" charset="-78"/>
          <a:ea typeface="+mn-ea"/>
          <a:cs typeface="Readex Pro" pitchFamily="2" charset="-7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63C3B-7237-542F-3E4C-034304593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143" y="1455588"/>
            <a:ext cx="11205713" cy="1855310"/>
          </a:xfrm>
        </p:spPr>
        <p:txBody>
          <a:bodyPr/>
          <a:lstStyle/>
          <a:p>
            <a:r>
              <a:rPr lang="en-US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 Tài: Phát hiện gian lận tài chính bằng phương pháp máy học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841F1-8E03-3223-DD3B-E973B2C53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143" y="3547103"/>
            <a:ext cx="11205713" cy="1036706"/>
          </a:xfrm>
        </p:spPr>
        <p:txBody>
          <a:bodyPr/>
          <a:lstStyle/>
          <a:p>
            <a:r>
              <a:rPr lang="en-US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 môn máy học ứng dụng CT294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FA5BC-1EF7-509B-24D4-B0DEB4141C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5976" y="4657652"/>
            <a:ext cx="5057192" cy="795240"/>
          </a:xfrm>
        </p:spPr>
        <p:txBody>
          <a:bodyPr/>
          <a:lstStyle/>
          <a:p>
            <a:r>
              <a:rPr lang="en-US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 hướng dẫn:</a:t>
            </a:r>
          </a:p>
          <a:p>
            <a:r>
              <a:rPr lang="en-US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TS. Lưu Tiến Đạo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3779537-0ADF-273E-50DC-85F9F7765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069849"/>
              </p:ext>
            </p:extLst>
          </p:nvPr>
        </p:nvGraphicFramePr>
        <p:xfrm>
          <a:off x="6096000" y="4665306"/>
          <a:ext cx="5520612" cy="1493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06">
                  <a:extLst>
                    <a:ext uri="{9D8B030D-6E8A-4147-A177-3AD203B41FA5}">
                      <a16:colId xmlns:a16="http://schemas.microsoft.com/office/drawing/2014/main" val="3437425222"/>
                    </a:ext>
                  </a:extLst>
                </a:gridCol>
                <a:gridCol w="2760306">
                  <a:extLst>
                    <a:ext uri="{9D8B030D-6E8A-4147-A177-3AD203B41FA5}">
                      <a16:colId xmlns:a16="http://schemas.microsoft.com/office/drawing/2014/main" val="3678302130"/>
                    </a:ext>
                  </a:extLst>
                </a:gridCol>
              </a:tblGrid>
              <a:tr h="373475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1F5CA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MSSV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1F5CA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 và tên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450299"/>
                  </a:ext>
                </a:extLst>
              </a:tr>
              <a:tr h="373475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1F5CA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B2207516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1F5CA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Phương Thành Đạt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8421906"/>
                  </a:ext>
                </a:extLst>
              </a:tr>
              <a:tr h="373475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1F5CA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B2207564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1F5CA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Lâm Bá Thành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503647"/>
                  </a:ext>
                </a:extLst>
              </a:tr>
              <a:tr h="373475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1F5CA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B2207554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1F5CA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 Phước Phát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617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271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05872-0585-1F18-A3AD-EA847F9EA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6ED1-8A3A-96FF-6DFA-354C7E729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90" y="147714"/>
            <a:ext cx="10515600" cy="1325563"/>
          </a:xfrm>
        </p:spPr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3.Phân tích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915CB-C458-933B-B686-5F6A366CB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2735"/>
            <a:ext cx="10515600" cy="3790315"/>
          </a:xfrm>
        </p:spPr>
        <p:txBody>
          <a:bodyPr>
            <a:normAutofit/>
          </a:bodyPr>
          <a:lstStyle/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Gộp 2 tập dữ lại dựa vào các trường dữ liệu cùng nhau giữa 2 tập dữ liệu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56154-9F11-355F-46FF-7EC406FA63CA}"/>
              </a:ext>
            </a:extLst>
          </p:cNvPr>
          <p:cNvSpPr txBox="1"/>
          <p:nvPr/>
        </p:nvSpPr>
        <p:spPr>
          <a:xfrm>
            <a:off x="827810" y="1366349"/>
            <a:ext cx="10494819" cy="5222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marR="88900" algn="just">
              <a:lnSpc>
                <a:spcPct val="107000"/>
              </a:lnSpc>
              <a:spcAft>
                <a:spcPts val="25"/>
              </a:spcAft>
            </a:pPr>
            <a:r>
              <a:rPr lang="en-US" sz="2800" b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3.1 Tiền xử lý </a:t>
            </a:r>
            <a:r>
              <a:rPr lang="vi-VN" sz="2800" b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 liệu</a:t>
            </a:r>
            <a:endParaRPr lang="en-US" sz="2800">
              <a:solidFill>
                <a:srgbClr val="00B0F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37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58851-F2E6-140B-9C59-02CE049C6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04C8C-5B72-7EAF-58D2-43B67F528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90" y="147714"/>
            <a:ext cx="10515600" cy="1325563"/>
          </a:xfrm>
        </p:spPr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3.Phân tích dữ liệu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BCC08-B519-8E54-94EF-2FF5BDD95295}"/>
              </a:ext>
            </a:extLst>
          </p:cNvPr>
          <p:cNvSpPr txBox="1"/>
          <p:nvPr/>
        </p:nvSpPr>
        <p:spPr>
          <a:xfrm>
            <a:off x="827810" y="1366349"/>
            <a:ext cx="10494819" cy="5222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marR="88900" algn="just">
              <a:lnSpc>
                <a:spcPct val="107000"/>
              </a:lnSpc>
              <a:spcAft>
                <a:spcPts val="25"/>
              </a:spcAft>
            </a:pPr>
            <a:r>
              <a:rPr lang="en-US" sz="2800" b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3.1 Tiền xử lý </a:t>
            </a:r>
            <a:r>
              <a:rPr lang="vi-VN" sz="2800" b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 liệu</a:t>
            </a:r>
            <a:endParaRPr lang="en-US" sz="2800">
              <a:solidFill>
                <a:srgbClr val="00B0F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7D8962-FC01-B15C-E8A1-EA600E47C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391" y="2130599"/>
            <a:ext cx="3956657" cy="37917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BAFA94-C8A8-5AE6-2473-97F9115EB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089" y="2100982"/>
            <a:ext cx="3569223" cy="381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75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FA7F3-C65F-C68E-44EE-F19EC310E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785B-DB6F-D507-7BF9-8B1FBB03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90" y="147714"/>
            <a:ext cx="10515600" cy="1325563"/>
          </a:xfrm>
        </p:spPr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3.Phân tích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C412-6AE5-2023-AE6D-57581650B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2735"/>
            <a:ext cx="10515600" cy="3790315"/>
          </a:xfrm>
        </p:spPr>
        <p:txBody>
          <a:bodyPr>
            <a:normAutofit/>
          </a:bodyPr>
          <a:lstStyle/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Xử lý giá trị bị thiếu tại  trường Money_Value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Xoá cột Risk_trial tránh mâu thuẫn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942705-38F2-09A1-4ECE-BE0F30CECECB}"/>
              </a:ext>
            </a:extLst>
          </p:cNvPr>
          <p:cNvSpPr txBox="1"/>
          <p:nvPr/>
        </p:nvSpPr>
        <p:spPr>
          <a:xfrm>
            <a:off x="827810" y="1366349"/>
            <a:ext cx="10494819" cy="5222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marR="88900" algn="just">
              <a:lnSpc>
                <a:spcPct val="107000"/>
              </a:lnSpc>
              <a:spcAft>
                <a:spcPts val="25"/>
              </a:spcAft>
            </a:pPr>
            <a:r>
              <a:rPr lang="en-US" sz="2800" b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3.1 Tiền xử lý </a:t>
            </a:r>
            <a:r>
              <a:rPr lang="vi-VN" sz="2800" b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 liệu</a:t>
            </a:r>
            <a:endParaRPr lang="en-US" sz="2800">
              <a:solidFill>
                <a:srgbClr val="00B0F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159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A3DFB-CD34-AA7B-8749-5F1FD9C57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C527B-91B4-4AA9-C9E9-AFCC02D5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90" y="147714"/>
            <a:ext cx="10515600" cy="1325563"/>
          </a:xfrm>
        </p:spPr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3.Phân tích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28003-4300-4BA4-605A-BC45E1EF5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2735"/>
            <a:ext cx="10515600" cy="3790315"/>
          </a:xfrm>
        </p:spPr>
        <p:txBody>
          <a:bodyPr>
            <a:normAutofit/>
          </a:bodyPr>
          <a:lstStyle/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Xóa Detection_Risk khỏi tập dữ liệu vì không có giá trị dự đoán</a:t>
            </a:r>
          </a:p>
          <a:p>
            <a:pPr lv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44C14E-2E3B-4C26-E91B-37ECA91AF86D}"/>
              </a:ext>
            </a:extLst>
          </p:cNvPr>
          <p:cNvSpPr txBox="1"/>
          <p:nvPr/>
        </p:nvSpPr>
        <p:spPr>
          <a:xfrm>
            <a:off x="827810" y="1366349"/>
            <a:ext cx="10494819" cy="5222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marR="88900" algn="just">
              <a:lnSpc>
                <a:spcPct val="107000"/>
              </a:lnSpc>
              <a:spcAft>
                <a:spcPts val="25"/>
              </a:spcAft>
            </a:pPr>
            <a:r>
              <a:rPr lang="en-US" sz="2800" b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3.1 Tiền xử lý </a:t>
            </a:r>
            <a:r>
              <a:rPr lang="vi-VN" sz="2800" b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 liệu</a:t>
            </a:r>
            <a:endParaRPr lang="en-US" sz="2800">
              <a:solidFill>
                <a:srgbClr val="00B0F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FE486-AE76-A18F-5B0A-470298F04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207" y="2743230"/>
            <a:ext cx="3410022" cy="964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F6DFAB-2064-BE50-76AD-27EA1E0435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74" t="21818" r="3974" b="21173"/>
          <a:stretch/>
        </p:blipFill>
        <p:spPr bwMode="auto">
          <a:xfrm>
            <a:off x="827810" y="4631949"/>
            <a:ext cx="10735438" cy="12111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7F499CC-E7ED-0CE2-4A7E-ECC2FFBF9C32}"/>
              </a:ext>
            </a:extLst>
          </p:cNvPr>
          <p:cNvSpPr/>
          <p:nvPr/>
        </p:nvSpPr>
        <p:spPr>
          <a:xfrm rot="5400000">
            <a:off x="5783084" y="4022742"/>
            <a:ext cx="551183" cy="27370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20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7E09E-968B-22D1-C681-60CF8F2A9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2174-2286-6D50-1DE5-410DD95F1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90" y="147714"/>
            <a:ext cx="10515600" cy="1325563"/>
          </a:xfrm>
        </p:spPr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3.Phân tích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5E85-CC56-DBC4-A0A6-B8EB9AE3A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2735"/>
            <a:ext cx="10515600" cy="3790315"/>
          </a:xfrm>
        </p:spPr>
        <p:txBody>
          <a:bodyPr>
            <a:normAutofit/>
          </a:bodyPr>
          <a:lstStyle/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Xoá </a:t>
            </a:r>
            <a:r>
              <a:rPr lang="en-US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 giá trị xuất hiện do lỗi nhập liệu cần phải xóa trong LOCATION_ID</a:t>
            </a:r>
          </a:p>
          <a:p>
            <a:pPr lvl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90278-3E86-F56B-2C43-0FA8A3F4AEDD}"/>
              </a:ext>
            </a:extLst>
          </p:cNvPr>
          <p:cNvSpPr txBox="1"/>
          <p:nvPr/>
        </p:nvSpPr>
        <p:spPr>
          <a:xfrm>
            <a:off x="827810" y="1366349"/>
            <a:ext cx="10494819" cy="5222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marR="88900" algn="just">
              <a:lnSpc>
                <a:spcPct val="107000"/>
              </a:lnSpc>
              <a:spcAft>
                <a:spcPts val="25"/>
              </a:spcAft>
            </a:pPr>
            <a:r>
              <a:rPr lang="en-US" sz="2800" b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3.1 Tiền xử lý </a:t>
            </a:r>
            <a:r>
              <a:rPr lang="vi-VN" sz="2800" b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 liệu</a:t>
            </a:r>
            <a:endParaRPr lang="en-US" sz="2800">
              <a:solidFill>
                <a:srgbClr val="00B0F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F6256-45F7-2D34-5CCF-31F127C1B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746" y="2633909"/>
            <a:ext cx="1544508" cy="766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A6ABE4-EED4-0ED1-E883-AE7C9EDBA8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08" t="18672" r="7949" b="18670"/>
          <a:stretch/>
        </p:blipFill>
        <p:spPr bwMode="auto">
          <a:xfrm>
            <a:off x="2354817" y="4063702"/>
            <a:ext cx="7440804" cy="22288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FE517D5-A7EA-D240-717B-F08A2F11A677}"/>
              </a:ext>
            </a:extLst>
          </p:cNvPr>
          <p:cNvSpPr/>
          <p:nvPr/>
        </p:nvSpPr>
        <p:spPr>
          <a:xfrm rot="5400000">
            <a:off x="5820408" y="3595131"/>
            <a:ext cx="551183" cy="27370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59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895B4-4871-03E1-5DA3-E7C2A0A5F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8F61F-A305-EC11-8095-26D7B3895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90" y="147714"/>
            <a:ext cx="10515600" cy="1325563"/>
          </a:xfrm>
        </p:spPr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3.Phân tích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B21B3-9B9A-A3F1-7594-23E82543F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2735"/>
            <a:ext cx="10515600" cy="3790315"/>
          </a:xfrm>
        </p:spPr>
        <p:txBody>
          <a:bodyPr>
            <a:normAutofit/>
          </a:bodyPr>
          <a:lstStyle/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Xây dựng ma trận tương quan để loại bỏ các trường có thể dự đoán từ trường khác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C8024-C628-87DB-AEA2-C3BD596656D3}"/>
              </a:ext>
            </a:extLst>
          </p:cNvPr>
          <p:cNvSpPr txBox="1"/>
          <p:nvPr/>
        </p:nvSpPr>
        <p:spPr>
          <a:xfrm>
            <a:off x="827810" y="1366349"/>
            <a:ext cx="10494819" cy="5222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marR="88900" algn="just">
              <a:lnSpc>
                <a:spcPct val="107000"/>
              </a:lnSpc>
              <a:spcAft>
                <a:spcPts val="25"/>
              </a:spcAft>
            </a:pPr>
            <a:r>
              <a:rPr lang="en-US" sz="2800" b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3.1 Tiền xử lý </a:t>
            </a:r>
            <a:r>
              <a:rPr lang="vi-VN" sz="2800" b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 liệu</a:t>
            </a:r>
            <a:endParaRPr lang="en-US" sz="2800">
              <a:solidFill>
                <a:srgbClr val="00B0F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207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26BB38-A9ED-F176-EFD2-A149534B5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37" y="138132"/>
            <a:ext cx="11051925" cy="616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47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62633-9D8F-2252-EDCB-775455FEA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81E1E0-9921-E0B6-22AB-96EEAC69C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32" y="320720"/>
            <a:ext cx="10683735" cy="600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96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EC379-EBD4-9AE0-3E87-EE6F78A0C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IX0008: Introduction to Data Science">
            <a:extLst>
              <a:ext uri="{FF2B5EF4-FFF2-40B4-BE49-F238E27FC236}">
                <a16:creationId xmlns:a16="http://schemas.microsoft.com/office/drawing/2014/main" id="{77D2D5D1-006B-0F7B-164F-D994DBB3E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7" y="1641289"/>
            <a:ext cx="3584511" cy="267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0B60B4B-3C6B-35DA-9A17-BF2CA4DA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4. Lựa chọn mô hình </a:t>
            </a:r>
          </a:p>
        </p:txBody>
      </p:sp>
      <p:pic>
        <p:nvPicPr>
          <p:cNvPr id="8" name="Picture 7" descr="A diagram of a tree&#10;&#10;AI-generated content may be incorrect.">
            <a:extLst>
              <a:ext uri="{FF2B5EF4-FFF2-40B4-BE49-F238E27FC236}">
                <a16:creationId xmlns:a16="http://schemas.microsoft.com/office/drawing/2014/main" id="{ADDE4547-8115-0187-6A4B-A4BBE85485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9596" r="6801" b="21828"/>
          <a:stretch/>
        </p:blipFill>
        <p:spPr>
          <a:xfrm>
            <a:off x="3689480" y="1631232"/>
            <a:ext cx="4315796" cy="2304661"/>
          </a:xfrm>
          <a:prstGeom prst="rect">
            <a:avLst/>
          </a:prstGeom>
        </p:spPr>
      </p:pic>
      <p:sp>
        <p:nvSpPr>
          <p:cNvPr id="9" name="Freeform 11">
            <a:extLst>
              <a:ext uri="{FF2B5EF4-FFF2-40B4-BE49-F238E27FC236}">
                <a16:creationId xmlns:a16="http://schemas.microsoft.com/office/drawing/2014/main" id="{08F76088-D005-0E22-783F-13D1FC341EA7}"/>
              </a:ext>
            </a:extLst>
          </p:cNvPr>
          <p:cNvSpPr/>
          <p:nvPr/>
        </p:nvSpPr>
        <p:spPr>
          <a:xfrm>
            <a:off x="8005276" y="1617236"/>
            <a:ext cx="3584511" cy="2854468"/>
          </a:xfrm>
          <a:custGeom>
            <a:avLst/>
            <a:gdLst/>
            <a:ahLst/>
            <a:cxnLst/>
            <a:rect l="l" t="t" r="r" b="b"/>
            <a:pathLst>
              <a:path w="4057874" h="3302095">
                <a:moveTo>
                  <a:pt x="0" y="0"/>
                </a:moveTo>
                <a:lnTo>
                  <a:pt x="4057874" y="0"/>
                </a:lnTo>
                <a:lnTo>
                  <a:pt x="4057874" y="3302094"/>
                </a:lnTo>
                <a:lnTo>
                  <a:pt x="0" y="33020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B738FB-4DA8-80F9-C5BB-2769295B85BF}"/>
              </a:ext>
            </a:extLst>
          </p:cNvPr>
          <p:cNvSpPr txBox="1"/>
          <p:nvPr/>
        </p:nvSpPr>
        <p:spPr>
          <a:xfrm>
            <a:off x="276543" y="4471704"/>
            <a:ext cx="32413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K-Nearest Neighbors</a:t>
            </a:r>
            <a:endParaRPr lang="vi-VN" sz="200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D8D42E-8DF2-9894-1EFA-A188CD02F7E1}"/>
              </a:ext>
            </a:extLst>
          </p:cNvPr>
          <p:cNvSpPr txBox="1"/>
          <p:nvPr/>
        </p:nvSpPr>
        <p:spPr>
          <a:xfrm>
            <a:off x="3517904" y="4479606"/>
            <a:ext cx="40398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Decision Tree</a:t>
            </a:r>
            <a:endParaRPr lang="vi-VN" sz="200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633204-525A-1BDE-CF70-9E861F3BFDC8}"/>
              </a:ext>
            </a:extLst>
          </p:cNvPr>
          <p:cNvSpPr txBox="1"/>
          <p:nvPr/>
        </p:nvSpPr>
        <p:spPr>
          <a:xfrm>
            <a:off x="8005276" y="4479606"/>
            <a:ext cx="34839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rgbClr val="00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Gaussian Naive Bayes</a:t>
            </a:r>
            <a:endParaRPr lang="vi-VN" sz="200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230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DF5F4-35D4-D61D-4B4C-9F5DC6501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46CB-5A9E-FB08-A7C5-10EFD743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5. Huấn luyện mô hình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A507F-0356-11D8-5E73-81CA23E4E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481" y="1903444"/>
            <a:ext cx="4060371" cy="1595536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vi-VN" sz="2400" b="1">
                <a:latin typeface="Times New Roman"/>
                <a:cs typeface="Times New Roman"/>
              </a:rPr>
              <a:t>Đọc dữ liệu: </a:t>
            </a:r>
            <a:r>
              <a:rPr lang="vi-VN" sz="2400">
                <a:latin typeface="Times New Roman"/>
                <a:cs typeface="Times New Roman"/>
              </a:rPr>
              <a:t>từ file data.csv.</a:t>
            </a:r>
          </a:p>
          <a:p>
            <a:pPr marL="342900" indent="-342900">
              <a:buFont typeface="Arial"/>
              <a:buChar char="•"/>
            </a:pPr>
            <a:r>
              <a:rPr lang="vi-VN" sz="2400" b="1">
                <a:latin typeface="Times New Roman"/>
                <a:cs typeface="Times New Roman"/>
              </a:rPr>
              <a:t>Test k: </a:t>
            </a:r>
            <a:r>
              <a:rPr lang="vi-VN" sz="2400">
                <a:latin typeface="Times New Roman"/>
                <a:cs typeface="Times New Roman"/>
              </a:rPr>
              <a:t>giá trị từ 1 đến 2</a:t>
            </a:r>
            <a:r>
              <a:rPr lang="en-US" sz="2400">
                <a:latin typeface="Times New Roman"/>
                <a:cs typeface="Times New Roman"/>
              </a:rPr>
              <a:t>1</a:t>
            </a:r>
            <a:endParaRPr lang="vi-VN" sz="2400">
              <a:latin typeface="Times New Roman"/>
              <a:cs typeface="Times New Roman"/>
            </a:endParaRPr>
          </a:p>
          <a:p>
            <a:r>
              <a:rPr lang="vi-VN" sz="2400" b="1">
                <a:latin typeface="Times New Roman"/>
                <a:cs typeface="Times New Roman"/>
              </a:rPr>
              <a:t>=&gt; </a:t>
            </a:r>
            <a:r>
              <a:rPr lang="vi-VN" sz="2400">
                <a:latin typeface="Times New Roman"/>
                <a:ea typeface="+mn-lt"/>
                <a:cs typeface="Times New Roman"/>
              </a:rPr>
              <a:t>Chọn k = </a:t>
            </a:r>
            <a:r>
              <a:rPr lang="en-US" sz="2400">
                <a:latin typeface="Times New Roman"/>
                <a:ea typeface="+mn-lt"/>
                <a:cs typeface="Times New Roman"/>
              </a:rPr>
              <a:t>13.</a:t>
            </a:r>
            <a:endParaRPr lang="vi-VN" sz="2400" b="1">
              <a:latin typeface="Times New Roman"/>
              <a:cs typeface="Times New Roman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EDF100-7F1F-D13A-5DC0-FFB2145158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45" t="4638" r="4669" b="-413"/>
          <a:stretch/>
        </p:blipFill>
        <p:spPr>
          <a:xfrm>
            <a:off x="4795934" y="1150997"/>
            <a:ext cx="6456784" cy="405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7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D28A2-A5CD-2C14-1CEA-C619CB09C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1F5C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19896-1E30-6BCF-1DDF-0D6516A4F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3566" y="1599686"/>
            <a:ext cx="10029565" cy="365862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 thiệu bài toán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tả dữ liệu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 tích dữ liệu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Lựa chọn mô hình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Huấn luyện mô hình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 giá mô hình</a:t>
            </a:r>
          </a:p>
          <a:p>
            <a:pPr marL="514350" indent="-514350">
              <a:buFont typeface="+mj-lt"/>
              <a:buAutoNum type="arabicPeriod"/>
            </a:pPr>
            <a:r>
              <a:rPr lang="en-US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</a:p>
        </p:txBody>
      </p:sp>
    </p:spTree>
    <p:extLst>
      <p:ext uri="{BB962C8B-B14F-4D97-AF65-F5344CB8AC3E}">
        <p14:creationId xmlns:p14="http://schemas.microsoft.com/office/powerpoint/2010/main" val="3517976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78637-2199-F208-E1E8-126EC2E4C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7988-9025-3013-6BED-CD25EDD40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5. Huấn luyện mô hình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E220A-350E-C697-7BCD-A0DA63F48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24" y="1903444"/>
            <a:ext cx="4060371" cy="1595536"/>
          </a:xfrm>
        </p:spPr>
        <p:txBody>
          <a:bodyPr/>
          <a:lstStyle/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Chọn max_depth = 9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66317-66C8-9E81-84B3-2D0B338E7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510" y="944951"/>
            <a:ext cx="7539655" cy="393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96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7652D-CAB9-F718-8724-C229B7199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1EAF-10A2-455E-3076-E975E071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5. Huấn luyện mô hình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00CB1-4450-CB61-F5DB-0943CC5F0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24" y="1903444"/>
            <a:ext cx="4292082" cy="1595536"/>
          </a:xfrm>
        </p:spPr>
        <p:txBody>
          <a:bodyPr>
            <a:normAutofit/>
          </a:bodyPr>
          <a:lstStyle/>
          <a:p>
            <a:pPr marL="285750" marR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kern="100">
                <a:effectLst/>
                <a:ea typeface="Calibri" panose="020F0502020204030204" pitchFamily="34" charset="0"/>
              </a:rPr>
              <a:t>Chọn min samples leaf = 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53BD2-026E-F68D-A94B-B152B536C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282" y="941032"/>
            <a:ext cx="7282220" cy="365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50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C88EB-5F01-D3E7-FF1C-C53F5BEB7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9FB98-FFB4-6842-5D07-11935F5C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5. Huấn luyện mô hình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73BDA-2A5F-FE5B-180E-F574BBDFD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069" y="1477568"/>
            <a:ext cx="10448731" cy="226400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kern="100">
                <a:effectLst/>
                <a:ea typeface="Calibri" panose="020F0502020204030204" pitchFamily="34" charset="0"/>
              </a:rPr>
              <a:t>Phân chia dữ liệu: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 phần dữ liệu để huấn luyện.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 phần dữ liệu để kiểm tra.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Random_state = i*2.</a:t>
            </a:r>
          </a:p>
          <a:p>
            <a:pPr marL="285750" marR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kern="10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17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6183C-6667-79FF-6B98-A7587399E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BCFF-CDEB-9C5F-F1C2-4AF9E7D5F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6. Đánh giá mô hình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C3EA6-AC87-518B-72D3-21A4335E78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19" t="4798" r="4321" b="1964"/>
          <a:stretch/>
        </p:blipFill>
        <p:spPr>
          <a:xfrm>
            <a:off x="1985865" y="1175658"/>
            <a:ext cx="8220269" cy="494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0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652DB-57E9-C6DF-07BA-B1B646B24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EE60-9D64-AC93-DE9E-979B59E6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6. Đánh giá mô hình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B7118-6C21-6F9B-354A-E2B9C0B563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78" t="5264" r="3944" b="1679"/>
          <a:stretch/>
        </p:blipFill>
        <p:spPr>
          <a:xfrm>
            <a:off x="1884784" y="1104344"/>
            <a:ext cx="8277688" cy="507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5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C23A2-94EB-634D-0DCC-077F856BF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B679B-84B9-271A-C58B-C77D623D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6. Đánh giá mô hình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EB8DE9-4B40-7C03-390C-1FA9EDF6B4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52" t="2354" r="7981" b="1800"/>
          <a:stretch/>
        </p:blipFill>
        <p:spPr>
          <a:xfrm>
            <a:off x="1901639" y="1156248"/>
            <a:ext cx="8388722" cy="509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26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7A755-E173-6A72-0BF2-7247DA56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6. Đánh giá mô hình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BD3D190-10AF-98F5-5187-5C3490AF2E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414853"/>
              </p:ext>
            </p:extLst>
          </p:nvPr>
        </p:nvGraphicFramePr>
        <p:xfrm>
          <a:off x="838200" y="1492250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1766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5CD67-69CA-F77E-2C75-ECE2D088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6. Đánh giá mô hình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01F5C5B-9488-56E0-FA8D-29FF812A65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9303425"/>
              </p:ext>
            </p:extLst>
          </p:nvPr>
        </p:nvGraphicFramePr>
        <p:xfrm>
          <a:off x="838200" y="1492250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2079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807DB-9F30-F6CE-ED62-78ED896F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6. Đánh giá mô hình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CCE82E7-8255-3F9F-481F-B34C2BD872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014894"/>
              </p:ext>
            </p:extLst>
          </p:nvPr>
        </p:nvGraphicFramePr>
        <p:xfrm>
          <a:off x="838200" y="2278004"/>
          <a:ext cx="10515600" cy="1742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0719124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7595359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0564352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994405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80323144"/>
                    </a:ext>
                  </a:extLst>
                </a:gridCol>
              </a:tblGrid>
              <a:tr h="63407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Mô hình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ACCURACY </a:t>
                      </a:r>
                    </a:p>
                    <a:p>
                      <a:pPr algn="ctr"/>
                      <a:r>
                        <a:rPr lang="en-US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PRECISION</a:t>
                      </a:r>
                    </a:p>
                    <a:p>
                      <a:pPr algn="ctr"/>
                      <a:r>
                        <a:rPr lang="en-US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RECALL</a:t>
                      </a:r>
                    </a:p>
                    <a:p>
                      <a:pPr algn="ctr"/>
                      <a:r>
                        <a:rPr lang="en-US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F1</a:t>
                      </a:r>
                    </a:p>
                    <a:p>
                      <a:pPr algn="ctr"/>
                      <a:r>
                        <a:rPr lang="en-US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384505"/>
                  </a:ext>
                </a:extLst>
              </a:tr>
              <a:tr h="367358">
                <a:tc>
                  <a:txBody>
                    <a:bodyPr/>
                    <a:lstStyle/>
                    <a:p>
                      <a:r>
                        <a:rPr lang="en-US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94.68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99.05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87.21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92.72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7098430"/>
                  </a:ext>
                </a:extLst>
              </a:tr>
              <a:tr h="367358">
                <a:tc>
                  <a:txBody>
                    <a:bodyPr/>
                    <a:lstStyle/>
                    <a:p>
                      <a:r>
                        <a:rPr lang="en-US"/>
                        <a:t>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92.45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93.73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86.45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89.86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680441"/>
                  </a:ext>
                </a:extLst>
              </a:tr>
              <a:tr h="367358">
                <a:tc>
                  <a:txBody>
                    <a:bodyPr/>
                    <a:lstStyle/>
                    <a:p>
                      <a:r>
                        <a:rPr lang="en-US"/>
                        <a:t>DECESION 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94.87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96.92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89.84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300" b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93.17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379007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E0EF034-1BD5-7A0B-FB20-A19F0B7F267A}"/>
              </a:ext>
            </a:extLst>
          </p:cNvPr>
          <p:cNvSpPr txBox="1"/>
          <p:nvPr/>
        </p:nvSpPr>
        <p:spPr>
          <a:xfrm>
            <a:off x="838200" y="1648413"/>
            <a:ext cx="10592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>
                <a:solidFill>
                  <a:srgbClr val="00B0F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Giá trị đánh giá trung bình </a:t>
            </a:r>
            <a:r>
              <a:rPr lang="en-US" b="1">
                <a:solidFill>
                  <a:srgbClr val="00B0F0"/>
                </a:solidFill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10 </a:t>
            </a:r>
            <a:r>
              <a:rPr lang="en-US" sz="1800" b="1">
                <a:solidFill>
                  <a:srgbClr val="00B0F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lần chạy của các mô hình</a:t>
            </a:r>
            <a:endParaRPr lang="vi-VN" sz="1800" b="1">
              <a:solidFill>
                <a:srgbClr val="00B0F0"/>
              </a:solidFill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089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92F09-2F53-F435-0372-8C7D8B75B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EA457-ADA5-F576-B932-F7BBECEC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7</a:t>
            </a:r>
            <a:r>
              <a:rPr lang="en-US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.Kết luận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BF544-DD13-5745-2320-55E7AD3DE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568"/>
            <a:ext cx="10515600" cy="435133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Kết quả đạt được: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Xây dựng thành công một ứng dụng đơn giản.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Ứng dụng chạy khá hiệu quả.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Có thể tận dụng để phát triển các ứng dụng dự đoán lớn hơn.</a:t>
            </a:r>
          </a:p>
        </p:txBody>
      </p:sp>
    </p:spTree>
    <p:extLst>
      <p:ext uri="{BB962C8B-B14F-4D97-AF65-F5344CB8AC3E}">
        <p14:creationId xmlns:p14="http://schemas.microsoft.com/office/powerpoint/2010/main" val="397405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EC26-17C1-869D-66F3-47E5F631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1.Giới thiệu bài toán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B01B9-C6F8-A823-E77B-6558E261E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568"/>
            <a:ext cx="10515600" cy="435133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Phát hiện doanh nghiệp gian lận trong tài chính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Mục tiêu dự đoán: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Có gian lận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hay </a:t>
            </a:r>
            <a:r>
              <a:rPr lang="en-US" b="1"/>
              <a:t>K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hông gian lận</a:t>
            </a:r>
          </a:p>
        </p:txBody>
      </p:sp>
    </p:spTree>
    <p:extLst>
      <p:ext uri="{BB962C8B-B14F-4D97-AF65-F5344CB8AC3E}">
        <p14:creationId xmlns:p14="http://schemas.microsoft.com/office/powerpoint/2010/main" val="3600886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D5F38-25D3-89AC-3A26-A7F3C0A30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8DB6-219E-C5C6-E4F1-9B1B0DB48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7</a:t>
            </a:r>
            <a:r>
              <a:rPr lang="en-US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.Kết luận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47455-21BB-579B-A006-0E3E63ED2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568"/>
            <a:ext cx="10515600" cy="435133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Hướng phát triển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Ứng dụng vào thực tế.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Thêm dữ liệu thời gian thực.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Sử dụng thêm một vài mô hình khác để cải thiên khả năng dự đoán.</a:t>
            </a:r>
          </a:p>
        </p:txBody>
      </p:sp>
    </p:spTree>
    <p:extLst>
      <p:ext uri="{BB962C8B-B14F-4D97-AF65-F5344CB8AC3E}">
        <p14:creationId xmlns:p14="http://schemas.microsoft.com/office/powerpoint/2010/main" val="99526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981F-8DDB-4942-9095-1A301A930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CÁM ƠN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8CBC-CC0F-41DD-9762-03FD26D3B0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164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D02B-9892-9691-2EF4-2749BB97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2. Mô tả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FF3C7-B3FD-37FA-8FD0-5441A90A5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568"/>
            <a:ext cx="10515600" cy="435133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/>
              <a:t>Tên tệp dư liệu: Audit risk.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/>
              <a:t>Số lượng đặc trưng: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audit_risk.csv: 27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trial.csv: 17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/>
              <a:t>Số lượng dòng dữ liệu: 777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56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7620-AC6B-79EB-3598-DAE101BF6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90" y="147714"/>
            <a:ext cx="10515600" cy="1325563"/>
          </a:xfrm>
        </p:spPr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3.Phân tích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79C3B-D3EF-3177-0B19-54FA0FAE8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2735"/>
            <a:ext cx="10515600" cy="3790315"/>
          </a:xfrm>
        </p:spPr>
        <p:txBody>
          <a:bodyPr>
            <a:normAutofit/>
          </a:bodyPr>
          <a:lstStyle/>
          <a:p>
            <a:pPr marL="571500" marR="0" indent="-342900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US" kern="100">
                <a:effectLst/>
                <a:ea typeface="Calibri" panose="020F0502020204030204" pitchFamily="34" charset="0"/>
              </a:rPr>
              <a:t>Có 2 tập dữ liệu </a:t>
            </a:r>
          </a:p>
          <a:p>
            <a:pPr marL="10287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audit_risk </a:t>
            </a:r>
          </a:p>
          <a:p>
            <a:pPr marL="10287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trial</a:t>
            </a:r>
          </a:p>
          <a:p>
            <a:pPr marL="571500" marR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kern="100">
                <a:effectLst/>
                <a:ea typeface="Calibri" panose="020F0502020204030204" pitchFamily="34" charset="0"/>
              </a:rPr>
              <a:t>Nhãn : cột </a:t>
            </a:r>
            <a:r>
              <a:rPr lang="en-US" b="1" kern="100">
                <a:effectLst/>
                <a:ea typeface="Calibri" panose="020F0502020204030204" pitchFamily="34" charset="0"/>
              </a:rPr>
              <a:t>Risk</a:t>
            </a:r>
            <a:r>
              <a:rPr lang="en-US" kern="100">
                <a:effectLst/>
                <a:ea typeface="Calibri" panose="020F0502020204030204" pitchFamily="34" charset="0"/>
              </a:rPr>
              <a:t> trong bảng audit risk</a:t>
            </a:r>
          </a:p>
          <a:p>
            <a:pPr marL="571500" marR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kern="100">
                <a:ea typeface="Calibri" panose="020F0502020204030204" pitchFamily="34" charset="0"/>
              </a:rPr>
              <a:t>Nhãn có </a:t>
            </a:r>
            <a:r>
              <a:rPr lang="en-US" kern="100">
                <a:effectLst/>
                <a:ea typeface="Calibri" panose="020F0502020204030204" pitchFamily="34" charset="0"/>
              </a:rPr>
              <a:t>dữ liệu rời rạc (0|1)=&gt; bài toán </a:t>
            </a:r>
            <a:r>
              <a:rPr lang="en-US" b="1" kern="100">
                <a:effectLst/>
                <a:ea typeface="Calibri" panose="020F0502020204030204" pitchFamily="34" charset="0"/>
              </a:rPr>
              <a:t>phân lớp.</a:t>
            </a:r>
            <a:endParaRPr lang="en-US" kern="100">
              <a:effectLst/>
              <a:ea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5A5390-AC1A-0D18-E516-D8570618043B}"/>
              </a:ext>
            </a:extLst>
          </p:cNvPr>
          <p:cNvSpPr txBox="1"/>
          <p:nvPr/>
        </p:nvSpPr>
        <p:spPr>
          <a:xfrm>
            <a:off x="827810" y="1366349"/>
            <a:ext cx="10494819" cy="5222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marR="88900" algn="just">
              <a:lnSpc>
                <a:spcPct val="107000"/>
              </a:lnSpc>
              <a:spcAft>
                <a:spcPts val="25"/>
              </a:spcAft>
            </a:pPr>
            <a:r>
              <a:rPr lang="en-US" sz="2800" b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3.1 </a:t>
            </a:r>
            <a:r>
              <a:rPr lang="vi-VN" sz="2800" b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Phân tích dữ liệu</a:t>
            </a:r>
            <a:endParaRPr lang="en-US" sz="2800">
              <a:solidFill>
                <a:srgbClr val="00B0F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05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575DE-A5FA-030C-5A3A-82EB8F5A8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F6E9-BD95-6317-2BD8-F9557CA91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90" y="147714"/>
            <a:ext cx="10515600" cy="1325563"/>
          </a:xfrm>
        </p:spPr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3.Phân tích dữ liệu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C2533-5292-4847-3F56-BE11DD5DB850}"/>
              </a:ext>
            </a:extLst>
          </p:cNvPr>
          <p:cNvSpPr txBox="1"/>
          <p:nvPr/>
        </p:nvSpPr>
        <p:spPr>
          <a:xfrm>
            <a:off x="827810" y="1366349"/>
            <a:ext cx="10494819" cy="5222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marR="88900" algn="just">
              <a:lnSpc>
                <a:spcPct val="107000"/>
              </a:lnSpc>
              <a:spcAft>
                <a:spcPts val="25"/>
              </a:spcAft>
            </a:pPr>
            <a:r>
              <a:rPr lang="en-US" sz="2800" b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3.1 </a:t>
            </a:r>
            <a:r>
              <a:rPr lang="vi-VN" sz="2800" b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Phân tích dữ liệu</a:t>
            </a:r>
            <a:endParaRPr lang="en-US" sz="2800">
              <a:solidFill>
                <a:srgbClr val="00B0F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8B2063-05AC-CABA-A185-DBAD3AB44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0998" y="263140"/>
            <a:ext cx="3549651" cy="6119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716BD9-042A-C3A8-7D18-0874DCA72695}"/>
              </a:ext>
            </a:extLst>
          </p:cNvPr>
          <p:cNvSpPr txBox="1"/>
          <p:nvPr/>
        </p:nvSpPr>
        <p:spPr>
          <a:xfrm>
            <a:off x="1228002" y="2322580"/>
            <a:ext cx="46222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audit_risk.csv: (27 thuộc tính)</a:t>
            </a:r>
            <a:endParaRPr lang="vi-VN" sz="240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264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F8659-2649-1BA9-8535-78EFE9ABA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CD8B5-FC36-7589-6D5F-518C6C1CC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90" y="147714"/>
            <a:ext cx="10515600" cy="1325563"/>
          </a:xfrm>
        </p:spPr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3.Phân tích dữ liệu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9C0781-A4E5-5CF9-D659-AD637877BC61}"/>
              </a:ext>
            </a:extLst>
          </p:cNvPr>
          <p:cNvSpPr txBox="1"/>
          <p:nvPr/>
        </p:nvSpPr>
        <p:spPr>
          <a:xfrm>
            <a:off x="827810" y="1366349"/>
            <a:ext cx="10494819" cy="5222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marR="88900" algn="just">
              <a:lnSpc>
                <a:spcPct val="107000"/>
              </a:lnSpc>
              <a:spcAft>
                <a:spcPts val="25"/>
              </a:spcAft>
            </a:pPr>
            <a:r>
              <a:rPr lang="en-US" sz="2800" b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3.1 </a:t>
            </a:r>
            <a:r>
              <a:rPr lang="vi-VN" sz="2800" b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Phân tích dữ liệu</a:t>
            </a:r>
            <a:endParaRPr lang="en-US" sz="2800">
              <a:solidFill>
                <a:srgbClr val="00B0F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A5E9D-ABE4-F500-C030-F2AB66B4D1FD}"/>
              </a:ext>
            </a:extLst>
          </p:cNvPr>
          <p:cNvSpPr txBox="1"/>
          <p:nvPr/>
        </p:nvSpPr>
        <p:spPr>
          <a:xfrm>
            <a:off x="1321307" y="2322580"/>
            <a:ext cx="4455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trial.csv: (</a:t>
            </a:r>
            <a:r>
              <a:rPr lang="en-US" sz="2400">
                <a:solidFill>
                  <a:srgbClr val="000000"/>
                </a:solidFill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18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  <a:cs typeface="Arial" panose="020B0604020202020204" pitchFamily="34" charset="0"/>
              </a:rPr>
              <a:t> thuộc tính)</a:t>
            </a:r>
            <a:endParaRPr lang="vi-VN" sz="2400">
              <a:effectLst/>
              <a:latin typeface="Arial" panose="020B0604020202020204" pitchFamily="34" charset="0"/>
              <a:ea typeface="Courier New" panose="02070309020205020404" pitchFamily="49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A50F15-1934-A737-5D02-A65CD23BF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501" y="639218"/>
            <a:ext cx="4152900" cy="544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4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E9FC9-7C58-182D-E553-4C38B47CF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3ED1-57A2-5B13-501B-3576878D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90" y="147714"/>
            <a:ext cx="10515600" cy="1325563"/>
          </a:xfrm>
        </p:spPr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3.Phân tích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9B851-EE1A-C8D5-0A1C-98FD694EF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2735"/>
            <a:ext cx="10515600" cy="3790315"/>
          </a:xfrm>
        </p:spPr>
        <p:txBody>
          <a:bodyPr>
            <a:normAutofit/>
          </a:bodyPr>
          <a:lstStyle/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Gán tên các trường dữ liệu trong file trial.csv 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Đổi tên trường dữ liệu Risk thành Risk_trial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2C6063-19EE-34FE-2971-04639F6F283C}"/>
              </a:ext>
            </a:extLst>
          </p:cNvPr>
          <p:cNvSpPr txBox="1"/>
          <p:nvPr/>
        </p:nvSpPr>
        <p:spPr>
          <a:xfrm>
            <a:off x="827810" y="1366349"/>
            <a:ext cx="10494819" cy="5222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marR="88900" algn="just">
              <a:lnSpc>
                <a:spcPct val="107000"/>
              </a:lnSpc>
              <a:spcAft>
                <a:spcPts val="25"/>
              </a:spcAft>
            </a:pPr>
            <a:r>
              <a:rPr lang="en-US" sz="2800" b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3.1 Tiền xử lý </a:t>
            </a:r>
            <a:r>
              <a:rPr lang="vi-VN" sz="2800" b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 liệu</a:t>
            </a:r>
            <a:endParaRPr lang="en-US" sz="2800">
              <a:solidFill>
                <a:srgbClr val="00B0F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245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3FBD3-D92B-68A3-D325-C1949FCBF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D0936-75B0-9F0B-2FBB-92C202E9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90" y="147714"/>
            <a:ext cx="10515600" cy="1325563"/>
          </a:xfrm>
        </p:spPr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3.Phân tích 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6F8D1-E678-D2D0-7E0A-D367C50EE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2735"/>
            <a:ext cx="10515600" cy="3790315"/>
          </a:xfrm>
        </p:spPr>
        <p:txBody>
          <a:bodyPr>
            <a:normAutofit/>
          </a:bodyPr>
          <a:lstStyle/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ột Score_A và Score_B trong trial.csv khác trong audit_risk.csv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Chuẩn hóa dữ liệu</a:t>
            </a: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 cột Score_A và Score_B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FC463F-0C64-5B25-4792-945A8FF180F5}"/>
              </a:ext>
            </a:extLst>
          </p:cNvPr>
          <p:cNvSpPr txBox="1"/>
          <p:nvPr/>
        </p:nvSpPr>
        <p:spPr>
          <a:xfrm>
            <a:off x="827810" y="1366349"/>
            <a:ext cx="10494819" cy="5222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marR="88900" algn="just">
              <a:lnSpc>
                <a:spcPct val="107000"/>
              </a:lnSpc>
              <a:spcAft>
                <a:spcPts val="25"/>
              </a:spcAft>
            </a:pPr>
            <a:r>
              <a:rPr lang="en-US" sz="2800" b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3.1 Tiền xử lý </a:t>
            </a:r>
            <a:r>
              <a:rPr lang="vi-VN" sz="2800" b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 liệu</a:t>
            </a:r>
            <a:endParaRPr lang="en-US" sz="2800">
              <a:solidFill>
                <a:srgbClr val="00B0F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86F5E-B609-5FA4-0B47-E8FFCFA08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154" y="3107243"/>
            <a:ext cx="4620260" cy="1114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3F2554-2506-6996-0154-782EDDB55B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18" t="44883" r="9103" b="21512"/>
          <a:stretch/>
        </p:blipFill>
        <p:spPr bwMode="auto">
          <a:xfrm>
            <a:off x="3541152" y="4993560"/>
            <a:ext cx="4620261" cy="8352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9653064-35A4-9AEA-3958-B6B3AE97D70B}"/>
              </a:ext>
            </a:extLst>
          </p:cNvPr>
          <p:cNvSpPr/>
          <p:nvPr/>
        </p:nvSpPr>
        <p:spPr>
          <a:xfrm rot="5400000">
            <a:off x="5575690" y="4416988"/>
            <a:ext cx="551183" cy="27370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34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4618</TotalTime>
  <Words>721</Words>
  <Application>Microsoft Office PowerPoint</Application>
  <PresentationFormat>Widescreen</PresentationFormat>
  <Paragraphs>130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Barlow</vt:lpstr>
      <vt:lpstr>Wingdings</vt:lpstr>
      <vt:lpstr>Arial</vt:lpstr>
      <vt:lpstr>Times New Roman</vt:lpstr>
      <vt:lpstr>Calibri</vt:lpstr>
      <vt:lpstr>Readex Pro</vt:lpstr>
      <vt:lpstr>K2D</vt:lpstr>
      <vt:lpstr>Office Theme</vt:lpstr>
      <vt:lpstr>Đề Tài: Phát hiện gian lận tài chính bằng phương pháp máy học</vt:lpstr>
      <vt:lpstr>Nội dung</vt:lpstr>
      <vt:lpstr>1.Giới thiệu bài toán</vt:lpstr>
      <vt:lpstr>2. Mô tả dữ liệu</vt:lpstr>
      <vt:lpstr>3.Phân tích dữ liệu</vt:lpstr>
      <vt:lpstr>3.Phân tích dữ liệu</vt:lpstr>
      <vt:lpstr>3.Phân tích dữ liệu</vt:lpstr>
      <vt:lpstr>3.Phân tích dữ liệu</vt:lpstr>
      <vt:lpstr>3.Phân tích dữ liệu</vt:lpstr>
      <vt:lpstr>3.Phân tích dữ liệu</vt:lpstr>
      <vt:lpstr>3.Phân tích dữ liệu</vt:lpstr>
      <vt:lpstr>3.Phân tích dữ liệu</vt:lpstr>
      <vt:lpstr>3.Phân tích dữ liệu</vt:lpstr>
      <vt:lpstr>3.Phân tích dữ liệu</vt:lpstr>
      <vt:lpstr>3.Phân tích dữ liệu</vt:lpstr>
      <vt:lpstr>PowerPoint Presentation</vt:lpstr>
      <vt:lpstr>PowerPoint Presentation</vt:lpstr>
      <vt:lpstr>4. Lựa chọn mô hình </vt:lpstr>
      <vt:lpstr>5. Huấn luyện mô hình</vt:lpstr>
      <vt:lpstr>5. Huấn luyện mô hình</vt:lpstr>
      <vt:lpstr>5. Huấn luyện mô hình</vt:lpstr>
      <vt:lpstr>5. Huấn luyện mô hình</vt:lpstr>
      <vt:lpstr>6. Đánh giá mô hình</vt:lpstr>
      <vt:lpstr>6. Đánh giá mô hình</vt:lpstr>
      <vt:lpstr>6. Đánh giá mô hình</vt:lpstr>
      <vt:lpstr>6. Đánh giá mô hình</vt:lpstr>
      <vt:lpstr>6. Đánh giá mô hình</vt:lpstr>
      <vt:lpstr>6. Đánh giá mô hình</vt:lpstr>
      <vt:lpstr>7.Kết luận</vt:lpstr>
      <vt:lpstr>7.Kết luận</vt:lpstr>
      <vt:lpstr>CÁM ƠN</vt:lpstr>
    </vt:vector>
  </TitlesOfParts>
  <Company>Can 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PowerPointTemplate_Blank</dc:title>
  <dc:creator>CTU Media</dc:creator>
  <cp:lastModifiedBy>phuong thanh dat</cp:lastModifiedBy>
  <cp:revision>277</cp:revision>
  <dcterms:created xsi:type="dcterms:W3CDTF">2022-07-01T08:15:51Z</dcterms:created>
  <dcterms:modified xsi:type="dcterms:W3CDTF">2025-03-16T03:17:09Z</dcterms:modified>
</cp:coreProperties>
</file>