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771138-EA42-5EB9-BE77-703FBB04A82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38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4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95277A-6A4D-3594-67A6-0B916BF1F08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0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9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6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7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rgbClr val="174B8B"/>
            </a:gs>
            <a:gs pos="33000">
              <a:srgbClr val="002060"/>
            </a:gs>
            <a:gs pos="75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882" y="1543212"/>
            <a:ext cx="7917627" cy="911967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CUSTOMER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616" y="2499246"/>
            <a:ext cx="9144000" cy="79400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SCRAPING, DATA CLEANING, SENTIMENT ANALYSIS AND TOPIC MODELLING TO GAIN COMPANY INSIGHTS</a:t>
            </a:r>
          </a:p>
        </p:txBody>
      </p:sp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FA41C97D-210F-CF68-55B5-707280E7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82" y="341726"/>
            <a:ext cx="7767781" cy="14094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7AFF189-3BAA-5302-0474-F1321902A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3564746"/>
            <a:ext cx="5072205" cy="27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287304"/>
            <a:ext cx="10515600" cy="481181"/>
          </a:xfrm>
        </p:spPr>
        <p:txBody>
          <a:bodyPr>
            <a:normAutofit/>
          </a:bodyPr>
          <a:lstStyle/>
          <a:p>
            <a:r>
              <a:rPr lang="en-GB" sz="2400" b="1" u="sng" dirty="0">
                <a:solidFill>
                  <a:schemeClr val="bg1"/>
                </a:solidFill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680936"/>
            <a:ext cx="12023388" cy="6070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Analyzed 1000 airline reviews from Skytrax to extract sentiment.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         Sentiment Results: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  Positive: 279 | Negative: 486 | Neutral: 235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bg1"/>
                </a:solidFill>
              </a:rPr>
              <a:t>Top 3 Topics Identified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Topic 0 –</a:t>
            </a:r>
            <a:r>
              <a:rPr lang="en-US" sz="1800" b="1" dirty="0">
                <a:solidFill>
                  <a:srgbClr val="FFC000"/>
                </a:solidFill>
              </a:rPr>
              <a:t> Positive Flight Experience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 </a:t>
            </a:r>
            <a:r>
              <a:rPr lang="en-US" sz="1800" i="1" dirty="0">
                <a:solidFill>
                  <a:schemeClr val="bg1"/>
                </a:solidFill>
              </a:rPr>
              <a:t>Keywords:</a:t>
            </a:r>
            <a:r>
              <a:rPr lang="en-US" sz="1800" dirty="0">
                <a:solidFill>
                  <a:schemeClr val="bg1"/>
                </a:solidFill>
              </a:rPr>
              <a:t> good, crew, service, flight, staff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 </a:t>
            </a:r>
            <a:r>
              <a:rPr lang="en-US" sz="1800" i="1" dirty="0">
                <a:solidFill>
                  <a:schemeClr val="bg1"/>
                </a:solidFill>
              </a:rPr>
              <a:t>Insight: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rgbClr val="FFFF00"/>
                </a:solidFill>
              </a:rPr>
              <a:t>Appreciated onboard service and friendly crew.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Topic 1 – </a:t>
            </a:r>
            <a:r>
              <a:rPr lang="en-US" sz="1800" b="1" dirty="0">
                <a:solidFill>
                  <a:srgbClr val="FFC000"/>
                </a:solidFill>
              </a:rPr>
              <a:t>Refund &amp; Cancellation Issues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 </a:t>
            </a:r>
            <a:r>
              <a:rPr lang="en-US" sz="1800" i="1" dirty="0">
                <a:solidFill>
                  <a:schemeClr val="bg1"/>
                </a:solidFill>
              </a:rPr>
              <a:t>Keywords:</a:t>
            </a:r>
            <a:r>
              <a:rPr lang="en-US" sz="1800" dirty="0">
                <a:solidFill>
                  <a:schemeClr val="bg1"/>
                </a:solidFill>
              </a:rPr>
              <a:t> cancelled, refund, email, voucher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 </a:t>
            </a:r>
            <a:r>
              <a:rPr lang="en-US" sz="1800" i="1" dirty="0">
                <a:solidFill>
                  <a:schemeClr val="bg1"/>
                </a:solidFill>
              </a:rPr>
              <a:t>Insight: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rgbClr val="FFFF00"/>
                </a:solidFill>
              </a:rPr>
              <a:t>Complaints about delayed refunds and poor communication.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Topic 2 – </a:t>
            </a:r>
            <a:r>
              <a:rPr lang="en-US" sz="1800" b="1" dirty="0">
                <a:solidFill>
                  <a:srgbClr val="FFC000"/>
                </a:solidFill>
              </a:rPr>
              <a:t>Cabin Class Feedback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 </a:t>
            </a:r>
            <a:r>
              <a:rPr lang="en-US" sz="1800" i="1" dirty="0">
                <a:solidFill>
                  <a:schemeClr val="bg1"/>
                </a:solidFill>
              </a:rPr>
              <a:t>Keywords:</a:t>
            </a:r>
            <a:r>
              <a:rPr lang="en-US" sz="1800" dirty="0">
                <a:solidFill>
                  <a:schemeClr val="bg1"/>
                </a:solidFill>
              </a:rPr>
              <a:t> seat, class, business, comfort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 </a:t>
            </a:r>
            <a:r>
              <a:rPr lang="en-US" sz="1800" i="1" dirty="0">
                <a:solidFill>
                  <a:schemeClr val="bg1"/>
                </a:solidFill>
              </a:rPr>
              <a:t>Insight: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rgbClr val="FFFF00"/>
                </a:solidFill>
              </a:rPr>
              <a:t>Mixed reviews on seat comfort and business class quality.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AF63034E-49B6-B6B8-DC6A-1A66C25B7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26" y="69327"/>
            <a:ext cx="3077183" cy="273567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B5ADC0-07F7-025F-0B1F-F594B885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25" y="1437166"/>
            <a:ext cx="3226443" cy="19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oup of colorful bars&#10;&#10;AI-generated content may be incorrect.">
            <a:extLst>
              <a:ext uri="{FF2B5EF4-FFF2-40B4-BE49-F238E27FC236}">
                <a16:creationId xmlns:a16="http://schemas.microsoft.com/office/drawing/2014/main" id="{42CFA991-69EF-5872-4C6E-544E436E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31" y="3473687"/>
            <a:ext cx="5322048" cy="28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</TotalTime>
  <Words>146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CUSTOMER REVIEW ANALYSIS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Neeraj Paikra</cp:lastModifiedBy>
  <cp:revision>3</cp:revision>
  <dcterms:created xsi:type="dcterms:W3CDTF">2022-12-06T11:13:27Z</dcterms:created>
  <dcterms:modified xsi:type="dcterms:W3CDTF">2025-04-10T16:13:46Z</dcterms:modified>
</cp:coreProperties>
</file>