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771138-EA42-5EB9-BE77-703FBB04A82B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38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4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5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95277A-6A4D-3594-67A6-0B916BF1F08E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0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2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30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99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6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6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7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rgbClr val="174B8B"/>
            </a:gs>
            <a:gs pos="33000">
              <a:srgbClr val="002060"/>
            </a:gs>
            <a:gs pos="75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9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882" y="2480553"/>
            <a:ext cx="7917627" cy="807396"/>
          </a:xfrm>
        </p:spPr>
        <p:txBody>
          <a:bodyPr>
            <a:normAutofit/>
          </a:bodyPr>
          <a:lstStyle/>
          <a:p>
            <a:r>
              <a:rPr lang="en-GB" sz="3600" b="1" spc="300" dirty="0">
                <a:solidFill>
                  <a:schemeClr val="bg1"/>
                </a:solidFill>
                <a:latin typeface="+mn-lt"/>
              </a:rPr>
              <a:t>CUSTOMER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1359" y="4065400"/>
            <a:ext cx="3128671" cy="453444"/>
          </a:xfrm>
        </p:spPr>
        <p:txBody>
          <a:bodyPr>
            <a:normAutofit/>
          </a:bodyPr>
          <a:lstStyle/>
          <a:p>
            <a:r>
              <a:rPr lang="en-GB" sz="2000" spc="300" dirty="0">
                <a:solidFill>
                  <a:schemeClr val="bg1"/>
                </a:solidFill>
              </a:rPr>
              <a:t>APRIL 2025</a:t>
            </a:r>
          </a:p>
        </p:txBody>
      </p:sp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FA41C97D-210F-CF68-55B5-707280E7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82" y="341726"/>
            <a:ext cx="7767781" cy="140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6" y="287304"/>
            <a:ext cx="10515600" cy="481181"/>
          </a:xfrm>
        </p:spPr>
        <p:txBody>
          <a:bodyPr>
            <a:normAutofit/>
          </a:bodyPr>
          <a:lstStyle/>
          <a:p>
            <a:r>
              <a:rPr lang="en-GB" sz="2400" b="1" u="sng" spc="6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6" y="671208"/>
            <a:ext cx="12010417" cy="6186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Evaluation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most important feature was </a:t>
            </a:r>
            <a:r>
              <a:rPr lang="en-US" sz="1800" dirty="0" err="1">
                <a:solidFill>
                  <a:schemeClr val="bg1"/>
                </a:solidFill>
              </a:rPr>
              <a:t>booking_origin_freq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followed by </a:t>
            </a:r>
            <a:r>
              <a:rPr lang="en-US" sz="1800" dirty="0" err="1">
                <a:solidFill>
                  <a:schemeClr val="bg1"/>
                </a:solidFill>
              </a:rPr>
              <a:t>route_freq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dirty="0" err="1">
                <a:solidFill>
                  <a:schemeClr val="bg1"/>
                </a:solidFill>
              </a:rPr>
              <a:t>purchase_lead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Travel related features like </a:t>
            </a:r>
            <a:r>
              <a:rPr lang="en-US" sz="1800" dirty="0" err="1">
                <a:solidFill>
                  <a:schemeClr val="bg1"/>
                </a:solidFill>
              </a:rPr>
              <a:t>length_of_stay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dirty="0" err="1">
                <a:solidFill>
                  <a:schemeClr val="bg1"/>
                </a:solidFill>
              </a:rPr>
              <a:t>flight_duration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were also significant.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model achieved an accuracy of 71% with a recall of 73%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for the positive class. The high recall and low precision is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acceptable if missing a booking is costlier than falsely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predicting one.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AUC was 0.78, which indicates good model performance.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 suggest to add more customer focused features into the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model.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F7E0A8B-3BA7-EBA1-B93B-49CE89BD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74" y="671208"/>
            <a:ext cx="5837619" cy="348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5E16AE0-AA5F-ED48-0099-E41C8BA4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074" y="4242223"/>
            <a:ext cx="5824650" cy="25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342</TotalTime>
  <Words>111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CUSTOMER PREDICTION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Neeraj Paikra</cp:lastModifiedBy>
  <cp:revision>4</cp:revision>
  <dcterms:created xsi:type="dcterms:W3CDTF">2022-12-06T11:13:27Z</dcterms:created>
  <dcterms:modified xsi:type="dcterms:W3CDTF">2025-04-11T08:54:09Z</dcterms:modified>
</cp:coreProperties>
</file>