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5:5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4556 149 24575,'0'-2'0,"0"1"0,0-1 0,0 0 0,-1 1 0,1-1 0,-1 0 0,1 1 0,-1-1 0,0 0 0,1 1 0,-1-1 0,0 1 0,0-1 0,0 1 0,0 0 0,0-1 0,-1 1 0,1 0 0,0 0 0,-1 0 0,1 0 0,0 0 0,-1 0 0,1 0 0,-1 0 0,-1 0 0,-52-13 0,33 10 0,-147-30 4,-2 8-1,-198-5 0,-350 28-125,72 37-243,452-13 267,-247 58 0,359-58 112,1 3 0,1 4 0,1 3 0,1 4 0,2 3 0,2 4 0,-132 97 0,-20 45 267,-270 283-1,465-435-280,2 2 0,2 1 0,1 0 0,1 3 0,-40 79 0,58-98 0,1 0 0,0 0 0,1 1 0,1 0 0,1 1 0,1-1 0,1 0 0,1 1 0,0 0 0,2-1 0,0 1 0,1 0 0,1-1 0,2 0 0,7 26 0,1-13 0,1 1 0,2-2 0,1 0 0,2-1 0,1-1 0,1 0 0,1-2 0,2 0 0,39 34 0,-2-8 0,3-4 0,1-2 0,84 45 0,-18-21 0,3-6 0,2-7 0,4-5 0,1-6 0,2-6 0,2-7 0,1-6 0,2-7 0,185 5 0,478-24 0,90 4 0,-388 23-160,582 23-343,-958-50 503,591-17 0,-700 11-5,0-1 1,0-1-1,0-1 0,-1-2 1,38-16-1,-52 18 16,0-1-1,-1 0 1,0-1 0,0 0-1,-1-1 1,0-1 0,0 1-1,-1-2 1,-1 1-1,0-2 1,0 1 0,10-19-1,43-83 550,60-95-567,-67 128 7,174-261 0,-29-19 0,-188 331 0,-2 1 0,0-1 0,-2-1 0,-2 1 0,0-1 0,-2-1 0,-1 1 0,-2 0 0,-3-51 0,-2 38 0,-2-1 0,-3 1 0,0 1 0,-3 0 0,-2 0 0,-20-43 0,16 51 0,0 1 0,-2 0 0,-2 2 0,-1 0 0,-48-49 0,15 26 0,-116-85 0,110 93 0,-2 4 0,-2 2 0,-1 4 0,-3 2 0,0 3 0,-2 4 0,-1 2 0,-1 4 0,-134-21 0,-234 13 0,-4 31 0,195 2 0,-478-2-1365,679-2-5461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3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5086 24575,'1'-11'0,"0"0"0,1 0 0,0 0 0,1 0 0,1 1 0,0-1 0,0 1 0,1 0 0,0 0 0,0 0 0,1 1 0,1 0 0,0 0 0,8-8 0,19-19 0,72-59 0,-70 64 0,743-603 2,-444 368-119,327-275-259,-24-26 173,483-429 203,-1057 942 16,245-225 362,-273 241-328,-2-1 0,-2-2 0,-1-1 0,-3-1 0,46-94 0,26-116-50,-9 21 0,-37 75 0,-43 117 0,2 0 0,2 0 0,38-70 0,51-81-1365,-91 168-5461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4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16 24575,'0'0'0,"0"-1"0,0 0 0,-1 0 0,1 0 0,0 1 0,-1-1 0,1 0 0,-1 0 0,1 1 0,-1-1 0,1 0 0,-1 1 0,1-1 0,-1 0 0,0 1 0,1-1 0,-1 1 0,0-1 0,0 1 0,1 0 0,-1-1 0,0 1 0,0 0 0,0-1 0,0 1 0,1 0 0,-1 0 0,0 0 0,0 0 0,0 0 0,0 0 0,0 0 0,0 0 0,-36 1 0,36 0 0,-299 51 0,213-35 0,14-3 0,0 3 0,-123 47 0,186-59 0,0 0 0,0 2 0,1-1 0,0 1 0,1 0 0,-1 1 0,1 0 0,-12 16 0,-4 7 0,-21 39 0,36-54 0,0 1 0,1 0 0,1 1 0,1 0 0,0 0 0,2 0 0,0 0 0,1 1 0,0 0 0,2-1 0,0 1 0,1 0 0,1 0 0,1 0 0,1-1 0,5 22 0,-4-33 0,-1 0 0,2 0 0,-1-1 0,1 1 0,0-1 0,0 0 0,0 0 0,1 0 0,0-1 0,0 0 0,1 0 0,-1-1 0,15 8 0,17 14 0,13 14 0,2-1 0,2-3 0,67 33 0,-67-38 13,-38-21-357,0-1-1,0 0 1,33 10-1,-40-16-6481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24575,'0'1'0,"1"-1"0,-1 1 0,0 0 0,0 0 0,1-1 0,-1 1 0,0 0 0,1-1 0,-1 1 0,1 0 0,-1-1 0,1 1 0,-1 0 0,1-1 0,0 1 0,-1-1 0,1 1 0,0-1 0,-1 1 0,1-1 0,0 0 0,-1 1 0,1-1 0,0 0 0,0 0 0,-1 1 0,1-1 0,1 0 0,27 4 0,-24-3 0,434 7 0,-274-10 0,-8 0 0,181 4 0,-305 1 0,0 1 0,0 1 0,53 17 0,93 42 0,1 0 0,-140-52-227,1-3-1,0-1 1,1-1-1,0-3 1,82-2-1,-104-3-6598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4556 149 24575,'0'-2'0,"0"1"0,0-1 0,0 0 0,-1 1 0,1-1 0,-1 0 0,1 1 0,-1-1 0,0 0 0,1 1 0,-1-1 0,0 1 0,0-1 0,0 1 0,0 0 0,0-1 0,-1 1 0,1 0 0,0 0 0,-1 0 0,1 0 0,0 0 0,-1 0 0,1 0 0,-1 0 0,-1 0 0,-52-13 0,33 10 0,-147-30 4,-2 8-1,-198-5 0,-350 28-125,72 37-243,452-13 267,-247 58 0,359-58 112,1 3 0,1 4 0,1 3 0,1 4 0,2 3 0,2 4 0,-132 97 0,-20 45 267,-270 283-1,465-435-280,2 2 0,2 1 0,1 0 0,1 3 0,-40 79 0,58-98 0,1 0 0,0 0 0,1 1 0,1 0 0,1 1 0,1-1 0,1 0 0,1 1 0,0 0 0,2-1 0,0 1 0,1 0 0,1-1 0,2 0 0,7 26 0,1-13 0,1 1 0,2-2 0,1 0 0,2-1 0,1-1 0,1 0 0,1-2 0,2 0 0,39 34 0,-2-8 0,3-4 0,1-2 0,84 45 0,-18-21 0,3-6 0,2-7 0,4-5 0,1-6 0,2-6 0,2-7 0,1-6 0,2-7 0,185 5 0,478-24 0,90 4 0,-388 23-160,582 23-343,-958-50 503,591-17 0,-700 11-5,0-1 1,0-1-1,0-1 0,-1-2 1,38-16-1,-52 18 16,0-1-1,-1 0 1,0-1 0,0 0-1,-1-1 1,0-1 0,0 1-1,-1-2 1,-1 1-1,0-2 1,0 1 0,10-19-1,43-83 550,60-95-567,-67 128 7,174-261 0,-29-19 0,-188 331 0,-2 1 0,0-1 0,-2-1 0,-2 1 0,0-1 0,-2-1 0,-1 1 0,-2 0 0,-3-51 0,-2 38 0,-2-1 0,-3 1 0,0 1 0,-3 0 0,-2 0 0,-20-43 0,16 51 0,0 1 0,-2 0 0,-2 2 0,-1 0 0,-48-49 0,15 26 0,-116-85 0,110 93 0,-2 4 0,-2 2 0,-1 4 0,-3 2 0,0 3 0,-2 4 0,-1 2 0,-1 4 0,-134-21 0,-234 13 0,-4 31 0,195 2 0,-478-2-1365,679-2-5461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1 786 24575,'25'-2'0,"-1"-2"0,1 0 0,-1-1 0,0-2 0,0-1 0,31-14 0,69-20 0,860-156-159,-640 135-588,738-150 572,-399 77 45,-602 120 219,203-35-323,-219 43 678,-1 2-1,94 5 0,-103 5-439,0 2-1,0 3 1,-1 2 0,0 2 0,0 3 0,62 27-1,-99-36-344,0-1 0,1 0-1,22 4 1,-17-6-6485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24575,'26'29'0,"-2"1"0,-1 2 0,23 40 0,-3-5 0,30 44 0,5-4 0,169 180 0,-239-280 0,0 1 0,0 0 0,-1 1 0,12 17 0,-18-23 0,1 0 0,-1 0 0,0 0 0,0 0 0,0 0 0,0 0 0,0 1 0,-1-1 0,1 0 0,-1 0 0,0 0 0,0 1 0,0-1 0,-1 0 0,1 0 0,-1 1 0,1-1 0,-1 0 0,0 0 0,0 0 0,-3 5 0,-4 6 0,-1-1 0,0 0 0,-1 0 0,-1-1 0,0-1 0,-14 13 0,-83 60 0,78-61 0,-192 130-1365,186-132-5461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24575,'1'10'0,"0"0"0,0 0 0,1 0 0,0 0 0,1 0 0,0 0 0,0-1 0,1 0 0,1 0 0,-1 0 0,2 0 0,-1 0 0,1-1 0,0 0 0,1-1 0,-1 1 0,10 6 0,16 13 0,1-1 0,71 40 0,-85-54 0,190 106-446,6-8 0,278 98 0,474 102-2450,256-14 2477,16-63-819,56 10 1135,-1144-213 730,-39-9 925,-97-18-5928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3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1215 24575,'83'-5'0,"0"-3"0,146-34 0,-96 15 0,89-15-100,1953-401-4018,-1465 252 4128,-511 125 200,292-140-1,-421 172 696,2 3 0,1 4-1,131-31 1,-18 29-2100,-111 24-5631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38:5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103 331 24575,'-9'62'0,"-1"-10"0,2 61 0,-20 153 0,8-138 0,-7 202 0,27 134 0,3-200 0,-6 154 0,6 423 0,1-751 0,4-1 0,4 0 0,39 147 0,-47-226 0,0-1 0,1 1 0,0-1 0,0 0 0,1 0 0,0 0 0,1-1 0,0 0 0,0 0 0,0-1 0,1 0 0,0 0 0,1-1 0,0 0 0,0 0 0,0-1 0,0 0 0,1-1 0,12 4 0,21 7 0,1-3 0,0-1 0,51 5 0,-61-10 0,642 58 0,7-57 0,-445-8 0,-235 2 0,0-1 0,0 0 0,0 0 0,0-1 0,0 1 0,0-1 0,0 1 0,0-1 0,0 0 0,0 0 0,0 0 0,0-1 0,-1 1 0,1-1 0,-1 1 0,4-4 0,-4 2 0,0 1 0,0-1 0,0 0 0,0 0 0,-1 0 0,0 0 0,1-1 0,-1 1 0,-1 0 0,1-1 0,0 1 0,-1 0 0,1-1 0,-1 1 0,0-4 0,-2-86 0,-25-170 0,2 44 0,4-993 0,24 848 0,-2-572 0,2 877 0,20-111 0,1-18 0,-24 156 0,-2 0 0,-2-1 0,-1 2 0,-1-1 0,-15-43 0,9 32 0,-13-81 0,25 120 0,0-1 0,-1 1 0,0 0 0,1 0 0,-2 0 0,1 0 0,0 0 0,-1 0 0,0 0 0,1 1 0,-2-1 0,-3-6 0,3 8 0,1 0 0,-1 0 0,1 0 0,-1 1 0,0-1 0,0 1 0,0 0 0,0-1 0,0 1 0,0 1 0,0-1 0,0 0 0,0 1 0,0-1 0,-1 1 0,1 0 0,-6 1 0,-227 24 0,-373-19 0,339-8 0,237 4 0,0 2 0,0 1 0,1 2 0,-1 1 0,-34 14 0,23-7 0,-83 15 0,-122 4 0,243-33 7,-1 0 0,1 0-1,-1 0 1,1 1 0,0 0-1,0 0 1,0 1-1,0-1 1,0 1 0,0 1-1,1-1 1,-1 1 0,1 0-1,0 0 1,0 0 0,1 1-1,-5 5 1,4-3-121,0 0 0,0 1-1,1-1 1,0 1 0,1 0 0,0 0-1,0 0 1,1 1 0,0-1 0,0 1-1,1-1 1,-1 12 0,2 4-6712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1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24575,'119'3'0,"169"26"0,-197-17 0,112 21 0,-143-22 0,0-3 0,1-3 0,120-4 0,-80-3 0,-62 0 0,56-9 0,-56 5 0,60-1 0,176 8-1365,-253-1-5461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6:0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1 786 24575,'25'-2'0,"-1"-2"0,1 0 0,-1-1 0,0-2 0,0-1 0,31-14 0,69-20 0,860-156-159,-640 135-588,738-150 572,-399 77 45,-602 120 219,203-35-323,-219 43 678,-1 2-1,94 5 0,-103 5-439,0 2-1,0 3 1,-1 2 0,0 2 0,0 3 0,62 27-1,-99-36-344,0-1 0,1 0-1,22 4 1,-17-6-6485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24575,'26'28'0,"-2"2"0,0 0 0,-2 1 0,-1 2 0,18 39 0,-27-46 0,-1 0 0,-1 1 0,-1 0 0,-2 0 0,0 1 0,-2-1 0,3 48 0,-8-70 0,0 0 0,0 0 0,0 0 0,0 0 0,-1 0 0,0 0 0,0 0 0,0-1 0,0 1 0,-1 0 0,0-1 0,0 1 0,0-1 0,0 1 0,-1-1 0,0 0 0,0 0 0,-5 6 0,1-5 0,-1 0 0,1-1 0,-1 1 0,0-1 0,0-1 0,-1 0 0,1 0 0,-1 0 0,-12 1 0,-24 3 11,37-7-183,-1 1 0,1 0 0,0 0 0,0 1 0,0 0 0,0 1 0,-13 5 0,5 3-6654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5 205 24575,'1'0'0,"0"0"0,-1 0 0,1 0 0,0 1 0,0-1 0,-1 0 0,1 1 0,0-1 0,-1 0 0,1 1 0,-1-1 0,1 1 0,-1-1 0,1 1 0,0-1 0,-1 1 0,0 0 0,1-1 0,-1 1 0,1-1 0,-1 1 0,0 0 0,1-1 0,-1 1 0,0 0 0,0 0 0,0-1 0,1 2 0,3 25 0,-4-23 0,9 435 0,-11-265 0,1 3028 0,1-3170 0,-1-2 0,1-1 0,1 1 0,2 0 0,1-1 0,10 41 0,-12-65 0,0-1 0,0 0 0,0 0 0,1 0 0,-1 0 0,1 0 0,0 0 0,0-1 0,1 0 0,-1 1 0,0-1 0,1 0 0,0-1 0,0 1 0,0-1 0,0 1 0,0-1 0,0-1 0,1 1 0,-1 0 0,1-1 0,6 1 0,11 2 0,0-2 0,0 0 0,37-3 0,-17 0 0,448 37 0,-1 33 0,58 7 0,-373-64 0,188-13 0,-133-2 0,-182 5 0,-32 0 0,0-1 0,0-1 0,-1 0 0,1-1 0,0-1 0,24-5 0,-37 6 0,0-1 0,0 1 0,1 0 0,-1-1 0,-1 1 0,1-1 0,0 0 0,0 1 0,0-1 0,-1 0 0,1 0 0,-1 0 0,0-1 0,0 1 0,1 0 0,-1 0 0,-1-1 0,1 1 0,0 0 0,0-1 0,-1 1 0,1-5 0,0-63 0,-3 50 0,12-1088 0,-2 837 0,-6-236 0,14-277 0,-9 498 0,2-22 0,25 95 0,-21 153 0,-3-2 0,5-122 0,-15 144 0,1 23 0,-1 0 0,0 0 0,-7-33 0,6 45 0,0 0 0,-1 1 0,1-1 0,-1 0 0,0 1 0,-1-1 0,1 1 0,-1 0 0,0 0 0,0 0 0,0 0 0,-1 0 0,1 1 0,-1 0 0,0-1 0,0 1 0,0 1 0,-5-4 0,-25-11 0,-2 2 0,1 1 0,-43-10 0,-118-22 0,170 41 0,-338-57 0,75 15 0,-57-25 0,-275-43 0,451 101-7,-247 11-1,192 6-1342,201-3-5476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6240 24575,'1'-47'0,"3"-1"0,18-85 0,36-90 0,-30 125 0,54-205-29,218-761-528,-264 947 520,266-828-72,49 18 138,-339 900-29,425-1038 0,-422 1024 12,179-437 679,-184 457-691,4-9 0,1 0 0,1 1 0,37-48 0,-44 67 0,2 1 0,-1 0 0,1 1 0,0 0 0,1 0 0,0 2 0,0-1 0,25-8 0,114-29 0,-95 30 0,736-163 0,-621 142 0,630-98 0,-149 80 44,1 52-270,-296 4-957,-333-3-5643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0:2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24575,'0'55'0,"2"-1"0,13 70 0,-11-101 0,2 0 0,0 0 0,2 0 0,1-1 0,0 0 0,2-1 0,23 37 0,-31-55 0,12 17 0,0 0 0,-2 2 0,0-1 0,-1 2 0,-2-1 0,0 2 0,12 44 0,-21-66 0,-1 0 0,1 0 0,-1 0 0,0-1 0,0 1 0,0 0 0,0 0 0,0 0 0,0 0 0,-1 0 0,1 0 0,-1 0 0,1 0 0,-1 0 0,0 0 0,1 0 0,-1-1 0,0 1 0,0 0 0,0 0 0,-1-1 0,1 1 0,0-1 0,-1 1 0,1-1 0,-1 0 0,-3 3 0,-1-1 0,-1 0 0,-1-1 0,1 1 0,0-1 0,0 0 0,-10 0 0,-33 11 0,33-5-273,-1 0 0,1 1 0,1 1 0,-29 22 0,30-18-6553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2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53 208 24575,'-2'37'0,"-2"0"0,-15 65 0,9-57 0,-3 52 0,12-94 0,-2 47 0,3 66 0,0-103 0,2-1 0,-1 1 0,2 0 0,-1 0 0,2-1 0,0 0 0,0 0 0,1 0 0,1 0 0,11 18 0,-8-20 0,0-1 0,0-1 0,1 0 0,0 0 0,1-1 0,0 0 0,0-1 0,0 0 0,20 7 0,8 5 0,191 87 0,4-10 0,4-11 0,3-10 0,381 66 0,-427-107 0,1-8 0,238-1 0,-426-24 0,0-1 0,0 1 0,0-1 0,0-1 0,0 1 0,-1-1 0,1-1 0,0 1 0,-1-1 0,0-1 0,1 1 0,-2-1 0,1 0 0,0-1 0,-1 0 0,0 0 0,0 0 0,0-1 0,7-9 0,34-33 0,72-82 0,-103 109 0,-1 0 0,0-1 0,-2-1 0,19-46 0,-11 3 0,-3-1 0,-3-1 0,8-96 0,-9 65 0,-13 89 0,0-1 0,-1 0 0,1 1 0,-2-1 0,0 1 0,0-1 0,-1 1 0,0 0 0,-1-1 0,0 1 0,-1 0 0,0 1 0,0-1 0,-1 1 0,-8-13 0,4 11 0,0 0 0,0 0 0,-1 0 0,-1 1 0,0 1 0,0 0 0,-1 0 0,0 2 0,0-1 0,-26-11 0,-7 3 0,-1 2 0,-77-14 0,38 9 0,-575-124 0,-13 51 0,421 70 0,-338-14 0,505 38-1365,66-1-5461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24575,'36'0'0,"1"1"0,0 1 0,-1 2 0,60 15 0,169 42 0,-97-25 0,934 183 0,-250-47 0,87 14 0,-291-132 0,0-57 0,-402-1 0,-73 5 0,149-6 0,-254-3 0,-1-3 0,102-32 0,-148 37 0,20-8 0,0-2 0,63-34 0,14-6 0,-39 23 0,202-72 0,-235 94 0,64-7 0,-7 2 0,-33 5 0,131-5 0,76 18 0,-92 1 0,-145-3 0,194 8 0,-203-5 0,0 2 0,0 1 0,0 2 0,-1 1 0,43 19 0,84 59 0,-111-59 0,1-1 0,62 24 0,-96-47 0,3 2 0,0 0 0,0 1 0,28 17 0,-40-21 0,0 0 0,0 0 0,-1 0 0,1 1 0,-1-1 0,0 1 0,0 0 0,0 0 0,0 0 0,0 0 0,-1 1 0,0-1 0,0 1 0,0-1 0,-1 1 0,1 0 0,-1 0 0,1 6 0,-1 2 0,0-1 0,-1 1 0,0 0 0,-1 0 0,0 0 0,-1-1 0,0 1 0,-1-1 0,0 1 0,-8 17 0,3-16 0,1 0 0,-2-1 0,0 0 0,-1 0 0,0 0 0,0-1 0,-25 20 0,4-6 0,-1-2 0,-1-2 0,-1-1 0,-63 29 0,33-23 0,-128 34 0,145-51 0,0-2 0,0-3 0,-1-1 0,-93-5 0,-192-39 0,-574-138 0,701 134 0,45 3 0,139 34 0,1-1 0,0-1 0,1 0 0,0-2 0,-23-16 0,37 22 0,0 0 0,1-1 0,-1 1 0,1-1 0,0-1 0,1 1 0,-1-1 0,1 1 0,1-1 0,-1 0 0,1-1 0,0 1 0,1 0 0,0-1 0,0 0 0,1 1 0,-1-1 0,2 0 0,-1 0 0,1 0 0,0 1 0,1-1 0,0 0 0,0 0 0,1 0 0,0 1 0,0-1 0,1 1 0,0 0 0,0 0 0,0 0 0,9-12 0,34-36-1365,-24 32-5461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3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24575,'763'1'-285,"894"-3"-648,-1308-5 1083,-1-14 1,659-130-1,-903 127 559,118-23-2016,-183 41-5519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1246 1 24575,'16'10'0,"1"1"0,-2 1 0,0 1 0,20 20 0,4 4 0,20 16 0,-3 4 0,-2 1 0,-3 3 0,82 127 0,-132-186 0,10 16 0,0 1 0,-2-1 0,13 35 0,-20-49 0,-1 0 0,1 0 0,-1 1 0,0-1 0,-1 0 0,1 1 0,-1-1 0,0 0 0,0 1 0,0-1 0,-1 0 0,1 1 0,-1-1 0,0 0 0,0 1 0,-1-1 0,1 0 0,-1 0 0,0 0 0,0 0 0,0-1 0,0 1 0,-1 0 0,-5 5 0,-4 0 0,-1 0 0,-1-1 0,0 0 0,0-1 0,0-1 0,-1 0 0,0-1 0,-26 5 0,13-1 0,-626 152 0,-9-38 0,506-98-1365,41-8-5461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368 445 24575,'1'132'0,"-33"258"0,-70 126 0,-1 8 0,48-183 0,-21 681 0,84-217 0,-6-774 0,1 0 0,1 0 0,2 0 0,1-1 0,15 40 0,-21-67 0,0 0 0,1 0 0,-1 0 0,1 0 0,0 0 0,0 0 0,0 0 0,0 0 0,0-1 0,0 1 0,1-1 0,-1 0 0,1 0 0,0 0 0,0 0 0,0 0 0,0 0 0,0-1 0,0 1 0,0-1 0,1 0 0,-1 0 0,6 1 0,6 0 0,0-1 0,0 0 0,0-1 0,18-2 0,0 0 0,582-1 0,14 0 0,-538-1 0,-1-5 0,164-38 0,-209 38 0,-33 8 0,-1-1 0,0 0 0,0-1 0,0 0 0,0-1 0,0 0 0,-1 0 0,0-1 0,17-11 0,-4-2 0,1 1 0,1 1 0,0 1 0,53-22 0,-46 27 0,-28 10 0,0-1 0,1 0 0,-1-1 0,0 1 0,0-1 0,1 1 0,-1-1 0,-1 0 0,1-1 0,0 1 0,0-1 0,-1 0 0,0 0 0,1 0 0,-1 0 0,0 0 0,0-1 0,-1 1 0,5-8 0,5-16 0,-1 1 0,-2-2 0,0 1 0,-2-1 0,-1 0 0,2-36 0,2-180 0,-10 188 0,1-1589 0,-4 704 0,7 771 0,8 1 0,7 0 0,51-211 0,-57 335 0,-8 32 0,-2 0 0,1-1 0,-1 0 0,-1 1 0,0-18 0,-2 30 0,0 0 0,0 0 0,0 0 0,-1 0 0,1 0 0,-1 0 0,1 0 0,0 0 0,-1 0 0,0 0 0,1 0 0,-1 0 0,1 0 0,-1 1 0,0-1 0,0 0 0,0 0 0,1 1 0,-1-1 0,0 0 0,0 1 0,0-1 0,0 1 0,0 0 0,0-1 0,0 1 0,0 0 0,0-1 0,0 1 0,0 0 0,0 0 0,0 0 0,0 0 0,0 0 0,0 0 0,0 0 0,-1 0 0,1 0 0,0 1 0,0-1 0,0 0 0,0 1 0,-1 0 0,-56 18 0,47-14 0,-270 89 0,228-80 0,-1-3 0,0-2 0,-81 3 0,-226-14 0,-26 2 0,275 5 0,-159 27 0,201-19 60,-70 23 0,117-28-272,1 0 0,0 1 0,0 2-1,1 0 1,1 1 0,-37 28 0,38-22-6614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24575,'4'0'0,"6"0"0,10 0 0,11 0 0,16 0 0,15 0 0,13 0 0,12 0 0,8 0 0,6 0 0,-2 0 0,-4 0 0,-5 0 0,-14 0 0,-15 0 0,-14 0 0,-15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6:1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24575,'26'29'0,"-2"1"0,-1 2 0,23 40 0,-3-5 0,30 44 0,5-4 0,169 180 0,-239-280 0,0 1 0,0 0 0,-1 1 0,12 17 0,-18-23 0,1 0 0,-1 0 0,0 0 0,0 0 0,0 0 0,0 0 0,0 1 0,-1-1 0,1 0 0,-1 0 0,0 0 0,0 1 0,0-1 0,-1 0 0,1 0 0,-1 1 0,1-1 0,-1 0 0,0 0 0,0 0 0,-3 5 0,-4 6 0,-1-1 0,0 0 0,-1 0 0,-1-1 0,0-1 0,-14 13 0,-83 60 0,78-61 0,-192 130-1365,186-132-5461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0:4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24575,'3'1'0,"1"1"0,-1 0 0,0 0 0,0 0 0,0 0 0,0 1 0,0-1 0,0 1 0,0 0 0,-1-1 0,1 1 0,-1 1 0,0-1 0,0 0 0,3 6 0,5 7 0,0-4 0,-1 0 0,-1 1 0,0 0 0,-1 1 0,0 0 0,-1 0 0,-1 0 0,6 24 0,-9-30 0,-1 0 0,0 1 0,0-1 0,-1 0 0,0 1 0,0-1 0,-1 0 0,0 1 0,-1-1 0,0 0 0,0 0 0,-1 0 0,0 0 0,0-1 0,0 1 0,-1-1 0,-7 10 0,-64 86-1365,62-81-5461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0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24575,'1'10'0,"0"0"0,0 0 0,1 0 0,0 0 0,1 0 0,0 0 0,0-1 0,1 0 0,1 0 0,-1 0 0,2 0 0,-1 0 0,1-1 0,0 0 0,1-1 0,-1 1 0,10 6 0,16 13 0,1-1 0,71 40 0,-85-54 0,190 106-446,6-8 0,278 98 0,474 102-2450,256-14 2477,16-63-819,56 10 1135,-1144-213 730,-39-9 925,-97-18-5928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1215 24575,'83'-5'0,"0"-3"0,146-34 0,-96 15 0,89-15-100,1953-401-4018,-1465 252 4128,-511 125 200,292-140-1,-421 172 696,2 3 0,1 4-1,131-31 1,-18 29-2100,-111 24-5631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303 285 24575,'-2'0'0,"0"0"0,0 1 0,0-1 0,0 1 0,0-1 0,0 1 0,0 0 0,0 0 0,1 0 0,-1 0 0,0 0 0,0 0 0,1 0 0,-1 0 0,1 1 0,-1-1 0,1 1 0,0-1 0,-2 3 0,-20 37 0,17-28 0,-33 68 0,4 1 0,3 2 0,5 1 0,-18 88 0,23-51 0,4 0 0,-1 167 0,42 253 0,47-6 0,72 200 0,-13-80 0,-97-442 0,5 239 0,5 159 0,-9-308 0,-31-248 0,-1-1 0,-3 1 0,-13 77 0,0-70 0,-41 108 0,36-117 0,2 2 0,-18 91 0,26-91 0,5-34 0,1-1 0,1 0 0,1 1 0,1-1 0,1 1 0,3 26 0,-2-43 0,0-1 0,0 1 0,1-1 0,0 0 0,0 0 0,0 1 0,0-1 0,1-1 0,0 1 0,0 0 0,0-1 0,0 1 0,0-1 0,0 0 0,1 0 0,0 0 0,0-1 0,0 1 0,0-1 0,0 0 0,0 0 0,0 0 0,1-1 0,5 2 0,11 2 0,1 0 0,0-2 0,41 1 0,-59-4 0,732 3-19,-536-6-99,1915-128-568,-2010 118 1098,158 1-1,779 17-411,-596-7 0,-446 2 0,35 1 0,1-2 0,-1-2 0,45-9 0,-72 11 0,0-1 0,-1 0 0,1 0 0,0-1 0,-1 0 0,0 0 0,1-1 0,-1 0 0,-1 0 0,1-1 0,0 0 0,-1 0 0,0 0 0,-1-1 0,1 0 0,-1 0 0,0 0 0,0-1 0,-1 1 0,7-14 0,0-12 0,-2-1 0,0 0 0,-3-1 0,4-35 0,1-143 0,-10 163 0,2-1532 0,-3 1554 0,-62-750 0,-63 8 0,76 488 0,14 39 0,-2-283 0,33 433 0,-5 1 0,-24-113 0,18 141 0,-2 1 0,-4 1 0,-2 1 0,-33-61 0,21 57 0,-4 1 0,-1 3 0,-4 1 0,-2 1 0,-3 4 0,-2 1 0,-2 2 0,-2 3 0,-3 2 0,-1 3 0,-107-59 0,91 62 0,-110-44 0,150 72 0,-1 0 0,-1 3 0,0 0 0,0 3 0,-62-3 0,-515 11 0,242 3 0,-2544-5-1365,2882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4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1537 24575,'3'-1'0,"0"0"0,0 0 0,0 0 0,0-1 0,-1 1 0,1-1 0,-1 1 0,1-1 0,-1 0 0,1 0 0,-1-1 0,0 1 0,0 0 0,3-5 0,8-7 0,48-34 0,1 4 0,2 2 0,116-56 0,-175 95 0,163-75 0,267-85 0,330-51 0,15 52 0,-524 112 0,660-134 0,636-117 0,-1323 274 0,379 2 0,-516 25 0,11 2 0,-1-4 0,148-24 0,-132 11 0,0 5 0,210 8 0,-152 4 0,-148 0 0,56 9 0,-55-5 0,54 2 0,42-9-1365,-103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7:5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24575,'6'1'0,"1"1"0,-1 0 0,1 0 0,-1 1 0,0 0 0,0 0 0,0 0 0,0 1 0,0 0 0,-1 0 0,0 0 0,8 9 0,15 10 0,20 13 0,-2 3 0,57 60 0,-101-97 0,0-1 0,0 1 0,0 0 0,-1 0 0,1 0 0,-1 0 0,1 0 0,-1 0 0,0 1 0,0-1 0,0 0 0,0 1 0,0-1 0,0 1 0,-1-1 0,1 1 0,-1-1 0,0 1 0,1-1 0,-1 1 0,0-1 0,-1 1 0,1-1 0,0 1 0,-1-1 0,1 1 0,-1-1 0,0 1 0,0-1 0,0 0 0,0 1 0,0-1 0,-1 0 0,1 0 0,-1 0 0,1 0 0,-1 0 0,-3 3 0,-8 6 0,0 0 0,-1-2 0,0 1 0,-30 13 0,12-5 0,8-1 0,2 0 0,-40 39 0,44-38 0,0-1 0,-2-1 0,1-1 0,-27 16 0,28-22-1365,2-1-5461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18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24575,'13'7'0,"-8"-2"0,1079 1121-1325,90 253-850,-56 53 1696,-973-1244 106,110 155 1765,168 209 1568,-271-400-2960,-80-84 0,58 65 0,44 42 0,-142-147-455,1-1 0,54 32 0,-69-49-6371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3495-EE2A-063F-4243-4BCD7D41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3AD422-EB89-D313-59AD-AD4912E4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2F33B-D12B-BB7C-ED38-D32EB21F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5783E-89C6-94D5-C9B2-78EE51B3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7A2232-5D7F-3E07-1564-528B3FE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C4891-AA53-CAED-A20E-E0B130E4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C89DE1-0B55-689F-125F-3D9042DD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F12C6-6348-693E-1CE1-3076CB96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0056F-80BE-7A56-D4F4-4C5945AE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F7BCA-7488-B7DC-E9EC-C531862E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F7F4A0-BCC5-D599-FB54-5C63525A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2AC19B-FC66-624B-5966-7D0D916C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92F09-9AB6-C61B-DB44-BB8BFD56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579A1-DA82-40B4-C178-53B1ABC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62777-0A91-2B37-0042-7A972C2A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F4979-6DDA-A5A3-91C0-46FA880B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795B3-9422-8C12-A285-3CA22205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58B43-BF8D-A419-1C34-A36B115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A9A9B-C01E-A2E1-A49E-DCEB483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54E03-370F-4DAE-270F-961B2B70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1F92A-02EB-7B97-63AD-3E8A804A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2A066-4400-C0DB-2D4C-2D194A15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524D6-BFA2-9A05-CCAF-4F9FCFA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89B3D-EE6B-2AC0-87D6-D09EA83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BE832-F611-DEA5-417E-F1323BE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CB36C-0CE2-BD20-77A2-F4EA02E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848551-0CC2-FFFE-A723-7015614EF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0E3267-6301-3EA1-4078-96DC7F98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3A1666-3BA2-70FD-C164-F52DC99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6BB8F-EF8A-5F42-03EF-5C38EF20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B93FD2-1C68-1D31-80BB-F3D4B89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1EFC0-4C3F-C8E5-8BBC-B7AB3885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64B4C5-55E7-A400-F08E-C91AB91D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53EB90-A42E-77C0-D467-21879C56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7AD943-BBA0-0F22-0DEE-1FB840CD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C9A4E0-6031-D9BB-FECE-F607FB0E5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DAFF31-055D-F9F3-A932-69197D1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6A2CC-8097-C2AB-5AA9-9E4C849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4402BA-54D9-142F-7F13-6E90044F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92821-DAD5-31FE-FB09-25EB38C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567A61-FD6E-D212-FEF3-D24F7273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330001-F53B-869A-AF67-78A0B542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30C1A7-1567-2E42-82A9-14588CC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EE4E6A-5A35-DDC3-5D6E-99DAFADC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75EE4A-AB74-EEE6-462F-AEE9BDC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FE627F-FD93-88C2-5288-B3FE2EA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69BF8-921F-779B-89E0-94B37995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92977-CD63-283D-BF88-4CCCA39E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2A4FFE-1CFC-892E-0EAE-6C1B8D907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9CD26E-A3E7-C366-D0A2-9C73680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476A7-58A9-16A9-EE19-31163BCF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D007D-2D93-08A8-2B49-FB7A45E7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5BA2-1AB6-3F4D-FCEE-76040F4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BA6AC7-426F-66B4-A29F-092A44107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D890B5-2A3A-473A-C6F8-9D2ECE0C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59AE5D-D652-58FA-404C-DF7E6382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3F2B31-927F-80DF-A512-A3D0086E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E1BB3A-CE99-612F-4408-5837F654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54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D6C186-F2CA-011A-3947-0A131F70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F9E4B-EEAD-E936-C972-231410AE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A0F1F-1D84-A017-8A34-78A7BAC8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576F-9402-47DF-A67C-39D9B08767F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20AF3-0410-A96E-3768-C44B00CA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3BEDD-285E-2A9B-E16D-1AAE7AA58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C765F-0DBC-4AB2-A844-B17E70722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16.png"/><Relationship Id="rId10" Type="http://schemas.openxmlformats.org/officeDocument/2006/relationships/image" Target="../media/image230.png"/><Relationship Id="rId4" Type="http://schemas.openxmlformats.org/officeDocument/2006/relationships/image" Target="../media/image200.png"/><Relationship Id="rId9" Type="http://schemas.openxmlformats.org/officeDocument/2006/relationships/customXml" Target="../ink/ink21.xml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12" Type="http://schemas.openxmlformats.org/officeDocument/2006/relationships/customXml" Target="../ink/ink28.xml"/><Relationship Id="rId17" Type="http://schemas.openxmlformats.org/officeDocument/2006/relationships/image" Target="../media/image34.png"/><Relationship Id="rId2" Type="http://schemas.openxmlformats.org/officeDocument/2006/relationships/image" Target="../media/image17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0.png"/><Relationship Id="rId1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CF7D83E-1E99-0FB4-6E1F-E8487D7C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3" y="546581"/>
            <a:ext cx="3105583" cy="5506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DE7653D2-B690-4957-4603-A5B9E49397C5}"/>
                  </a:ext>
                </a:extLst>
              </p14:cNvPr>
              <p14:cNvContentPartPr/>
              <p14:nvPr/>
            </p14:nvContentPartPr>
            <p14:xfrm>
              <a:off x="1265543" y="1141065"/>
              <a:ext cx="2684880" cy="10504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DE7653D2-B690-4957-4603-A5B9E4939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543" y="1132065"/>
                <a:ext cx="2702520" cy="10681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BE290E7F-F2BF-0C0D-7ED2-39EB53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74" y="546581"/>
            <a:ext cx="3105583" cy="55062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1612AE-5B6A-92B5-10D5-9B5D5764ABC7}"/>
              </a:ext>
            </a:extLst>
          </p:cNvPr>
          <p:cNvGrpSpPr/>
          <p:nvPr/>
        </p:nvGrpSpPr>
        <p:grpSpPr>
          <a:xfrm>
            <a:off x="6654295" y="958498"/>
            <a:ext cx="289713" cy="383263"/>
            <a:chOff x="5214794" y="3032911"/>
            <a:chExt cx="289713" cy="383263"/>
          </a:xfrm>
        </p:grpSpPr>
        <p:sp>
          <p:nvSpPr>
            <p:cNvPr id="15" name="減號 14">
              <a:extLst>
                <a:ext uri="{FF2B5EF4-FFF2-40B4-BE49-F238E27FC236}">
                  <a16:creationId xmlns:a16="http://schemas.microsoft.com/office/drawing/2014/main" id="{03B4D286-9556-261F-F5C3-CB064BB91B9E}"/>
                </a:ext>
              </a:extLst>
            </p:cNvPr>
            <p:cNvSpPr/>
            <p:nvPr/>
          </p:nvSpPr>
          <p:spPr>
            <a:xfrm>
              <a:off x="5214796" y="3032911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減號 15">
              <a:extLst>
                <a:ext uri="{FF2B5EF4-FFF2-40B4-BE49-F238E27FC236}">
                  <a16:creationId xmlns:a16="http://schemas.microsoft.com/office/drawing/2014/main" id="{86E973FB-5985-09B8-DCF8-F4A77855EE75}"/>
                </a:ext>
              </a:extLst>
            </p:cNvPr>
            <p:cNvSpPr/>
            <p:nvPr/>
          </p:nvSpPr>
          <p:spPr>
            <a:xfrm>
              <a:off x="5214794" y="3147588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減號 16">
              <a:extLst>
                <a:ext uri="{FF2B5EF4-FFF2-40B4-BE49-F238E27FC236}">
                  <a16:creationId xmlns:a16="http://schemas.microsoft.com/office/drawing/2014/main" id="{7D0D8ADE-5A67-7128-9FEC-EB1F3064C552}"/>
                </a:ext>
              </a:extLst>
            </p:cNvPr>
            <p:cNvSpPr/>
            <p:nvPr/>
          </p:nvSpPr>
          <p:spPr>
            <a:xfrm>
              <a:off x="5214794" y="3262265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58646D-81FC-A8B3-7E47-FE9AB0F5B02B}"/>
              </a:ext>
            </a:extLst>
          </p:cNvPr>
          <p:cNvGrpSpPr/>
          <p:nvPr/>
        </p:nvGrpSpPr>
        <p:grpSpPr>
          <a:xfrm>
            <a:off x="4299983" y="1122345"/>
            <a:ext cx="5016600" cy="945360"/>
            <a:chOff x="4299983" y="1122345"/>
            <a:chExt cx="5016600" cy="9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8FCA2091-46D7-E8A4-AE46-2071EDFA6B28}"/>
                    </a:ext>
                  </a:extLst>
                </p14:cNvPr>
                <p14:cNvContentPartPr/>
                <p14:nvPr/>
              </p14:nvContentPartPr>
              <p14:xfrm>
                <a:off x="4299983" y="1292265"/>
                <a:ext cx="1666440" cy="2833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8FCA2091-46D7-E8A4-AE46-2071EDFA6B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43" y="1283265"/>
                  <a:ext cx="1684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819D2C9B-15C9-4268-CF4F-92B04B263CAE}"/>
                    </a:ext>
                  </a:extLst>
                </p14:cNvPr>
                <p14:cNvContentPartPr/>
                <p14:nvPr/>
              </p14:nvContentPartPr>
              <p14:xfrm>
                <a:off x="5875343" y="1122345"/>
                <a:ext cx="223560" cy="4496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819D2C9B-15C9-4268-CF4F-92B04B263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6703" y="1113705"/>
                  <a:ext cx="241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4DB81710-F86B-00FA-2C04-DBE956C87A13}"/>
                    </a:ext>
                  </a:extLst>
                </p14:cNvPr>
                <p14:cNvContentPartPr/>
                <p14:nvPr/>
              </p14:nvContentPartPr>
              <p14:xfrm>
                <a:off x="7088543" y="1393785"/>
                <a:ext cx="2228040" cy="67392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4DB81710-F86B-00FA-2C04-DBE956C87A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79543" y="1384785"/>
                  <a:ext cx="22456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D834673-C53F-0347-652B-6545FF1E56DD}"/>
                    </a:ext>
                  </a:extLst>
                </p14:cNvPr>
                <p14:cNvContentPartPr/>
                <p14:nvPr/>
              </p14:nvContentPartPr>
              <p14:xfrm>
                <a:off x="7088543" y="1382265"/>
                <a:ext cx="1802160" cy="4374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D834673-C53F-0347-652B-6545FF1E56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79543" y="1373625"/>
                  <a:ext cx="181980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751741F6-E324-0EA7-780B-4AC0E09CD73B}"/>
                  </a:ext>
                </a:extLst>
              </p14:cNvPr>
              <p14:cNvContentPartPr/>
              <p14:nvPr/>
            </p14:nvContentPartPr>
            <p14:xfrm>
              <a:off x="1792223" y="3319425"/>
              <a:ext cx="2100600" cy="236772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751741F6-E324-0EA7-780B-4AC0E09CD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3583" y="3310785"/>
                <a:ext cx="2118240" cy="23853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AB3729-65C7-E128-92C5-BDDCB3B3C74D}"/>
              </a:ext>
            </a:extLst>
          </p:cNvPr>
          <p:cNvSpPr txBox="1"/>
          <p:nvPr/>
        </p:nvSpPr>
        <p:spPr>
          <a:xfrm>
            <a:off x="9450036" y="3174629"/>
            <a:ext cx="299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縮小一點放成一行 可以滑動  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1CB47D2-5DD6-4EE1-7A70-8CDF18BB4237}"/>
              </a:ext>
            </a:extLst>
          </p:cNvPr>
          <p:cNvGrpSpPr/>
          <p:nvPr/>
        </p:nvGrpSpPr>
        <p:grpSpPr>
          <a:xfrm>
            <a:off x="3757103" y="3276945"/>
            <a:ext cx="6521040" cy="2327040"/>
            <a:chOff x="3757103" y="3276945"/>
            <a:chExt cx="6521040" cy="23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085993DE-B61C-86FE-E8B3-D6A229876C7A}"/>
                    </a:ext>
                  </a:extLst>
                </p14:cNvPr>
                <p14:cNvContentPartPr/>
                <p14:nvPr/>
              </p14:nvContentPartPr>
              <p14:xfrm>
                <a:off x="3757103" y="3384585"/>
                <a:ext cx="2805840" cy="55332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085993DE-B61C-86FE-E8B3-D6A229876C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8103" y="3375945"/>
                  <a:ext cx="2823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C5F1C314-A183-6343-77B8-626B74E95CA5}"/>
                    </a:ext>
                  </a:extLst>
                </p14:cNvPr>
                <p14:cNvContentPartPr/>
                <p14:nvPr/>
              </p14:nvContentPartPr>
              <p14:xfrm>
                <a:off x="6525143" y="3276945"/>
                <a:ext cx="149400" cy="2242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C5F1C314-A183-6343-77B8-626B74E95C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6503" y="3268305"/>
                  <a:ext cx="167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AC17BC2B-F072-9E9A-35EF-E61BE9C6F8E3}"/>
                    </a:ext>
                  </a:extLst>
                </p14:cNvPr>
                <p14:cNvContentPartPr/>
                <p14:nvPr/>
              </p14:nvContentPartPr>
              <p14:xfrm>
                <a:off x="6880463" y="3548745"/>
                <a:ext cx="1769760" cy="204660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AC17BC2B-F072-9E9A-35EF-E61BE9C6F8E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71463" y="3540105"/>
                  <a:ext cx="1787400" cy="20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82E384A5-71FC-0CDF-1534-A626BB071A81}"/>
                    </a:ext>
                  </a:extLst>
                </p14:cNvPr>
                <p14:cNvContentPartPr/>
                <p14:nvPr/>
              </p14:nvContentPartPr>
              <p14:xfrm>
                <a:off x="6934463" y="3773025"/>
                <a:ext cx="1744200" cy="183096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82E384A5-71FC-0CDF-1534-A626BB071A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25823" y="3764385"/>
                  <a:ext cx="1761840" cy="18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906076FC-2036-5BD9-70E7-EEBD0ADCD0BC}"/>
                    </a:ext>
                  </a:extLst>
                </p14:cNvPr>
                <p14:cNvContentPartPr/>
                <p14:nvPr/>
              </p14:nvContentPartPr>
              <p14:xfrm>
                <a:off x="9494423" y="4276305"/>
                <a:ext cx="364680" cy="3798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906076FC-2036-5BD9-70E7-EEBD0ADCD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85423" y="4267665"/>
                  <a:ext cx="3823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2D0A9EEC-68C9-5693-8A41-5039153BE00F}"/>
                    </a:ext>
                  </a:extLst>
                </p14:cNvPr>
                <p14:cNvContentPartPr/>
                <p14:nvPr/>
              </p14:nvContentPartPr>
              <p14:xfrm>
                <a:off x="9541943" y="4508145"/>
                <a:ext cx="736200" cy="8352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2D0A9EEC-68C9-5693-8A41-5039153BE0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2943" y="4499505"/>
                  <a:ext cx="75384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6DEB90-F24B-4D1E-6DDB-49E677895B3F}"/>
              </a:ext>
            </a:extLst>
          </p:cNvPr>
          <p:cNvSpPr txBox="1"/>
          <p:nvPr/>
        </p:nvSpPr>
        <p:spPr>
          <a:xfrm>
            <a:off x="10278143" y="43873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改成推薦的教練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用戶首頁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F25BF-7EB5-6D8C-D559-6C8844D2F37E}"/>
              </a:ext>
            </a:extLst>
          </p:cNvPr>
          <p:cNvSpPr/>
          <p:nvPr/>
        </p:nvSpPr>
        <p:spPr>
          <a:xfrm>
            <a:off x="6731555" y="3497673"/>
            <a:ext cx="2293200" cy="21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8301DB4-D407-E897-FBF6-2DF2973945B5}"/>
              </a:ext>
            </a:extLst>
          </p:cNvPr>
          <p:cNvSpPr/>
          <p:nvPr/>
        </p:nvSpPr>
        <p:spPr>
          <a:xfrm>
            <a:off x="6753362" y="3219886"/>
            <a:ext cx="615756" cy="248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健身教練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5045084-BCE2-76DD-5546-EEFC18B3AE5B}"/>
              </a:ext>
            </a:extLst>
          </p:cNvPr>
          <p:cNvSpPr/>
          <p:nvPr/>
        </p:nvSpPr>
        <p:spPr>
          <a:xfrm>
            <a:off x="7562073" y="3219886"/>
            <a:ext cx="615756" cy="248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課程查詢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0FA5B8A-709D-A6C7-AF5B-3BD4F8DFCC70}"/>
              </a:ext>
            </a:extLst>
          </p:cNvPr>
          <p:cNvSpPr/>
          <p:nvPr/>
        </p:nvSpPr>
        <p:spPr>
          <a:xfrm>
            <a:off x="8370785" y="3219886"/>
            <a:ext cx="615756" cy="248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預約記錄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932E792-1A7F-5543-5256-8326D7351945}"/>
              </a:ext>
            </a:extLst>
          </p:cNvPr>
          <p:cNvSpPr/>
          <p:nvPr/>
        </p:nvSpPr>
        <p:spPr>
          <a:xfrm>
            <a:off x="6832828" y="3605746"/>
            <a:ext cx="797444" cy="81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推薦教練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732E724-8F4F-002A-A65E-A8B24B3EE329}"/>
              </a:ext>
            </a:extLst>
          </p:cNvPr>
          <p:cNvSpPr/>
          <p:nvPr/>
        </p:nvSpPr>
        <p:spPr>
          <a:xfrm>
            <a:off x="8043570" y="3605746"/>
            <a:ext cx="797444" cy="81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推薦教練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48DE397-3C00-956D-B8E7-334A4267C019}"/>
              </a:ext>
            </a:extLst>
          </p:cNvPr>
          <p:cNvSpPr/>
          <p:nvPr/>
        </p:nvSpPr>
        <p:spPr>
          <a:xfrm>
            <a:off x="6832318" y="4735669"/>
            <a:ext cx="797444" cy="81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推薦教練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39BE159F-3159-61E2-44A5-8FDD7D3C62A5}"/>
              </a:ext>
            </a:extLst>
          </p:cNvPr>
          <p:cNvSpPr/>
          <p:nvPr/>
        </p:nvSpPr>
        <p:spPr>
          <a:xfrm>
            <a:off x="8043060" y="4735669"/>
            <a:ext cx="797444" cy="81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推薦教練</a:t>
            </a:r>
          </a:p>
        </p:txBody>
      </p:sp>
    </p:spTree>
    <p:extLst>
      <p:ext uri="{BB962C8B-B14F-4D97-AF65-F5344CB8AC3E}">
        <p14:creationId xmlns:p14="http://schemas.microsoft.com/office/powerpoint/2010/main" val="338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F4F8E2FF-0DA3-D5B9-0F55-2B2D4414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83" y="612359"/>
            <a:ext cx="3174126" cy="6245641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教練首頁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19916E-2A51-DE91-D6AE-BFDC6278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5" y="612359"/>
            <a:ext cx="3174126" cy="6245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127B45F-64F2-F490-DCF9-FD691080C7AB}"/>
                  </a:ext>
                </a:extLst>
              </p14:cNvPr>
              <p14:cNvContentPartPr/>
              <p14:nvPr/>
            </p14:nvContentPartPr>
            <p14:xfrm>
              <a:off x="1265543" y="1141065"/>
              <a:ext cx="2684880" cy="10504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127B45F-64F2-F490-DCF9-FD691080C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543" y="1132065"/>
                <a:ext cx="2702520" cy="10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4725AFD-0661-BD9B-E021-4AB5B7739FBA}"/>
              </a:ext>
            </a:extLst>
          </p:cNvPr>
          <p:cNvGrpSpPr/>
          <p:nvPr/>
        </p:nvGrpSpPr>
        <p:grpSpPr>
          <a:xfrm>
            <a:off x="6624050" y="1255304"/>
            <a:ext cx="289713" cy="383263"/>
            <a:chOff x="5214794" y="3032911"/>
            <a:chExt cx="289713" cy="383263"/>
          </a:xfrm>
        </p:grpSpPr>
        <p:sp>
          <p:nvSpPr>
            <p:cNvPr id="9" name="減號 8">
              <a:extLst>
                <a:ext uri="{FF2B5EF4-FFF2-40B4-BE49-F238E27FC236}">
                  <a16:creationId xmlns:a16="http://schemas.microsoft.com/office/drawing/2014/main" id="{36E6AA80-9F9A-C2C3-FB25-3A482ACBCE85}"/>
                </a:ext>
              </a:extLst>
            </p:cNvPr>
            <p:cNvSpPr/>
            <p:nvPr/>
          </p:nvSpPr>
          <p:spPr>
            <a:xfrm>
              <a:off x="5214796" y="3032911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減號 9">
              <a:extLst>
                <a:ext uri="{FF2B5EF4-FFF2-40B4-BE49-F238E27FC236}">
                  <a16:creationId xmlns:a16="http://schemas.microsoft.com/office/drawing/2014/main" id="{5D4CDD9A-7CB0-FEAA-8329-08C18783478A}"/>
                </a:ext>
              </a:extLst>
            </p:cNvPr>
            <p:cNvSpPr/>
            <p:nvPr/>
          </p:nvSpPr>
          <p:spPr>
            <a:xfrm>
              <a:off x="5214794" y="3147588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減號 10">
              <a:extLst>
                <a:ext uri="{FF2B5EF4-FFF2-40B4-BE49-F238E27FC236}">
                  <a16:creationId xmlns:a16="http://schemas.microsoft.com/office/drawing/2014/main" id="{160FF74D-5CD0-081A-A766-41A849984CD3}"/>
                </a:ext>
              </a:extLst>
            </p:cNvPr>
            <p:cNvSpPr/>
            <p:nvPr/>
          </p:nvSpPr>
          <p:spPr>
            <a:xfrm>
              <a:off x="5214794" y="3262265"/>
              <a:ext cx="289711" cy="1539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892AE65-E35B-E885-251B-DA9169AD071B}"/>
              </a:ext>
            </a:extLst>
          </p:cNvPr>
          <p:cNvGrpSpPr/>
          <p:nvPr/>
        </p:nvGrpSpPr>
        <p:grpSpPr>
          <a:xfrm>
            <a:off x="4260605" y="1127051"/>
            <a:ext cx="4922485" cy="876214"/>
            <a:chOff x="4299983" y="1122345"/>
            <a:chExt cx="4922485" cy="8762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3310F4A8-660B-FECD-ADAC-81A1FB1AD4F2}"/>
                    </a:ext>
                  </a:extLst>
                </p14:cNvPr>
                <p14:cNvContentPartPr/>
                <p14:nvPr/>
              </p14:nvContentPartPr>
              <p14:xfrm>
                <a:off x="4299983" y="1292265"/>
                <a:ext cx="1666440" cy="28332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3310F4A8-660B-FECD-ADAC-81A1FB1AD4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43" y="1283265"/>
                  <a:ext cx="1684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2AEF4551-2E39-EF79-3CA7-F1741F261B29}"/>
                    </a:ext>
                  </a:extLst>
                </p14:cNvPr>
                <p14:cNvContentPartPr/>
                <p14:nvPr/>
              </p14:nvContentPartPr>
              <p14:xfrm>
                <a:off x="5875343" y="1122345"/>
                <a:ext cx="223560" cy="4496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2AEF4551-2E39-EF79-3CA7-F1741F261B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6703" y="1113705"/>
                  <a:ext cx="241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911C1161-12DB-71AB-4447-B6457364E5FD}"/>
                    </a:ext>
                  </a:extLst>
                </p14:cNvPr>
                <p14:cNvContentPartPr/>
                <p14:nvPr/>
              </p14:nvContentPartPr>
              <p14:xfrm>
                <a:off x="6994428" y="1324639"/>
                <a:ext cx="2228040" cy="67392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911C1161-12DB-71AB-4447-B6457364E5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428" y="1315639"/>
                  <a:ext cx="22456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AE45B605-8928-A501-0AA5-1C39A10F079D}"/>
                    </a:ext>
                  </a:extLst>
                </p14:cNvPr>
                <p14:cNvContentPartPr/>
                <p14:nvPr/>
              </p14:nvContentPartPr>
              <p14:xfrm>
                <a:off x="6994428" y="1387639"/>
                <a:ext cx="1802160" cy="4374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AE45B605-8928-A501-0AA5-1C39A10F07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5428" y="1378999"/>
                  <a:ext cx="1819800" cy="4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 教練課表管理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BF8C85-2F05-85AC-126C-993E9908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9" y="437898"/>
            <a:ext cx="2815802" cy="6127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6823A76-5899-55A5-1FA2-95A6F1F45E56}"/>
                  </a:ext>
                </a:extLst>
              </p14:cNvPr>
              <p14:cNvContentPartPr/>
              <p14:nvPr/>
            </p14:nvContentPartPr>
            <p14:xfrm>
              <a:off x="2986343" y="3818745"/>
              <a:ext cx="778320" cy="145980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6823A76-5899-55A5-1FA2-95A6F1F45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703" y="3809745"/>
                <a:ext cx="795960" cy="1477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0D4623-F206-29FB-B0CA-FE5BB27F5228}"/>
              </a:ext>
            </a:extLst>
          </p:cNvPr>
          <p:cNvSpPr txBox="1"/>
          <p:nvPr/>
        </p:nvSpPr>
        <p:spPr>
          <a:xfrm>
            <a:off x="4367583" y="42725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不直觀，不清楚功用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A972055-14C6-BCEF-1D27-21E9054747F0}"/>
              </a:ext>
            </a:extLst>
          </p:cNvPr>
          <p:cNvGrpSpPr/>
          <p:nvPr/>
        </p:nvGrpSpPr>
        <p:grpSpPr>
          <a:xfrm>
            <a:off x="1826783" y="1484505"/>
            <a:ext cx="2950920" cy="3958560"/>
            <a:chOff x="1826783" y="1484505"/>
            <a:chExt cx="2950920" cy="39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4BD7A5F2-F73B-A870-49B1-9D0044850497}"/>
                    </a:ext>
                  </a:extLst>
                </p14:cNvPr>
                <p14:cNvContentPartPr/>
                <p14:nvPr/>
              </p14:nvContentPartPr>
              <p14:xfrm>
                <a:off x="3784103" y="4481145"/>
                <a:ext cx="623880" cy="3708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4BD7A5F2-F73B-A870-49B1-9D00448504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5103" y="4472505"/>
                  <a:ext cx="641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141A5E62-3CBC-9448-B268-D9B5DA675643}"/>
                    </a:ext>
                  </a:extLst>
                </p14:cNvPr>
                <p14:cNvContentPartPr/>
                <p14:nvPr/>
              </p14:nvContentPartPr>
              <p14:xfrm>
                <a:off x="4377023" y="4354425"/>
                <a:ext cx="95400" cy="23652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141A5E62-3CBC-9448-B268-D9B5DA6756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8023" y="4345425"/>
                  <a:ext cx="113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63636804-4A60-39D7-9A98-59D9D6A832CC}"/>
                    </a:ext>
                  </a:extLst>
                </p14:cNvPr>
                <p14:cNvContentPartPr/>
                <p14:nvPr/>
              </p14:nvContentPartPr>
              <p14:xfrm>
                <a:off x="1826783" y="3792105"/>
                <a:ext cx="1053720" cy="16509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63636804-4A60-39D7-9A98-59D9D6A832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17783" y="3783105"/>
                  <a:ext cx="1071360" cy="16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3DC73436-CFF6-81E3-E21F-6726C3A645EB}"/>
                    </a:ext>
                  </a:extLst>
                </p14:cNvPr>
                <p14:cNvContentPartPr/>
                <p14:nvPr/>
              </p14:nvContentPartPr>
              <p14:xfrm>
                <a:off x="2688263" y="1664505"/>
                <a:ext cx="2063880" cy="224676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3DC73436-CFF6-81E3-E21F-6726C3A645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9623" y="1655505"/>
                  <a:ext cx="2081520" cy="22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63BFA340-8FC2-4EA7-2EB0-97444EFDCA3A}"/>
                    </a:ext>
                  </a:extLst>
                </p14:cNvPr>
                <p14:cNvContentPartPr/>
                <p14:nvPr/>
              </p14:nvContentPartPr>
              <p14:xfrm>
                <a:off x="4684103" y="1484505"/>
                <a:ext cx="93600" cy="30060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63BFA340-8FC2-4EA7-2EB0-97444EFDCA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75103" y="1475505"/>
                  <a:ext cx="111240" cy="31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D53035-B212-1BAF-92AE-6B3783FCF330}"/>
              </a:ext>
            </a:extLst>
          </p:cNvPr>
          <p:cNvSpPr txBox="1"/>
          <p:nvPr/>
        </p:nvSpPr>
        <p:spPr>
          <a:xfrm>
            <a:off x="4821274" y="1430851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目前課表相同的課程但不同時間 沒有標示</a:t>
            </a:r>
            <a:endParaRPr lang="en-US" altLang="zh-TW" dirty="0"/>
          </a:p>
          <a:p>
            <a:r>
              <a:rPr lang="zh-TW" altLang="en-US" dirty="0"/>
              <a:t>按下課程名稱後 可以顯示詳細資訊 做右邊框框可以做的事情</a:t>
            </a:r>
          </a:p>
        </p:txBody>
      </p:sp>
      <p:pic>
        <p:nvPicPr>
          <p:cNvPr id="3" name="圖片 2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BA17A4B4-1955-5519-3E95-ED709F3D71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2" y="2217816"/>
            <a:ext cx="2974118" cy="46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3FF937-EF1C-90B8-46F2-3DD1A332D365}"/>
              </a:ext>
            </a:extLst>
          </p:cNvPr>
          <p:cNvSpPr txBox="1"/>
          <p:nvPr/>
        </p:nvSpPr>
        <p:spPr>
          <a:xfrm>
            <a:off x="4765607" y="1955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用戶及教練個人資訊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96446CB-1407-EBE5-7C8B-0FD2251F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4" y="200612"/>
            <a:ext cx="3256391" cy="645677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59701E6-80C3-A593-C1A6-F9C1A256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659" y="729794"/>
            <a:ext cx="2853825" cy="5758873"/>
          </a:xfrm>
          <a:prstGeom prst="rect">
            <a:avLst/>
          </a:prstGeom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9458FD2F-AA23-C2F0-100B-20DCD78360DA}"/>
              </a:ext>
            </a:extLst>
          </p:cNvPr>
          <p:cNvGrpSpPr/>
          <p:nvPr/>
        </p:nvGrpSpPr>
        <p:grpSpPr>
          <a:xfrm>
            <a:off x="1883484" y="1827684"/>
            <a:ext cx="5935680" cy="714600"/>
            <a:chOff x="1883484" y="1827684"/>
            <a:chExt cx="593568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2CFF6608-BD72-9AA7-8112-2EE86069B735}"/>
                    </a:ext>
                  </a:extLst>
                </p14:cNvPr>
                <p14:cNvContentPartPr/>
                <p14:nvPr/>
              </p14:nvContentPartPr>
              <p14:xfrm>
                <a:off x="1883484" y="1827684"/>
                <a:ext cx="1116360" cy="5504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2CFF6608-BD72-9AA7-8112-2EE86069B7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4844" y="1818684"/>
                  <a:ext cx="11340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EF0B131F-AF68-08BC-7008-7353A2C64C6D}"/>
                    </a:ext>
                  </a:extLst>
                </p14:cNvPr>
                <p14:cNvContentPartPr/>
                <p14:nvPr/>
              </p14:nvContentPartPr>
              <p14:xfrm>
                <a:off x="2927484" y="2086884"/>
                <a:ext cx="3098160" cy="45540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EF0B131F-AF68-08BC-7008-7353A2C64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8844" y="2078244"/>
                  <a:ext cx="3115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701C891D-05EA-2601-A417-5E0845B2EEF3}"/>
                    </a:ext>
                  </a:extLst>
                </p14:cNvPr>
                <p14:cNvContentPartPr/>
                <p14:nvPr/>
              </p14:nvContentPartPr>
              <p14:xfrm>
                <a:off x="6021684" y="2253204"/>
                <a:ext cx="1616040" cy="9324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701C891D-05EA-2601-A417-5E0845B2EE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2684" y="2244564"/>
                  <a:ext cx="1633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DC84ECC0-FDCC-E77D-8B50-F51F34195583}"/>
                    </a:ext>
                  </a:extLst>
                </p14:cNvPr>
                <p14:cNvContentPartPr/>
                <p14:nvPr/>
              </p14:nvContentPartPr>
              <p14:xfrm>
                <a:off x="7171524" y="2059164"/>
                <a:ext cx="647640" cy="4161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DC84ECC0-FDCC-E77D-8B50-F51F341955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2524" y="2050524"/>
                  <a:ext cx="665280" cy="43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617038C-D591-3D00-6B8D-A85C621A73E3}"/>
              </a:ext>
            </a:extLst>
          </p:cNvPr>
          <p:cNvSpPr txBox="1"/>
          <p:nvPr/>
        </p:nvSpPr>
        <p:spPr>
          <a:xfrm>
            <a:off x="7859846" y="19914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這兩個</a:t>
            </a:r>
            <a:r>
              <a:rPr lang="en-US" altLang="zh-TW" dirty="0"/>
              <a:t>ID</a:t>
            </a:r>
            <a:r>
              <a:rPr lang="zh-TW" altLang="en-US" dirty="0"/>
              <a:t>不顯示</a:t>
            </a:r>
            <a:endParaRPr lang="en-US" altLang="zh-TW" dirty="0"/>
          </a:p>
          <a:p>
            <a:r>
              <a:rPr lang="zh-TW" altLang="en-US" dirty="0"/>
              <a:t>圖片可以再大一點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0F657395-2FC9-846D-4155-8B206DBDC5A6}"/>
                  </a:ext>
                </a:extLst>
              </p14:cNvPr>
              <p14:cNvContentPartPr/>
              <p14:nvPr/>
            </p14:nvContentPartPr>
            <p14:xfrm>
              <a:off x="5963364" y="3367764"/>
              <a:ext cx="929880" cy="160452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0F657395-2FC9-846D-4155-8B206DBDC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4724" y="3359124"/>
                <a:ext cx="947520" cy="16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13365E4E-7352-7335-3974-E234C5BA4D13}"/>
                  </a:ext>
                </a:extLst>
              </p14:cNvPr>
              <p14:cNvContentPartPr/>
              <p14:nvPr/>
            </p14:nvContentPartPr>
            <p14:xfrm>
              <a:off x="6834564" y="4220964"/>
              <a:ext cx="372240" cy="36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13365E4E-7352-7335-3974-E234C5BA4D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924" y="4211964"/>
                <a:ext cx="38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7255D0CE-2EC0-B00E-A12E-122E49EF759F}"/>
                  </a:ext>
                </a:extLst>
              </p14:cNvPr>
              <p14:cNvContentPartPr/>
              <p14:nvPr/>
            </p14:nvContentPartPr>
            <p14:xfrm>
              <a:off x="7157844" y="4165164"/>
              <a:ext cx="48600" cy="1749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7255D0CE-2EC0-B00E-A12E-122E49EF75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9204" y="4156524"/>
                <a:ext cx="6624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23379BC5-38A4-3B89-9470-C87CBFB0B18B}"/>
              </a:ext>
            </a:extLst>
          </p:cNvPr>
          <p:cNvSpPr txBox="1"/>
          <p:nvPr/>
        </p:nvSpPr>
        <p:spPr>
          <a:xfrm>
            <a:off x="7206444" y="40679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這兩個功能教練須同步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B460622-8310-E65D-D506-D45B77B7372F}"/>
              </a:ext>
            </a:extLst>
          </p:cNvPr>
          <p:cNvSpPr txBox="1"/>
          <p:nvPr/>
        </p:nvSpPr>
        <p:spPr>
          <a:xfrm>
            <a:off x="7182144" y="4985663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問題：</a:t>
            </a:r>
            <a:r>
              <a:rPr lang="en-US" altLang="zh-TW" dirty="0"/>
              <a:t>Web</a:t>
            </a:r>
            <a:r>
              <a:rPr lang="zh-TW" altLang="en-US" dirty="0"/>
              <a:t>端有個審核教練 </a:t>
            </a:r>
            <a:r>
              <a:rPr lang="en-US" altLang="zh-TW" dirty="0"/>
              <a:t>app</a:t>
            </a:r>
            <a:r>
              <a:rPr lang="zh-TW" altLang="en-US" dirty="0"/>
              <a:t>是否須同步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06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劉耿豪</dc:creator>
  <cp:lastModifiedBy>劉耿豪</cp:lastModifiedBy>
  <cp:revision>3</cp:revision>
  <dcterms:created xsi:type="dcterms:W3CDTF">2024-09-18T07:14:35Z</dcterms:created>
  <dcterms:modified xsi:type="dcterms:W3CDTF">2024-09-23T09:36:23Z</dcterms:modified>
</cp:coreProperties>
</file>