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5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2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0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4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5037D-D2B9-44FD-A0EF-7D30844CA89E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DF1D5C-27CB-4D5A-BAEF-560A2A1F79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5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of different neural networks optimizer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Aspects: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Performance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40142" cy="1456267"/>
          </a:xfrm>
        </p:spPr>
        <p:txBody>
          <a:bodyPr/>
          <a:lstStyle/>
          <a:p>
            <a:r>
              <a:rPr lang="en-US" dirty="0" smtClean="0"/>
              <a:t>NN-Toolkit 						vs. 					self-scripted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93503"/>
              </p:ext>
            </p:extLst>
          </p:nvPr>
        </p:nvGraphicFramePr>
        <p:xfrm>
          <a:off x="766354" y="2182706"/>
          <a:ext cx="10519954" cy="1752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259977"/>
                <a:gridCol w="52599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Less work</a:t>
                      </a:r>
                      <a:r>
                        <a:rPr lang="en-US" baseline="0" dirty="0" smtClean="0"/>
                        <a:t> for 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Deeper understanding</a:t>
                      </a:r>
                      <a:r>
                        <a:rPr lang="en-US" baseline="0" dirty="0" smtClean="0"/>
                        <a:t> of the algorithms 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Well established working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Your creativity is demanded</a:t>
                      </a:r>
                      <a:r>
                        <a:rPr lang="en-US" baseline="0" dirty="0" smtClean="0"/>
                        <a:t> when writing the code 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well documented (in most cases)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covers nearly everything you</a:t>
                      </a:r>
                      <a:r>
                        <a:rPr lang="en-US" baseline="0" dirty="0" smtClean="0"/>
                        <a:t> need (plots, different optimizers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85801" y="4249783"/>
            <a:ext cx="10626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performance and time measure ?</a:t>
            </a:r>
          </a:p>
          <a:p>
            <a:r>
              <a:rPr lang="en-US" dirty="0" smtClean="0"/>
              <a:t>-&gt; most of the cases Toolkits/libraries are more efficient</a:t>
            </a:r>
          </a:p>
          <a:p>
            <a:r>
              <a:rPr lang="en-US" dirty="0" smtClean="0"/>
              <a:t>-&gt; “most of the cases” is not enough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8706"/>
            <a:ext cx="10940142" cy="1456267"/>
          </a:xfrm>
        </p:spPr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11263"/>
              </p:ext>
            </p:extLst>
          </p:nvPr>
        </p:nvGraphicFramePr>
        <p:xfrm>
          <a:off x="1262744" y="1625358"/>
          <a:ext cx="8926285" cy="294640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2943496"/>
                <a:gridCol w="598278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Subset of MNIST handwritten digit dataset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Self-scripted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fmincg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gradient descent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 gradient descent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NN-Toolbox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Scaled conjugate gradient</a:t>
                      </a:r>
                    </a:p>
                  </a:txBody>
                  <a:tcPr/>
                </a:tc>
              </a:tr>
              <a:tr h="27305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 used: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7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8706"/>
            <a:ext cx="10940142" cy="1456267"/>
          </a:xfrm>
        </p:spPr>
        <p:txBody>
          <a:bodyPr/>
          <a:lstStyle/>
          <a:p>
            <a:r>
              <a:rPr lang="en-US" dirty="0" smtClean="0"/>
              <a:t>Time &amp; performance measure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01094"/>
              </p:ext>
            </p:extLst>
          </p:nvPr>
        </p:nvGraphicFramePr>
        <p:xfrm>
          <a:off x="1254035" y="2139164"/>
          <a:ext cx="8926286" cy="259588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2751908"/>
                <a:gridCol w="191588"/>
                <a:gridCol w="3108961"/>
                <a:gridCol w="2873829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Script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Self-Scripted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 used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fmincg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            Results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MaxIter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[s]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91.5 %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[s]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4.36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500 (stopped at 225)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92.5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2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8706"/>
            <a:ext cx="10940142" cy="1456267"/>
          </a:xfrm>
        </p:spPr>
        <p:txBody>
          <a:bodyPr/>
          <a:lstStyle/>
          <a:p>
            <a:r>
              <a:rPr lang="en-US" dirty="0" smtClean="0"/>
              <a:t>Time &amp; performance measure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11690"/>
              </p:ext>
            </p:extLst>
          </p:nvPr>
        </p:nvGraphicFramePr>
        <p:xfrm>
          <a:off x="1254035" y="2095500"/>
          <a:ext cx="8926286" cy="332232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2751908"/>
                <a:gridCol w="191588"/>
                <a:gridCol w="3108961"/>
                <a:gridCol w="2873829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Script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Self-Scripted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 used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r>
                        <a:rPr lang="en-US" baseline="0" dirty="0" smtClean="0"/>
                        <a:t> gradient descent – learning rate a = 0.1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            Results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[s]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82.4 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[s]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7.09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1000 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baseline="0" dirty="0" smtClean="0"/>
                        <a:t>87.4 %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[s]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36.28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93.1 %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21" y="1086099"/>
            <a:ext cx="6839569" cy="51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TM03457452[[fn=Himmlisch]]</Template>
  <TotalTime>0</TotalTime>
  <Words>191</Words>
  <Application>Microsoft Office PowerPoint</Application>
  <PresentationFormat>Breitbild</PresentationFormat>
  <Paragraphs>65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Himmel</vt:lpstr>
      <vt:lpstr>Comparison of different neural networks optimizer</vt:lpstr>
      <vt:lpstr>NN-Toolkit       vs.      self-scripted</vt:lpstr>
      <vt:lpstr>information</vt:lpstr>
      <vt:lpstr>Time &amp; performance measure</vt:lpstr>
      <vt:lpstr>Time &amp; performance measure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different neural networks algorithms</dc:title>
  <dc:creator>QA-PC</dc:creator>
  <cp:lastModifiedBy>QA-PC</cp:lastModifiedBy>
  <cp:revision>18</cp:revision>
  <dcterms:created xsi:type="dcterms:W3CDTF">2015-04-13T10:21:53Z</dcterms:created>
  <dcterms:modified xsi:type="dcterms:W3CDTF">2015-04-14T16:23:44Z</dcterms:modified>
</cp:coreProperties>
</file>