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A2A24-B2C8-4AFE-88A6-CD87DD0A8FC0}" v="321" dt="2022-03-19T20:45:20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7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0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5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0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6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3/19/2022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578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0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613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30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3/19/2022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8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GB" sz="6000" dirty="0" err="1"/>
              <a:t>Autohub</a:t>
            </a:r>
            <a:r>
              <a:rPr lang="en-GB" sz="6000" dirty="0"/>
              <a:t> – a car dealership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08" y="4732320"/>
            <a:ext cx="10268712" cy="10135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dirty="0"/>
              <a:t>By Stelian, Stanimir, Stoyan, </a:t>
            </a:r>
            <a:r>
              <a:rPr lang="en-GB" dirty="0" err="1"/>
              <a:t>Stoil</a:t>
            </a:r>
            <a:r>
              <a:rPr lang="en-GB" dirty="0"/>
              <a:t> and Alexander</a:t>
            </a: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BBA467-3C9C-4FEE-B416-97E7C1723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136" y="1901949"/>
            <a:ext cx="4015397" cy="144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431BB-3D12-436D-87D0-3A566E88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D00E-07E1-432D-B08B-49A88EDD1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122991"/>
            <a:ext cx="4500737" cy="41144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- Features a fleshed out MVC architecture</a:t>
            </a:r>
          </a:p>
          <a:p>
            <a:r>
              <a:rPr lang="en-GB" dirty="0"/>
              <a:t>- Features such as password hashing, sending emails, photo uploads</a:t>
            </a:r>
          </a:p>
          <a:p>
            <a:r>
              <a:rPr lang="en-GB" dirty="0"/>
              <a:t>- Login and registration</a:t>
            </a:r>
          </a:p>
          <a:p>
            <a:r>
              <a:rPr lang="en-GB" dirty="0"/>
              <a:t>- Post offers and message people about theirs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689E190-CA77-427B-ABF3-D47C5830C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r="30171" b="-2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6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6E960-39B9-469B-AD2F-D380F5DE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GB" dirty="0"/>
              <a:t>Database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B39832-DCA8-C3F3-40B1-EEF266F8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950" y="2443009"/>
            <a:ext cx="4500737" cy="326440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All of a user's information is saved in a database</a:t>
            </a:r>
          </a:p>
          <a:p>
            <a:r>
              <a:rPr lang="en-US" dirty="0">
                <a:solidFill>
                  <a:schemeClr val="bg1"/>
                </a:solidFill>
              </a:rPr>
              <a:t>- All models linked with the database</a:t>
            </a:r>
          </a:p>
          <a:p>
            <a:r>
              <a:rPr lang="en-US" dirty="0">
                <a:solidFill>
                  <a:schemeClr val="bg1"/>
                </a:solidFill>
              </a:rPr>
              <a:t>- Retains information after closing the application</a:t>
            </a:r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44E82275-9CD1-4826-9096-E8A67DA56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22" y="2082454"/>
            <a:ext cx="4795019" cy="269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9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5109C-7A84-4B95-A9C3-1A84F0E4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Frontend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E5193ABF-AA68-AEA5-B609-06727EFD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r>
              <a:rPr lang="en-US" dirty="0"/>
              <a:t>- Elegant interface</a:t>
            </a:r>
          </a:p>
          <a:p>
            <a:r>
              <a:rPr lang="en-US" dirty="0"/>
              <a:t>- Panel stacking</a:t>
            </a:r>
          </a:p>
          <a:p>
            <a:r>
              <a:rPr lang="en-US" dirty="0"/>
              <a:t>- Sign up and Sign in forms</a:t>
            </a:r>
          </a:p>
          <a:p>
            <a:r>
              <a:rPr lang="en-US" dirty="0"/>
              <a:t>- All information neatly displayed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1770278-37DB-4BC2-8B97-0AB58B8BF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48" r="36340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88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JuxtaposeVTI</vt:lpstr>
      <vt:lpstr>Autohub – a car dealership application</vt:lpstr>
      <vt:lpstr>Backend</vt:lpstr>
      <vt:lpstr>Database</vt:lpstr>
      <vt:lpstr>Frontend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73</cp:revision>
  <dcterms:created xsi:type="dcterms:W3CDTF">2022-03-19T20:17:49Z</dcterms:created>
  <dcterms:modified xsi:type="dcterms:W3CDTF">2022-03-19T21:03:13Z</dcterms:modified>
</cp:coreProperties>
</file>