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3" r:id="rId7"/>
    <p:sldId id="290" r:id="rId8"/>
  </p:sldIdLst>
  <p:sldSz cx="9144000" cy="5143500" type="screen16x9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EE273-74FF-4BC8-8A3A-3FC32C3F7BDA}" v="1046" dt="2022-11-06T08:36:18.182"/>
  </p1510:revLst>
</p1510:revInfo>
</file>

<file path=ppt/tableStyles.xml><?xml version="1.0" encoding="utf-8"?>
<a:tblStyleLst xmlns:a="http://schemas.openxmlformats.org/drawingml/2006/main" def="{84C80534-16D5-4ED4-96E0-1D71342DEB43}">
  <a:tblStyle styleId="{84C80534-16D5-4ED4-96E0-1D71342DE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School Security Chrome Extension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029434" y="3539432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By Hustle Academy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503565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Motivation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A real-life situation where people have been harassed over misused profiles</a:t>
            </a: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3885390" cy="87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After extensive research conducted on the extension marketplace we have concluded that there is a serious need for this product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503565" y="1904191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461532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461532" y="1904191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3066009" y="3347786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Management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896059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Flexible team hierarchy changes depending on the availability of people at the time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Operating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To ensure the safety of mishandled accounts left on public computers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1656333" y="3329141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Financial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1244322" y="3787174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At this scale of operation funding is not needed. </a:t>
            </a: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prevent incidents where a student gains unauthorized access to another student's account as well as let the teacher know of any suspicious activity.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Hustle Academy (stylized as </a:t>
            </a:r>
            <a:r>
              <a:rPr lang="en" dirty="0" err="1"/>
              <a:t>Shkola</a:t>
            </a:r>
            <a:r>
              <a:rPr lang="en" dirty="0"/>
              <a:t> Hustle) is a Burgas based start-up specializing in software products for the discerning consumer.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1097164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176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636800" y="3526513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E5490C-3230-79D7-31B5-7FC1F6A7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57" y="1151951"/>
            <a:ext cx="3424868" cy="3424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Wipes away your cookies, tabs, browsing history and saved passwords</a:t>
            </a:r>
          </a:p>
          <a:p>
            <a:pPr marL="0" indent="0">
              <a:spcAft>
                <a:spcPts val="1600"/>
              </a:spcAft>
              <a:buNone/>
            </a:pPr>
            <a:endParaRPr lang="en"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People often forget to log out of their accounts letting other people use their accounts for nefarious purposes</a:t>
            </a:r>
            <a:endParaRPr lang="en-US"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471790" y="183896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THANKS FOR YOUR ATTENTION!</a:t>
            </a:r>
            <a:endParaRPr dirty="0"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03605C4-C31D-FE88-23F8-D88CFD28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8" y="3355253"/>
            <a:ext cx="3886200" cy="725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Cyber Security Business Plan</vt:lpstr>
      <vt:lpstr>Slidesgo Final Pages</vt:lpstr>
      <vt:lpstr>School Security Chrome Extension</vt:lpstr>
      <vt:lpstr>01</vt:lpstr>
      <vt:lpstr>MISSION STATEMENT</vt:lpstr>
      <vt:lpstr>OUR COMPANY</vt:lpstr>
      <vt:lpstr>PROBLEM VS. SOLUTION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PLANasfas</dc:title>
  <cp:revision>168</cp:revision>
  <dcterms:modified xsi:type="dcterms:W3CDTF">2022-11-06T08:36:32Z</dcterms:modified>
</cp:coreProperties>
</file>