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004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04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142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87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116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45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508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062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0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82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559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136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493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29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6549EDB-4F5B-4F09-8EB2-5BD3AD7E61F4}" type="datetimeFigureOut">
              <a:rPr lang="en-ZA" smtClean="0"/>
              <a:t>2020/08/02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8E2E06-BD6E-44A7-BDB7-1C297974AF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589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FC0C-E454-4A59-8A42-46651D693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r>
              <a:rPr lang="en-ZA" dirty="0" err="1"/>
              <a:t>GirlCode</a:t>
            </a:r>
            <a:r>
              <a:rPr lang="en-ZA" dirty="0"/>
              <a:t> Hackathon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BCEAD-C0C1-4434-B993-10530037D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785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1100"/>
              <a:t>Team Name: 7/11</a:t>
            </a:r>
          </a:p>
          <a:p>
            <a:pPr>
              <a:lnSpc>
                <a:spcPct val="90000"/>
              </a:lnSpc>
            </a:pPr>
            <a:r>
              <a:rPr lang="en-ZA" sz="1100"/>
              <a:t>Team Members: </a:t>
            </a:r>
            <a:r>
              <a:rPr lang="en-ZA" sz="1100" err="1"/>
              <a:t>Zwavhudi</a:t>
            </a:r>
            <a:r>
              <a:rPr lang="en-ZA" sz="1100"/>
              <a:t> </a:t>
            </a:r>
            <a:r>
              <a:rPr lang="en-ZA" sz="1100" err="1"/>
              <a:t>Mulelu</a:t>
            </a:r>
            <a:r>
              <a:rPr lang="en-ZA" sz="1100"/>
              <a:t> and Nqobile Mhlanga</a:t>
            </a:r>
          </a:p>
          <a:p>
            <a:pPr>
              <a:lnSpc>
                <a:spcPct val="90000"/>
              </a:lnSpc>
            </a:pPr>
            <a:r>
              <a:rPr lang="en-ZA" sz="1100"/>
              <a:t>Date: 02 August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7FDE65-6420-47B5-93C5-4871FA80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10386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0802-1533-4771-A3AA-1F084B2E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67" y="302115"/>
            <a:ext cx="11231065" cy="1025524"/>
          </a:xfrm>
        </p:spPr>
        <p:txBody>
          <a:bodyPr/>
          <a:lstStyle/>
          <a:p>
            <a:r>
              <a:rPr lang="en-ZA"/>
              <a:t>Chosen UN Sustainable Development Goals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0AEA-5B27-4F7A-9218-8E43C094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7" y="2352723"/>
            <a:ext cx="5595276" cy="2311102"/>
          </a:xfrm>
        </p:spPr>
        <p:txBody>
          <a:bodyPr/>
          <a:lstStyle/>
          <a:p>
            <a:r>
              <a:rPr lang="en-ZA"/>
              <a:t>GOAL 11: Sustainable Cities and Communities</a:t>
            </a:r>
          </a:p>
          <a:p>
            <a:r>
              <a:rPr lang="en-ZA"/>
              <a:t>GOAL 12: Responsible Consumption and Production</a:t>
            </a:r>
            <a:endParaRPr lang="en-Z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E9E2EE-4804-40AE-970C-63A8697F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33" y="2352723"/>
            <a:ext cx="6680040" cy="40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13B8-6CBF-42D4-B70A-8B2EE6DE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/>
          </a:bodyPr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F4A-E3AC-4DB4-A15A-E0145B9C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r>
              <a:rPr lang="en-ZA" dirty="0"/>
              <a:t>Young people/young professionals</a:t>
            </a:r>
          </a:p>
          <a:p>
            <a:r>
              <a:rPr lang="en-ZA" dirty="0"/>
              <a:t>Affordable place to live in</a:t>
            </a:r>
          </a:p>
          <a:p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3E1A0-1805-45BC-B907-434AB9D34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6C2F1F09-5957-4AF7-B75D-EEC030D8E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79E54D0-FB75-477F-9D4C-2BBF19923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1" r="14433" b="1"/>
          <a:stretch/>
        </p:blipFill>
        <p:spPr>
          <a:xfrm>
            <a:off x="7410517" y="1258529"/>
            <a:ext cx="3832042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D4C5F27B-34B0-40F5-A5AB-78516A12C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2" y="564808"/>
            <a:ext cx="888460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9F5815CC-9CBC-4EA6-A2EA-101E1C4D6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A62E1-9D8C-4475-993F-6740900F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A57A-B6B4-463B-A6AB-C6A68649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Sustainable Gated Community</a:t>
            </a:r>
          </a:p>
        </p:txBody>
      </p:sp>
      <p:pic>
        <p:nvPicPr>
          <p:cNvPr id="5" name="Picture 4" descr="A building with trees in the background&#10;&#10;Description automatically generated">
            <a:extLst>
              <a:ext uri="{FF2B5EF4-FFF2-40B4-BE49-F238E27FC236}">
                <a16:creationId xmlns:a16="http://schemas.microsoft.com/office/drawing/2014/main" id="{1937D90D-2306-4D0D-9E62-40302D962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" r="-2" b="28891"/>
          <a:stretch/>
        </p:blipFill>
        <p:spPr>
          <a:xfrm>
            <a:off x="1150011" y="891628"/>
            <a:ext cx="8204586" cy="29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5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754CB-26DA-4548-9E3A-2A72073F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61566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GirlCode Hackathon Presentation</vt:lpstr>
      <vt:lpstr>Chosen UN Sustainable Development Goals</vt:lpstr>
      <vt:lpstr>Problem Statement</vt:lpstr>
      <vt:lpstr>Solution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GirlCode Hackathon Presentation</dc:title>
  <dc:creator>Nqobile Mhlanga</dc:creator>
  <cp:lastModifiedBy>Nqobile Mhlanga</cp:lastModifiedBy>
  <cp:revision>1</cp:revision>
  <dcterms:created xsi:type="dcterms:W3CDTF">2020-08-02T08:33:27Z</dcterms:created>
  <dcterms:modified xsi:type="dcterms:W3CDTF">2020-08-02T08:33:36Z</dcterms:modified>
</cp:coreProperties>
</file>