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A316-BBD0-0131-9742-55C32032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D168C-B92A-ED32-4100-86C0179F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EAAAD-EE6D-4AF5-7919-83C085B5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80F0-CA34-382D-D7B1-5B220CC1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92847-376B-3F15-FC71-15201701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775E-1973-4962-1393-6339B48A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A763-8992-28B5-45F9-3FE30C760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9D5D-02AF-78A7-1B19-BB0C6717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D5E5D-4E95-E614-08E1-D77376C0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48B4-B850-C62F-7EAB-50290B4B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A350D-41D5-4CA4-FC13-E62C4B1B0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45E02-38B2-8672-B361-1D953D01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7625-D643-16BB-63C5-C6F5A4AF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0D7F-77CB-9078-52A5-E446E326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6C60-0C26-6EBA-D4A4-900D60DA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2901-A60D-FEC1-85BD-9CE9C841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FB25-1ED2-1372-AB45-40B4D48B0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1944-EA58-4C8D-9504-65A76E80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AA97-9E1A-E70D-F780-B77A0C8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C10E-6237-5324-2D0F-6CC8B771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E797-D924-293A-4CE2-B523E053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484C-B4A6-F90E-2141-681000C5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77B5-6A95-9046-A4F5-CB7CD2C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B640-9213-211A-79BC-E70DE35C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05E4-D1E0-E8E7-A358-A9DAC3BB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C1F6-527D-3687-848D-029692EE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B5DD-130D-C916-58CC-BC73BADC4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5119A-88DA-7E2F-471B-3CA75ECD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1D97E-8738-627C-C225-40232F9C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DAC8E-EA93-0B69-0D44-B4CD8577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69F5C-2ABB-4352-4755-BC981CF0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041F-327E-FD8E-0555-F56AF69A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DB1A-3E4B-FAFB-231A-8EDB8E89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E3C6B-E3C2-126A-B879-8C7891752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003B8-3C89-25D5-489C-0992F04EC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F76A9-C567-415C-B19B-74A5C6B2F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F199-E6C8-BD33-196F-1249DAB0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7E693-B4EA-7966-0C00-2F2B40B1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ACE39-AD32-14FE-5ADE-45E3DB0A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7DD2-2B69-F700-816C-4A3EB98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FDEDF-43BF-C877-DBF0-F0A58CD8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04C49-F038-CF30-3E93-E18F7B54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D450-5A88-E3CE-D2AF-D28A7683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2D2AC-0460-DAAC-D090-239F9A57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1D95-A064-92C0-D17B-51EFA27B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CF6D5-2C9A-FB60-274F-F0A4856B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F9C1-517D-22F1-DDB5-0A9BD701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0FE6-2369-E3E8-8587-AB344D91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8464F-EF4C-0A97-283C-82B93AA7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1FC54-BCFE-B9FC-C6F1-7EF3155B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C8723-DDD9-C2FC-E5B6-EFD0B727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B69D-0F75-3287-76BF-3A91480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39DC-17E1-1A03-40B7-C7AF9540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8EE12-DCA8-3D72-E4E8-8EE3AB7D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26237-052D-AB15-BE04-D2CA9E5FC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94AFC-412C-A8E2-9487-D5EF8D0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ABDA5-3352-2A7C-6964-A20E9AD5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5EE1-5EE7-BE2E-C0DF-B82505BB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3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73489-D185-80FF-4F70-F8E060D8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1292-CB83-FF84-3FCB-8DCCFA9A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095E-146E-6E60-8B2E-89394A2F5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BCA-755E-48A8-AD6D-50A71C0805B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2359-2180-9BFF-9C80-1AA62630E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475-B134-74B3-7563-BFAA25CDA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0DD2A-22F2-4B44-BE45-16838180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21A7-71A6-E9C3-50CB-FA9A3A243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NBA dataset</a:t>
            </a:r>
            <a:r>
              <a:rPr lang="en-GB" dirty="0"/>
              <a:t>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0C529-B37C-B2A0-951A-EAAE6023E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Nrapendra Banarji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5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7793-C39C-AA44-413F-ECCD8048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19650" cy="1073149"/>
          </a:xfrm>
        </p:spPr>
        <p:txBody>
          <a:bodyPr>
            <a:normAutofit/>
          </a:bodyPr>
          <a:lstStyle/>
          <a:p>
            <a:r>
              <a:rPr lang="en-GB" sz="2400" b="1" dirty="0"/>
              <a:t>Which player earns max Salary and Vice </a:t>
            </a:r>
            <a:r>
              <a:rPr lang="en-GB" sz="2400" b="1" dirty="0">
                <a:solidFill>
                  <a:srgbClr val="FF0000"/>
                </a:solidFill>
              </a:rPr>
              <a:t>versa</a:t>
            </a:r>
            <a:r>
              <a:rPr lang="en-GB" sz="2400" b="1" dirty="0"/>
              <a:t>?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A358B-57AE-3A1F-0971-A42E78F6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404" y="319882"/>
            <a:ext cx="5386670" cy="27388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A354D1-51A3-36B1-5386-7FE66219A5E6}"/>
              </a:ext>
            </a:extLst>
          </p:cNvPr>
          <p:cNvSpPr/>
          <p:nvPr/>
        </p:nvSpPr>
        <p:spPr>
          <a:xfrm>
            <a:off x="5010959" y="2943226"/>
            <a:ext cx="625711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Salary of All Playe</a:t>
            </a:r>
            <a:r>
              <a:rPr lang="en-GB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</a:t>
            </a:r>
            <a:endParaRPr lang="en-US" sz="1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0DCA1-059F-4BEA-0E53-522E341A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87" y="3329406"/>
            <a:ext cx="5447048" cy="2928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3579C1-53C1-F424-A164-7D2836047153}"/>
              </a:ext>
            </a:extLst>
          </p:cNvPr>
          <p:cNvSpPr txBox="1"/>
          <p:nvPr/>
        </p:nvSpPr>
        <p:spPr>
          <a:xfrm>
            <a:off x="5172074" y="6353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Salary player vs. Low Salary player</a:t>
            </a:r>
            <a:endParaRPr lang="en-US" sz="1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085D3-E29C-2D68-5882-7B5B2475A34D}"/>
              </a:ext>
            </a:extLst>
          </p:cNvPr>
          <p:cNvSpPr txBox="1"/>
          <p:nvPr/>
        </p:nvSpPr>
        <p:spPr>
          <a:xfrm>
            <a:off x="694465" y="1533525"/>
            <a:ext cx="518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Kobe Bryant has highest salary from past 10 year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Derrick Rose has Lowest salary but it is increased over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Derrick Rose Passed Dwayne Wade from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0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D985F-C5AD-71C4-9E1F-321FB8D20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64" y="286544"/>
            <a:ext cx="4799872" cy="25042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481A6-22A8-0E15-3F0C-FBE3501A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99" y="238919"/>
            <a:ext cx="5047788" cy="26185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5455D1-8FC1-8A80-59CC-BB3B20D21CD6}"/>
              </a:ext>
            </a:extLst>
          </p:cNvPr>
          <p:cNvSpPr/>
          <p:nvPr/>
        </p:nvSpPr>
        <p:spPr>
          <a:xfrm>
            <a:off x="1598010" y="2905125"/>
            <a:ext cx="16807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Games</a:t>
            </a:r>
            <a:r>
              <a:rPr lang="en-US" sz="20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Played</a:t>
            </a:r>
            <a:endParaRPr lang="en-US" sz="20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4B41B-FC73-A60B-614A-2C61BE27F5E0}"/>
              </a:ext>
            </a:extLst>
          </p:cNvPr>
          <p:cNvSpPr/>
          <p:nvPr/>
        </p:nvSpPr>
        <p:spPr>
          <a:xfrm>
            <a:off x="7086039" y="2933730"/>
            <a:ext cx="18299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Minutes</a:t>
            </a:r>
            <a:r>
              <a:rPr lang="en-US" sz="20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Played</a:t>
            </a:r>
            <a:endParaRPr lang="en-US" sz="20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8EE7F-F9CA-EE68-9B67-5D10C4BB6EF2}"/>
              </a:ext>
            </a:extLst>
          </p:cNvPr>
          <p:cNvSpPr txBox="1"/>
          <p:nvPr/>
        </p:nvSpPr>
        <p:spPr>
          <a:xfrm>
            <a:off x="1895475" y="4210050"/>
            <a:ext cx="84105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Insights:</a:t>
            </a:r>
          </a:p>
          <a:p>
            <a:r>
              <a:rPr lang="en-GB" dirty="0"/>
              <a:t>Number of Games played by Kobe Bryant is more than Derrick Rose over the 10 years. Except from 2008 to 2010 and from 2013 to 2014.</a:t>
            </a:r>
          </a:p>
          <a:p>
            <a:r>
              <a:rPr lang="en-GB" dirty="0"/>
              <a:t>Derrick Rose Played more minutes on than Kobe from 2008 to 2010 and from 2013 to 2014.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5335E-F7E3-CDDE-5297-9E3ACC9B0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286544"/>
            <a:ext cx="5418566" cy="25900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CCDCA-A506-57E9-B6F8-582025F88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90" y="167330"/>
            <a:ext cx="5547110" cy="2709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39AA2-BC48-A532-C735-36A8F3E2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103" y="3392248"/>
            <a:ext cx="5316484" cy="2623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9223AA-9DA0-8D9E-A883-650E713732D9}"/>
              </a:ext>
            </a:extLst>
          </p:cNvPr>
          <p:cNvSpPr txBox="1"/>
          <p:nvPr/>
        </p:nvSpPr>
        <p:spPr>
          <a:xfrm>
            <a:off x="-504825" y="2949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Field </a:t>
            </a:r>
            <a:r>
              <a:rPr lang="en-US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Goals</a:t>
            </a:r>
            <a:endParaRPr lang="en-US" sz="18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C2521-29BB-2E1D-ED29-444C1DD8919F}"/>
              </a:ext>
            </a:extLst>
          </p:cNvPr>
          <p:cNvSpPr txBox="1"/>
          <p:nvPr/>
        </p:nvSpPr>
        <p:spPr>
          <a:xfrm>
            <a:off x="5095875" y="2949733"/>
            <a:ext cx="601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Field </a:t>
            </a:r>
            <a:r>
              <a:rPr lang="en-US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Goals Attempts </a:t>
            </a:r>
            <a:endParaRPr lang="en-US" sz="18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9B3A2-EF12-30F2-36AA-67C92D85E5AC}"/>
              </a:ext>
            </a:extLst>
          </p:cNvPr>
          <p:cNvSpPr txBox="1"/>
          <p:nvPr/>
        </p:nvSpPr>
        <p:spPr>
          <a:xfrm>
            <a:off x="5095875" y="6162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Points</a:t>
            </a:r>
            <a:endParaRPr lang="en-US" sz="18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02CCD0-91C4-C455-10B8-3E96C4ABB9CF}"/>
              </a:ext>
            </a:extLst>
          </p:cNvPr>
          <p:cNvSpPr txBox="1"/>
          <p:nvPr/>
        </p:nvSpPr>
        <p:spPr>
          <a:xfrm>
            <a:off x="1104899" y="3771111"/>
            <a:ext cx="4718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Derrick Rose’s Field Goals, attempts  and Points are All time lowers than Kobe from 2005 to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There is an improvement from 2013 in Derrick Rose performance.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F63A1-546D-AC0E-FE26-B24D79BA2983}"/>
              </a:ext>
            </a:extLst>
          </p:cNvPr>
          <p:cNvSpPr/>
          <p:nvPr/>
        </p:nvSpPr>
        <p:spPr>
          <a:xfrm>
            <a:off x="4512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745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NBA dataset Analysis</vt:lpstr>
      <vt:lpstr>Which player earns max Salary and Vice versa?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dataset Analysis</dc:title>
  <dc:creator>Nrapendra</dc:creator>
  <cp:lastModifiedBy>Nrapendra</cp:lastModifiedBy>
  <cp:revision>3</cp:revision>
  <dcterms:created xsi:type="dcterms:W3CDTF">2022-09-05T06:42:59Z</dcterms:created>
  <dcterms:modified xsi:type="dcterms:W3CDTF">2022-09-05T07:04:41Z</dcterms:modified>
</cp:coreProperties>
</file>