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3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6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0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6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9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3C833-1FE8-4A13-9133-FD5474120C2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02288F-A2A4-48B7-9AF3-8CE7C79D3C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4E65-9C07-4919-B0A7-BF3CA6762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Mobileszk</a:t>
            </a:r>
            <a:r>
              <a:rPr lang="hu-HU" dirty="0"/>
              <a:t>özök projekt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BCD0-DC29-4987-B906-68046442F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Király Norbert 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8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16A8-A468-4CF6-9877-A0030D0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2DB5-3821-468E-A4E0-19649737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az alkalmazás a GET POST PUT DELETE műveleteket végzi el egy megadott oldalon retrofit segítségével.Egy retrofit kliens osztályon belül készítsük el a kapcsolatot az oldallal,</a:t>
            </a:r>
          </a:p>
          <a:p>
            <a:r>
              <a:rPr lang="hu-HU" dirty="0"/>
              <a:t>Egy ApiInterface segítségével</a:t>
            </a:r>
          </a:p>
          <a:p>
            <a:pPr marL="0" indent="0">
              <a:buNone/>
            </a:pPr>
            <a:r>
              <a:rPr lang="hu-HU" dirty="0"/>
              <a:t>adjuk meg a végpontokat és</a:t>
            </a:r>
          </a:p>
          <a:p>
            <a:pPr marL="0" indent="0">
              <a:buNone/>
            </a:pPr>
            <a:r>
              <a:rPr lang="hu-HU" dirty="0"/>
              <a:t>metódusokat.</a:t>
            </a:r>
          </a:p>
          <a:p>
            <a:pPr marL="0" indent="0">
              <a:buNone/>
            </a:pPr>
            <a:r>
              <a:rPr lang="en-US" dirty="0"/>
              <a:t>https://jsonplaceholder.typicode.com/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454-A708-4D63-AA2E-7CA2B578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28" y="2970657"/>
            <a:ext cx="4752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DDC7-E40B-4805-892E-F9534219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/>
              <a:t>Model létrehozása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D416-CDC5-49DE-8017-D1952BA9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Létrehozunk egy Model osztály amely a JSON adatokat állítja át objektumként.Fontos hogy a paraméterek neve ugyan az legyen mint amit json válaszként kapunk, vagy ha szeretnénk más nevet adni akkor használjuk a „SerializedName()” GSON metódust.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2DF6D-CF7F-4DCA-AF94-7877C8B4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93" y="3429000"/>
            <a:ext cx="4011529" cy="43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1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992D-622C-48F6-B3A2-E3145C3E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7B91-11CA-4AD8-94AE-23152AA9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825624"/>
            <a:ext cx="10792326" cy="4863933"/>
          </a:xfrm>
        </p:spPr>
        <p:txBody>
          <a:bodyPr/>
          <a:lstStyle/>
          <a:p>
            <a:r>
              <a:rPr lang="hu-HU" dirty="0"/>
              <a:t>Az adatok megjelenítésére ListViewet használtam. A listview létrehozásához szükség volt egy Custom Adapter létrehozására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25E11-8206-473A-BDE0-F783A1AE9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53" y="2787194"/>
            <a:ext cx="4232003" cy="39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A33E-9552-47FE-83BF-C245B15FF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420624"/>
            <a:ext cx="10914888" cy="6254496"/>
          </a:xfrm>
        </p:spPr>
        <p:txBody>
          <a:bodyPr/>
          <a:lstStyle/>
          <a:p>
            <a:r>
              <a:rPr lang="hu-HU" dirty="0"/>
              <a:t>Az alkalmazást megnyitva két gomb jelenik meg a kijelzőn az „Add Post” és „List Post”.Az elöbbi átirányít egy másik felületre és hozzáadhatunk az adatbázishoz adatokat, az utóbbi pedig kilistázza a posztokat. Ha a kilistázott posztok valamelyikére rányomunk akkor az átirányít egy másik felületre az átadott adatokkal ahol frissíthetjük vagy akár </a:t>
            </a:r>
            <a:r>
              <a:rPr lang="hu-HU" noProof="1"/>
              <a:t>törölhetjük</a:t>
            </a:r>
            <a:r>
              <a:rPr lang="hu-HU" dirty="0"/>
              <a:t> az adatokat. Siker esetén egy Toast üzenet fogadja a felhasználót.Sikertelen művelet esetén egy LogCat üzenet fog megjelenni.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0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0192-B05A-4570-A723-0606C31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62032" cy="576707"/>
          </a:xfrm>
        </p:spPr>
        <p:txBody>
          <a:bodyPr>
            <a:normAutofit/>
          </a:bodyPr>
          <a:lstStyle/>
          <a:p>
            <a:r>
              <a:rPr lang="hu-HU" dirty="0"/>
              <a:t>MainActivity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AC1636-0899-4D16-8374-CF02040C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61" y="1115568"/>
            <a:ext cx="5337039" cy="52355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B9E0B0-8119-42C3-84D9-100996C5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786" y="506857"/>
            <a:ext cx="5323589" cy="2637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2E07B-D42C-493E-8181-944C8C71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304" y="2112874"/>
            <a:ext cx="2604135" cy="43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A287-31DE-4D30-92F4-D4A2789B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PostActivity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E1C61-B5E7-4A98-A052-A1087FF27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057"/>
            <a:ext cx="227308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93544-C43A-4580-90CF-61242197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77" y="1853057"/>
            <a:ext cx="2291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13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195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Mobileszközök projekt</vt:lpstr>
      <vt:lpstr>Lekérdezések</vt:lpstr>
      <vt:lpstr>Model létrehozása </vt:lpstr>
      <vt:lpstr>ListView</vt:lpstr>
      <vt:lpstr>PowerPoint Presentation</vt:lpstr>
      <vt:lpstr>MainActivity</vt:lpstr>
      <vt:lpstr>PostActivity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Mobileszközök projekt</dc:title>
  <dc:creator>Norbert Kiraly</dc:creator>
  <cp:lastModifiedBy>Norbert Kiraly</cp:lastModifiedBy>
  <cp:revision>5</cp:revision>
  <dcterms:created xsi:type="dcterms:W3CDTF">2022-01-26T17:00:40Z</dcterms:created>
  <dcterms:modified xsi:type="dcterms:W3CDTF">2022-01-26T17:30:04Z</dcterms:modified>
</cp:coreProperties>
</file>