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อีฟดอวอิ้ง" charset="1" panose="00000000000000000000"/>
      <p:regular r:id="rId10"/>
    </p:embeddedFont>
    <p:embeddedFont>
      <p:font typeface="อีฟดอวอิ้ง Bold" charset="1" panose="00000000000000000000"/>
      <p:regular r:id="rId11"/>
    </p:embeddedFont>
    <p:embeddedFont>
      <p:font typeface="อีฟดอวอิ้ง Italics" charset="1" panose="00000000000000000000"/>
      <p:regular r:id="rId12"/>
    </p:embeddedFont>
    <p:embeddedFont>
      <p:font typeface="อีฟดอวอิ้ง Bold Italics" charset="1" panose="00000000000000000000"/>
      <p:regular r:id="rId13"/>
    </p:embeddedFont>
    <p:embeddedFont>
      <p:font typeface="Bryndan Write" charset="1" panose="02000503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2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5137830" y="-2254715"/>
            <a:ext cx="10895455" cy="15404885"/>
          </a:xfrm>
          <a:custGeom>
            <a:avLst/>
            <a:gdLst/>
            <a:ahLst/>
            <a:cxnLst/>
            <a:rect r="r" b="b" t="t" l="l"/>
            <a:pathLst>
              <a:path h="15404885" w="10895455">
                <a:moveTo>
                  <a:pt x="0" y="0"/>
                </a:moveTo>
                <a:lnTo>
                  <a:pt x="10895455" y="0"/>
                </a:lnTo>
                <a:lnTo>
                  <a:pt x="10895455" y="15404885"/>
                </a:lnTo>
                <a:lnTo>
                  <a:pt x="0" y="154048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69384" y="3058369"/>
            <a:ext cx="9949233" cy="5155511"/>
          </a:xfrm>
          <a:custGeom>
            <a:avLst/>
            <a:gdLst/>
            <a:ahLst/>
            <a:cxnLst/>
            <a:rect r="r" b="b" t="t" l="l"/>
            <a:pathLst>
              <a:path h="5155511" w="9949233">
                <a:moveTo>
                  <a:pt x="0" y="0"/>
                </a:moveTo>
                <a:lnTo>
                  <a:pt x="9949232" y="0"/>
                </a:lnTo>
                <a:lnTo>
                  <a:pt x="9949232" y="5155512"/>
                </a:lnTo>
                <a:lnTo>
                  <a:pt x="0" y="5155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2330784" y="4330125"/>
            <a:ext cx="1215490" cy="2360175"/>
          </a:xfrm>
          <a:custGeom>
            <a:avLst/>
            <a:gdLst/>
            <a:ahLst/>
            <a:cxnLst/>
            <a:rect r="r" b="b" t="t" l="l"/>
            <a:pathLst>
              <a:path h="2360175" w="1215490">
                <a:moveTo>
                  <a:pt x="0" y="0"/>
                </a:moveTo>
                <a:lnTo>
                  <a:pt x="1215490" y="0"/>
                </a:lnTo>
                <a:lnTo>
                  <a:pt x="1215490" y="2360175"/>
                </a:lnTo>
                <a:lnTo>
                  <a:pt x="0" y="23601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44415" y="1028700"/>
            <a:ext cx="2532333" cy="2953158"/>
          </a:xfrm>
          <a:custGeom>
            <a:avLst/>
            <a:gdLst/>
            <a:ahLst/>
            <a:cxnLst/>
            <a:rect r="r" b="b" t="t" l="l"/>
            <a:pathLst>
              <a:path h="2953158" w="2532333">
                <a:moveTo>
                  <a:pt x="0" y="0"/>
                </a:moveTo>
                <a:lnTo>
                  <a:pt x="2532333" y="0"/>
                </a:lnTo>
                <a:lnTo>
                  <a:pt x="2532333" y="2953158"/>
                </a:lnTo>
                <a:lnTo>
                  <a:pt x="0" y="29531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37998" y="3650409"/>
            <a:ext cx="8412003" cy="1962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71"/>
              </a:lnSpc>
            </a:pPr>
            <a:r>
              <a:rPr lang="en-US" sz="14967">
                <a:solidFill>
                  <a:srgbClr val="5D3E24"/>
                </a:solidFill>
                <a:latin typeface="Bryndan Write"/>
              </a:rPr>
              <a:t>TikTock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32467" y="5965558"/>
            <a:ext cx="8823066" cy="138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5D3E24"/>
                </a:solidFill>
                <a:latin typeface="อีฟดอวอิ้ง"/>
              </a:rPr>
              <a:t>Presented By Ahmet Ilten, Julissa Laignelet, Leo Wang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30587" y="6737302"/>
            <a:ext cx="2532333" cy="2953158"/>
          </a:xfrm>
          <a:custGeom>
            <a:avLst/>
            <a:gdLst/>
            <a:ahLst/>
            <a:cxnLst/>
            <a:rect r="r" b="b" t="t" l="l"/>
            <a:pathLst>
              <a:path h="2953158" w="2532333">
                <a:moveTo>
                  <a:pt x="0" y="0"/>
                </a:moveTo>
                <a:lnTo>
                  <a:pt x="2532334" y="0"/>
                </a:lnTo>
                <a:lnTo>
                  <a:pt x="2532334" y="2953158"/>
                </a:lnTo>
                <a:lnTo>
                  <a:pt x="0" y="29531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2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24768" y="1966972"/>
            <a:ext cx="7274452" cy="7624900"/>
          </a:xfrm>
          <a:custGeom>
            <a:avLst/>
            <a:gdLst/>
            <a:ahLst/>
            <a:cxnLst/>
            <a:rect r="r" b="b" t="t" l="l"/>
            <a:pathLst>
              <a:path h="7624900" w="7274452">
                <a:moveTo>
                  <a:pt x="0" y="0"/>
                </a:moveTo>
                <a:lnTo>
                  <a:pt x="7274452" y="0"/>
                </a:lnTo>
                <a:lnTo>
                  <a:pt x="7274452" y="7624899"/>
                </a:lnTo>
                <a:lnTo>
                  <a:pt x="0" y="7624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3061" y="1966972"/>
            <a:ext cx="7274452" cy="7624900"/>
          </a:xfrm>
          <a:custGeom>
            <a:avLst/>
            <a:gdLst/>
            <a:ahLst/>
            <a:cxnLst/>
            <a:rect r="r" b="b" t="t" l="l"/>
            <a:pathLst>
              <a:path h="7624900" w="7274452">
                <a:moveTo>
                  <a:pt x="0" y="0"/>
                </a:moveTo>
                <a:lnTo>
                  <a:pt x="7274452" y="0"/>
                </a:lnTo>
                <a:lnTo>
                  <a:pt x="7274452" y="7624899"/>
                </a:lnTo>
                <a:lnTo>
                  <a:pt x="0" y="7624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5306134" y="2837488"/>
            <a:ext cx="743860" cy="83579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286364" y="575627"/>
            <a:ext cx="9715272" cy="10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8000">
                <a:solidFill>
                  <a:srgbClr val="5D3E24"/>
                </a:solidFill>
                <a:latin typeface="Bryndan Write"/>
              </a:rPr>
              <a:t>Project Goals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14760" y="3530410"/>
            <a:ext cx="6207997" cy="4397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47"/>
              </a:lnSpc>
            </a:pPr>
            <a:r>
              <a:rPr lang="en-US" sz="3533">
                <a:solidFill>
                  <a:srgbClr val="5D3E24"/>
                </a:solidFill>
                <a:latin typeface="อีฟดอวอิ้ง"/>
              </a:rPr>
              <a:t>We all use the Pomodoro timer. It is quick and efficient. We know how much we need to study before we have a break. </a:t>
            </a:r>
          </a:p>
          <a:p>
            <a:pPr>
              <a:lnSpc>
                <a:spcPts val="4947"/>
              </a:lnSpc>
            </a:pPr>
          </a:p>
          <a:p>
            <a:pPr>
              <a:lnSpc>
                <a:spcPts val="4947"/>
              </a:lnSpc>
            </a:pPr>
            <a:r>
              <a:rPr lang="en-US" sz="3533">
                <a:solidFill>
                  <a:srgbClr val="5D3E24"/>
                </a:solidFill>
                <a:latin typeface="อีฟดอวอิ้ง"/>
              </a:rPr>
              <a:t>Yet, there wasn’t an extension that captured our attention.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10164" y="2589838"/>
            <a:ext cx="4303493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5D3E24"/>
                </a:solidFill>
                <a:latin typeface="อีฟดอวอิ้ง"/>
              </a:rPr>
              <a:t>Meet TikTock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10164" y="4005552"/>
            <a:ext cx="5539830" cy="400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46"/>
              </a:lnSpc>
            </a:pPr>
            <a:r>
              <a:rPr lang="en-US" sz="3747">
                <a:solidFill>
                  <a:srgbClr val="5D3E24"/>
                </a:solidFill>
                <a:latin typeface="อีฟดอวอิ้ง"/>
              </a:rPr>
              <a:t>TikTok is a Pomodoro timer extension that is easy on the eyes and not distracting. It will notify you each time the studying begins and ends.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79212" y="2511235"/>
            <a:ext cx="1479092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5D3E24"/>
                </a:solidFill>
                <a:latin typeface="อีฟดอวอิ้ง"/>
              </a:rPr>
              <a:t>WHY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DAF8J56MYkM</dc:identifier>
  <dcterms:modified xsi:type="dcterms:W3CDTF">2011-08-01T06:04:30Z</dcterms:modified>
  <cp:revision>1</cp:revision>
  <dc:title>Yellow Cute Pastel Group Project Presentation</dc:title>
</cp:coreProperties>
</file>