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6758579"/>
            <a:ext cx="13004800" cy="3005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83414" y="0"/>
            <a:ext cx="4321387" cy="97536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0224" y="4746752"/>
            <a:ext cx="9216068" cy="3272875"/>
          </a:xfrm>
        </p:spPr>
        <p:txBody>
          <a:bodyPr rIns="65023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5893" y="2197066"/>
            <a:ext cx="9216068" cy="2492587"/>
          </a:xfrm>
        </p:spPr>
        <p:txBody>
          <a:bodyPr tIns="0" rIns="65023" bIns="0" anchor="b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effectLst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6758579"/>
            <a:ext cx="13004800" cy="3005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683414" y="0"/>
            <a:ext cx="4321387" cy="97536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5097013"/>
            <a:ext cx="9428480" cy="2597494"/>
          </a:xfrm>
        </p:spPr>
        <p:txBody>
          <a:bodyPr tIns="0" bIns="0" anchor="t"/>
          <a:lstStyle>
            <a:lvl1pPr algn="l">
              <a:buNone/>
              <a:defRPr sz="60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535360"/>
            <a:ext cx="9428480" cy="1517067"/>
          </a:xfrm>
        </p:spPr>
        <p:txBody>
          <a:bodyPr lIns="65023" tIns="0" rIns="65023" bIns="0" anchor="b"/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0620587" cy="1625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201920" cy="6436925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907" y="2275841"/>
            <a:ext cx="5201920" cy="6436925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802880"/>
            <a:ext cx="5746045" cy="1192107"/>
          </a:xfrm>
        </p:spPr>
        <p:txBody>
          <a:bodyPr anchor="t"/>
          <a:lstStyle>
            <a:lvl1pPr marL="0" indent="0">
              <a:buNone/>
              <a:defRPr sz="3400" b="1">
                <a:solidFill>
                  <a:schemeClr val="accent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7802880"/>
            <a:ext cx="5748302" cy="1192107"/>
          </a:xfrm>
        </p:spPr>
        <p:txBody>
          <a:bodyPr anchor="t"/>
          <a:lstStyle>
            <a:lvl1pPr marL="0" indent="0">
              <a:buNone/>
              <a:defRPr sz="3400" b="1">
                <a:solidFill>
                  <a:schemeClr val="accent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157387"/>
            <a:ext cx="5746045" cy="560606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157387"/>
            <a:ext cx="5748302" cy="560606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144"/>
            <a:ext cx="10624922" cy="1625600"/>
          </a:xfrm>
        </p:spPr>
        <p:txBody>
          <a:bodyPr anchor="ctr"/>
          <a:lstStyle>
            <a:lvl1pPr algn="l">
              <a:defRPr sz="65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686084"/>
            <a:ext cx="4551680" cy="1038578"/>
          </a:xfrm>
        </p:spPr>
        <p:txBody>
          <a:bodyPr tIns="0" bIns="0" anchor="t"/>
          <a:lstStyle>
            <a:lvl1pPr algn="l"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50240" y="304959"/>
            <a:ext cx="3901440" cy="1300480"/>
          </a:xfrm>
        </p:spPr>
        <p:txBody>
          <a:bodyPr lIns="65023" tIns="0" rIns="65023" bIns="0" anchor="b"/>
          <a:lstStyle>
            <a:lvl1pPr marL="0" indent="0" algn="l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240" y="2817707"/>
            <a:ext cx="10078720" cy="54186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00282" y="9133603"/>
            <a:ext cx="1083733" cy="519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908" y="2425897"/>
            <a:ext cx="4343279" cy="1783194"/>
          </a:xfrm>
        </p:spPr>
        <p:txBody>
          <a:bodyPr anchor="b"/>
          <a:lstStyle>
            <a:lvl1pPr algn="l">
              <a:buNone/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5560" y="1450534"/>
            <a:ext cx="5852160" cy="585216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911" y="4264910"/>
            <a:ext cx="4343276" cy="3788063"/>
          </a:xfrm>
        </p:spPr>
        <p:txBody>
          <a:bodyPr lIns="65023" rIns="65023"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700"/>
            </a:lvl2pPr>
            <a:lvl3pPr>
              <a:buFontTx/>
              <a:buNone/>
              <a:defRPr sz="14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240" y="9133603"/>
            <a:ext cx="3034453" cy="51928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758579"/>
            <a:ext cx="13004800" cy="3005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0403840" y="0"/>
            <a:ext cx="2600960" cy="97536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0620587" cy="1625600"/>
          </a:xfrm>
          <a:prstGeom prst="rect">
            <a:avLst/>
          </a:prstGeom>
        </p:spPr>
        <p:txBody>
          <a:bodyPr vert="horz" lIns="65023" tIns="65023" rIns="65023" bIns="65023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0620587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0240" y="9133603"/>
            <a:ext cx="3034453" cy="519289"/>
          </a:xfrm>
          <a:prstGeom prst="rect">
            <a:avLst/>
          </a:prstGeom>
        </p:spPr>
        <p:txBody>
          <a:bodyPr vert="horz" lIns="130046" tIns="65023" rIns="130046" bIns="0" anchor="b"/>
          <a:lstStyle>
            <a:lvl1pPr algn="l" eaLnBrk="1" latinLnBrk="0" hangingPunct="1">
              <a:defRPr kumimoji="0"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443307" y="9133603"/>
            <a:ext cx="4118187" cy="519289"/>
          </a:xfrm>
          <a:prstGeom prst="rect">
            <a:avLst/>
          </a:prstGeom>
        </p:spPr>
        <p:txBody>
          <a:bodyPr vert="horz" lIns="0" tIns="65023" rIns="0" bIns="0" anchor="b"/>
          <a:lstStyle>
            <a:lvl1pPr algn="ctr" eaLnBrk="1" latinLnBrk="0" hangingPunct="1">
              <a:defRPr kumimoji="0"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95947" y="9133603"/>
            <a:ext cx="1083733" cy="5192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211" indent="-54619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363" indent="-390138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30506" indent="-364129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644" indent="-33812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9749" indent="-260092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8855" indent="-260092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3076" indent="-260092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316172" indent="-260092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844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Arial"/>
                <a:cs typeface="Arial"/>
              </a:rPr>
              <a:t>Chennai</a:t>
            </a:r>
            <a:r>
              <a:rPr sz="2400" spc="-5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24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smtClean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smtClean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spc="-3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</a:t>
            </a:r>
            <a:r>
              <a:rPr sz="20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z="2000" spc="-5" dirty="0" err="1" smtClean="0">
                <a:solidFill>
                  <a:srgbClr val="FFFFFF"/>
                </a:solidFill>
                <a:latin typeface="Arial"/>
                <a:cs typeface="Arial"/>
              </a:rPr>
              <a:t>chennai</a:t>
            </a:r>
            <a:r>
              <a:rPr sz="2000" spc="-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/>
              <a:t>in</a:t>
            </a:r>
            <a:r>
              <a:rPr sz="3600" spc="15"/>
              <a:t> </a:t>
            </a:r>
            <a:r>
              <a:rPr lang="en-US" sz="3600" spc="-5" dirty="0" smtClean="0"/>
              <a:t>Chennai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</TotalTime>
  <Words>913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Chennai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arun</cp:lastModifiedBy>
  <cp:revision>4</cp:revision>
  <dcterms:created xsi:type="dcterms:W3CDTF">2020-07-24T09:56:12Z</dcterms:created>
  <dcterms:modified xsi:type="dcterms:W3CDTF">2020-07-24T10:12:50Z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2020-07-24T00:00:00Z</vt:filetime>
  </property>
</Properties>
</file>