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FDECC-378B-4A54-A2B6-56E9D976BF2A}" v="2" dt="2024-05-12T11:36:5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EB6A-18E3-E74D-05EF-D7F72625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88D91-C5A0-DC86-267F-02DFBDE5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428-9B1E-024E-C391-89EE8EAE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F87B-4972-DA6E-39E9-0250A6D9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7515-F269-F342-5D7E-B5CD3A1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05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E7D-3BB8-7289-E858-6181B140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515F-5B11-1224-8963-D47A94B2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B742-A0B5-632D-5BEE-49CF414B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0FA1-2ADB-169D-60C8-0F31DE51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60D4-3C42-D95E-8430-4692471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7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E361C-89BF-EAB7-9235-34202E7C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97072-F7AD-E282-E1E8-7C340A48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7E24-6DE7-A438-89D1-B52CCF46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9042-61FC-D2BA-7EDD-6861B1CA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3E4C-31E7-D693-3A66-063988FE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9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E11B-FB2B-9546-8702-68067675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ED7-45CE-7EF2-A576-9C23A777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CCA-1DD5-81FB-A07E-5C7DD20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9E61-5207-DA2A-9B32-D030533B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CF6E-FB0F-9321-C4A9-035EA3A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534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FAB2-AFAE-1D66-2E67-AA6FCF0F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D1D1-598E-5706-F41E-667DEDA7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E84E-7255-14F5-1015-3AD91E7E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9A31-02A6-9257-0C23-440432F0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EDF7-8213-D6BC-2D30-F2FFFB72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9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9682-93B6-0AB8-8F8F-83C522D5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53E0-BD04-07D4-82DD-8F19A9CD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9F50F-6506-9FB3-56B3-4707467F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0706-1965-B329-B8A1-7F8CD0FC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413C-8071-0966-EF60-3CDF0D1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B25B-9E09-A822-719B-C14B5A9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89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5AB6-0F91-EABB-8238-3A138007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0008-0FB5-D778-1C8B-0A826DA9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47F3-9BED-22C9-B1BE-23BB7633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6E8A-BEFB-29D0-4C09-5A3F6383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65F4-94D0-6E71-521D-9E33650F9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41E6F-7982-6746-2CD5-30C51AE4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0F008-0D3D-79EC-C397-6281290C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5F5A6-B35B-8461-0627-1C5BDC8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76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C4-4C64-4413-F908-D901D632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105E5-ED24-6727-65B1-461455BF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524DE-F8E3-C7CE-95E8-FEFA624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96B0-CFA5-BBB2-5BB4-B1C5796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0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5347C-8172-14D7-EC42-D3DE534E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F7C9-39F6-8D02-43BD-7DC8E1F1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75BD4-1F9E-B4F9-699B-9C6D298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666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E25-11DD-D647-56A8-DE75CA0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464C-6BD3-4A2D-12BF-9195BB26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46640-5686-3B18-1AB5-87B1E232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AB19-A77A-0270-CCEB-03D1625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057B-64C6-4C95-56B9-3FA7E048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D314-536D-AE5A-1BFD-03B5AC8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39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9045-9C93-25EB-D549-821F6CA5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AC611-B949-5DA5-2CC1-EC538150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2FEF-A815-4DFA-7455-0B38C622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C74A-8140-93B5-59D0-DBBDD61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674C-5A60-6EC9-5EC8-20E356D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6AC7-FC3A-4CCF-A8FE-05FF8CB5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4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D1578-88BA-C095-BCEA-307F181A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7A98-447B-AE12-0857-B269A12F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F4F7-BD6A-18A5-8FAF-9ADAC05C3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5125-456C-F9C1-1360-B6DE0CC5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11D0-DC33-758E-91E6-EFA6AE265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news/articles/2023-06-21/what-s-the-h100-the-chip-driving-generative-ai-quicktake" TargetMode="External"/><Relationship Id="rId3" Type="http://schemas.openxmlformats.org/officeDocument/2006/relationships/hyperlink" Target="https://www.nytimes.com/2023/12/27/business/media/new-york-times-open-ai-microsoft-lawsuit.html" TargetMode="External"/><Relationship Id="rId7" Type="http://schemas.openxmlformats.org/officeDocument/2006/relationships/hyperlink" Target="https://developers.google.com/machine-learning/gan/problems" TargetMode="External"/><Relationship Id="rId2" Type="http://schemas.openxmlformats.org/officeDocument/2006/relationships/hyperlink" Target="https://www.cognition-labs.com/introducing-dev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2402.19427" TargetMode="External"/><Relationship Id="rId11" Type="http://schemas.openxmlformats.org/officeDocument/2006/relationships/image" Target="../media/image8.svg"/><Relationship Id="rId5" Type="http://schemas.openxmlformats.org/officeDocument/2006/relationships/hyperlink" Target="https://www.bbc.com/worklife/article/20211022-why-were-so-terrified-of-the-unknown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klarna.com/international/press/klarna-ai-assistant-handles-two-thirds-of-customer-service-chats-in-its-first-month/" TargetMode="External"/><Relationship Id="rId9" Type="http://schemas.openxmlformats.org/officeDocument/2006/relationships/hyperlink" Target="https://www.tomshardware.com/tech-industry/artificial-intelligence/nvidias-h100-ai-gpus-cost-up-to-four-times-more-than-amds-competing-mi300x-amds-chips-cost-dollar10-to-dollar15k-apiece-nvidias-h100-has-peaked-beyond-dollar40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how-to-forecast-time-series-using-autoregression-1d45db7168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xiv.org/pdf/2006.11239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rgan_lynch/generative-ai-with-variational-autoencoders-86d1926df6e8" TargetMode="External"/><Relationship Id="rId13" Type="http://schemas.openxmlformats.org/officeDocument/2006/relationships/image" Target="../media/image8.svg"/><Relationship Id="rId3" Type="http://schemas.openxmlformats.org/officeDocument/2006/relationships/hyperlink" Target="https://kailashahirwar.medium.com/a-very-short-introduction-to-diffusion-models-a84235e4e9ae" TargetMode="External"/><Relationship Id="rId7" Type="http://schemas.openxmlformats.org/officeDocument/2006/relationships/hyperlink" Target="https://developers.google.com/machine-learning/gan/gan_structure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harvardonline.harvard.edu/blog/benefits-limitations-generative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ai.org/machine-learning-glossary-and-terms/autoregressive-model" TargetMode="External"/><Relationship Id="rId11" Type="http://schemas.openxmlformats.org/officeDocument/2006/relationships/hyperlink" Target="https://medium.com/@himadrisankarchatterjee/a-basic-introduction-to-convolutional-neural-network-8e39019b27c4" TargetMode="External"/><Relationship Id="rId5" Type="http://schemas.openxmlformats.org/officeDocument/2006/relationships/hyperlink" Target="https://www.unite.ai/diffusion-models-in-ai-everything-you-need-to-know/" TargetMode="External"/><Relationship Id="rId10" Type="http://schemas.openxmlformats.org/officeDocument/2006/relationships/hyperlink" Target="https://openai.com/research/glow" TargetMode="External"/><Relationship Id="rId4" Type="http://schemas.openxmlformats.org/officeDocument/2006/relationships/hyperlink" Target="https://www.scribbr.nl/ai-tools-gebruiken/generative-ai-uitgelegd/" TargetMode="External"/><Relationship Id="rId9" Type="http://schemas.openxmlformats.org/officeDocument/2006/relationships/hyperlink" Target="https://medium.com/@tejpal.abhyuday/deep-learning-part-6-generative-modelling-through-normalizing-flows-c79fffc9009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03/deep-learning-frameworks-comparison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ntel.com/content/www/us/en/products/docs/processors/what-is-a-gpu.html" TargetMode="External"/><Relationship Id="rId7" Type="http://schemas.openxmlformats.org/officeDocument/2006/relationships/hyperlink" Target="https://developer.nvidia.com/deep-learning-frameworks#:~:text=Deep%20learning%20(DL)%20frameworks%20offer,a%20high%2Dlevel%20programming%20interface.&amp;text=This%20eliminates%20the%20need%20to,build%20DL%20frameworks%20from%20source" TargetMode="External"/><Relationship Id="rId12" Type="http://schemas.openxmlformats.org/officeDocument/2006/relationships/hyperlink" Target="https://opensource.fb.com/projects/pytorch/" TargetMode="External"/><Relationship Id="rId2" Type="http://schemas.openxmlformats.org/officeDocument/2006/relationships/hyperlink" Target="https://www.nvidia.com/en-us/glossary/generative-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nkml.ai/cpu-vs-gpu-in-machine-learning-algorithms-which-is-better/" TargetMode="External"/><Relationship Id="rId11" Type="http://schemas.openxmlformats.org/officeDocument/2006/relationships/hyperlink" Target="https://www.tensorflow.org/learn" TargetMode="External"/><Relationship Id="rId5" Type="http://schemas.openxmlformats.org/officeDocument/2006/relationships/hyperlink" Target="https://www.digitaltrends.com/computing/what-is-a-cpu/" TargetMode="External"/><Relationship Id="rId10" Type="http://schemas.openxmlformats.org/officeDocument/2006/relationships/hyperlink" Target="https://www.gradescope.com/" TargetMode="External"/><Relationship Id="rId4" Type="http://schemas.openxmlformats.org/officeDocument/2006/relationships/hyperlink" Target="https://towardsdatascience.com/parallel-computing-upgrade-your-data-science-with-a-gpu-bba1cc007c24" TargetMode="External"/><Relationship Id="rId9" Type="http://schemas.openxmlformats.org/officeDocument/2006/relationships/hyperlink" Target="https://survey.stackoverflow.co/2023/" TargetMode="External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what-is/retrieval-augmented-generation/" TargetMode="External"/><Relationship Id="rId13" Type="http://schemas.openxmlformats.org/officeDocument/2006/relationships/hyperlink" Target="https://www.cloudflare.com/learning/ai/what-is-vector-database/" TargetMode="External"/><Relationship Id="rId3" Type="http://schemas.openxmlformats.org/officeDocument/2006/relationships/hyperlink" Target="https://pytorch.org/get-started/" TargetMode="External"/><Relationship Id="rId7" Type="http://schemas.openxmlformats.org/officeDocument/2006/relationships/hyperlink" Target="https://builtin.com/data-science/recurrent-neural-networks-and-lstm" TargetMode="External"/><Relationship Id="rId12" Type="http://schemas.openxmlformats.org/officeDocument/2006/relationships/hyperlink" Target="https://www.digitaltrends.com/computing/what-is-npu/" TargetMode="External"/><Relationship Id="rId2" Type="http://schemas.openxmlformats.org/officeDocument/2006/relationships/hyperlink" Target="https://hub.packtpub.com/what-is-pytorch-and-how-does-it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frequently-asked-questions/how-accurate-are-ai-detectors/#:~:text=AI%20detectors%20work%20by%20looking,'t%20guarantee%20100%25%20accuracy" TargetMode="External"/><Relationship Id="rId11" Type="http://schemas.openxmlformats.org/officeDocument/2006/relationships/hyperlink" Target="https://www.larksuite.com/en_us/topics/ai-glossary/ai-accelerator" TargetMode="External"/><Relationship Id="rId5" Type="http://schemas.openxmlformats.org/officeDocument/2006/relationships/hyperlink" Target="file:///C:\Users\tjorn\PycharmProjects\SE4-DEDS-opdrachten\week%207\s%20van%20generatieve%20AI%20vereisen%20terughoudendheid%20in%20gebruik,-Artikel&amp;text=terughoudendheid%20in%20gebruik-,De%20opkomst%20van%20generatieve%20AI-systemen%20versterkt%20bekende%20risico" TargetMode="External"/><Relationship Id="rId15" Type="http://schemas.openxmlformats.org/officeDocument/2006/relationships/image" Target="../media/image8.svg"/><Relationship Id="rId10" Type="http://schemas.openxmlformats.org/officeDocument/2006/relationships/hyperlink" Target="https://medium.com/@syedhamzatahir1001/why-llms-are-consuming-more-memory-than-call-of-duty-warzone-42e56d570498" TargetMode="External"/><Relationship Id="rId4" Type="http://schemas.openxmlformats.org/officeDocument/2006/relationships/hyperlink" Target="https://www.bibliotheek.universiteitleiden.nl/studenten/chatgpt#ik-ben-student-do-s-and-dont-s,ik-ben-docent-hoe-ga-ik-om-met-het-gebruik-van-chatgpt" TargetMode="External"/><Relationship Id="rId9" Type="http://schemas.openxmlformats.org/officeDocument/2006/relationships/hyperlink" Target="https://www.dataquest.io/blog/how-does-chatgpt-work/" TargetMode="Externa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cord.com/blog/diffusion-models/#:~:text=Diffusion%20models%20are%20a%20class%20of%20generative%20models%20that%20simulate,a%20sequence%20of%20invertible%20opera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kbouwjepc.nl/post/hoe-werkt-vram-en-hoeveel-heb-je-er-van-nodig" TargetMode="External"/><Relationship Id="rId7" Type="http://schemas.openxmlformats.org/officeDocument/2006/relationships/hyperlink" Target="https://theaisummer.com/diffusion-models/" TargetMode="External"/><Relationship Id="rId12" Type="http://schemas.openxmlformats.org/officeDocument/2006/relationships/hyperlink" Target="https://github.blog/2022-09-07-research-quantifying-github-copilots-impact-on-developer-productivity-and-happiness/" TargetMode="External"/><Relationship Id="rId2" Type="http://schemas.openxmlformats.org/officeDocument/2006/relationships/hyperlink" Target="https://www.avg.com/nl/signal/what-is-ram#:~:text=RAM%20staat%20voor%20Random%20Access,scherm%20naar%20de%20andere%20k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what-is/autoregressive-models/" TargetMode="External"/><Relationship Id="rId11" Type="http://schemas.openxmlformats.org/officeDocument/2006/relationships/hyperlink" Target="https://cybernews.com/news/ai-fake-photos-earthquake-oregon/" TargetMode="External"/><Relationship Id="rId5" Type="http://schemas.openxmlformats.org/officeDocument/2006/relationships/hyperlink" Target="https://cloud.google.com/tpu" TargetMode="External"/><Relationship Id="rId10" Type="http://schemas.openxmlformats.org/officeDocument/2006/relationships/hyperlink" Target="https://aws.amazon.com/what-is/linear-regression/" TargetMode="External"/><Relationship Id="rId4" Type="http://schemas.openxmlformats.org/officeDocument/2006/relationships/hyperlink" Target="https://www.pinecone.io/learn/series/rag/rerankers/" TargetMode="External"/><Relationship Id="rId9" Type="http://schemas.openxmlformats.org/officeDocument/2006/relationships/hyperlink" Target="https://www.cnbc.com/2023/08/10/how-ai-can-help-create-jobs-for-humans-not-just-automate-them.html" TargetMode="External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-art van een persoon">
            <a:extLst>
              <a:ext uri="{FF2B5EF4-FFF2-40B4-BE49-F238E27FC236}">
                <a16:creationId xmlns:a16="http://schemas.microsoft.com/office/drawing/2014/main" id="{586DB560-1230-EA1F-A869-62B13F77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6" b="26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1A846-FA49-831E-30C2-EF00A9A1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Generatieve</a:t>
            </a:r>
            <a:r>
              <a:rPr lang="en-GB">
                <a:solidFill>
                  <a:srgbClr val="FFFFFF"/>
                </a:solidFill>
              </a:rPr>
              <a:t> AI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E49A-6C35-C1A2-4360-07EAF26A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Tjorn Brederoo</a:t>
            </a:r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5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first AI software engineer. (2024).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https://www.cognition-labs.com/introducing-devin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Mac, R.,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Grynbaum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M. M. (2023, 27 december). The Times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Microsoft over A.I.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copyrighted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New York Times.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https://www.nytimes.com/2023/12/27/business/media/new-york-times-open-ai-microsoft-lawsuit.html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Klarna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assistant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handles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two-thirds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customer service chats in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first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|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Klarna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International. (2024, 27 februari).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https://www.klarna.com/international/press/klarna-ai-assistant-handles-two-thirds-of-customer-service-chats-in-its-first-month/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Robson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(2022, 25 februari).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we’re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terrified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unknown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BBC. Geraadpleegd op 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https://www.bbc.com/worklife/article/20211022-why-were-so-terrified-of-the-unknown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De, S. D., Smith, S. L. S.,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Botev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B., Christian-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Muraru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C.,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G., Haroun, R. H.,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Berrada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L. B., Chen, Y. C.,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Srinivasan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S.,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Desjardins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D.,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Doucet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D.,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Budden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B.,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Y. W. T.,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Pascanu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R. P., De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Freitas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 D. F.,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Gulcehre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C. G. (2024). Griffin: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Mixing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recurrences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attention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efficient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arXiv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https://doi.org/10.48550/arXiv.2402.19427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Google For Developers.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https://developers.google.com/machine-learning/gan/problems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Bloomberg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robot? (2023, 21 juni).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https://www.bloomberg.com/news/articles/2023-06-21/what-s-the-h100-the-chip-driving-generative-ai-quicktake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Shilov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(2024, 2 februari). Nvidia’s H100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GPUs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up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competing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MI300X —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chips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$10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$15K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apiece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;…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Tom’s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Hardware.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https://www.tomshardware.com/tech-industry/artificial-intelligence/nvidias-h100-ai-gpus-cost-up-to-four-times-more-than-amds-competing-mi300x-amds-chips-cost-dollar10-to-dollar15k-apiece-nvidias-h100-has-peaked-beyond-dollar40000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Bradley, A. (2023, 14 augustus).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VRAM?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Games Are Using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PC. PCMAG. https://www.pcmag.com/how-to/what-is-vram-why-games-are-using-it-more-and-how-to-optimize-your-pc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2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tte gloeilampen met een gele gloeilamp die opvalt">
            <a:extLst>
              <a:ext uri="{FF2B5EF4-FFF2-40B4-BE49-F238E27FC236}">
                <a16:creationId xmlns:a16="http://schemas.microsoft.com/office/drawing/2014/main" id="{2906E931-354F-00B2-F2D0-3F8A1FB40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A86BB-8041-DB81-2EC2-6D5730A5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Het onderzoek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E90-05DE-8F60-F1B8-3D62D99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Zoektermen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plekken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Soorten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generatieve</a:t>
            </a:r>
            <a:r>
              <a:rPr lang="en-GB" dirty="0">
                <a:solidFill>
                  <a:srgbClr val="FFFFFF"/>
                </a:solidFill>
              </a:rPr>
              <a:t> AI</a:t>
            </a:r>
          </a:p>
          <a:p>
            <a:r>
              <a:rPr lang="en-GB" dirty="0" err="1">
                <a:solidFill>
                  <a:srgbClr val="FFFFFF"/>
                </a:solidFill>
              </a:rPr>
              <a:t>Toepassingen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impact</a:t>
            </a:r>
          </a:p>
          <a:p>
            <a:r>
              <a:rPr lang="en-GB">
                <a:solidFill>
                  <a:srgbClr val="FFFFFF"/>
                </a:solidFill>
              </a:rPr>
              <a:t>Mening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1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11C52-DC76-DF53-EC4A-F12DB484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GB" sz="4100">
                <a:solidFill>
                  <a:schemeClr val="bg1"/>
                </a:solidFill>
              </a:rPr>
              <a:t>Diffusion en Autoregressie</a:t>
            </a:r>
            <a:endParaRPr lang="en-NL" sz="410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CE7F6-AC3B-4CA9-8B86-9B688056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Diffusion: noise</a:t>
            </a:r>
          </a:p>
          <a:p>
            <a:r>
              <a:rPr lang="en-GB" dirty="0" err="1">
                <a:solidFill>
                  <a:schemeClr val="bg1"/>
                </a:solidFill>
              </a:rPr>
              <a:t>Autoregressie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voorspellen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Toepassingen</a:t>
            </a:r>
            <a:endParaRPr lang="en-NL" dirty="0">
              <a:solidFill>
                <a:schemeClr val="bg1"/>
              </a:solidFill>
            </a:endParaRPr>
          </a:p>
        </p:txBody>
      </p: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Afbeelding 8" descr="Afbeelding met tekst, schermopname, Lettertype, lijn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C10591FA-B324-54B7-700E-1467966A0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59" y="272892"/>
            <a:ext cx="4763801" cy="2929737"/>
          </a:xfrm>
          <a:prstGeom prst="rect">
            <a:avLst/>
          </a:prstGeom>
        </p:spPr>
      </p:pic>
      <p:pic>
        <p:nvPicPr>
          <p:cNvPr id="7" name="Afbeelding 6" descr="Afbeelding met tekst, schermopname, remklauw&#10;&#10;Automatisch gegenereerde beschrijving">
            <a:hlinkClick r:id="rId4"/>
            <a:extLst>
              <a:ext uri="{FF2B5EF4-FFF2-40B4-BE49-F238E27FC236}">
                <a16:creationId xmlns:a16="http://schemas.microsoft.com/office/drawing/2014/main" id="{AB0BB39D-B2AB-9AA3-57D6-6A9DE0D62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0" y="5216617"/>
            <a:ext cx="8536789" cy="1408570"/>
          </a:xfrm>
          <a:prstGeom prst="rect">
            <a:avLst/>
          </a:prstGeom>
        </p:spPr>
      </p:pic>
      <p:sp>
        <p:nvSpPr>
          <p:cNvPr id="228" name="Oval 227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D07CE-7845-E0E7-8BBE-C421413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Demo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EDC8-A307-0B11-B25E-66117613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Rag</a:t>
            </a:r>
          </a:p>
          <a:p>
            <a:r>
              <a:rPr lang="en-GB">
                <a:solidFill>
                  <a:schemeClr val="bg1"/>
                </a:solidFill>
              </a:rPr>
              <a:t>EasyRag</a:t>
            </a:r>
            <a:endParaRPr lang="en-NL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clipart, Graphics, logo, wit&#10;&#10;Automatisch gegenereerde beschrijving">
            <a:extLst>
              <a:ext uri="{FF2B5EF4-FFF2-40B4-BE49-F238E27FC236}">
                <a16:creationId xmlns:a16="http://schemas.microsoft.com/office/drawing/2014/main" id="{6722BBF9-5E75-E43C-0170-97702AE7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7E7BEA9-7639-291B-F2EC-EF027FAD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2" y="4542306"/>
            <a:ext cx="6621932" cy="1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Hoofd bronnen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AssistantsLab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Amazon</a:t>
            </a:r>
          </a:p>
          <a:p>
            <a:r>
              <a:rPr lang="en-GB" dirty="0">
                <a:solidFill>
                  <a:schemeClr val="bg1"/>
                </a:solidFill>
              </a:rPr>
              <a:t>Google</a:t>
            </a:r>
          </a:p>
          <a:p>
            <a:r>
              <a:rPr lang="en-GB" dirty="0">
                <a:solidFill>
                  <a:schemeClr val="bg1"/>
                </a:solidFill>
              </a:rPr>
              <a:t>OpenAI</a:t>
            </a:r>
          </a:p>
          <a:p>
            <a:r>
              <a:rPr lang="en-GB" dirty="0">
                <a:solidFill>
                  <a:schemeClr val="bg1"/>
                </a:solidFill>
              </a:rPr>
              <a:t>Nvidia</a:t>
            </a:r>
          </a:p>
          <a:p>
            <a:r>
              <a:rPr lang="en-GB" dirty="0">
                <a:solidFill>
                  <a:schemeClr val="bg1"/>
                </a:solidFill>
              </a:rPr>
              <a:t>Medium</a:t>
            </a:r>
          </a:p>
          <a:p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92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340600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Harvard. (2023, 19 april). The Benefits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Limitations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AI: Harvard Experts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Answer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Harvard Online.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https://www.harvardonline.harvard.edu/blog/benefits-limitations-generative-ai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Ahirwar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K. (2023, 19 oktober). A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Short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Kailash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Ahirwar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Medium. Medium.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https://kailashahirwar.medium.com/a-very-short-introduction-to-diffusion-models-a84235e4e9ae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Caulfield, J. (2023, 30 augustus). Wat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AI? | Betekenis &amp; Voorbeelden.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Scribbr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https://www.scribbr.nl/ai-tools-gebruiken/generative-ai-uitgelegd/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Sajid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H. (2023, 31 maart).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AI –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Everything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Know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Unite.AI.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https://www.unite.ai/diffusion-models-in-ai-everything-you-need-to-know/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AI. (2023, 9 november). MIT News | Massachusetts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Technology. Geraadpleegd op 25 maart 2024, van https://news.mit.edu/2023/explained-generative-ai-1109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(2020, 25 juni).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Autoregessive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https://deepai.org/machine-learning-glossary-and-terms/autoregressive-model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Google.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Overview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GAN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Structure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Google For Developers.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https://developers.google.com/machine-learning/gan/gan_structure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Lynch, M. (2023, 1 juni).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Variational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Autoencoders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Morgan Lynch - Medium. Medium.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https://medium.com/@morgan_lynch/generative-ai-with-variational-autoencoders-86d1926df6e8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Kumawat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T. (2023, 16 mei).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Learning Part 6: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Modelling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through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Normalizing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Flows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Medium.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https://medium.com/@tejpal.abhyuday/deep-learning-part-6-generative-modelling-through-normalizing-flows-c79fffc90091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(2018, 9 juli).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reversible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https://openai.com/research/glow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Chatterjee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H. S. (2019, 16 juli). A Basic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Convolutional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Network. Medium.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https://medium.com/@himadrisankarchatterjee/a-basic-introduction-to-convolutional-neural-network-8e39019b27c4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NL" sz="500" dirty="0">
              <a:solidFill>
                <a:schemeClr val="bg1"/>
              </a:solidFill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9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NVIDIA.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–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| NVIDIA.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https://www.nvidia.com/en-us/glossary/generative-ai/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GPU? Geraadpleegd op 26 maart 2024, van https://www.intel.com/: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https://www.intel.com/content/www/us/en/products/docs/processors/what-is-a-gpu.html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Computer Hope. (2022, 18 oktober).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https://www.computerhope.com/jargon/c/core.htm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Lee, K. C. (2020, 27 augustus). Parallel Computing — Upgrade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Science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GPU Computing. Medium.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https://towardsdatascience.com/parallel-computing-upgrade-your-data-science-with-a-gpu-bba1cc007c24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Martindale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J. (2023, 2 september).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CPU?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Here’s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everything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know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Digital Trends.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https://www.digitaltrends.com/computing/what-is-a-cpu/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Team, T. (2021, 18 juli). CPU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GPU in Machine Learning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ThinkML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https://thinkml.ai/cpu-vs-gpu-in-machine-learning-algorithms-which-is-better/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NVIDIA.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NVIDIA Developer.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https://developer.nvidia.com/deep-learning-frameworks#:~:text=Deep%20learning%20(DL)%20frameworks%20offer,a%20high%2Dlevel%20programming%20interface.&amp;text=This%20eliminates%20the%20need%20to,build%20DL%20frameworks%20from%20source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Sharma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P. (2024, 25 januari).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Exploring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Best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Learning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 Comprehensive Guide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2024. Analytics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Vidhya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https://www.analyticsvidhya.com/blog/2019/03/deep-learning-frameworks-comparison/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Overflow. (2023, mei). 2023 Developer Survey.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https://survey.stackoverflow.co/2023/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Yegulalp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(2024, 5 januari).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The machine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library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InfoWorld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https://www.infoworld.com/article/3278008/what-is-tensorflow-the-machine-learning-library-explained.html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Gradescope | Save time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grading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https://www.gradescope.com/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https://www.tensorflow.org/learn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| Meta Open Source.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https://opensource.fb.com/projects/pytorch/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Shetty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(2018, 20 september).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Hub.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https://hub.packtpub.com/what-is-pytorch-and-how-does-it-work/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https://pytorch.org/get-started/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Wat kan (en mag) er? - Universiteit Leiden.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Search.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https://www.bibliotheek.universiteitleiden.nl/studenten/chatgpt#ik-ben-student-do-s-and-dont-s,ik-ben-docent-hoe-ga-ik-om-met-het-gebruik-van-chatgpt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Risico’s van generatieve AI vereisen terughoudendheid in gebruik |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Rathenau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Instituut.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thenau.nl/nl/digitalisering/risicos-van-generatieve-ai-vereisen-terughoudendheid-gebruik#:~:text=Risico's%20van%20generatieve%20AI%20vereisen%20terughoudendheid%20in%20gebruik,-Artikel&amp;text=terughoudendheid%20in%20gebruik-,De%20opkomst%20van%20generatieve%20AI%2Dsystemen%20versterkt%20bekende%20risico's%20van,intellectueel%20eigendom%20en%20menselijke%20ontwikkeling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Scribbr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(2023, 2 juni). How accurate are AI detectors?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https://www.scribbr.com/frequently-asked-questions/how-accurate-are-ai-detectors/#:~:text=AI%20detectors%20work%20by%20looking,'t%20guarantee%20100%25%20accuracy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Donges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Urwin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U. (2024, 28 februari). A Complete Guide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Networks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Built In.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https://builtin.com/data-science/recurrent-neural-networks-and-lstm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RAG? - Retrieval-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Augmented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Amazon Web Services, Inc.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https://aws.amazon.com/what-is/retrieval-augmented-generation/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Paruchuri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V. (2023, 20 maart). How does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Dataquest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https://www.dataquest.io/blog/how-does-chatgpt-work/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Hamza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(2023, 2 juli).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LLMs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consuming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 memory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high end PC games? | Medium. Medium.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https://medium.com/@syedhamzatahir1001/why-llms-are-consuming-more-memory-than-call-of-duty-warzone-42e56d570498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Lark Editorial Team. (2023, 25 december). Ai Accelerator. www.larksuite.com.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https://www.larksuite.com/en_us/topics/ai-glossary/ai-accelerator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Peru, G. (2023, 27 december).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NPU?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Here’s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everyone’s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suddenly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talking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about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Digital Trends.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https://www.digitaltrends.com/computing/what-is-npu/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Cloudflare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vector database?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https://www.cloudflare.com/learning/ai/what-is-vector-database/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39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Freda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(2022, 20 juni). Wat is RAM-geheugen en hoe werkt het? Wat Is RAM-geheugen en Hoe Werkt Het?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https://www.avg.com/nl/signal/what-is-ram#:~:text=RAM%20staat%20voor%20Random%20Access,scherm%20naar%20de%20andere%20kant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Bijl, M. (2023, 13 september). Hoe werkt VRAM en hoeveel heb je er van nodig? ikbouwjepc.nl.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https://www.ikbouwjepc.nl/post/hoe-werkt-vram-en-hoeveel-heb-je-er-van-nodig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Pinecone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Rerankers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-Stage Retrieval.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https://www.pinecone.io/learn/series/rag/rerankers/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 Processing Units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TPUs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Google Cloud.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https://cloud.google.com/tpu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Autoregressive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- AR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Amazon Web Services, Inc.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https://aws.amazon.com/what-is/autoregressive-models/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Adaloglou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K. . N. (2022, 29 september). How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scratch | AI Summer. AI Summer.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https://theaisummer.com/diffusion-models/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Acharya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(2024, 20 maart). An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Machine Learning.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https://encord.com/blog/diffusion-models/#:~:text=Diffusion%20models%20are%20a%20class%20of%20generative%20models%20that%20simulate,a%20sequence%20of%20invertible%20operations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Curry, R. (2023, 10 augustus). How A.I.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help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jobs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humans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CNBC.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https://www.cnbc.com/2023/08/10/how-ai-can-help-create-jobs-for-humans-not-just-automate-them.html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Amazon.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-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Amazon Web Services, Inc.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https://aws.amazon.com/what-is/linear-regression/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Radauskas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(2023, 29 maart).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Swagged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-out pope,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arrested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Trump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other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fakes. www.cybernews.com.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https://cybernews.com/news/ai-fake-photos-earthquake-oregon/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Van den Oord, A.,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Kalchbrenner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Kavukcuoglu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K. (2016). Pixel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Arxiv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1601.06759. https://doi.org/10.48550/arXiv.1601.06759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Kalliamvakou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E. (2023, 29 september). Research: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quantifying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GitHub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Copilot’s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impact 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productivity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happiness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The GitHub Blog. The GitHub Blog.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https://github.blog/2022-09-07-research-quantifying-github-copilots-impact-on-developer-productivity-and-happiness/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1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2475</Words>
  <Application>Microsoft Office PowerPoint</Application>
  <PresentationFormat>Breedbeeld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Generatieve AI</vt:lpstr>
      <vt:lpstr>Het onderzoek</vt:lpstr>
      <vt:lpstr>Diffusion en Autoregressie</vt:lpstr>
      <vt:lpstr>Demo</vt:lpstr>
      <vt:lpstr>Hoofd bronnen</vt:lpstr>
      <vt:lpstr>Bronnen onderzoek</vt:lpstr>
      <vt:lpstr>Bronnen onderzoek</vt:lpstr>
      <vt:lpstr>Bronnen onderzoek</vt:lpstr>
      <vt:lpstr>Bronnen onderzoek</vt:lpstr>
      <vt:lpstr>Bronnen onderzoek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Generatieve AI</dc:title>
  <dc:creator>Tjorn Brederoo (22092420)</dc:creator>
  <cp:lastModifiedBy>Tjorn Brederoo (22092420)</cp:lastModifiedBy>
  <cp:revision>2</cp:revision>
  <dcterms:created xsi:type="dcterms:W3CDTF">2024-04-11T12:54:53Z</dcterms:created>
  <dcterms:modified xsi:type="dcterms:W3CDTF">2024-05-12T17:13:59Z</dcterms:modified>
</cp:coreProperties>
</file>