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78" r:id="rId3"/>
    <p:sldId id="279" r:id="rId4"/>
    <p:sldId id="289" r:id="rId5"/>
    <p:sldId id="290" r:id="rId6"/>
    <p:sldId id="291" r:id="rId7"/>
    <p:sldId id="294" r:id="rId8"/>
    <p:sldId id="295" r:id="rId9"/>
    <p:sldId id="286" r:id="rId10"/>
    <p:sldId id="272" r:id="rId11"/>
    <p:sldId id="277" r:id="rId12"/>
    <p:sldId id="270" r:id="rId13"/>
    <p:sldId id="271" r:id="rId1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60" cy="49813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13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60" cy="498134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60" cy="498134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#04 : </a:t>
            </a:r>
            <a:r>
              <a:rPr lang="en-US" altLang="ko-KR" sz="2800" b="1" dirty="0" err="1" smtClean="0"/>
              <a:t>Kruskal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알고리즘 구현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2018. 10. 08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908050"/>
            <a:ext cx="1048155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Graph.java 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TestGraph.java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2000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주차 실습 점수 배점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미확정</a:t>
            </a:r>
            <a:r>
              <a:rPr lang="en-US" altLang="ko-KR" sz="2000" b="1" dirty="0" smtClean="0"/>
              <a:t>)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      </a:t>
            </a:r>
            <a:r>
              <a:rPr lang="en-US" altLang="ko-KR" sz="2000" dirty="0"/>
              <a:t>-  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10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점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     </a:t>
            </a:r>
            <a:r>
              <a:rPr lang="en-US" altLang="ko-KR" sz="2000" dirty="0" smtClean="0"/>
              <a:t>-   </a:t>
            </a:r>
            <a:r>
              <a:rPr lang="en-US" altLang="ko-KR" sz="2000" dirty="0" err="1" smtClean="0"/>
              <a:t>weightedunion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/>
              <a:t>2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</a:t>
            </a:r>
            <a:r>
              <a:rPr lang="en-US" altLang="ko-KR" sz="2000" dirty="0" smtClean="0"/>
              <a:t>-   </a:t>
            </a:r>
            <a:r>
              <a:rPr lang="en-US" altLang="ko-KR" sz="2000" dirty="0" err="1" smtClean="0"/>
              <a:t>collapsingfind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/>
              <a:t>2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</a:t>
            </a:r>
            <a:r>
              <a:rPr lang="en-US" altLang="ko-KR" sz="2000" dirty="0" smtClean="0"/>
              <a:t>-   </a:t>
            </a:r>
            <a:r>
              <a:rPr lang="en-US" altLang="ko-KR" sz="2000" dirty="0" err="1" smtClean="0"/>
              <a:t>Kruskal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/>
              <a:t>5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     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보고서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점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DS01_04_201800000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DS01_04_201800000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들의 배열을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이용하여 가중치 그래프 구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현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2254" y="1796033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Kruskal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알고리즘으로 최소 비용 신장 트리 구현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3983" y="212841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908050"/>
            <a:ext cx="1044118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들의 배열을 이용하여 가중치 그래프를 구현한다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  </a:t>
            </a: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weightedunion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set1, </a:t>
            </a: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set2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추가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두 집합의 합집합을 구함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Collapsingfind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set) </a:t>
            </a:r>
            <a:r>
              <a:rPr lang="ko-KR" altLang="en-US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추가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원소가 속한 집합을 구함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Kruskal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구현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위의 두 </a:t>
            </a:r>
            <a:r>
              <a:rPr lang="ko-KR" altLang="en-US" sz="17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이용 </a:t>
            </a: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Kruskal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구현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최소 비용 신장 트리에 포함된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들과 최소 비용 출력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7110" y="108694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3978" y="1086944"/>
            <a:ext cx="6109365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그래프는 다음과 같은 형태의 텍스트 파일로 주어짐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642" y="2049403"/>
            <a:ext cx="9557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 fontAlgn="base"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 3 		//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처음 값은 정점의 개수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두 번째 값은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들의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개수를 나타냅니다</a:t>
            </a:r>
          </a:p>
          <a:p>
            <a:pPr marL="342900" indent="-342900" algn="just" fontAlgn="base"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0 5 40 	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//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처음 두 값은 정점의 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마지막 값은 가중치를 나타냅니다</a:t>
            </a:r>
          </a:p>
          <a:p>
            <a:pPr marL="342900" indent="-342900" algn="just" fontAlgn="base"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2 4 25 	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//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두 집합의 합집합을 구하는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weightedunion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3523" y="2487764"/>
            <a:ext cx="522017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just" fontAlgn="base">
              <a:buFont typeface="Arial" panose="020B0604020202020204" pitchFamily="34" charset="0"/>
              <a:buChar char="•"/>
            </a:pP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weightedunion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indent="-285750" algn="just" fontAlgn="base">
              <a:buFont typeface="Arial" panose="020B0604020202020204" pitchFamily="34" charset="0"/>
              <a:buChar char="•"/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   S1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의 집합 크기가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보다 크면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S1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자식으로 만든다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4"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|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S1|=4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&gt; |S2|=3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4"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S2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S1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의 자식으로 만든다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/>
            <a:endParaRPr lang="ko-KR" altLang="en-US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183950" y="4939539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두 집합 </a:t>
            </a:r>
            <a:r>
              <a:rPr lang="en-US" altLang="ko-KR" b="1" dirty="0" smtClean="0">
                <a:solidFill>
                  <a:srgbClr val="404040"/>
                </a:solidFill>
              </a:rPr>
              <a:t>S1</a:t>
            </a:r>
            <a:r>
              <a:rPr lang="ko-KR" altLang="en-US" b="1" dirty="0" smtClean="0">
                <a:solidFill>
                  <a:srgbClr val="404040"/>
                </a:solidFill>
              </a:rPr>
              <a:t>과 </a:t>
            </a:r>
            <a:r>
              <a:rPr lang="en-US" altLang="ko-KR" b="1" dirty="0" smtClean="0">
                <a:solidFill>
                  <a:srgbClr val="404040"/>
                </a:solidFill>
              </a:rPr>
              <a:t>S2</a:t>
            </a:r>
            <a:r>
              <a:rPr lang="ko-KR" altLang="en-US" b="1" dirty="0" smtClean="0">
                <a:solidFill>
                  <a:srgbClr val="404040"/>
                </a:solidFill>
              </a:rPr>
              <a:t>의 합집합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rcRect r="43491"/>
          <a:stretch/>
        </p:blipFill>
        <p:spPr>
          <a:xfrm>
            <a:off x="604752" y="3068213"/>
            <a:ext cx="2816630" cy="143906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rcRect l="58564"/>
          <a:stretch/>
        </p:blipFill>
        <p:spPr>
          <a:xfrm>
            <a:off x="4158549" y="3019432"/>
            <a:ext cx="2065354" cy="1439069"/>
          </a:xfrm>
          <a:prstGeom prst="rect">
            <a:avLst/>
          </a:prstGeom>
        </p:spPr>
      </p:pic>
      <p:sp>
        <p:nvSpPr>
          <p:cNvPr id="40" name="오른쪽 화살표 39"/>
          <p:cNvSpPr/>
          <p:nvPr/>
        </p:nvSpPr>
        <p:spPr>
          <a:xfrm>
            <a:off x="3461039" y="3504751"/>
            <a:ext cx="525294" cy="3077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7748" y="5789909"/>
            <a:ext cx="21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Parent </a:t>
            </a:r>
            <a:r>
              <a:rPr lang="ko-KR" altLang="en-US" b="1" dirty="0" smtClean="0"/>
              <a:t>배열 정보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80507"/>
              </p:ext>
            </p:extLst>
          </p:nvPr>
        </p:nvGraphicFramePr>
        <p:xfrm>
          <a:off x="2657668" y="5634294"/>
          <a:ext cx="3936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54">
                  <a:extLst>
                    <a:ext uri="{9D8B030D-6E8A-4147-A177-3AD203B41FA5}">
                      <a16:colId xmlns:a16="http://schemas.microsoft.com/office/drawing/2014/main" val="233832882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4249527946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1491173694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3605841248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2030746661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669277740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2890664205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3209918405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1755172189"/>
                    </a:ext>
                  </a:extLst>
                </a:gridCol>
                <a:gridCol w="393654">
                  <a:extLst>
                    <a:ext uri="{9D8B030D-6E8A-4147-A177-3AD203B41FA5}">
                      <a16:colId xmlns:a16="http://schemas.microsoft.com/office/drawing/2014/main" val="2266893507"/>
                    </a:ext>
                  </a:extLst>
                </a:gridCol>
              </a:tblGrid>
              <a:tr h="2936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49352"/>
                  </a:ext>
                </a:extLst>
              </a:tr>
              <a:tr h="29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8722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55480" y="5539680"/>
            <a:ext cx="483016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음수이면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를 나타냄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음수의 절대 값을 집합의 원소 개수를 나타냄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Root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노드의 값을 찾는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collapsingfind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12822" y="2168304"/>
            <a:ext cx="5220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just" fontAlgn="base">
              <a:buFont typeface="Arial" panose="020B0604020202020204" pitchFamily="34" charset="0"/>
              <a:buChar char="•"/>
            </a:pP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collapsingfind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indent="-285750" algn="just" fontAlgn="base">
              <a:buFont typeface="Arial" panose="020B0604020202020204" pitchFamily="34" charset="0"/>
              <a:buChar char="•"/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원소가 속해 있는 집합의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Root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찾는다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arenR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Root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로 가는 경로 상의 모든 원소를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Root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자식으로 만든다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5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lvl="4"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 가는 경로 상의 원소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2,9</a:t>
            </a:r>
          </a:p>
          <a:p>
            <a:pPr marL="285750" lvl="4" indent="-285750" algn="just" fontAlgn="base">
              <a:lnSpc>
                <a:spcPct val="150000"/>
              </a:lnSpc>
              <a:buFontTx/>
              <a:buChar char="-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2, 9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자식으로 변환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199547" y="4938293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입력 노드의 </a:t>
            </a:r>
            <a:r>
              <a:rPr lang="en-US" altLang="ko-KR" b="1" dirty="0" smtClean="0">
                <a:solidFill>
                  <a:srgbClr val="404040"/>
                </a:solidFill>
              </a:rPr>
              <a:t>root</a:t>
            </a:r>
            <a:r>
              <a:rPr lang="ko-KR" altLang="en-US" b="1" dirty="0" smtClean="0">
                <a:solidFill>
                  <a:srgbClr val="404040"/>
                </a:solidFill>
              </a:rPr>
              <a:t>노드를 찾음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44" y="2371562"/>
            <a:ext cx="4867682" cy="1755877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2728908" y="3697353"/>
            <a:ext cx="447473" cy="447473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33965" y="3259664"/>
            <a:ext cx="447473" cy="447473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555129" y="2828579"/>
            <a:ext cx="447473" cy="447473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168676" y="2826133"/>
            <a:ext cx="447473" cy="447473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3080168" y="2826133"/>
            <a:ext cx="525294" cy="30777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위의 두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이용하여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Kruskal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알고리즘을 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3523" y="2021049"/>
            <a:ext cx="522017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just" fontAlgn="base">
              <a:buFont typeface="Arial" panose="020B0604020202020204" pitchFamily="34" charset="0"/>
              <a:buChar char="•"/>
            </a:pP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Kruskal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indent="-285750" algn="just" fontAlgn="base">
              <a:buFont typeface="Arial" panose="020B0604020202020204" pitchFamily="34" charset="0"/>
              <a:buChar char="•"/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AutoNum type="arabicParenBoth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간선들의 집합을 가중치 기준으로 정렬한다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 algn="just" fontAlgn="base">
              <a:lnSpc>
                <a:spcPct val="150000"/>
              </a:lnSpc>
              <a:buFontTx/>
              <a:buAutoNum type="arabicParenBoth"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가장 최소의 가중치를 가지는 간선부터 그래프에 연결한다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 algn="just" fontAlgn="base">
              <a:lnSpc>
                <a:spcPct val="150000"/>
              </a:lnSpc>
              <a:buFontTx/>
              <a:buAutoNum type="arabicParenBoth"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그래프의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cycle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을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weightedunion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메소드와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collapsingfind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이용해 확인한다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 algn="just" fontAlgn="base">
              <a:lnSpc>
                <a:spcPct val="150000"/>
              </a:lnSpc>
              <a:buFontTx/>
              <a:buAutoNum type="arabicParenBoth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정점의 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- 1 )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개의 선분이 최소 신장 트리에 구성 될 때까지 반복한다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4929577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 smtClean="0">
                <a:solidFill>
                  <a:srgbClr val="404040"/>
                </a:solidFill>
              </a:rPr>
              <a:t>가중치 그래프에 </a:t>
            </a:r>
            <a:r>
              <a:rPr lang="en-US" altLang="ko-KR" b="1" dirty="0" err="1" smtClean="0">
                <a:solidFill>
                  <a:srgbClr val="404040"/>
                </a:solidFill>
              </a:rPr>
              <a:t>Kruskal</a:t>
            </a:r>
            <a:r>
              <a:rPr lang="en-US" altLang="ko-KR" b="1" dirty="0" smtClean="0">
                <a:solidFill>
                  <a:srgbClr val="404040"/>
                </a:solidFill>
              </a:rPr>
              <a:t> </a:t>
            </a:r>
            <a:r>
              <a:rPr lang="ko-KR" altLang="en-US" b="1" dirty="0" smtClean="0">
                <a:solidFill>
                  <a:srgbClr val="404040"/>
                </a:solidFill>
              </a:rPr>
              <a:t>알고리즘 적용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85" y="586892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실행 결과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308934" y="2199034"/>
            <a:ext cx="3949302" cy="2328809"/>
            <a:chOff x="4121349" y="2540567"/>
            <a:chExt cx="3949302" cy="2328809"/>
          </a:xfrm>
        </p:grpSpPr>
        <p:grpSp>
          <p:nvGrpSpPr>
            <p:cNvPr id="41" name="그룹 40"/>
            <p:cNvGrpSpPr/>
            <p:nvPr/>
          </p:nvGrpSpPr>
          <p:grpSpPr>
            <a:xfrm>
              <a:off x="4121349" y="2540567"/>
              <a:ext cx="3949302" cy="2328809"/>
              <a:chOff x="1410392" y="2601884"/>
              <a:chExt cx="4130452" cy="2435629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410392" y="2601884"/>
                <a:ext cx="4130452" cy="2435629"/>
                <a:chOff x="853440" y="2713413"/>
                <a:chExt cx="4724022" cy="2785643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853440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2225837" y="489222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4970633" y="380281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2225837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D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직선 연결선 76"/>
                <p:cNvCxnSpPr>
                  <a:stCxn id="73" idx="7"/>
                  <a:endCxn id="80" idx="2"/>
                </p:cNvCxnSpPr>
                <p:nvPr/>
              </p:nvCxnSpPr>
              <p:spPr>
                <a:xfrm flipV="1">
                  <a:off x="1371400" y="3016828"/>
                  <a:ext cx="854435" cy="8748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>
                  <a:stCxn id="81" idx="1"/>
                  <a:endCxn id="80" idx="6"/>
                </p:cNvCxnSpPr>
                <p:nvPr/>
              </p:nvCxnSpPr>
              <p:spPr>
                <a:xfrm flipH="1" flipV="1">
                  <a:off x="2832665" y="3016828"/>
                  <a:ext cx="854438" cy="8748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>
                  <a:stCxn id="76" idx="6"/>
                  <a:endCxn id="81" idx="2"/>
                </p:cNvCxnSpPr>
                <p:nvPr/>
              </p:nvCxnSpPr>
              <p:spPr>
                <a:xfrm flipV="1">
                  <a:off x="2832665" y="4106233"/>
                  <a:ext cx="765569" cy="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타원 79"/>
                <p:cNvSpPr/>
                <p:nvPr/>
              </p:nvSpPr>
              <p:spPr>
                <a:xfrm>
                  <a:off x="2225836" y="2713413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598235" y="3802818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F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직선 연결선 81"/>
                <p:cNvCxnSpPr>
                  <a:stCxn id="74" idx="6"/>
                  <a:endCxn id="81" idx="3"/>
                </p:cNvCxnSpPr>
                <p:nvPr/>
              </p:nvCxnSpPr>
              <p:spPr>
                <a:xfrm flipV="1">
                  <a:off x="2832667" y="4320779"/>
                  <a:ext cx="854436" cy="87486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>
                  <a:stCxn id="81" idx="6"/>
                  <a:endCxn id="75" idx="2"/>
                </p:cNvCxnSpPr>
                <p:nvPr/>
              </p:nvCxnSpPr>
              <p:spPr>
                <a:xfrm flipV="1">
                  <a:off x="4205063" y="4106232"/>
                  <a:ext cx="76557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화살표 연결선 48"/>
              <p:cNvCxnSpPr/>
              <p:nvPr/>
            </p:nvCxnSpPr>
            <p:spPr>
              <a:xfrm rot="5400000" flipV="1">
                <a:off x="1788822" y="4163734"/>
                <a:ext cx="706715" cy="70467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>
                <a:off x="4345245" y="3890990"/>
                <a:ext cx="66501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 flipH="1">
                <a:off x="3230681" y="3742471"/>
                <a:ext cx="533679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3256765" y="4093681"/>
                <a:ext cx="657325" cy="6872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084143" y="2723009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3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29432" y="2927909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6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497626" y="3890990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1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353089" y="3447918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4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567688" y="4386981"/>
                <a:ext cx="302112" cy="32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2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45" name="직선 연결선 44"/>
            <p:cNvCxnSpPr>
              <a:stCxn id="73" idx="6"/>
              <a:endCxn id="76" idx="2"/>
            </p:cNvCxnSpPr>
            <p:nvPr/>
          </p:nvCxnSpPr>
          <p:spPr>
            <a:xfrm>
              <a:off x="4628661" y="3704972"/>
              <a:ext cx="64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73" idx="5"/>
              <a:endCxn id="74" idx="2"/>
            </p:cNvCxnSpPr>
            <p:nvPr/>
          </p:nvCxnSpPr>
          <p:spPr>
            <a:xfrm>
              <a:off x="4554367" y="3884334"/>
              <a:ext cx="714312" cy="7313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2025053" y="299572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8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91823" y="358477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5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1713940" y="2333604"/>
            <a:ext cx="675720" cy="673766"/>
          </a:xfrm>
          <a:prstGeom prst="straightConnector1">
            <a:avLst/>
          </a:prstGeom>
          <a:ln>
            <a:solidFill>
              <a:srgbClr val="FF202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44" y="5718040"/>
            <a:ext cx="5305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간선 정보를 구성하는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edge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 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44" y="3844705"/>
            <a:ext cx="6041309" cy="163832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071944" y="2237875"/>
            <a:ext cx="9557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 fontAlgn="base"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 3 		//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처음 값은 정점의 개수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두 번째 값은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dege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들의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개수를 나타냅니다</a:t>
            </a:r>
          </a:p>
          <a:p>
            <a:pPr marL="342900" indent="-342900" algn="just" fontAlgn="base"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0 5 40 	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//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처음 두 값은 정점의 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마지막 값은 가중치를 나타냅니다</a:t>
            </a:r>
          </a:p>
          <a:p>
            <a:pPr marL="342900" indent="-342900" algn="just" fontAlgn="base"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2 4 25 	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//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edge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2533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(7/7)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 진행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그림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16.17]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 테스트할 것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 채점 시에는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주어진 예시 외에 다른 예제를 사용하여 테스트를 진행할 것임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736</Words>
  <Application>Microsoft Office PowerPoint</Application>
  <PresentationFormat>와이드스크린</PresentationFormat>
  <Paragraphs>163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맑은 고딕</vt:lpstr>
      <vt:lpstr>바탕</vt:lpstr>
      <vt:lpstr>Arial</vt:lpstr>
      <vt:lpstr>Wingdings</vt:lpstr>
      <vt:lpstr>Office 테마</vt:lpstr>
      <vt:lpstr>2018년 2학기 자료구조 및 설계 #04 : Kruskal 알고리즘 구현  2018. 10. 08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김 태공</cp:lastModifiedBy>
  <cp:revision>94</cp:revision>
  <cp:lastPrinted>2018-10-05T06:46:47Z</cp:lastPrinted>
  <dcterms:created xsi:type="dcterms:W3CDTF">2018-03-11T12:41:56Z</dcterms:created>
  <dcterms:modified xsi:type="dcterms:W3CDTF">2018-10-05T07:50:02Z</dcterms:modified>
</cp:coreProperties>
</file>