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89" r:id="rId4"/>
    <p:sldId id="303" r:id="rId5"/>
    <p:sldId id="302" r:id="rId6"/>
    <p:sldId id="290" r:id="rId7"/>
    <p:sldId id="272" r:id="rId8"/>
    <p:sldId id="277" r:id="rId9"/>
    <p:sldId id="270" r:id="rId10"/>
    <p:sldId id="271" r:id="rId1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60" cy="49813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60" cy="49813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#06 : Hashing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2018. 10. 22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개방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주소법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선형 조사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제곱 조사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이중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해싱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폐쇄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주소법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방법의 성능 비교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1/4)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3345" y="1076120"/>
            <a:ext cx="6689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해시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테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이블에 주어지는 데이터는 다음과 같이 주어진다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5230" y="3366034"/>
            <a:ext cx="1019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Friends</a:t>
            </a:r>
          </a:p>
          <a:p>
            <a:pPr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Romans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it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come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back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to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me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7164" y="3821723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9832" y="1870363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3.10 (</a:t>
            </a:r>
            <a:r>
              <a:rPr lang="ko-KR" altLang="en-US" dirty="0" smtClean="0"/>
              <a:t>교과서 </a:t>
            </a:r>
            <a:r>
              <a:rPr lang="en-US" altLang="ko-KR" dirty="0" smtClean="0"/>
              <a:t>p.112)</a:t>
            </a:r>
            <a:r>
              <a:rPr lang="ko-KR" altLang="en-US" dirty="0" smtClean="0"/>
              <a:t>의 텍스트 데이터를 다음과 같이 수정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004262" y="3336012"/>
            <a:ext cx="1180407" cy="295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20169" y="6376961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Text.txt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43644" y="2491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모든 특수 문자 지움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줄에 하나의 단어만을 가지도록 수정</a:t>
            </a:r>
          </a:p>
        </p:txBody>
      </p:sp>
    </p:spTree>
    <p:extLst>
      <p:ext uri="{BB962C8B-B14F-4D97-AF65-F5344CB8AC3E}">
        <p14:creationId xmlns:p14="http://schemas.microsoft.com/office/powerpoint/2010/main" val="16428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2/4)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1113509" y="908050"/>
                <a:ext cx="10441182" cy="3931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[</a:t>
                </a:r>
                <a:r>
                  <a:rPr lang="ko-KR" altLang="en-US" sz="2000" b="1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리스팅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9.5]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의 개방 </a:t>
                </a:r>
                <a:r>
                  <a:rPr lang="ko-KR" altLang="en-US" sz="2000" b="1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주소법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방법을 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수정</a:t>
                </a:r>
                <a:endParaRPr lang="en-US" altLang="ko-KR" sz="2000" b="1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285750" indent="-285750" algn="just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입</m:t>
                    </m:r>
                    <m:r>
                      <a:rPr lang="ko-KR" altLang="en-US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력</m:t>
                    </m:r>
                  </m:oMath>
                </a14:m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x</a:t>
                </a: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의 해시 코드</a:t>
                </a:r>
                <a:endPara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285750" indent="-285750" algn="just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hable.length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= </a:t>
                </a: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해시 테이블의 크기</a:t>
                </a:r>
                <a:endPara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FontTx/>
                  <a:buChar char="-"/>
                </a:pPr>
                <a:endPara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FontTx/>
                  <a:buChar char="-"/>
                </a:pP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선형 </a:t>
                </a: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조사 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) % </a:t>
                </a:r>
                <a:r>
                  <a:rPr lang="en-US" altLang="ko-KR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table.length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를 조사  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0,1,2,3,4 …)</m:t>
                    </m:r>
                  </m:oMath>
                </a14:m>
                <a:endPara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FontTx/>
                  <a:buChar char="-"/>
                </a:pP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제곱 </a:t>
                </a: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조사 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)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% </a:t>
                </a:r>
                <a:r>
                  <a:rPr lang="en-US" altLang="ko-KR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table.length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를 조사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=0,1,2,3,4 …)</m:t>
                    </m:r>
                  </m:oMath>
                </a14:m>
                <a:endPara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FontTx/>
                  <a:buChar char="-"/>
                </a:pP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이중 </a:t>
                </a:r>
                <a:r>
                  <a:rPr lang="ko-KR" altLang="en-US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해싱</a:t>
                </a:r>
                <a:r>
                  <a:rPr lang="ko-KR" altLang="en-US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)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% </a:t>
                </a:r>
                <a:r>
                  <a:rPr lang="en-US" altLang="ko-KR" kern="0" dirty="0" err="1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table.length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를 조사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=0,1,2,3,4 …)</m:t>
                    </m:r>
                  </m:oMath>
                </a14:m>
                <a:endPara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FontTx/>
                  <a:buChar char="-"/>
                </a:pPr>
                <a:endPara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[</a:t>
                </a:r>
                <a:r>
                  <a:rPr lang="ko-KR" altLang="en-US" sz="2000" b="1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리스팅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9.6]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의 폐쇄 </a:t>
                </a:r>
                <a:r>
                  <a:rPr lang="ko-KR" altLang="en-US" sz="2000" b="1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주소법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 방법을 수정</a:t>
                </a: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09" y="908050"/>
                <a:ext cx="10441182" cy="3931974"/>
              </a:xfrm>
              <a:prstGeom prst="rect">
                <a:avLst/>
              </a:prstGeom>
              <a:blipFill>
                <a:blip r:embed="rId2"/>
                <a:stretch>
                  <a:fillRect l="-643" b="-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777110" y="1111883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7110" y="449793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9313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TestClass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다음과 같이 수행한다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5002" y="2030675"/>
            <a:ext cx="110103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txt </a:t>
            </a:r>
            <a:r>
              <a:rPr lang="ko-KR" altLang="en-US" dirty="0" smtClean="0"/>
              <a:t>파일의 단어들을 해시테이블에 삽입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대소문자 구별 </a:t>
            </a:r>
            <a:r>
              <a:rPr lang="en-US" altLang="ko-KR" dirty="0" smtClean="0"/>
              <a:t>X, </a:t>
            </a:r>
            <a:r>
              <a:rPr lang="en-US" altLang="ko-KR" dirty="0" err="1" smtClean="0"/>
              <a:t>toUpperCase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단어가 키</a:t>
            </a:r>
            <a:r>
              <a:rPr lang="en-US" altLang="ko-KR" dirty="0" smtClean="0"/>
              <a:t>(key),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9" y="4004398"/>
            <a:ext cx="3941015" cy="421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19" y="3057784"/>
            <a:ext cx="8265713" cy="71385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17069" y="3057784"/>
            <a:ext cx="8507338" cy="1298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(4/4)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9313" y="1288362"/>
            <a:ext cx="10881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해시테이블에서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개방 </a:t>
            </a:r>
            <a:r>
              <a:rPr lang="ko-KR" altLang="en-US" sz="2000" b="1" dirty="0" err="1"/>
              <a:t>주소법</a:t>
            </a:r>
            <a:r>
              <a:rPr lang="en-US" altLang="ko-KR" sz="2000" b="1" dirty="0"/>
              <a:t>)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삽입하는 동안 발생하는 </a:t>
            </a:r>
            <a:r>
              <a:rPr lang="ko-KR" altLang="en-US" sz="2000" b="1" dirty="0" smtClean="0"/>
              <a:t>총 충돌 횟수를 누적할 수 있도록 코드 수정하여 프린트 하시오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dirty="0" smtClean="0"/>
              <a:t> -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리스팅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9.5) </a:t>
            </a:r>
            <a:r>
              <a:rPr lang="en-US" altLang="ko-KR" sz="2000" dirty="0" smtClean="0"/>
              <a:t>put ( 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코드를 수정 필요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4515" y="3228437"/>
            <a:ext cx="108817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각 해시테이블에서 다음의 단어들을 탐색하여 </a:t>
            </a:r>
            <a:r>
              <a:rPr lang="ko-KR" altLang="en-US" sz="2000" b="1" dirty="0" smtClean="0"/>
              <a:t>반환 되는 </a:t>
            </a:r>
            <a:r>
              <a:rPr lang="ko-KR" altLang="en-US" sz="2000" b="1" dirty="0"/>
              <a:t>값을 보이시오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- (</a:t>
            </a:r>
            <a:r>
              <a:rPr lang="ko-KR" altLang="en-US" sz="2000" dirty="0" err="1"/>
              <a:t>리스팅</a:t>
            </a:r>
            <a:r>
              <a:rPr lang="ko-KR" altLang="en-US" sz="2000" dirty="0"/>
              <a:t> </a:t>
            </a:r>
            <a:r>
              <a:rPr lang="en-US" altLang="ko-KR" sz="2000" dirty="0"/>
              <a:t>9.5, 9.6) put ( )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코드를 수정 </a:t>
            </a:r>
            <a:r>
              <a:rPr lang="ko-KR" altLang="en-US" sz="2000" dirty="0" smtClean="0"/>
              <a:t>필요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텍스트 파일에서 단어의 </a:t>
            </a:r>
            <a:r>
              <a:rPr lang="ko-KR" altLang="en-US" sz="2000" dirty="0" err="1" smtClean="0"/>
              <a:t>발생횟수를</a:t>
            </a:r>
            <a:r>
              <a:rPr lang="ko-KR" altLang="en-US" sz="2000" dirty="0" smtClean="0"/>
              <a:t> 기록</a:t>
            </a: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690323" y="353318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69326" y="6394331"/>
            <a:ext cx="359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단어들의 값 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반환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10" y="5218161"/>
            <a:ext cx="7524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810191"/>
            <a:ext cx="1048155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문제에 대한 소스 코드</a:t>
            </a:r>
            <a:endParaRPr lang="en-US" altLang="ko-KR" b="1" dirty="0"/>
          </a:p>
          <a:p>
            <a:pPr fontAlgn="base"/>
            <a:endParaRPr lang="en-US" altLang="ko-KR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/>
              <a:t>LinearProbingHashTable.java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/>
              <a:t>QuadraticProbingHashTable.java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/>
              <a:t>DoubleHashingHashTable.java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SeparateChainingHashTable.java</a:t>
            </a:r>
            <a:endParaRPr lang="en-US" altLang="ko-KR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TestHashTable.java (class – main()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lvl="1"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보고서</a:t>
            </a:r>
            <a:endParaRPr lang="en-US" altLang="ko-KR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fontAlgn="base"/>
            <a:r>
              <a:rPr lang="en-US" altLang="ko-KR" b="1" dirty="0"/>
              <a:t>     </a:t>
            </a:r>
            <a:r>
              <a:rPr lang="en-US" altLang="ko-KR" b="1" dirty="0" smtClean="0"/>
              <a:t> -   </a:t>
            </a:r>
            <a:r>
              <a:rPr lang="ko-KR" altLang="en-US" dirty="0"/>
              <a:t>해당 과제에 대한 구현 설명 및 결과 작성 </a:t>
            </a:r>
            <a:r>
              <a:rPr lang="en-US" altLang="ko-KR" dirty="0"/>
              <a:t>(</a:t>
            </a:r>
            <a:r>
              <a:rPr lang="ko-KR" altLang="en-US" dirty="0"/>
              <a:t>사이버 캠퍼스 자료실 양식 참고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5</a:t>
            </a:r>
            <a:r>
              <a:rPr lang="ko-KR" altLang="en-US" b="1" dirty="0" smtClean="0"/>
              <a:t>주차 실습 점수 배점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미확정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b="1" dirty="0" smtClean="0">
                <a:solidFill>
                  <a:schemeClr val="accent5"/>
                </a:solidFill>
              </a:rPr>
              <a:t>10</a:t>
            </a:r>
            <a:r>
              <a:rPr lang="ko-KR" altLang="en-US" b="1" dirty="0" smtClean="0">
                <a:solidFill>
                  <a:schemeClr val="accent5"/>
                </a:solidFill>
              </a:rPr>
              <a:t>점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 smtClean="0"/>
              <a:t>-   </a:t>
            </a:r>
            <a:r>
              <a:rPr lang="ko-KR" altLang="en-US" dirty="0" smtClean="0"/>
              <a:t>총 충돌 횟수 비교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단어 탐색 결과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 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점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75042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DS01_06_201800000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DS01_06_201800000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577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Malgun Gothic</vt:lpstr>
      <vt:lpstr>Malgun Gothic</vt:lpstr>
      <vt:lpstr>바탕</vt:lpstr>
      <vt:lpstr>Arial</vt:lpstr>
      <vt:lpstr>Cambria Math</vt:lpstr>
      <vt:lpstr>Wingdings</vt:lpstr>
      <vt:lpstr>Office 테마</vt:lpstr>
      <vt:lpstr>2018년 2학기 자료구조 및 설계 #06 : Hashing 2018. 10. 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김 태공</cp:lastModifiedBy>
  <cp:revision>126</cp:revision>
  <cp:lastPrinted>2018-10-19T07:04:00Z</cp:lastPrinted>
  <dcterms:created xsi:type="dcterms:W3CDTF">2018-03-11T12:41:56Z</dcterms:created>
  <dcterms:modified xsi:type="dcterms:W3CDTF">2018-10-21T08:20:53Z</dcterms:modified>
</cp:coreProperties>
</file>