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78" r:id="rId3"/>
    <p:sldId id="289" r:id="rId4"/>
    <p:sldId id="305" r:id="rId5"/>
    <p:sldId id="303" r:id="rId6"/>
    <p:sldId id="302" r:id="rId7"/>
    <p:sldId id="304" r:id="rId8"/>
    <p:sldId id="272" r:id="rId9"/>
    <p:sldId id="277" r:id="rId10"/>
    <p:sldId id="270" r:id="rId11"/>
    <p:sldId id="271" r:id="rId1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60" cy="49813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2"/>
            <a:ext cx="2945660" cy="498135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#07 : java </a:t>
            </a:r>
            <a:r>
              <a:rPr lang="ko-KR" altLang="en-US" sz="2800" b="1" dirty="0" smtClean="0"/>
              <a:t>패키지를 이용한 </a:t>
            </a:r>
            <a:r>
              <a:rPr lang="en-US" altLang="ko-KR" sz="2800" b="1" dirty="0" smtClean="0"/>
              <a:t>hashing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2018. 10. 29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DS01_06_201800000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DS01_06_201800000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Java.util.HashMap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 사용하여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7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주차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실습을 수행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1/5)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3345" y="1076120"/>
            <a:ext cx="6689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해시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테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이블에 주어지는 데이터는 다음과 같이 주어진다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5230" y="3366034"/>
            <a:ext cx="10198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Friends</a:t>
            </a:r>
          </a:p>
          <a:p>
            <a:pPr algn="just" fontAlgn="base"/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Romans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it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come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back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to</a:t>
            </a:r>
          </a:p>
          <a:p>
            <a:pPr algn="just" fontAlgn="base"/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me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7164" y="3821723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9832" y="1870363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3.10 (</a:t>
            </a:r>
            <a:r>
              <a:rPr lang="ko-KR" altLang="en-US" dirty="0" smtClean="0"/>
              <a:t>교과서 </a:t>
            </a:r>
            <a:r>
              <a:rPr lang="en-US" altLang="ko-KR" dirty="0" smtClean="0"/>
              <a:t>p.112)</a:t>
            </a:r>
            <a:r>
              <a:rPr lang="ko-KR" altLang="en-US" dirty="0" smtClean="0"/>
              <a:t>의 텍스트 데이터를 다음과 같이 수정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004262" y="3336012"/>
            <a:ext cx="1180407" cy="295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20169" y="6376961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Text.txt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43644" y="2491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모든 특수 문자 지움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한 줄에 하나의 단어만을 가지도록 수정</a:t>
            </a:r>
          </a:p>
        </p:txBody>
      </p:sp>
    </p:spTree>
    <p:extLst>
      <p:ext uri="{BB962C8B-B14F-4D97-AF65-F5344CB8AC3E}">
        <p14:creationId xmlns:p14="http://schemas.microsoft.com/office/powerpoint/2010/main" val="16428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287" y="1037957"/>
            <a:ext cx="6474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9.7], [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9.8]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 참고하여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Hashing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 수행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6334" y="1812174"/>
            <a:ext cx="8884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리스팅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9.7]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java.util.Map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제시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err="1" smtClean="0"/>
              <a:t>리스팅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9.8]</a:t>
            </a:r>
            <a:r>
              <a:rPr lang="ko-KR" altLang="en-US" dirty="0" smtClean="0"/>
              <a:t>은 위의 </a:t>
            </a:r>
            <a:r>
              <a:rPr lang="en-US" altLang="ko-KR" dirty="0" smtClean="0"/>
              <a:t>Map </a:t>
            </a:r>
            <a:r>
              <a:rPr lang="ko-KR" altLang="en-US" dirty="0" smtClean="0"/>
              <a:t>인터페이스의 구현체인 </a:t>
            </a:r>
            <a:r>
              <a:rPr lang="en-US" altLang="ko-KR" dirty="0" err="1" smtClean="0"/>
              <a:t>java.util.HashMap</a:t>
            </a:r>
            <a:r>
              <a:rPr lang="ko-KR" altLang="en-US" dirty="0" smtClean="0"/>
              <a:t>의 사용법을 제시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34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1113509" y="908050"/>
                <a:ext cx="10765378" cy="2409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b="1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Java.util.HashMap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을 이용하여 </a:t>
                </a:r>
                <a:r>
                  <a:rPr lang="en-US" altLang="ko-KR" sz="2000" b="1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TestClass</a:t>
                </a:r>
                <a:r>
                  <a:rPr lang="ko-KR" altLang="en-US" sz="2000" b="1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에서 해시 테이블을 생성하고 다음을 </a:t>
                </a:r>
                <a:r>
                  <a:rPr lang="ko-KR" altLang="en-US" sz="2000" b="1" kern="0" dirty="0" err="1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수행하시오</a:t>
                </a:r>
                <a:endParaRPr lang="en-US" altLang="ko-KR" sz="2000" b="1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285750" indent="-285750" algn="just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000" b="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파</m:t>
                    </m:r>
                  </m:oMath>
                </a14:m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일에 주어진 단어들을 해시 테이블에 삽입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대소문자 구분 안함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)</a:t>
                </a:r>
              </a:p>
              <a:p>
                <a:pPr marL="285750" indent="-285750" algn="just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단어가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key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고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value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의 초기 값은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1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로 지정</a:t>
                </a:r>
              </a:p>
              <a:p>
                <a:pPr marL="342900" indent="-342900" algn="just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해시 테이블에 저장된 레코드들의 값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(value)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는 해당 단어의 중복 발생 횟수가 됨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  <a:p>
                <a:pPr marL="342900" indent="-342900" algn="just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그림과 같은 데이터의 경우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, key ‘it’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의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value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는 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‘3’</a:t>
                </a:r>
                <a:r>
                  <a:rPr lang="ko-KR" altLang="en-US" sz="2000" kern="0" dirty="0" smtClean="0">
                    <a:solidFill>
                      <a:srgbClr val="000000"/>
                    </a:solidFill>
                    <a:latin typeface="맑은 고딕" panose="020B0503020000020004" pitchFamily="50" charset="-127"/>
                  </a:rPr>
                  <a:t>임</a:t>
                </a:r>
                <a:endParaRPr lang="en-US" altLang="ko-KR" sz="2000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509" y="908050"/>
                <a:ext cx="10765378" cy="2409442"/>
              </a:xfrm>
              <a:prstGeom prst="rect">
                <a:avLst/>
              </a:prstGeom>
              <a:blipFill>
                <a:blip r:embed="rId2"/>
                <a:stretch>
                  <a:fillRect l="-623"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777110" y="1111883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40714" y="3317492"/>
            <a:ext cx="1180407" cy="2954592"/>
            <a:chOff x="1789604" y="3521462"/>
            <a:chExt cx="1180407" cy="2954592"/>
          </a:xfrm>
        </p:grpSpPr>
        <p:sp>
          <p:nvSpPr>
            <p:cNvPr id="9" name="TextBox 8"/>
            <p:cNvSpPr txBox="1"/>
            <p:nvPr/>
          </p:nvSpPr>
          <p:spPr>
            <a:xfrm>
              <a:off x="1923853" y="3551484"/>
              <a:ext cx="93326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fontAlgn="base"/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Friends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back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</a:t>
              </a:r>
              <a:endPara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2506" y="4007173"/>
              <a:ext cx="235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.</a:t>
              </a:r>
            </a:p>
            <a:p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89604" y="3521462"/>
              <a:ext cx="1180407" cy="295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73003" y="6296193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Text.txt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053924" y="5060992"/>
            <a:ext cx="1753986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3705" y="48375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읽어들인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부분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807910" y="5557903"/>
            <a:ext cx="1274708" cy="714181"/>
            <a:chOff x="1753135" y="3521462"/>
            <a:chExt cx="1274708" cy="2954592"/>
          </a:xfrm>
        </p:grpSpPr>
        <p:sp>
          <p:nvSpPr>
            <p:cNvPr id="16" name="TextBox 15"/>
            <p:cNvSpPr txBox="1"/>
            <p:nvPr/>
          </p:nvSpPr>
          <p:spPr>
            <a:xfrm>
              <a:off x="1753135" y="3551484"/>
              <a:ext cx="1274708" cy="2673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Friends : 1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ctr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 : 2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789604" y="3521462"/>
              <a:ext cx="1180407" cy="295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844379" y="627934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hashtable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4061264" y="4541867"/>
            <a:ext cx="831273" cy="461665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71490" y="427711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/>
              <a:t>me </a:t>
            </a:r>
            <a:r>
              <a:rPr lang="ko-KR" altLang="en-US" sz="1200" dirty="0" smtClean="0"/>
              <a:t>입력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371278" y="3360276"/>
            <a:ext cx="1180407" cy="2954592"/>
            <a:chOff x="1789604" y="3521462"/>
            <a:chExt cx="1180407" cy="2954592"/>
          </a:xfrm>
        </p:grpSpPr>
        <p:sp>
          <p:nvSpPr>
            <p:cNvPr id="23" name="TextBox 22"/>
            <p:cNvSpPr txBox="1"/>
            <p:nvPr/>
          </p:nvSpPr>
          <p:spPr>
            <a:xfrm>
              <a:off x="1923853" y="3551484"/>
              <a:ext cx="93326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fontAlgn="base"/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Friends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back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</a:t>
              </a:r>
              <a:endPara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72506" y="4007173"/>
              <a:ext cx="235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.</a:t>
              </a:r>
            </a:p>
            <a:p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89604" y="3521462"/>
              <a:ext cx="1180407" cy="295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503567" y="6338977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Text.txt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084488" y="5342021"/>
            <a:ext cx="1753986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94421" y="51111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읽어들인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부분</a:t>
            </a:r>
            <a:endParaRPr lang="ko-KR" altLang="en-US" sz="12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874943" y="5342021"/>
            <a:ext cx="1274708" cy="988708"/>
            <a:chOff x="1753135" y="3521462"/>
            <a:chExt cx="1274708" cy="2954592"/>
          </a:xfrm>
        </p:grpSpPr>
        <p:sp>
          <p:nvSpPr>
            <p:cNvPr id="30" name="TextBox 29"/>
            <p:cNvSpPr txBox="1"/>
            <p:nvPr/>
          </p:nvSpPr>
          <p:spPr>
            <a:xfrm>
              <a:off x="1753135" y="3551483"/>
              <a:ext cx="1274708" cy="2759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Friends : 1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ctr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 : 2</a:t>
              </a:r>
            </a:p>
            <a:p>
              <a:pPr algn="ctr" fontAlgn="base"/>
              <a:r>
                <a:rPr lang="en-US" altLang="ko-KR" b="1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 : 1</a:t>
              </a:r>
              <a:endPara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789604" y="3521462"/>
              <a:ext cx="1180407" cy="295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911412" y="633798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hashtable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8004268" y="4541867"/>
            <a:ext cx="831273" cy="461665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077012" y="427711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it </a:t>
            </a:r>
            <a:r>
              <a:rPr lang="ko-KR" altLang="en-US" sz="1200" dirty="0" smtClean="0"/>
              <a:t>입력</a:t>
            </a:r>
            <a:endParaRPr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9212884" y="3361918"/>
            <a:ext cx="1180407" cy="2954592"/>
            <a:chOff x="1789604" y="3521462"/>
            <a:chExt cx="1180407" cy="2954592"/>
          </a:xfrm>
        </p:grpSpPr>
        <p:sp>
          <p:nvSpPr>
            <p:cNvPr id="36" name="TextBox 35"/>
            <p:cNvSpPr txBox="1"/>
            <p:nvPr/>
          </p:nvSpPr>
          <p:spPr>
            <a:xfrm>
              <a:off x="1923853" y="3551484"/>
              <a:ext cx="93326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fontAlgn="base"/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Friends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back</a:t>
              </a:r>
            </a:p>
            <a:p>
              <a:pPr algn="just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</a:t>
              </a:r>
              <a:endPara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72506" y="4007173"/>
              <a:ext cx="23596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.</a:t>
              </a:r>
            </a:p>
            <a:p>
              <a:r>
                <a:rPr lang="en-US" altLang="ko-KR" dirty="0" smtClean="0"/>
                <a:t>.</a:t>
              </a:r>
            </a:p>
            <a:p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89604" y="3521462"/>
              <a:ext cx="1180407" cy="295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345173" y="6340619"/>
            <a:ext cx="91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Text.txt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8911082" y="5638028"/>
            <a:ext cx="1753986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21015" y="54071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읽어들인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부분</a:t>
            </a:r>
            <a:endParaRPr lang="ko-KR" altLang="en-US" sz="12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0716549" y="5343663"/>
            <a:ext cx="1274708" cy="988708"/>
            <a:chOff x="1753135" y="3521462"/>
            <a:chExt cx="1274708" cy="2954592"/>
          </a:xfrm>
        </p:grpSpPr>
        <p:sp>
          <p:nvSpPr>
            <p:cNvPr id="43" name="TextBox 42"/>
            <p:cNvSpPr txBox="1"/>
            <p:nvPr/>
          </p:nvSpPr>
          <p:spPr>
            <a:xfrm>
              <a:off x="1753135" y="3551483"/>
              <a:ext cx="1274708" cy="2759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Friends : 1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algn="ctr" fontAlgn="base"/>
              <a:r>
                <a:rPr lang="en-US" altLang="ko-KR" b="1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it : 3</a:t>
              </a:r>
            </a:p>
            <a:p>
              <a:pPr algn="ctr" fontAlgn="base"/>
              <a:r>
                <a:rPr lang="en-US" altLang="ko-KR" kern="0" dirty="0" smtClean="0">
                  <a:solidFill>
                    <a:srgbClr val="000000"/>
                  </a:solidFill>
                  <a:latin typeface="맑은 고딕" panose="020B0503020000020004" pitchFamily="50" charset="-127"/>
                </a:rPr>
                <a:t>me : 1</a:t>
              </a:r>
              <a:endPara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789604" y="3521462"/>
              <a:ext cx="1180407" cy="2954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753018" y="633962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hashtable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3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9313" y="1053692"/>
            <a:ext cx="10881756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TestClass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다음과 같이 수행한다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5002" y="2030675"/>
            <a:ext cx="110103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txt </a:t>
            </a:r>
            <a:r>
              <a:rPr lang="ko-KR" altLang="en-US" dirty="0" smtClean="0"/>
              <a:t>파일의 단어들을 해시테이블에 삽입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대소문자 구별 </a:t>
            </a:r>
            <a:r>
              <a:rPr lang="en-US" altLang="ko-KR" dirty="0" smtClean="0"/>
              <a:t>X, </a:t>
            </a:r>
            <a:r>
              <a:rPr lang="en-US" altLang="ko-KR" dirty="0" err="1" smtClean="0"/>
              <a:t>toUpperCase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(key, value) </a:t>
            </a:r>
            <a:r>
              <a:rPr lang="ko-KR" altLang="en-US" dirty="0" smtClean="0"/>
              <a:t>쌍으로 입력되며</a:t>
            </a:r>
            <a:r>
              <a:rPr lang="en-US" altLang="ko-KR" dirty="0" smtClean="0"/>
              <a:t>, value</a:t>
            </a:r>
            <a:r>
              <a:rPr lang="ko-KR" altLang="en-US" dirty="0" smtClean="0"/>
              <a:t>의 초기 값은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69" y="4004398"/>
            <a:ext cx="3941015" cy="421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219" y="3057784"/>
            <a:ext cx="8265713" cy="71385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817069" y="3057784"/>
            <a:ext cx="8507338" cy="1298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4515" y="1086944"/>
            <a:ext cx="108817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smtClean="0"/>
              <a:t>해시테이블에서 </a:t>
            </a:r>
            <a:r>
              <a:rPr lang="ko-KR" altLang="en-US" sz="2000" b="1" dirty="0"/>
              <a:t>다음의 단어들을 탐색하여 </a:t>
            </a:r>
            <a:r>
              <a:rPr lang="ko-KR" altLang="en-US" sz="2000" b="1" dirty="0" smtClean="0"/>
              <a:t>반환 되는 </a:t>
            </a:r>
            <a:r>
              <a:rPr lang="ko-KR" altLang="en-US" sz="2000" b="1" dirty="0"/>
              <a:t>값을 보이시오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- </a:t>
            </a:r>
            <a:r>
              <a:rPr lang="ko-KR" altLang="en-US" sz="2000" dirty="0" smtClean="0"/>
              <a:t>해시 테이블에 </a:t>
            </a:r>
            <a:r>
              <a:rPr lang="en-US" altLang="ko-KR" sz="2000" dirty="0" smtClean="0"/>
              <a:t>key</a:t>
            </a:r>
            <a:r>
              <a:rPr lang="ko-KR" altLang="en-US" sz="2000" dirty="0" smtClean="0"/>
              <a:t>가 존재할 때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/>
              <a:t>value</a:t>
            </a:r>
            <a:r>
              <a:rPr lang="ko-KR" altLang="en-US" sz="2000" b="1" dirty="0" smtClean="0"/>
              <a:t>를 업데이트 하도록</a:t>
            </a:r>
            <a:r>
              <a:rPr lang="ko-KR" altLang="en-US" sz="2000" dirty="0" smtClean="0"/>
              <a:t> 코드를 작성해야 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- </a:t>
            </a:r>
            <a:r>
              <a:rPr lang="ko-KR" altLang="en-US" sz="2000" dirty="0" smtClean="0"/>
              <a:t>텍스트 파일에서 단어의 </a:t>
            </a:r>
            <a:r>
              <a:rPr lang="ko-KR" altLang="en-US" sz="2000" dirty="0" err="1" smtClean="0"/>
              <a:t>발생횟수를</a:t>
            </a:r>
            <a:r>
              <a:rPr lang="ko-KR" altLang="en-US" sz="2000" dirty="0" smtClean="0"/>
              <a:t> 기록</a:t>
            </a: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690323" y="1391687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69326" y="4252838"/>
            <a:ext cx="359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단어들의 값 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반환 결과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34" y="2912445"/>
            <a:ext cx="5535135" cy="12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810191"/>
            <a:ext cx="1048155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문제에 대한 소스 코드</a:t>
            </a:r>
            <a:endParaRPr lang="en-US" altLang="ko-KR" b="1" dirty="0"/>
          </a:p>
          <a:p>
            <a:pPr fontAlgn="base"/>
            <a:endParaRPr lang="en-US" altLang="ko-KR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TestHashTable.java (class – main()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pPr lvl="1"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보고서</a:t>
            </a:r>
            <a:endParaRPr lang="en-US" altLang="ko-KR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fontAlgn="base"/>
            <a:r>
              <a:rPr lang="en-US" altLang="ko-KR" b="1" dirty="0"/>
              <a:t>     </a:t>
            </a:r>
            <a:r>
              <a:rPr lang="en-US" altLang="ko-KR" b="1" dirty="0" smtClean="0"/>
              <a:t> -   </a:t>
            </a:r>
            <a:r>
              <a:rPr lang="ko-KR" altLang="en-US" dirty="0"/>
              <a:t>해당 과제에 대한 구현 설명 및 결과 작성 </a:t>
            </a:r>
            <a:r>
              <a:rPr lang="en-US" altLang="ko-KR" dirty="0"/>
              <a:t>(</a:t>
            </a:r>
            <a:r>
              <a:rPr lang="ko-KR" altLang="en-US" dirty="0"/>
              <a:t>사이버 캠퍼스 자료실 양식 참고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7</a:t>
            </a:r>
            <a:r>
              <a:rPr lang="ko-KR" altLang="en-US" b="1" dirty="0" smtClean="0"/>
              <a:t>주차 실습 점수 배점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미확정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b="1" dirty="0" smtClean="0">
                <a:solidFill>
                  <a:schemeClr val="accent5"/>
                </a:solidFill>
              </a:rPr>
              <a:t>10</a:t>
            </a:r>
            <a:r>
              <a:rPr lang="ko-KR" altLang="en-US" b="1" dirty="0" smtClean="0">
                <a:solidFill>
                  <a:schemeClr val="accent5"/>
                </a:solidFill>
              </a:rPr>
              <a:t>점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 smtClean="0"/>
              <a:t>-   </a:t>
            </a:r>
            <a:r>
              <a:rPr lang="en-US" altLang="ko-KR" dirty="0" err="1" smtClean="0"/>
              <a:t>hashtable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test case</a:t>
            </a:r>
            <a:r>
              <a:rPr lang="ko-KR" altLang="en-US" dirty="0" smtClean="0"/>
              <a:t>에 대해 잘 작동하는 경우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75042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685</Words>
  <Application>Microsoft Office PowerPoint</Application>
  <PresentationFormat>와이드스크린</PresentationFormat>
  <Paragraphs>175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맑은 고딕</vt:lpstr>
      <vt:lpstr>바탕</vt:lpstr>
      <vt:lpstr>Arial</vt:lpstr>
      <vt:lpstr>Cambria Math</vt:lpstr>
      <vt:lpstr>Wingdings</vt:lpstr>
      <vt:lpstr>Office 테마</vt:lpstr>
      <vt:lpstr>2018년 2학기 자료구조 및 설계 #07 : java 패키지를 이용한 hashing 2018. 10. 29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137</cp:revision>
  <cp:lastPrinted>2018-10-26T06:57:40Z</cp:lastPrinted>
  <dcterms:created xsi:type="dcterms:W3CDTF">2018-03-11T12:41:56Z</dcterms:created>
  <dcterms:modified xsi:type="dcterms:W3CDTF">2018-10-29T00:36:29Z</dcterms:modified>
</cp:coreProperties>
</file>