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305" r:id="rId4"/>
    <p:sldId id="289" r:id="rId5"/>
    <p:sldId id="306" r:id="rId6"/>
    <p:sldId id="308" r:id="rId7"/>
    <p:sldId id="314" r:id="rId8"/>
    <p:sldId id="309" r:id="rId9"/>
    <p:sldId id="310" r:id="rId10"/>
    <p:sldId id="312" r:id="rId11"/>
    <p:sldId id="272" r:id="rId12"/>
    <p:sldId id="277" r:id="rId13"/>
    <p:sldId id="270" r:id="rId14"/>
    <p:sldId id="271" r:id="rId15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  <a:srgbClr val="BDD7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4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154F9D8B-2B1A-4969-BE5C-4630CF743C6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6084"/>
            <a:ext cx="5431154" cy="3906550"/>
          </a:xfrm>
          <a:prstGeom prst="rect">
            <a:avLst/>
          </a:prstGeom>
        </p:spPr>
        <p:txBody>
          <a:bodyPr vert="horz" lIns="91358" tIns="45679" rIns="91358" bIns="45679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4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8EB55825-4300-4A7F-A940-1C671F5C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55825-4300-4A7F-A940-1C671F5C82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</a:t>
            </a:r>
            <a:r>
              <a:rPr lang="en-US" altLang="ko-KR" sz="2800" b="1" dirty="0" smtClean="0"/>
              <a:t>08 </a:t>
            </a:r>
            <a:r>
              <a:rPr lang="en-US" altLang="ko-KR" sz="2800" b="1" dirty="0" smtClean="0"/>
              <a:t>: </a:t>
            </a:r>
            <a:r>
              <a:rPr lang="en-US" altLang="ko-KR" sz="2800" b="1" dirty="0" smtClean="0"/>
              <a:t>AVL </a:t>
            </a:r>
            <a:r>
              <a:rPr lang="ko-KR" altLang="en-US" sz="2800" b="1" dirty="0" smtClean="0"/>
              <a:t>트리 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>2018</a:t>
            </a:r>
            <a:r>
              <a:rPr lang="en-US" altLang="ko-KR" sz="2800" dirty="0" smtClean="0"/>
              <a:t>. </a:t>
            </a:r>
            <a:r>
              <a:rPr lang="en-US" altLang="ko-KR" sz="2800" dirty="0" smtClean="0"/>
              <a:t>11. 5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632" y="1037957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 결과 화면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70383" y="2025523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삽입 </a:t>
            </a:r>
            <a:r>
              <a:rPr lang="en-US" altLang="ko-KR" sz="1600" b="1" dirty="0" smtClean="0"/>
              <a:t>: </a:t>
            </a:r>
            <a:r>
              <a:rPr lang="en-US" altLang="ko-KR" sz="1600" dirty="0" smtClean="0"/>
              <a:t>14, 17, 11, 7, 53, 4, 13, 12, 8</a:t>
            </a:r>
          </a:p>
          <a:p>
            <a:endParaRPr lang="en-US" altLang="ko-KR" sz="1600" dirty="0"/>
          </a:p>
          <a:p>
            <a:r>
              <a:rPr lang="ko-KR" altLang="en-US" sz="1600" b="1" dirty="0" smtClean="0"/>
              <a:t>삭제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53, 11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01048" y="4796213"/>
            <a:ext cx="198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&lt;AVL </a:t>
            </a:r>
            <a:r>
              <a:rPr lang="ko-KR" altLang="en-US" dirty="0" smtClean="0"/>
              <a:t>결과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694312"/>
            <a:ext cx="7029450" cy="10001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62504" y="5288838"/>
            <a:ext cx="4418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53, 11, 7, 12, 14, 13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 결과 첨부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5473" y="5642781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코드</a:t>
            </a:r>
            <a:endParaRPr lang="en-US" altLang="ko-KR" b="1" dirty="0"/>
          </a:p>
          <a:p>
            <a:pPr fontAlgn="base"/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AVLTree</a:t>
            </a:r>
            <a:r>
              <a:rPr lang="en-US" altLang="ko-KR" dirty="0" smtClean="0"/>
              <a:t>.java </a:t>
            </a:r>
            <a:r>
              <a:rPr lang="en-US" altLang="ko-KR" dirty="0" smtClean="0"/>
              <a:t>(class – main()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TestAVLTree.java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</a:t>
            </a:r>
            <a:r>
              <a:rPr lang="en-US" altLang="ko-KR" dirty="0" smtClean="0"/>
              <a:t>remove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dirty="0"/>
              <a:t>-  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DS01_08_201800000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DS01_08_201800000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 방법을 구현한다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427" y="1006169"/>
            <a:ext cx="5985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13.2]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참고하여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트리를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구현하시오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85427" y="1812173"/>
                <a:ext cx="10724282" cy="284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리스팅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13.2] 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grow() </a:t>
                </a:r>
                <a:r>
                  <a:rPr lang="ko-KR" altLang="en-US" dirty="0" err="1" smtClean="0"/>
                  <a:t>메소드를</a:t>
                </a:r>
                <a:r>
                  <a:rPr lang="ko-KR" altLang="en-US" dirty="0" smtClean="0"/>
                  <a:t> 참고하여 </a:t>
                </a:r>
                <a:r>
                  <a:rPr lang="en-US" altLang="ko-KR" dirty="0" smtClean="0"/>
                  <a:t>Boolean remove(key) </a:t>
                </a:r>
                <a:r>
                  <a:rPr lang="ko-KR" altLang="en-US" dirty="0" err="1" smtClean="0"/>
                  <a:t>메소드를</a:t>
                </a:r>
                <a:r>
                  <a:rPr lang="ko-KR" altLang="en-US" dirty="0" smtClean="0"/>
                  <a:t> 순환적인 방법으로 작성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- Boolean remove(key) : </a:t>
                </a:r>
                <a:r>
                  <a:rPr lang="ko-KR" altLang="en-US" dirty="0" smtClean="0"/>
                  <a:t>키가 주어졌을 때 검색하여 트리 내에 있으면 노드를 삭제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[</a:t>
                </a:r>
                <a:r>
                  <a:rPr lang="ko-KR" altLang="en-US" dirty="0" err="1" smtClean="0"/>
                  <a:t>리스팅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13.2] </a:t>
                </a:r>
                <a:r>
                  <a:rPr lang="ko-KR" altLang="en-US" dirty="0" smtClean="0"/>
                  <a:t>의 </a:t>
                </a:r>
                <a:r>
                  <a:rPr lang="en-US" altLang="ko-KR" dirty="0" err="1" smtClean="0"/>
                  <a:t>toString</a:t>
                </a:r>
                <a:r>
                  <a:rPr lang="en-US" altLang="ko-KR" dirty="0" smtClean="0"/>
                  <a:t>() </a:t>
                </a:r>
                <a:r>
                  <a:rPr lang="ko-KR" altLang="en-US" dirty="0" err="1" smtClean="0"/>
                  <a:t>메소드를</a:t>
                </a:r>
                <a:r>
                  <a:rPr lang="ko-KR" altLang="en-US" dirty="0" smtClean="0"/>
                  <a:t> 키 값과 함께 </a:t>
                </a:r>
                <a:r>
                  <a:rPr lang="en-US" altLang="ko-KR" dirty="0" smtClean="0"/>
                  <a:t>balance factor </a:t>
                </a:r>
                <a:r>
                  <a:rPr lang="ko-KR" altLang="en-US" dirty="0" smtClean="0"/>
                  <a:t>를 같이 프린트하도록 수정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- balance factor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40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: Left height </a:t>
                </a:r>
                <a:r>
                  <a:rPr lang="en-US" altLang="ko-KR" dirty="0" smtClean="0"/>
                  <a:t> 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/>
                  <a:t>Right height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7" y="1812173"/>
                <a:ext cx="10724282" cy="2849563"/>
              </a:xfrm>
              <a:prstGeom prst="rect">
                <a:avLst/>
              </a:prstGeom>
              <a:blipFill>
                <a:blip r:embed="rId2"/>
                <a:stretch>
                  <a:fillRect l="-398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92" y="1035264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트리에 다음과 같은 데이터를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순서대로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삽입한다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3797" y="1792638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14, 17, 11, 7, 53,</a:t>
            </a:r>
            <a:r>
              <a:rPr lang="en-US" altLang="ko-KR" b="1" dirty="0" smtClean="0">
                <a:solidFill>
                  <a:srgbClr val="FF0000"/>
                </a:solidFill>
              </a:rPr>
              <a:t> 4,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13, 12, 8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08797" y="359970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94597" y="436170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22997" y="436170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6" name="AutoShape 6"/>
          <p:cNvCxnSpPr>
            <a:cxnSpLocks noChangeShapeType="1"/>
            <a:stCxn id="13" idx="2"/>
            <a:endCxn id="15" idx="0"/>
          </p:cNvCxnSpPr>
          <p:nvPr/>
        </p:nvCxnSpPr>
        <p:spPr bwMode="auto">
          <a:xfrm flipH="1">
            <a:off x="2489697" y="3980705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7"/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3175497" y="3980705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613397" y="519990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9" name="AutoShape 9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1880097" y="4742705"/>
            <a:ext cx="6096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204197" y="519990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21" name="AutoShape 11"/>
          <p:cNvCxnSpPr>
            <a:cxnSpLocks noChangeShapeType="1"/>
            <a:stCxn id="14" idx="2"/>
            <a:endCxn id="20" idx="0"/>
          </p:cNvCxnSpPr>
          <p:nvPr/>
        </p:nvCxnSpPr>
        <p:spPr bwMode="auto">
          <a:xfrm>
            <a:off x="3861297" y="4742705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864126" y="4060533"/>
            <a:ext cx="1066801" cy="9430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003797" y="6038105"/>
            <a:ext cx="533400" cy="381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24" name="AutoShape 14"/>
          <p:cNvCxnSpPr>
            <a:cxnSpLocks noChangeShapeType="1"/>
            <a:endCxn id="23" idx="0"/>
          </p:cNvCxnSpPr>
          <p:nvPr/>
        </p:nvCxnSpPr>
        <p:spPr bwMode="auto">
          <a:xfrm flipH="1">
            <a:off x="1270497" y="5580905"/>
            <a:ext cx="6096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126617" y="4048193"/>
            <a:ext cx="250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rebalance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118294" y="37058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804094" y="44678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8432494" y="44678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29" name="AutoShape 6"/>
          <p:cNvCxnSpPr>
            <a:cxnSpLocks noChangeShapeType="1"/>
            <a:stCxn id="26" idx="2"/>
            <a:endCxn id="28" idx="0"/>
          </p:cNvCxnSpPr>
          <p:nvPr/>
        </p:nvCxnSpPr>
        <p:spPr bwMode="auto">
          <a:xfrm flipH="1">
            <a:off x="8699194" y="40868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9384994" y="40868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822894" y="53060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32" name="AutoShape 9"/>
          <p:cNvCxnSpPr>
            <a:cxnSpLocks noChangeShapeType="1"/>
            <a:stCxn id="28" idx="2"/>
            <a:endCxn id="31" idx="0"/>
          </p:cNvCxnSpPr>
          <p:nvPr/>
        </p:nvCxnSpPr>
        <p:spPr bwMode="auto">
          <a:xfrm flipH="1">
            <a:off x="8089594" y="4848800"/>
            <a:ext cx="6096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0413694" y="53060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34" name="AutoShape 11"/>
          <p:cNvCxnSpPr>
            <a:cxnSpLocks noChangeShapeType="1"/>
            <a:stCxn id="27" idx="2"/>
            <a:endCxn id="33" idx="0"/>
          </p:cNvCxnSpPr>
          <p:nvPr/>
        </p:nvCxnSpPr>
        <p:spPr bwMode="auto">
          <a:xfrm>
            <a:off x="10070794" y="4848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8965894" y="53060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36" name="AutoShape 13"/>
          <p:cNvCxnSpPr>
            <a:cxnSpLocks noChangeShapeType="1"/>
            <a:stCxn id="28" idx="2"/>
            <a:endCxn id="35" idx="0"/>
          </p:cNvCxnSpPr>
          <p:nvPr/>
        </p:nvCxnSpPr>
        <p:spPr bwMode="auto">
          <a:xfrm>
            <a:off x="8699194" y="4848800"/>
            <a:ext cx="533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오른쪽 화살표 37"/>
          <p:cNvSpPr/>
          <p:nvPr/>
        </p:nvSpPr>
        <p:spPr>
          <a:xfrm>
            <a:off x="6062605" y="4606484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9549" y="37443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단순 오른쪽 회전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25928" y="2446933"/>
            <a:ext cx="47401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Balance Factor = </a:t>
            </a:r>
            <a:r>
              <a:rPr lang="en-US" altLang="ko-KR" dirty="0"/>
              <a:t>Left height – Right </a:t>
            </a:r>
            <a:r>
              <a:rPr lang="en-US" altLang="ko-KR" dirty="0" smtClean="0"/>
              <a:t>height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090195" y="3178706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: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87124" y="43524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31901" y="52091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4988" y="60599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66097" y="434967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5313" y="52091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89288" y="530413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32494" y="3140134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42637" y="447859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096242" y="530413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89538" y="53176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54770" y="4467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8087403" y="4155599"/>
            <a:ext cx="1066801" cy="9430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92" y="1035264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트리에 다음과 같은 데이터를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순서대로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삽입한다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3797" y="1792638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14, 17, 11, 7, 53, 4, 13, </a:t>
            </a:r>
            <a:r>
              <a:rPr lang="en-US" altLang="ko-KR" b="1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8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460655" y="28230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146455" y="35850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74855" y="35850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44" name="AutoShape 6"/>
          <p:cNvCxnSpPr>
            <a:cxnSpLocks noChangeShapeType="1"/>
            <a:stCxn id="41" idx="2"/>
            <a:endCxn id="43" idx="0"/>
          </p:cNvCxnSpPr>
          <p:nvPr/>
        </p:nvCxnSpPr>
        <p:spPr bwMode="auto">
          <a:xfrm flipH="1">
            <a:off x="1041555" y="3204072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7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1727355" y="3204072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165255" y="44232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47" name="AutoShape 9"/>
          <p:cNvCxnSpPr>
            <a:cxnSpLocks noChangeShapeType="1"/>
            <a:stCxn id="43" idx="2"/>
            <a:endCxn id="46" idx="0"/>
          </p:cNvCxnSpPr>
          <p:nvPr/>
        </p:nvCxnSpPr>
        <p:spPr bwMode="auto">
          <a:xfrm flipH="1">
            <a:off x="431955" y="3966072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756055" y="44232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49" name="AutoShape 11"/>
          <p:cNvCxnSpPr>
            <a:cxnSpLocks noChangeShapeType="1"/>
            <a:stCxn id="42" idx="2"/>
            <a:endCxn id="48" idx="0"/>
          </p:cNvCxnSpPr>
          <p:nvPr/>
        </p:nvCxnSpPr>
        <p:spPr bwMode="auto">
          <a:xfrm>
            <a:off x="2413155" y="3966072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308255" y="44232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51" name="AutoShape 13"/>
          <p:cNvCxnSpPr>
            <a:cxnSpLocks noChangeShapeType="1"/>
            <a:stCxn id="43" idx="2"/>
            <a:endCxn id="50" idx="0"/>
          </p:cNvCxnSpPr>
          <p:nvPr/>
        </p:nvCxnSpPr>
        <p:spPr bwMode="auto">
          <a:xfrm>
            <a:off x="1041555" y="3966072"/>
            <a:ext cx="533400" cy="45720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765455" y="526147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53" name="AutoShape 15"/>
          <p:cNvCxnSpPr>
            <a:cxnSpLocks noChangeShapeType="1"/>
            <a:stCxn id="50" idx="2"/>
            <a:endCxn id="52" idx="0"/>
          </p:cNvCxnSpPr>
          <p:nvPr/>
        </p:nvCxnSpPr>
        <p:spPr bwMode="auto">
          <a:xfrm>
            <a:off x="1574955" y="4804272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1308255" y="6099672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55" name="AutoShape 17"/>
          <p:cNvCxnSpPr>
            <a:cxnSpLocks noChangeShapeType="1"/>
            <a:endCxn id="54" idx="0"/>
          </p:cNvCxnSpPr>
          <p:nvPr/>
        </p:nvCxnSpPr>
        <p:spPr bwMode="auto">
          <a:xfrm flipH="1">
            <a:off x="1574955" y="5642472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1637474" y="5062270"/>
            <a:ext cx="1035402" cy="8937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3542557" y="4336020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5632611" y="28056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318411" y="35676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946811" y="35676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61" name="AutoShape 6"/>
          <p:cNvCxnSpPr>
            <a:cxnSpLocks noChangeShapeType="1"/>
            <a:stCxn id="58" idx="2"/>
            <a:endCxn id="60" idx="0"/>
          </p:cNvCxnSpPr>
          <p:nvPr/>
        </p:nvCxnSpPr>
        <p:spPr bwMode="auto">
          <a:xfrm flipH="1">
            <a:off x="5213511" y="3186629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7"/>
          <p:cNvCxnSpPr>
            <a:cxnSpLocks noChangeShapeType="1"/>
            <a:stCxn id="58" idx="2"/>
            <a:endCxn id="59" idx="0"/>
          </p:cNvCxnSpPr>
          <p:nvPr/>
        </p:nvCxnSpPr>
        <p:spPr bwMode="auto">
          <a:xfrm>
            <a:off x="5899311" y="3186629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4337211" y="44058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64" name="AutoShape 9"/>
          <p:cNvCxnSpPr>
            <a:cxnSpLocks noChangeShapeType="1"/>
            <a:stCxn id="60" idx="2"/>
            <a:endCxn id="63" idx="0"/>
          </p:cNvCxnSpPr>
          <p:nvPr/>
        </p:nvCxnSpPr>
        <p:spPr bwMode="auto">
          <a:xfrm flipH="1">
            <a:off x="4603911" y="3948629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6928011" y="44058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66" name="AutoShape 11"/>
          <p:cNvCxnSpPr>
            <a:cxnSpLocks noChangeShapeType="1"/>
            <a:stCxn id="59" idx="2"/>
            <a:endCxn id="65" idx="0"/>
          </p:cNvCxnSpPr>
          <p:nvPr/>
        </p:nvCxnSpPr>
        <p:spPr bwMode="auto">
          <a:xfrm>
            <a:off x="6585111" y="3948629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5480211" y="44058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68" name="AutoShape 13"/>
          <p:cNvCxnSpPr>
            <a:cxnSpLocks noChangeShapeType="1"/>
            <a:stCxn id="60" idx="2"/>
            <a:endCxn id="67" idx="0"/>
          </p:cNvCxnSpPr>
          <p:nvPr/>
        </p:nvCxnSpPr>
        <p:spPr bwMode="auto">
          <a:xfrm>
            <a:off x="5213511" y="3948629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5785011" y="5244029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70" name="AutoShape 15"/>
          <p:cNvCxnSpPr>
            <a:cxnSpLocks noChangeShapeType="1"/>
            <a:stCxn id="67" idx="2"/>
            <a:endCxn id="69" idx="0"/>
          </p:cNvCxnSpPr>
          <p:nvPr/>
        </p:nvCxnSpPr>
        <p:spPr bwMode="auto">
          <a:xfrm>
            <a:off x="5746911" y="4786829"/>
            <a:ext cx="3048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6089811" y="6082229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72" name="AutoShape 17"/>
          <p:cNvCxnSpPr>
            <a:cxnSpLocks noChangeShapeType="1"/>
            <a:stCxn id="69" idx="2"/>
            <a:endCxn id="71" idx="0"/>
          </p:cNvCxnSpPr>
          <p:nvPr/>
        </p:nvCxnSpPr>
        <p:spPr bwMode="auto">
          <a:xfrm>
            <a:off x="6051711" y="5625029"/>
            <a:ext cx="3048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18"/>
          <p:cNvSpPr>
            <a:spLocks noChangeArrowheads="1"/>
          </p:cNvSpPr>
          <p:nvPr/>
        </p:nvSpPr>
        <p:spPr bwMode="auto">
          <a:xfrm>
            <a:off x="5324321" y="4177229"/>
            <a:ext cx="1062493" cy="88504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0051748" y="29047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10737548" y="36667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9365948" y="36667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77" name="AutoShape 6"/>
          <p:cNvCxnSpPr>
            <a:cxnSpLocks noChangeShapeType="1"/>
            <a:stCxn id="74" idx="2"/>
            <a:endCxn id="76" idx="0"/>
          </p:cNvCxnSpPr>
          <p:nvPr/>
        </p:nvCxnSpPr>
        <p:spPr bwMode="auto">
          <a:xfrm flipH="1">
            <a:off x="9632648" y="328578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7"/>
          <p:cNvCxnSpPr>
            <a:cxnSpLocks noChangeShapeType="1"/>
            <a:stCxn id="74" idx="2"/>
            <a:endCxn id="75" idx="0"/>
          </p:cNvCxnSpPr>
          <p:nvPr/>
        </p:nvCxnSpPr>
        <p:spPr bwMode="auto">
          <a:xfrm>
            <a:off x="10318448" y="328578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8756348" y="45049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80" name="AutoShape 9"/>
          <p:cNvCxnSpPr>
            <a:cxnSpLocks noChangeShapeType="1"/>
            <a:stCxn id="76" idx="2"/>
            <a:endCxn id="79" idx="0"/>
          </p:cNvCxnSpPr>
          <p:nvPr/>
        </p:nvCxnSpPr>
        <p:spPr bwMode="auto">
          <a:xfrm flipH="1">
            <a:off x="9023048" y="404778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1347148" y="45049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82" name="AutoShape 11"/>
          <p:cNvCxnSpPr>
            <a:cxnSpLocks noChangeShapeType="1"/>
            <a:stCxn id="75" idx="2"/>
            <a:endCxn id="81" idx="0"/>
          </p:cNvCxnSpPr>
          <p:nvPr/>
        </p:nvCxnSpPr>
        <p:spPr bwMode="auto">
          <a:xfrm>
            <a:off x="11004248" y="404778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9899348" y="4504980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84" name="AutoShape 13"/>
          <p:cNvCxnSpPr>
            <a:cxnSpLocks noChangeShapeType="1"/>
            <a:stCxn id="76" idx="2"/>
            <a:endCxn id="83" idx="0"/>
          </p:cNvCxnSpPr>
          <p:nvPr/>
        </p:nvCxnSpPr>
        <p:spPr bwMode="auto">
          <a:xfrm>
            <a:off x="9632648" y="404778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10356548" y="53431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86" name="AutoShape 15"/>
          <p:cNvCxnSpPr>
            <a:cxnSpLocks noChangeShapeType="1"/>
            <a:stCxn id="83" idx="2"/>
            <a:endCxn id="85" idx="0"/>
          </p:cNvCxnSpPr>
          <p:nvPr/>
        </p:nvCxnSpPr>
        <p:spPr bwMode="auto">
          <a:xfrm>
            <a:off x="10166048" y="4885980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7"/>
          <p:cNvCxnSpPr>
            <a:cxnSpLocks noChangeShapeType="1"/>
            <a:stCxn id="83" idx="2"/>
            <a:endCxn id="87" idx="0"/>
          </p:cNvCxnSpPr>
          <p:nvPr/>
        </p:nvCxnSpPr>
        <p:spPr bwMode="auto">
          <a:xfrm flipH="1">
            <a:off x="9708848" y="4885980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오른쪽 화살표 88"/>
          <p:cNvSpPr/>
          <p:nvPr/>
        </p:nvSpPr>
        <p:spPr>
          <a:xfrm>
            <a:off x="7926181" y="4319640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7119" y="2360910"/>
            <a:ext cx="12019402" cy="441449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35597" y="1781680"/>
            <a:ext cx="30732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복합 오른쪽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왼쪽 회전 </a:t>
            </a:r>
            <a:endParaRPr lang="en-US" altLang="ko-KR" sz="2000" b="1" dirty="0" smtClean="0"/>
          </a:p>
        </p:txBody>
      </p: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9442148" y="534318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554" y="2381872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: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72759" y="2360910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: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75747" y="2427649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353606" y="3573463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5619" y="44189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11351" y="439367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68551" y="52498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888383" y="60880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730970" y="355730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09763" y="4411011"/>
            <a:ext cx="274185" cy="36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525519" y="3573463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15439" y="44189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001171" y="439367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58371" y="5249863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679419" y="608806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20790" y="355730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99583" y="4411011"/>
            <a:ext cx="274185" cy="36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265597" y="45400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451329" y="45148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0908529" y="53710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951148" y="53710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270948" y="367844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1049741" y="4532151"/>
            <a:ext cx="274185" cy="36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893891" y="366453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65134" y="580523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단순 오른쪽 회전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64641" y="484325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단순 왼쪽 회전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92" y="1035264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트리에 다음과 같은 데이터를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순서대로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삽입한다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3797" y="1792638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14, 17, 11, 7, 53, 4, 13, 12, </a:t>
            </a:r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5869751" y="2966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6555551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5183951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94" name="AutoShape 6"/>
          <p:cNvCxnSpPr>
            <a:cxnSpLocks noChangeShapeType="1"/>
            <a:stCxn id="91" idx="2"/>
            <a:endCxn id="93" idx="0"/>
          </p:cNvCxnSpPr>
          <p:nvPr/>
        </p:nvCxnSpPr>
        <p:spPr bwMode="auto">
          <a:xfrm flipH="1">
            <a:off x="5450651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7"/>
          <p:cNvCxnSpPr>
            <a:cxnSpLocks noChangeShapeType="1"/>
            <a:stCxn id="91" idx="2"/>
            <a:endCxn id="92" idx="0"/>
          </p:cNvCxnSpPr>
          <p:nvPr/>
        </p:nvCxnSpPr>
        <p:spPr bwMode="auto">
          <a:xfrm>
            <a:off x="6136451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457435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97" name="AutoShape 9"/>
          <p:cNvCxnSpPr>
            <a:cxnSpLocks noChangeShapeType="1"/>
            <a:stCxn id="93" idx="2"/>
            <a:endCxn id="96" idx="0"/>
          </p:cNvCxnSpPr>
          <p:nvPr/>
        </p:nvCxnSpPr>
        <p:spPr bwMode="auto">
          <a:xfrm flipH="1">
            <a:off x="4841051" y="4109751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716515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99" name="AutoShape 11"/>
          <p:cNvCxnSpPr>
            <a:cxnSpLocks noChangeShapeType="1"/>
            <a:stCxn id="92" idx="2"/>
            <a:endCxn id="98" idx="0"/>
          </p:cNvCxnSpPr>
          <p:nvPr/>
        </p:nvCxnSpPr>
        <p:spPr bwMode="auto">
          <a:xfrm>
            <a:off x="6822251" y="4109751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571735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01" name="AutoShape 13"/>
          <p:cNvCxnSpPr>
            <a:cxnSpLocks noChangeShapeType="1"/>
            <a:stCxn id="93" idx="2"/>
            <a:endCxn id="100" idx="0"/>
          </p:cNvCxnSpPr>
          <p:nvPr/>
        </p:nvCxnSpPr>
        <p:spPr bwMode="auto">
          <a:xfrm>
            <a:off x="5450651" y="4109751"/>
            <a:ext cx="533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6174551" y="5405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03" name="AutoShape 15"/>
          <p:cNvCxnSpPr>
            <a:cxnSpLocks noChangeShapeType="1"/>
            <a:stCxn id="100" idx="2"/>
            <a:endCxn id="102" idx="0"/>
          </p:cNvCxnSpPr>
          <p:nvPr/>
        </p:nvCxnSpPr>
        <p:spPr bwMode="auto">
          <a:xfrm>
            <a:off x="5984051" y="4947951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5260151" y="5405151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05" name="AutoShape 17"/>
          <p:cNvCxnSpPr>
            <a:cxnSpLocks noChangeShapeType="1"/>
            <a:stCxn id="100" idx="2"/>
            <a:endCxn id="104" idx="0"/>
          </p:cNvCxnSpPr>
          <p:nvPr/>
        </p:nvCxnSpPr>
        <p:spPr bwMode="auto">
          <a:xfrm flipH="1">
            <a:off x="5526851" y="4947951"/>
            <a:ext cx="457200" cy="45720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6555551" y="6167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107" name="AutoShape 19"/>
          <p:cNvCxnSpPr>
            <a:cxnSpLocks noChangeShapeType="1"/>
            <a:stCxn id="102" idx="2"/>
            <a:endCxn id="106" idx="0"/>
          </p:cNvCxnSpPr>
          <p:nvPr/>
        </p:nvCxnSpPr>
        <p:spPr bwMode="auto">
          <a:xfrm>
            <a:off x="6441251" y="5786151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Oval 20"/>
          <p:cNvSpPr>
            <a:spLocks noChangeArrowheads="1"/>
          </p:cNvSpPr>
          <p:nvPr/>
        </p:nvSpPr>
        <p:spPr bwMode="auto">
          <a:xfrm>
            <a:off x="4964595" y="3532632"/>
            <a:ext cx="1278503" cy="84381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Rectangle 3"/>
          <p:cNvSpPr>
            <a:spLocks noChangeArrowheads="1"/>
          </p:cNvSpPr>
          <p:nvPr/>
        </p:nvSpPr>
        <p:spPr bwMode="auto">
          <a:xfrm>
            <a:off x="1534627" y="2966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220427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848827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12" name="AutoShape 6"/>
          <p:cNvCxnSpPr>
            <a:cxnSpLocks noChangeShapeType="1"/>
            <a:stCxn id="109" idx="2"/>
            <a:endCxn id="111" idx="0"/>
          </p:cNvCxnSpPr>
          <p:nvPr/>
        </p:nvCxnSpPr>
        <p:spPr bwMode="auto">
          <a:xfrm flipH="1">
            <a:off x="1115527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7"/>
          <p:cNvCxnSpPr>
            <a:cxnSpLocks noChangeShapeType="1"/>
            <a:stCxn id="109" idx="2"/>
            <a:endCxn id="110" idx="0"/>
          </p:cNvCxnSpPr>
          <p:nvPr/>
        </p:nvCxnSpPr>
        <p:spPr bwMode="auto">
          <a:xfrm>
            <a:off x="1801327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239227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115" name="AutoShape 9"/>
          <p:cNvCxnSpPr>
            <a:cxnSpLocks noChangeShapeType="1"/>
            <a:stCxn id="111" idx="2"/>
            <a:endCxn id="114" idx="0"/>
          </p:cNvCxnSpPr>
          <p:nvPr/>
        </p:nvCxnSpPr>
        <p:spPr bwMode="auto">
          <a:xfrm flipH="1">
            <a:off x="505927" y="4109751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2830027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117" name="AutoShape 11"/>
          <p:cNvCxnSpPr>
            <a:cxnSpLocks noChangeShapeType="1"/>
            <a:stCxn id="110" idx="2"/>
            <a:endCxn id="116" idx="0"/>
          </p:cNvCxnSpPr>
          <p:nvPr/>
        </p:nvCxnSpPr>
        <p:spPr bwMode="auto">
          <a:xfrm>
            <a:off x="2487127" y="4109751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1382227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19" name="AutoShape 13"/>
          <p:cNvCxnSpPr>
            <a:cxnSpLocks noChangeShapeType="1"/>
            <a:stCxn id="111" idx="2"/>
            <a:endCxn id="118" idx="0"/>
          </p:cNvCxnSpPr>
          <p:nvPr/>
        </p:nvCxnSpPr>
        <p:spPr bwMode="auto">
          <a:xfrm>
            <a:off x="1115527" y="4109751"/>
            <a:ext cx="533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1839427" y="5405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121" name="AutoShape 15"/>
          <p:cNvCxnSpPr>
            <a:cxnSpLocks noChangeShapeType="1"/>
            <a:stCxn id="118" idx="2"/>
            <a:endCxn id="120" idx="0"/>
          </p:cNvCxnSpPr>
          <p:nvPr/>
        </p:nvCxnSpPr>
        <p:spPr bwMode="auto">
          <a:xfrm>
            <a:off x="1648927" y="4947951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6"/>
          <p:cNvSpPr>
            <a:spLocks noChangeArrowheads="1"/>
          </p:cNvSpPr>
          <p:nvPr/>
        </p:nvSpPr>
        <p:spPr bwMode="auto">
          <a:xfrm>
            <a:off x="925027" y="5405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cxnSp>
        <p:nvCxnSpPr>
          <p:cNvPr id="123" name="AutoShape 17"/>
          <p:cNvCxnSpPr>
            <a:cxnSpLocks noChangeShapeType="1"/>
            <a:stCxn id="118" idx="2"/>
            <a:endCxn id="122" idx="0"/>
          </p:cNvCxnSpPr>
          <p:nvPr/>
        </p:nvCxnSpPr>
        <p:spPr bwMode="auto">
          <a:xfrm flipH="1">
            <a:off x="1191727" y="4947951"/>
            <a:ext cx="4572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Rectangle 18"/>
          <p:cNvSpPr>
            <a:spLocks noChangeArrowheads="1"/>
          </p:cNvSpPr>
          <p:nvPr/>
        </p:nvSpPr>
        <p:spPr bwMode="auto">
          <a:xfrm>
            <a:off x="544027" y="6167151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25" name="AutoShape 19"/>
          <p:cNvCxnSpPr>
            <a:cxnSpLocks noChangeShapeType="1"/>
            <a:stCxn id="122" idx="2"/>
            <a:endCxn id="124" idx="0"/>
          </p:cNvCxnSpPr>
          <p:nvPr/>
        </p:nvCxnSpPr>
        <p:spPr bwMode="auto">
          <a:xfrm flipH="1">
            <a:off x="810727" y="5786151"/>
            <a:ext cx="381000" cy="38100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20"/>
          <p:cNvSpPr>
            <a:spLocks noChangeArrowheads="1"/>
          </p:cNvSpPr>
          <p:nvPr/>
        </p:nvSpPr>
        <p:spPr bwMode="auto">
          <a:xfrm>
            <a:off x="1223826" y="4421571"/>
            <a:ext cx="1094129" cy="7266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7" name="Rectangle 3"/>
          <p:cNvSpPr>
            <a:spLocks noChangeArrowheads="1"/>
          </p:cNvSpPr>
          <p:nvPr/>
        </p:nvSpPr>
        <p:spPr bwMode="auto">
          <a:xfrm>
            <a:off x="10195681" y="2966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10881481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29" name="Rectangle 5"/>
          <p:cNvSpPr>
            <a:spLocks noChangeArrowheads="1"/>
          </p:cNvSpPr>
          <p:nvPr/>
        </p:nvSpPr>
        <p:spPr bwMode="auto">
          <a:xfrm>
            <a:off x="882408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30" name="AutoShape 6"/>
          <p:cNvCxnSpPr>
            <a:cxnSpLocks noChangeShapeType="1"/>
            <a:stCxn id="127" idx="2"/>
            <a:endCxn id="128" idx="0"/>
          </p:cNvCxnSpPr>
          <p:nvPr/>
        </p:nvCxnSpPr>
        <p:spPr bwMode="auto">
          <a:xfrm>
            <a:off x="10462381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Rectangle 7"/>
          <p:cNvSpPr>
            <a:spLocks noChangeArrowheads="1"/>
          </p:cNvSpPr>
          <p:nvPr/>
        </p:nvSpPr>
        <p:spPr bwMode="auto">
          <a:xfrm>
            <a:off x="8443081" y="5405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32" name="Rectangle 8"/>
          <p:cNvSpPr>
            <a:spLocks noChangeArrowheads="1"/>
          </p:cNvSpPr>
          <p:nvPr/>
        </p:nvSpPr>
        <p:spPr bwMode="auto">
          <a:xfrm>
            <a:off x="1149108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133" name="AutoShape 9"/>
          <p:cNvCxnSpPr>
            <a:cxnSpLocks noChangeShapeType="1"/>
            <a:stCxn id="128" idx="2"/>
            <a:endCxn id="132" idx="0"/>
          </p:cNvCxnSpPr>
          <p:nvPr/>
        </p:nvCxnSpPr>
        <p:spPr bwMode="auto">
          <a:xfrm>
            <a:off x="11148181" y="4109751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9509881" y="37287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35" name="Rectangle 11"/>
          <p:cNvSpPr>
            <a:spLocks noChangeArrowheads="1"/>
          </p:cNvSpPr>
          <p:nvPr/>
        </p:nvSpPr>
        <p:spPr bwMode="auto">
          <a:xfrm>
            <a:off x="10043281" y="45669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36" name="AutoShape 12"/>
          <p:cNvCxnSpPr>
            <a:cxnSpLocks noChangeShapeType="1"/>
            <a:stCxn id="134" idx="2"/>
            <a:endCxn id="135" idx="0"/>
          </p:cNvCxnSpPr>
          <p:nvPr/>
        </p:nvCxnSpPr>
        <p:spPr bwMode="auto">
          <a:xfrm>
            <a:off x="9776581" y="4109751"/>
            <a:ext cx="533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Rectangle 13"/>
          <p:cNvSpPr>
            <a:spLocks noChangeArrowheads="1"/>
          </p:cNvSpPr>
          <p:nvPr/>
        </p:nvSpPr>
        <p:spPr bwMode="auto">
          <a:xfrm>
            <a:off x="9205081" y="5405151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38" name="AutoShape 14"/>
          <p:cNvCxnSpPr>
            <a:cxnSpLocks noChangeShapeType="1"/>
            <a:stCxn id="129" idx="2"/>
            <a:endCxn id="137" idx="0"/>
          </p:cNvCxnSpPr>
          <p:nvPr/>
        </p:nvCxnSpPr>
        <p:spPr bwMode="auto">
          <a:xfrm>
            <a:off x="9090781" y="494795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0424281" y="54051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140" name="AutoShape 16"/>
          <p:cNvCxnSpPr>
            <a:cxnSpLocks noChangeShapeType="1"/>
            <a:stCxn id="129" idx="2"/>
            <a:endCxn id="131" idx="0"/>
          </p:cNvCxnSpPr>
          <p:nvPr/>
        </p:nvCxnSpPr>
        <p:spPr bwMode="auto">
          <a:xfrm flipH="1">
            <a:off x="8709781" y="494795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7"/>
          <p:cNvCxnSpPr>
            <a:cxnSpLocks noChangeShapeType="1"/>
            <a:stCxn id="134" idx="2"/>
            <a:endCxn id="129" idx="0"/>
          </p:cNvCxnSpPr>
          <p:nvPr/>
        </p:nvCxnSpPr>
        <p:spPr bwMode="auto">
          <a:xfrm flipH="1">
            <a:off x="9090781" y="4109751"/>
            <a:ext cx="6858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8"/>
          <p:cNvCxnSpPr>
            <a:cxnSpLocks noChangeShapeType="1"/>
            <a:stCxn id="127" idx="2"/>
            <a:endCxn id="134" idx="0"/>
          </p:cNvCxnSpPr>
          <p:nvPr/>
        </p:nvCxnSpPr>
        <p:spPr bwMode="auto">
          <a:xfrm flipH="1">
            <a:off x="9776581" y="334775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9"/>
          <p:cNvCxnSpPr>
            <a:cxnSpLocks noChangeShapeType="1"/>
            <a:stCxn id="135" idx="2"/>
            <a:endCxn id="139" idx="0"/>
          </p:cNvCxnSpPr>
          <p:nvPr/>
        </p:nvCxnSpPr>
        <p:spPr bwMode="auto">
          <a:xfrm>
            <a:off x="10309981" y="494795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오른쪽 화살표 143"/>
          <p:cNvSpPr/>
          <p:nvPr/>
        </p:nvSpPr>
        <p:spPr>
          <a:xfrm>
            <a:off x="3705178" y="4491321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오른쪽 화살표 144"/>
          <p:cNvSpPr/>
          <p:nvPr/>
        </p:nvSpPr>
        <p:spPr>
          <a:xfrm>
            <a:off x="7889023" y="4463319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20421" y="50497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단순 오른쪽 회전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19025" y="318192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단순 왼쪽 </a:t>
            </a:r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58626" y="2499543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03469" y="461758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989201" y="459231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46401" y="54485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489020" y="54485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808820" y="375594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539381" y="4562324"/>
            <a:ext cx="2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431763" y="374203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134890" y="6177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41705" y="2482194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086548" y="46002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272280" y="457496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729480" y="5431155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5772099" y="54311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091899" y="373860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822460" y="4544975"/>
            <a:ext cx="2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714842" y="372468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165151" y="61671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499609" y="2499543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9444452" y="461758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0630184" y="4592311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1087384" y="54485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9755756" y="540501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449803" y="375594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1179344" y="4574962"/>
            <a:ext cx="2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072746" y="374203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049620" y="54311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7119" y="2360910"/>
            <a:ext cx="12019402" cy="441449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9235597" y="1781680"/>
            <a:ext cx="30732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복합 오른쪽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왼쪽 회전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987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276" y="1086944"/>
            <a:ext cx="985103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grow() </a:t>
            </a:r>
            <a:r>
              <a:rPr lang="ko-KR" altLang="en-US" sz="2000" b="1" dirty="0" err="1"/>
              <a:t>메소드를</a:t>
            </a:r>
            <a:r>
              <a:rPr lang="ko-KR" altLang="en-US" sz="2000" b="1" dirty="0"/>
              <a:t> 참고하여 </a:t>
            </a:r>
            <a:r>
              <a:rPr lang="en-US" altLang="ko-KR" sz="2000" b="1" dirty="0"/>
              <a:t>Boolean remove(key) </a:t>
            </a:r>
            <a:r>
              <a:rPr lang="ko-KR" altLang="en-US" sz="2000" b="1" dirty="0" err="1"/>
              <a:t>메소드를</a:t>
            </a:r>
            <a:r>
              <a:rPr lang="ko-KR" altLang="en-US" sz="2000" b="1" dirty="0"/>
              <a:t> 순환적인 방법으로 작성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16" y="3073464"/>
            <a:ext cx="5619750" cy="2171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2435289"/>
            <a:ext cx="5648325" cy="34480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46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93" y="1035264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트리에 다음과 같은 데이터를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순서대로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3797" y="17926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3"/>
                </a:solidFill>
              </a:rPr>
              <a:t>, 11</a:t>
            </a:r>
            <a:endParaRPr lang="en-US" altLang="ko-KR" b="1" dirty="0" smtClean="0">
              <a:solidFill>
                <a:schemeClr val="accent3"/>
              </a:solidFill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6319398" y="33666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7005198" y="41286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947798" y="49668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67" name="AutoShape 6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6586098" y="3747671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566798" y="58050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5633598" y="41286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6166998" y="49668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71" name="AutoShape 10"/>
          <p:cNvCxnSpPr>
            <a:cxnSpLocks noChangeShapeType="1"/>
            <a:stCxn id="69" idx="2"/>
            <a:endCxn id="70" idx="0"/>
          </p:cNvCxnSpPr>
          <p:nvPr/>
        </p:nvCxnSpPr>
        <p:spPr bwMode="auto">
          <a:xfrm>
            <a:off x="5900298" y="4509671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5328798" y="58050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73" name="AutoShape 12"/>
          <p:cNvCxnSpPr>
            <a:cxnSpLocks noChangeShapeType="1"/>
            <a:stCxn id="66" idx="2"/>
            <a:endCxn id="72" idx="0"/>
          </p:cNvCxnSpPr>
          <p:nvPr/>
        </p:nvCxnSpPr>
        <p:spPr bwMode="auto">
          <a:xfrm>
            <a:off x="5214498" y="534787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6547998" y="580507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75" name="AutoShape 14"/>
          <p:cNvCxnSpPr>
            <a:cxnSpLocks noChangeShapeType="1"/>
            <a:stCxn id="66" idx="2"/>
            <a:endCxn id="68" idx="0"/>
          </p:cNvCxnSpPr>
          <p:nvPr/>
        </p:nvCxnSpPr>
        <p:spPr bwMode="auto">
          <a:xfrm flipH="1">
            <a:off x="4833498" y="534787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"/>
          <p:cNvCxnSpPr>
            <a:cxnSpLocks noChangeShapeType="1"/>
            <a:stCxn id="69" idx="2"/>
            <a:endCxn id="66" idx="0"/>
          </p:cNvCxnSpPr>
          <p:nvPr/>
        </p:nvCxnSpPr>
        <p:spPr bwMode="auto">
          <a:xfrm flipH="1">
            <a:off x="5214498" y="4509671"/>
            <a:ext cx="6858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6"/>
          <p:cNvCxnSpPr>
            <a:cxnSpLocks noChangeShapeType="1"/>
            <a:stCxn id="64" idx="2"/>
            <a:endCxn id="69" idx="0"/>
          </p:cNvCxnSpPr>
          <p:nvPr/>
        </p:nvCxnSpPr>
        <p:spPr bwMode="auto">
          <a:xfrm flipH="1">
            <a:off x="5900298" y="3747671"/>
            <a:ext cx="685800" cy="381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7"/>
          <p:cNvCxnSpPr>
            <a:cxnSpLocks noChangeShapeType="1"/>
            <a:stCxn id="70" idx="2"/>
            <a:endCxn id="74" idx="0"/>
          </p:cNvCxnSpPr>
          <p:nvPr/>
        </p:nvCxnSpPr>
        <p:spPr bwMode="auto">
          <a:xfrm>
            <a:off x="6433698" y="5347871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1951670" y="32753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2637470" y="40373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580070" y="48755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83" name="AutoShape 6"/>
          <p:cNvCxnSpPr>
            <a:cxnSpLocks noChangeShapeType="1"/>
            <a:stCxn id="80" idx="2"/>
            <a:endCxn id="81" idx="0"/>
          </p:cNvCxnSpPr>
          <p:nvPr/>
        </p:nvCxnSpPr>
        <p:spPr bwMode="auto">
          <a:xfrm>
            <a:off x="2218370" y="3656392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199070" y="57137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3247070" y="4875592"/>
            <a:ext cx="5334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53</a:t>
            </a:r>
          </a:p>
        </p:txBody>
      </p:sp>
      <p:cxnSp>
        <p:nvCxnSpPr>
          <p:cNvPr id="86" name="AutoShape 9"/>
          <p:cNvCxnSpPr>
            <a:cxnSpLocks noChangeShapeType="1"/>
            <a:stCxn id="81" idx="2"/>
            <a:endCxn id="85" idx="0"/>
          </p:cNvCxnSpPr>
          <p:nvPr/>
        </p:nvCxnSpPr>
        <p:spPr bwMode="auto">
          <a:xfrm>
            <a:off x="2904170" y="4418392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1265870" y="40373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88" name="Rectangle 11"/>
          <p:cNvSpPr>
            <a:spLocks noChangeArrowheads="1"/>
          </p:cNvSpPr>
          <p:nvPr/>
        </p:nvSpPr>
        <p:spPr bwMode="auto">
          <a:xfrm>
            <a:off x="1799270" y="48755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89" name="AutoShape 12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1532570" y="4418392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961070" y="57137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48" name="AutoShape 14"/>
          <p:cNvCxnSpPr>
            <a:cxnSpLocks noChangeShapeType="1"/>
            <a:stCxn id="82" idx="2"/>
            <a:endCxn id="90" idx="0"/>
          </p:cNvCxnSpPr>
          <p:nvPr/>
        </p:nvCxnSpPr>
        <p:spPr bwMode="auto">
          <a:xfrm>
            <a:off x="846770" y="5256592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Rectangle 15"/>
          <p:cNvSpPr>
            <a:spLocks noChangeArrowheads="1"/>
          </p:cNvSpPr>
          <p:nvPr/>
        </p:nvSpPr>
        <p:spPr bwMode="auto">
          <a:xfrm>
            <a:off x="2180270" y="571379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150" name="AutoShape 16"/>
          <p:cNvCxnSpPr>
            <a:cxnSpLocks noChangeShapeType="1"/>
            <a:stCxn id="82" idx="2"/>
            <a:endCxn id="84" idx="0"/>
          </p:cNvCxnSpPr>
          <p:nvPr/>
        </p:nvCxnSpPr>
        <p:spPr bwMode="auto">
          <a:xfrm flipH="1">
            <a:off x="465770" y="5256592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17"/>
          <p:cNvCxnSpPr>
            <a:cxnSpLocks noChangeShapeType="1"/>
            <a:stCxn id="87" idx="2"/>
            <a:endCxn id="82" idx="0"/>
          </p:cNvCxnSpPr>
          <p:nvPr/>
        </p:nvCxnSpPr>
        <p:spPr bwMode="auto">
          <a:xfrm flipH="1">
            <a:off x="846770" y="4418392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8"/>
          <p:cNvCxnSpPr>
            <a:cxnSpLocks noChangeShapeType="1"/>
            <a:stCxn id="80" idx="2"/>
            <a:endCxn id="87" idx="0"/>
          </p:cNvCxnSpPr>
          <p:nvPr/>
        </p:nvCxnSpPr>
        <p:spPr bwMode="auto">
          <a:xfrm flipH="1">
            <a:off x="1532570" y="3656392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9"/>
          <p:cNvCxnSpPr>
            <a:cxnSpLocks noChangeShapeType="1"/>
            <a:stCxn id="88" idx="2"/>
            <a:endCxn id="149" idx="0"/>
          </p:cNvCxnSpPr>
          <p:nvPr/>
        </p:nvCxnSpPr>
        <p:spPr bwMode="auto">
          <a:xfrm>
            <a:off x="2065970" y="5256592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오른쪽 화살표 153"/>
          <p:cNvSpPr/>
          <p:nvPr/>
        </p:nvSpPr>
        <p:spPr>
          <a:xfrm>
            <a:off x="4109573" y="4358302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Rectangle 3"/>
          <p:cNvSpPr>
            <a:spLocks noChangeArrowheads="1"/>
          </p:cNvSpPr>
          <p:nvPr/>
        </p:nvSpPr>
        <p:spPr bwMode="auto">
          <a:xfrm>
            <a:off x="11057545" y="41485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56" name="Rectangle 4"/>
          <p:cNvSpPr>
            <a:spLocks noChangeArrowheads="1"/>
          </p:cNvSpPr>
          <p:nvPr/>
        </p:nvSpPr>
        <p:spPr bwMode="auto">
          <a:xfrm>
            <a:off x="11590945" y="49867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57" name="Rectangle 5"/>
          <p:cNvSpPr>
            <a:spLocks noChangeArrowheads="1"/>
          </p:cNvSpPr>
          <p:nvPr/>
        </p:nvSpPr>
        <p:spPr bwMode="auto">
          <a:xfrm>
            <a:off x="9076345" y="41485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58" name="AutoShape 6"/>
          <p:cNvCxnSpPr>
            <a:cxnSpLocks noChangeShapeType="1"/>
            <a:stCxn id="155" idx="2"/>
            <a:endCxn id="156" idx="0"/>
          </p:cNvCxnSpPr>
          <p:nvPr/>
        </p:nvCxnSpPr>
        <p:spPr bwMode="auto">
          <a:xfrm>
            <a:off x="11324245" y="4529583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7"/>
          <p:cNvSpPr>
            <a:spLocks noChangeArrowheads="1"/>
          </p:cNvSpPr>
          <p:nvPr/>
        </p:nvSpPr>
        <p:spPr bwMode="auto">
          <a:xfrm>
            <a:off x="8619145" y="49867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0" name="Rectangle 8"/>
          <p:cNvSpPr>
            <a:spLocks noChangeArrowheads="1"/>
          </p:cNvSpPr>
          <p:nvPr/>
        </p:nvSpPr>
        <p:spPr bwMode="auto">
          <a:xfrm>
            <a:off x="9990745" y="33103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61" name="Rectangle 9"/>
          <p:cNvSpPr>
            <a:spLocks noChangeArrowheads="1"/>
          </p:cNvSpPr>
          <p:nvPr/>
        </p:nvSpPr>
        <p:spPr bwMode="auto">
          <a:xfrm>
            <a:off x="10600345" y="49867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162" name="AutoShape 10"/>
          <p:cNvCxnSpPr>
            <a:cxnSpLocks noChangeShapeType="1"/>
            <a:stCxn id="160" idx="2"/>
            <a:endCxn id="155" idx="0"/>
          </p:cNvCxnSpPr>
          <p:nvPr/>
        </p:nvCxnSpPr>
        <p:spPr bwMode="auto">
          <a:xfrm>
            <a:off x="10257445" y="3691383"/>
            <a:ext cx="10668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Rectangle 11"/>
          <p:cNvSpPr>
            <a:spLocks noChangeArrowheads="1"/>
          </p:cNvSpPr>
          <p:nvPr/>
        </p:nvSpPr>
        <p:spPr bwMode="auto">
          <a:xfrm>
            <a:off x="9533545" y="49867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64" name="AutoShape 12"/>
          <p:cNvCxnSpPr>
            <a:cxnSpLocks noChangeShapeType="1"/>
            <a:stCxn id="157" idx="2"/>
            <a:endCxn id="163" idx="0"/>
          </p:cNvCxnSpPr>
          <p:nvPr/>
        </p:nvCxnSpPr>
        <p:spPr bwMode="auto">
          <a:xfrm>
            <a:off x="9343045" y="452958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Rectangle 13"/>
          <p:cNvSpPr>
            <a:spLocks noChangeArrowheads="1"/>
          </p:cNvSpPr>
          <p:nvPr/>
        </p:nvSpPr>
        <p:spPr bwMode="auto">
          <a:xfrm>
            <a:off x="10905145" y="5824983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166" name="AutoShape 14"/>
          <p:cNvCxnSpPr>
            <a:cxnSpLocks noChangeShapeType="1"/>
            <a:stCxn id="157" idx="2"/>
            <a:endCxn id="159" idx="0"/>
          </p:cNvCxnSpPr>
          <p:nvPr/>
        </p:nvCxnSpPr>
        <p:spPr bwMode="auto">
          <a:xfrm flipH="1">
            <a:off x="8885845" y="452958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AutoShape 15"/>
          <p:cNvCxnSpPr>
            <a:cxnSpLocks noChangeShapeType="1"/>
            <a:stCxn id="160" idx="2"/>
            <a:endCxn id="157" idx="0"/>
          </p:cNvCxnSpPr>
          <p:nvPr/>
        </p:nvCxnSpPr>
        <p:spPr bwMode="auto">
          <a:xfrm flipH="1">
            <a:off x="9343045" y="3691383"/>
            <a:ext cx="9144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16"/>
          <p:cNvCxnSpPr>
            <a:cxnSpLocks noChangeShapeType="1"/>
            <a:stCxn id="161" idx="2"/>
            <a:endCxn id="165" idx="0"/>
          </p:cNvCxnSpPr>
          <p:nvPr/>
        </p:nvCxnSpPr>
        <p:spPr bwMode="auto">
          <a:xfrm>
            <a:off x="10867045" y="5367783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AutoShape 17"/>
          <p:cNvCxnSpPr>
            <a:cxnSpLocks noChangeShapeType="1"/>
            <a:stCxn id="155" idx="2"/>
            <a:endCxn id="161" idx="0"/>
          </p:cNvCxnSpPr>
          <p:nvPr/>
        </p:nvCxnSpPr>
        <p:spPr bwMode="auto">
          <a:xfrm flipH="1">
            <a:off x="10867045" y="452958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65886" y="385856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53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0" name="오른쪽 화살표 169"/>
          <p:cNvSpPr/>
          <p:nvPr/>
        </p:nvSpPr>
        <p:spPr>
          <a:xfrm>
            <a:off x="7983609" y="4358302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208125" y="2811011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152968" y="492904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338700" y="490377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795900" y="57599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522814" y="570981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158319" y="406741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88880" y="4873792"/>
            <a:ext cx="2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781262" y="40535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-49781" y="571379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641830" y="2906060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586673" y="50240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698077" y="498947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122788" y="577114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897977" y="58249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592024" y="416246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214967" y="41485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222344" y="5810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9313205" y="2858927"/>
            <a:ext cx="213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269741" y="49984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0376407" y="468872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1284722" y="498467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10077543" y="49984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1701993" y="416580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719597" y="41345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1419051" y="58387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8" name="Oval 20"/>
          <p:cNvSpPr>
            <a:spLocks noChangeArrowheads="1"/>
          </p:cNvSpPr>
          <p:nvPr/>
        </p:nvSpPr>
        <p:spPr bwMode="auto">
          <a:xfrm>
            <a:off x="5481198" y="2603957"/>
            <a:ext cx="2422130" cy="140840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7007504" y="232825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단순 오른쪽 회전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93" y="1035264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AVL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트리에 다음과 같은 데이터를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순서대로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3797" y="17926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53 </a:t>
            </a:r>
            <a:r>
              <a:rPr lang="en-US" altLang="ko-KR" b="1" dirty="0" smtClean="0">
                <a:solidFill>
                  <a:srgbClr val="FF0000"/>
                </a:solidFill>
              </a:rPr>
              <a:t>, 11</a:t>
            </a:r>
            <a:endParaRPr lang="en-US" altLang="ko-KR" b="1" dirty="0" smtClean="0">
              <a:solidFill>
                <a:schemeClr val="accent3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066439" y="3985662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33753" y="484579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72103" y="39956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44" name="AutoShape 6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2333139" y="4366662"/>
            <a:ext cx="867314" cy="47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14903" y="483385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1486503" y="3157451"/>
            <a:ext cx="5334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FF2020"/>
                </a:solidFill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918352" y="4845791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48" name="AutoShape 10"/>
          <p:cNvCxnSpPr>
            <a:cxnSpLocks noChangeShapeType="1"/>
            <a:stCxn id="46" idx="2"/>
            <a:endCxn id="41" idx="0"/>
          </p:cNvCxnSpPr>
          <p:nvPr/>
        </p:nvCxnSpPr>
        <p:spPr bwMode="auto">
          <a:xfrm>
            <a:off x="1753203" y="3538451"/>
            <a:ext cx="579936" cy="447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029303" y="4833851"/>
            <a:ext cx="533400" cy="381000"/>
          </a:xfrm>
          <a:prstGeom prst="rect">
            <a:avLst/>
          </a:prstGeom>
          <a:solidFill>
            <a:srgbClr val="BDD7EE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50" name="AutoShape 12"/>
          <p:cNvCxnSpPr>
            <a:cxnSpLocks noChangeShapeType="1"/>
            <a:stCxn id="43" idx="2"/>
            <a:endCxn id="49" idx="0"/>
          </p:cNvCxnSpPr>
          <p:nvPr/>
        </p:nvCxnSpPr>
        <p:spPr bwMode="auto">
          <a:xfrm>
            <a:off x="838803" y="4376651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2736993" y="5728917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52" name="AutoShape 14"/>
          <p:cNvCxnSpPr>
            <a:cxnSpLocks noChangeShapeType="1"/>
            <a:stCxn id="43" idx="2"/>
            <a:endCxn id="45" idx="0"/>
          </p:cNvCxnSpPr>
          <p:nvPr/>
        </p:nvCxnSpPr>
        <p:spPr bwMode="auto">
          <a:xfrm flipH="1">
            <a:off x="381603" y="4376651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5"/>
          <p:cNvCxnSpPr>
            <a:cxnSpLocks noChangeShapeType="1"/>
            <a:stCxn id="46" idx="2"/>
            <a:endCxn id="43" idx="0"/>
          </p:cNvCxnSpPr>
          <p:nvPr/>
        </p:nvCxnSpPr>
        <p:spPr bwMode="auto">
          <a:xfrm flipH="1">
            <a:off x="838803" y="3538451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6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2185052" y="5226791"/>
            <a:ext cx="818641" cy="5021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7"/>
          <p:cNvCxnSpPr>
            <a:cxnSpLocks noChangeShapeType="1"/>
            <a:stCxn id="41" idx="2"/>
            <a:endCxn id="47" idx="0"/>
          </p:cNvCxnSpPr>
          <p:nvPr/>
        </p:nvCxnSpPr>
        <p:spPr bwMode="auto">
          <a:xfrm flipH="1">
            <a:off x="2185052" y="4366662"/>
            <a:ext cx="148087" cy="479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6657822" y="42215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191222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4676622" y="42215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59" name="AutoShape 6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6924522" y="4602555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219422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5591022" y="33833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ea typeface="굴림" panose="020B0600000101010101" pitchFamily="50" charset="-127"/>
              </a:rPr>
              <a:t>12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200622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12</a:t>
            </a:r>
          </a:p>
        </p:txBody>
      </p:sp>
      <p:cxnSp>
        <p:nvCxnSpPr>
          <p:cNvPr id="63" name="AutoShape 10"/>
          <p:cNvCxnSpPr>
            <a:cxnSpLocks noChangeShapeType="1"/>
            <a:stCxn id="61" idx="2"/>
            <a:endCxn id="56" idx="0"/>
          </p:cNvCxnSpPr>
          <p:nvPr/>
        </p:nvCxnSpPr>
        <p:spPr bwMode="auto">
          <a:xfrm>
            <a:off x="5857722" y="3764355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6505422" y="58979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13</a:t>
            </a:r>
          </a:p>
        </p:txBody>
      </p:sp>
      <p:cxnSp>
        <p:nvCxnSpPr>
          <p:cNvPr id="91" name="AutoShape 12"/>
          <p:cNvCxnSpPr>
            <a:cxnSpLocks noChangeShapeType="1"/>
            <a:stCxn id="58" idx="2"/>
            <a:endCxn id="60" idx="0"/>
          </p:cNvCxnSpPr>
          <p:nvPr/>
        </p:nvCxnSpPr>
        <p:spPr bwMode="auto">
          <a:xfrm flipH="1">
            <a:off x="4486122" y="460255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13"/>
          <p:cNvCxnSpPr>
            <a:cxnSpLocks noChangeShapeType="1"/>
            <a:stCxn id="61" idx="2"/>
            <a:endCxn id="58" idx="0"/>
          </p:cNvCxnSpPr>
          <p:nvPr/>
        </p:nvCxnSpPr>
        <p:spPr bwMode="auto">
          <a:xfrm flipH="1">
            <a:off x="4943322" y="3764355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14"/>
          <p:cNvCxnSpPr>
            <a:cxnSpLocks noChangeShapeType="1"/>
            <a:stCxn id="62" idx="2"/>
            <a:endCxn id="79" idx="0"/>
          </p:cNvCxnSpPr>
          <p:nvPr/>
        </p:nvCxnSpPr>
        <p:spPr bwMode="auto">
          <a:xfrm>
            <a:off x="6467322" y="5440755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5"/>
          <p:cNvCxnSpPr>
            <a:cxnSpLocks noChangeShapeType="1"/>
            <a:stCxn id="56" idx="2"/>
            <a:endCxn id="62" idx="0"/>
          </p:cNvCxnSpPr>
          <p:nvPr/>
        </p:nvCxnSpPr>
        <p:spPr bwMode="auto">
          <a:xfrm flipH="1">
            <a:off x="6467322" y="460255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오른쪽 화살표 94"/>
          <p:cNvSpPr/>
          <p:nvPr/>
        </p:nvSpPr>
        <p:spPr>
          <a:xfrm>
            <a:off x="3565745" y="3970004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313798" y="363217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7620" y="2764796"/>
            <a:ext cx="213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2749" y="48396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71582" y="482207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62893" y="568436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40401" y="48576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21030" y="395955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90997" y="39700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78828" y="50155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55430" y="2888340"/>
            <a:ext cx="213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800273" y="50716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97782" y="5109523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795646" y="503886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161905" y="58824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321070" y="42215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226070" y="41959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3" name="Rectangle 11"/>
          <p:cNvSpPr>
            <a:spLocks noChangeArrowheads="1"/>
          </p:cNvSpPr>
          <p:nvPr/>
        </p:nvSpPr>
        <p:spPr bwMode="auto">
          <a:xfrm>
            <a:off x="5146425" y="5078389"/>
            <a:ext cx="533400" cy="381000"/>
          </a:xfrm>
          <a:prstGeom prst="rect">
            <a:avLst/>
          </a:prstGeom>
          <a:solidFill>
            <a:srgbClr val="BDD7EE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14" name="AutoShape 12"/>
          <p:cNvCxnSpPr>
            <a:cxnSpLocks noChangeShapeType="1"/>
            <a:endCxn id="113" idx="0"/>
          </p:cNvCxnSpPr>
          <p:nvPr/>
        </p:nvCxnSpPr>
        <p:spPr bwMode="auto">
          <a:xfrm>
            <a:off x="4955925" y="4621189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오른쪽 화살표 114"/>
          <p:cNvSpPr/>
          <p:nvPr/>
        </p:nvSpPr>
        <p:spPr>
          <a:xfrm>
            <a:off x="7824549" y="4147380"/>
            <a:ext cx="58527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572222" y="37812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7" name="Rectangle 3"/>
          <p:cNvSpPr>
            <a:spLocks noChangeArrowheads="1"/>
          </p:cNvSpPr>
          <p:nvPr/>
        </p:nvSpPr>
        <p:spPr bwMode="auto">
          <a:xfrm>
            <a:off x="10834431" y="42215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1367831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19" name="Rectangle 5"/>
          <p:cNvSpPr>
            <a:spLocks noChangeArrowheads="1"/>
          </p:cNvSpPr>
          <p:nvPr/>
        </p:nvSpPr>
        <p:spPr bwMode="auto">
          <a:xfrm>
            <a:off x="8853231" y="42215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20" name="AutoShape 6"/>
          <p:cNvCxnSpPr>
            <a:cxnSpLocks noChangeShapeType="1"/>
            <a:stCxn id="117" idx="2"/>
            <a:endCxn id="118" idx="0"/>
          </p:cNvCxnSpPr>
          <p:nvPr/>
        </p:nvCxnSpPr>
        <p:spPr bwMode="auto">
          <a:xfrm>
            <a:off x="11101131" y="4602555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8396031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9767631" y="33833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ea typeface="굴림" panose="020B0600000101010101" pitchFamily="50" charset="-127"/>
              </a:rPr>
              <a:t>12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23" name="Rectangle 9"/>
          <p:cNvSpPr>
            <a:spLocks noChangeArrowheads="1"/>
          </p:cNvSpPr>
          <p:nvPr/>
        </p:nvSpPr>
        <p:spPr bwMode="auto">
          <a:xfrm>
            <a:off x="10377231" y="5059755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ea typeface="굴림" panose="020B0600000101010101" pitchFamily="50" charset="-127"/>
              </a:rPr>
              <a:t>13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cxnSp>
        <p:nvCxnSpPr>
          <p:cNvPr id="124" name="AutoShape 10"/>
          <p:cNvCxnSpPr>
            <a:cxnSpLocks noChangeShapeType="1"/>
            <a:stCxn id="122" idx="2"/>
            <a:endCxn id="117" idx="0"/>
          </p:cNvCxnSpPr>
          <p:nvPr/>
        </p:nvCxnSpPr>
        <p:spPr bwMode="auto">
          <a:xfrm>
            <a:off x="10034331" y="3764355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2"/>
          <p:cNvCxnSpPr>
            <a:cxnSpLocks noChangeShapeType="1"/>
            <a:stCxn id="119" idx="2"/>
            <a:endCxn id="121" idx="0"/>
          </p:cNvCxnSpPr>
          <p:nvPr/>
        </p:nvCxnSpPr>
        <p:spPr bwMode="auto">
          <a:xfrm flipH="1">
            <a:off x="8662731" y="460255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13"/>
          <p:cNvCxnSpPr>
            <a:cxnSpLocks noChangeShapeType="1"/>
            <a:stCxn id="122" idx="2"/>
            <a:endCxn id="119" idx="0"/>
          </p:cNvCxnSpPr>
          <p:nvPr/>
        </p:nvCxnSpPr>
        <p:spPr bwMode="auto">
          <a:xfrm flipH="1">
            <a:off x="9119931" y="3764355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5"/>
          <p:cNvCxnSpPr>
            <a:cxnSpLocks noChangeShapeType="1"/>
            <a:stCxn id="117" idx="2"/>
            <a:endCxn id="123" idx="0"/>
          </p:cNvCxnSpPr>
          <p:nvPr/>
        </p:nvCxnSpPr>
        <p:spPr bwMode="auto">
          <a:xfrm flipH="1">
            <a:off x="10643931" y="460255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직사각형 129"/>
          <p:cNvSpPr/>
          <p:nvPr/>
        </p:nvSpPr>
        <p:spPr>
          <a:xfrm>
            <a:off x="9032039" y="2888340"/>
            <a:ext cx="203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Balance Factor </a:t>
            </a:r>
            <a:r>
              <a:rPr lang="en-US" altLang="ko-KR" dirty="0" smtClean="0">
                <a:solidFill>
                  <a:schemeClr val="accent2"/>
                </a:solidFill>
              </a:rPr>
              <a:t>: 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976882" y="507169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971351" y="50783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1863391" y="5024351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497679" y="42215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1402679" y="41959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7" name="Rectangle 11"/>
          <p:cNvSpPr>
            <a:spLocks noChangeArrowheads="1"/>
          </p:cNvSpPr>
          <p:nvPr/>
        </p:nvSpPr>
        <p:spPr bwMode="auto">
          <a:xfrm>
            <a:off x="9323034" y="5078389"/>
            <a:ext cx="533400" cy="381000"/>
          </a:xfrm>
          <a:prstGeom prst="rect">
            <a:avLst/>
          </a:prstGeom>
          <a:solidFill>
            <a:srgbClr val="BDD7EE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38" name="AutoShape 12"/>
          <p:cNvCxnSpPr>
            <a:cxnSpLocks noChangeShapeType="1"/>
            <a:endCxn id="137" idx="0"/>
          </p:cNvCxnSpPr>
          <p:nvPr/>
        </p:nvCxnSpPr>
        <p:spPr bwMode="auto">
          <a:xfrm>
            <a:off x="9132534" y="4621189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10887665" y="509707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519661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2020"/>
                </a:solidFill>
              </a:rPr>
              <a:t>삭제 노드의 다음 순서를 </a:t>
            </a:r>
            <a:endParaRPr lang="en-US" altLang="ko-KR" b="1" dirty="0" smtClean="0">
              <a:solidFill>
                <a:srgbClr val="FF202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2020"/>
                </a:solidFill>
              </a:rPr>
              <a:t>갖는 노드를 복사</a:t>
            </a:r>
            <a:endParaRPr lang="ko-KR" altLang="en-US" b="1" dirty="0">
              <a:solidFill>
                <a:srgbClr val="FF2020"/>
              </a:solidFill>
            </a:endParaRPr>
          </a:p>
        </p:txBody>
      </p:sp>
      <p:sp>
        <p:nvSpPr>
          <p:cNvPr id="140" name="Oval 20"/>
          <p:cNvSpPr>
            <a:spLocks noChangeArrowheads="1"/>
          </p:cNvSpPr>
          <p:nvPr/>
        </p:nvSpPr>
        <p:spPr bwMode="auto">
          <a:xfrm>
            <a:off x="1830780" y="4586901"/>
            <a:ext cx="1087791" cy="85720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stCxn id="140" idx="1"/>
            <a:endCxn id="46" idx="2"/>
          </p:cNvCxnSpPr>
          <p:nvPr/>
        </p:nvCxnSpPr>
        <p:spPr>
          <a:xfrm flipH="1" flipV="1">
            <a:off x="1753203" y="3538451"/>
            <a:ext cx="236880" cy="1173985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840897" y="56628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2020"/>
                </a:solidFill>
              </a:rPr>
              <a:t>복사한 원본 노드를 삭제</a:t>
            </a:r>
            <a:endParaRPr lang="ko-KR" altLang="en-US" b="1" dirty="0">
              <a:solidFill>
                <a:srgbClr val="FF2020"/>
              </a:solidFill>
            </a:endParaRPr>
          </a:p>
        </p:txBody>
      </p:sp>
      <p:sp>
        <p:nvSpPr>
          <p:cNvPr id="142" name="Oval 20"/>
          <p:cNvSpPr>
            <a:spLocks noChangeArrowheads="1"/>
          </p:cNvSpPr>
          <p:nvPr/>
        </p:nvSpPr>
        <p:spPr bwMode="auto">
          <a:xfrm>
            <a:off x="6113069" y="4850249"/>
            <a:ext cx="1087791" cy="85720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723487" y="50597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984</Words>
  <Application>Microsoft Office PowerPoint</Application>
  <PresentationFormat>와이드스크린</PresentationFormat>
  <Paragraphs>338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맑은 고딕</vt:lpstr>
      <vt:lpstr>바탕</vt:lpstr>
      <vt:lpstr>Arial</vt:lpstr>
      <vt:lpstr>Cambria Math</vt:lpstr>
      <vt:lpstr>Wingdings</vt:lpstr>
      <vt:lpstr>Office 테마</vt:lpstr>
      <vt:lpstr>2018년 2학기 자료구조 및 설계 #08 : AVL 트리 구현 2018. 11. 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160</cp:revision>
  <cp:lastPrinted>2018-11-05T00:58:22Z</cp:lastPrinted>
  <dcterms:created xsi:type="dcterms:W3CDTF">2018-03-11T12:41:56Z</dcterms:created>
  <dcterms:modified xsi:type="dcterms:W3CDTF">2018-11-05T01:18:24Z</dcterms:modified>
</cp:coreProperties>
</file>