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79" r:id="rId4"/>
    <p:sldId id="274" r:id="rId5"/>
    <p:sldId id="275" r:id="rId6"/>
    <p:sldId id="276" r:id="rId7"/>
    <p:sldId id="272" r:id="rId8"/>
    <p:sldId id="277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#02 : Abstract Data Type(ADT)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2018. 03. 20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추상 데이터 타입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(ADT)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생성 및 활용   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225" y="4809507"/>
            <a:ext cx="1004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ADT 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 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인터페이스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 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클래스 구현 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객체 생성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88037" y="3600091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3981" y="5029117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85981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차원 평면의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점을 표현하는 데이터 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Point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 대한 </a:t>
            </a: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메소드는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다음과 같다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getX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double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값인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좌표를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반환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(return)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한다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getY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double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값인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좌표를 반환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return)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한다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setX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(double)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좌표를 설정한다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setY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(double)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좌표를 설정한다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moveTo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double,double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x, y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좌표를 주어진 크기만큼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이동한다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scaleTo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(double)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주어진 값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양수로 주어짐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만큼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x, y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좌표에 곱해준다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8761" y="1149337"/>
            <a:ext cx="9296401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(1)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선조건과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후조건을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포함하는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ADT Point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작성하시오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(1)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정의한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ADT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interface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변환 하시오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(3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interface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구현하는 클래스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MyPoint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작성하시오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테스트 클래스를 작성하여 다음을 수행 하시오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ko-KR" altLang="en-US" sz="10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1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</a:rPr>
              <a:t>MyPoint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</a:rPr>
              <a:t>객체를 생성하고 좌표를 </a:t>
            </a:r>
            <a:r>
              <a:rPr lang="en-US" altLang="ko-KR" sz="2000" b="1" dirty="0">
                <a:latin typeface="맑은 고딕" panose="020B0503020000020004" pitchFamily="50" charset="-127"/>
              </a:rPr>
              <a:t>(-1,3) </a:t>
            </a:r>
            <a:r>
              <a:rPr lang="ko-KR" altLang="en-US" sz="2000" b="1" dirty="0">
                <a:latin typeface="맑은 고딕" panose="020B0503020000020004" pitchFamily="50" charset="-127"/>
              </a:rPr>
              <a:t>설정한다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2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</a:rPr>
              <a:t>좌표를 프린트한다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3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x</a:t>
            </a:r>
            <a:r>
              <a:rPr lang="ko-KR" altLang="en-US" sz="2000" b="1" dirty="0">
                <a:latin typeface="맑은 고딕" panose="020B0503020000020004" pitchFamily="50" charset="-127"/>
              </a:rPr>
              <a:t>축으로 </a:t>
            </a:r>
            <a:r>
              <a:rPr lang="en-US" altLang="ko-KR" sz="2000" b="1" dirty="0">
                <a:latin typeface="맑은 고딕" panose="020B0503020000020004" pitchFamily="50" charset="-127"/>
              </a:rPr>
              <a:t>2, y</a:t>
            </a:r>
            <a:r>
              <a:rPr lang="ko-KR" altLang="en-US" sz="2000" b="1" dirty="0">
                <a:latin typeface="맑은 고딕" panose="020B0503020000020004" pitchFamily="50" charset="-127"/>
              </a:rPr>
              <a:t>축으로 </a:t>
            </a:r>
            <a:r>
              <a:rPr lang="en-US" altLang="ko-KR" sz="2000" b="1" dirty="0">
                <a:latin typeface="맑은 고딕" panose="020B0503020000020004" pitchFamily="50" charset="-127"/>
              </a:rPr>
              <a:t>-5</a:t>
            </a:r>
            <a:r>
              <a:rPr lang="ko-KR" altLang="en-US" sz="2000" b="1" dirty="0">
                <a:latin typeface="맑은 고딕" panose="020B0503020000020004" pitchFamily="50" charset="-127"/>
              </a:rPr>
              <a:t>만큼 이동시킨 후</a:t>
            </a:r>
            <a:r>
              <a:rPr lang="en-US" altLang="ko-KR" sz="2000" b="1" dirty="0">
                <a:latin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점의 좌표를 프린트 한다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en-US" altLang="ko-KR" sz="2000" b="1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-2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배만큼 곱한 후 점의 좌표를 프린트한다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2000" b="1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2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배만큼 곱한 후 점의 좌표를 프린트한다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6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ko-KR" altLang="en-US" sz="2000" b="1" dirty="0" smtClean="0">
                <a:latin typeface="MalgunGothic"/>
              </a:rPr>
              <a:t>설정자</a:t>
            </a:r>
            <a:r>
              <a:rPr lang="en-US" altLang="ko-KR" sz="2000" b="1" dirty="0" smtClean="0">
                <a:latin typeface="MalgunGothic"/>
              </a:rPr>
              <a:t>(</a:t>
            </a:r>
            <a:r>
              <a:rPr lang="en-US" altLang="ko-KR" sz="2000" b="1" dirty="0">
                <a:latin typeface="MalgunGothic"/>
              </a:rPr>
              <a:t>setter) </a:t>
            </a:r>
            <a:r>
              <a:rPr lang="ko-KR" altLang="en-US" sz="2000" b="1" dirty="0">
                <a:latin typeface="MalgunGothic"/>
              </a:rPr>
              <a:t>연산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en-US" altLang="ko-KR" b="1" dirty="0" err="1" smtClean="0">
                <a:latin typeface="MalgunGothic"/>
              </a:rPr>
              <a:t>setX</a:t>
            </a:r>
            <a:r>
              <a:rPr lang="en-US" altLang="ko-KR" b="1" dirty="0" smtClean="0">
                <a:latin typeface="MalgunGothic"/>
              </a:rPr>
              <a:t> 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</a:t>
            </a:r>
            <a:r>
              <a:rPr lang="en-US" altLang="ko-KR" dirty="0">
                <a:latin typeface="MalgunGothic"/>
              </a:rPr>
              <a:t>void </a:t>
            </a:r>
            <a:r>
              <a:rPr lang="ko-KR" altLang="en-US" dirty="0">
                <a:latin typeface="MalgunGothic"/>
              </a:rPr>
              <a:t>리턴 타입으로 되어 있어 아무것도 </a:t>
            </a:r>
            <a:r>
              <a:rPr lang="ko-KR" altLang="en-US" dirty="0" err="1">
                <a:latin typeface="MalgunGothic"/>
              </a:rPr>
              <a:t>리턴하지</a:t>
            </a:r>
            <a:r>
              <a:rPr lang="ko-KR" altLang="en-US" dirty="0">
                <a:latin typeface="MalgunGothic"/>
              </a:rPr>
              <a:t> 않는 특별한 </a:t>
            </a:r>
            <a:r>
              <a:rPr lang="ko-KR" altLang="en-US" dirty="0" err="1" smtClean="0">
                <a:latin typeface="MalgunGothic"/>
              </a:rPr>
              <a:t>수정자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</a:t>
            </a:r>
            <a:r>
              <a:rPr lang="ko-KR" altLang="en-US" dirty="0">
                <a:latin typeface="MalgunGothic"/>
              </a:rPr>
              <a:t>정보는 클라이언트로부터 </a:t>
            </a:r>
            <a:r>
              <a:rPr lang="ko-KR" altLang="en-US" dirty="0" err="1">
                <a:latin typeface="MalgunGothic"/>
              </a:rPr>
              <a:t>객체쪽으로</a:t>
            </a:r>
            <a:r>
              <a:rPr lang="ko-KR" altLang="en-US" dirty="0">
                <a:latin typeface="MalgunGothic"/>
              </a:rPr>
              <a:t> 일방으로 흐름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</a:t>
            </a:r>
            <a:r>
              <a:rPr lang="ko-KR" altLang="en-US" dirty="0" err="1">
                <a:latin typeface="MalgunGothic"/>
              </a:rPr>
              <a:t>수정자의</a:t>
            </a:r>
            <a:r>
              <a:rPr lang="ko-KR" altLang="en-US" dirty="0">
                <a:latin typeface="MalgunGothic"/>
              </a:rPr>
              <a:t> 특별한 </a:t>
            </a:r>
            <a:r>
              <a:rPr lang="ko-KR" altLang="en-US" dirty="0" smtClean="0">
                <a:latin typeface="MalgunGothic"/>
              </a:rPr>
              <a:t>형태 </a:t>
            </a:r>
            <a:r>
              <a:rPr lang="en-US" altLang="ko-KR" dirty="0">
                <a:latin typeface="MalgunGothic"/>
              </a:rPr>
              <a:t>[</a:t>
            </a:r>
            <a:r>
              <a:rPr lang="ko-KR" altLang="en-US" dirty="0" err="1" smtClean="0"/>
              <a:t>수정자</a:t>
            </a:r>
            <a:r>
              <a:rPr lang="en-US" altLang="ko-KR" dirty="0"/>
              <a:t>(</a:t>
            </a:r>
            <a:r>
              <a:rPr lang="en-US" altLang="ko-KR" dirty="0" err="1"/>
              <a:t>mutator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객체의 </a:t>
            </a:r>
            <a:r>
              <a:rPr lang="ko-KR" altLang="en-US" dirty="0"/>
              <a:t>상태를 변경시킬 수 </a:t>
            </a:r>
            <a:r>
              <a:rPr lang="ko-KR" altLang="en-US" dirty="0" smtClean="0"/>
              <a:t>있는 연산자</a:t>
            </a:r>
            <a:r>
              <a:rPr lang="en-US" altLang="ko-KR" dirty="0" smtClean="0"/>
              <a:t>]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ko-KR" altLang="en-US" sz="2000" b="1" dirty="0" err="1" smtClean="0">
                <a:latin typeface="MalgunGothic"/>
              </a:rPr>
              <a:t>판독자</a:t>
            </a:r>
            <a:r>
              <a:rPr lang="en-US" altLang="ko-KR" sz="2000" b="1" dirty="0" smtClean="0">
                <a:latin typeface="MalgunGothic"/>
              </a:rPr>
              <a:t>(</a:t>
            </a:r>
            <a:r>
              <a:rPr lang="en-US" altLang="ko-KR" sz="2000" b="1" dirty="0">
                <a:latin typeface="MalgunGothic"/>
              </a:rPr>
              <a:t>getter) </a:t>
            </a:r>
            <a:r>
              <a:rPr lang="ko-KR" altLang="en-US" sz="2000" b="1" dirty="0">
                <a:latin typeface="MalgunGothic"/>
              </a:rPr>
              <a:t>연산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en-US" altLang="ko-KR" b="1" dirty="0" err="1" smtClean="0">
                <a:latin typeface="MalgunGothic"/>
              </a:rPr>
              <a:t>getX</a:t>
            </a:r>
            <a:r>
              <a:rPr lang="en-US" altLang="ko-KR" b="1" dirty="0" smtClean="0">
                <a:latin typeface="MalgunGothic"/>
              </a:rPr>
              <a:t> 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</a:t>
            </a:r>
            <a:r>
              <a:rPr lang="ko-KR" altLang="en-US" dirty="0">
                <a:latin typeface="MalgunGothic"/>
              </a:rPr>
              <a:t>인자가 없어 아무것도 수신하지 않는 특별한 </a:t>
            </a:r>
            <a:r>
              <a:rPr lang="ko-KR" altLang="en-US" dirty="0" err="1">
                <a:latin typeface="MalgunGothic"/>
              </a:rPr>
              <a:t>접근자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</a:t>
            </a:r>
            <a:r>
              <a:rPr lang="ko-KR" altLang="en-US" dirty="0">
                <a:latin typeface="MalgunGothic"/>
              </a:rPr>
              <a:t>정보는 </a:t>
            </a:r>
            <a:r>
              <a:rPr lang="ko-KR" altLang="en-US" dirty="0" err="1">
                <a:latin typeface="MalgunGothic"/>
              </a:rPr>
              <a:t>객체로부터</a:t>
            </a:r>
            <a:r>
              <a:rPr lang="ko-KR" altLang="en-US" dirty="0">
                <a:latin typeface="MalgunGothic"/>
              </a:rPr>
              <a:t> 클라이언트 방향으로 일방으로 흐름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</a:t>
            </a:r>
            <a:r>
              <a:rPr lang="ko-KR" altLang="en-US" dirty="0" err="1">
                <a:latin typeface="MalgunGothic"/>
              </a:rPr>
              <a:t>접근자의</a:t>
            </a:r>
            <a:r>
              <a:rPr lang="ko-KR" altLang="en-US" dirty="0">
                <a:latin typeface="MalgunGothic"/>
              </a:rPr>
              <a:t> 특별한 </a:t>
            </a:r>
            <a:r>
              <a:rPr lang="ko-KR" altLang="en-US" dirty="0" smtClean="0">
                <a:latin typeface="MalgunGothic"/>
              </a:rPr>
              <a:t>형태 </a:t>
            </a:r>
            <a:r>
              <a:rPr lang="en-US" altLang="ko-KR" dirty="0">
                <a:latin typeface="MalgunGothic"/>
              </a:rPr>
              <a:t>[</a:t>
            </a:r>
            <a:r>
              <a:rPr lang="ko-KR" altLang="en-US" dirty="0" err="1" smtClean="0"/>
              <a:t>접근자</a:t>
            </a:r>
            <a:r>
              <a:rPr lang="en-US" altLang="ko-KR" dirty="0"/>
              <a:t>(</a:t>
            </a:r>
            <a:r>
              <a:rPr lang="en-US" altLang="ko-KR" dirty="0" err="1"/>
              <a:t>accesor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변경시킬 </a:t>
            </a:r>
            <a:r>
              <a:rPr lang="ko-KR" altLang="en-US" dirty="0"/>
              <a:t>수 없는 </a:t>
            </a:r>
            <a:r>
              <a:rPr lang="ko-KR" altLang="en-US" dirty="0" smtClean="0"/>
              <a:t>연산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8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5" y="4770840"/>
            <a:ext cx="6199318" cy="155329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32755" y="1169827"/>
            <a:ext cx="895557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b="1" dirty="0" err="1" smtClean="0">
                <a:latin typeface="ArialMT"/>
              </a:rPr>
              <a:t>moveTo</a:t>
            </a:r>
            <a:r>
              <a:rPr lang="en-US" altLang="ko-KR" b="1" dirty="0" smtClean="0">
                <a:latin typeface="ArialMT"/>
              </a:rPr>
              <a:t>(</a:t>
            </a:r>
            <a:r>
              <a:rPr lang="en-US" altLang="ko-KR" b="1" dirty="0" smtClean="0">
                <a:solidFill>
                  <a:srgbClr val="7030A0"/>
                </a:solidFill>
                <a:latin typeface="ArialMT"/>
              </a:rPr>
              <a:t>double</a:t>
            </a:r>
            <a:r>
              <a:rPr lang="en-US" altLang="ko-KR" b="1" dirty="0" smtClean="0">
                <a:latin typeface="ArialMT"/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a</a:t>
            </a:r>
            <a:r>
              <a:rPr lang="en-US" altLang="ko-KR" b="1" dirty="0" smtClean="0">
                <a:latin typeface="ArialMT"/>
              </a:rPr>
              <a:t>, </a:t>
            </a:r>
            <a:r>
              <a:rPr lang="en-US" altLang="ko-KR" b="1" dirty="0" smtClean="0">
                <a:solidFill>
                  <a:srgbClr val="7030A0"/>
                </a:solidFill>
                <a:latin typeface="ArialMT"/>
              </a:rPr>
              <a:t>double</a:t>
            </a:r>
            <a:r>
              <a:rPr lang="en-US" altLang="ko-KR" b="1" dirty="0" smtClean="0">
                <a:latin typeface="ArialMT"/>
              </a:rPr>
              <a:t>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ArialMT"/>
              </a:rPr>
              <a:t>b</a:t>
            </a:r>
            <a:r>
              <a:rPr lang="en-US" altLang="ko-KR" b="1" dirty="0" smtClean="0">
                <a:latin typeface="ArialMT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MT"/>
              </a:rPr>
              <a:t> </a:t>
            </a:r>
            <a:r>
              <a:rPr lang="en-US" altLang="ko-KR" dirty="0" smtClean="0">
                <a:latin typeface="ArialMT"/>
              </a:rPr>
              <a:t>  </a:t>
            </a:r>
            <a:r>
              <a:rPr lang="en-US" altLang="ko-KR" dirty="0">
                <a:latin typeface="ArialMT"/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latin typeface="ArialMT"/>
              </a:rPr>
              <a:t> x</a:t>
            </a:r>
            <a:r>
              <a:rPr lang="ko-KR" altLang="en-US" dirty="0" smtClean="0">
                <a:latin typeface="ArialMT"/>
              </a:rPr>
              <a:t>축으로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a</a:t>
            </a:r>
            <a:r>
              <a:rPr lang="en-US" altLang="ko-KR" dirty="0" smtClean="0">
                <a:latin typeface="ArialMT"/>
              </a:rPr>
              <a:t>, y</a:t>
            </a:r>
            <a:r>
              <a:rPr lang="ko-KR" altLang="en-US" dirty="0" smtClean="0">
                <a:latin typeface="ArialMT"/>
              </a:rPr>
              <a:t>축으로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b </a:t>
            </a:r>
            <a:r>
              <a:rPr lang="ko-KR" altLang="en-US" dirty="0" smtClean="0">
                <a:latin typeface="ArialMT"/>
              </a:rPr>
              <a:t>만큼 이동시켜주는 함수 </a:t>
            </a:r>
            <a:r>
              <a:rPr lang="en-US" altLang="ko-KR" dirty="0">
                <a:latin typeface="ArialMT"/>
              </a:rPr>
              <a:t>[</a:t>
            </a:r>
            <a:r>
              <a:rPr lang="en-US" altLang="ko-KR" dirty="0" smtClean="0">
                <a:latin typeface="ArialMT"/>
              </a:rPr>
              <a:t> (x, y) </a:t>
            </a:r>
            <a:r>
              <a:rPr lang="en-US" altLang="ko-KR" dirty="0" smtClean="0">
                <a:latin typeface="ArialMT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latin typeface="ArialMT"/>
              </a:rPr>
              <a:t> (</a:t>
            </a:r>
            <a:r>
              <a:rPr lang="en-US" altLang="ko-KR" dirty="0" err="1" smtClean="0">
                <a:latin typeface="ArialMT"/>
              </a:rPr>
              <a:t>x+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a</a:t>
            </a:r>
            <a:r>
              <a:rPr lang="en-US" altLang="ko-KR" dirty="0" smtClean="0">
                <a:latin typeface="ArialMT"/>
              </a:rPr>
              <a:t>, </a:t>
            </a:r>
            <a:r>
              <a:rPr lang="en-US" altLang="ko-KR" dirty="0" err="1" smtClean="0">
                <a:latin typeface="ArialMT"/>
              </a:rPr>
              <a:t>y+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b</a:t>
            </a:r>
            <a:r>
              <a:rPr lang="en-US" altLang="ko-KR" dirty="0" smtClean="0">
                <a:latin typeface="ArialMT"/>
              </a:rPr>
              <a:t>) ] 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b="1" dirty="0" err="1" smtClean="0">
                <a:latin typeface="ArialMT"/>
              </a:rPr>
              <a:t>scaleTo</a:t>
            </a:r>
            <a:r>
              <a:rPr lang="en-US" altLang="ko-KR" b="1" dirty="0" smtClean="0">
                <a:latin typeface="ArialMT"/>
              </a:rPr>
              <a:t>(</a:t>
            </a:r>
            <a:r>
              <a:rPr lang="en-US" altLang="ko-KR" b="1" dirty="0" smtClean="0">
                <a:solidFill>
                  <a:srgbClr val="7030A0"/>
                </a:solidFill>
                <a:latin typeface="ArialMT"/>
              </a:rPr>
              <a:t>double</a:t>
            </a:r>
            <a:r>
              <a:rPr lang="en-US" altLang="ko-KR" b="1" dirty="0" smtClean="0">
                <a:latin typeface="ArialMT"/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c</a:t>
            </a:r>
            <a:r>
              <a:rPr lang="en-US" altLang="ko-KR" b="1" dirty="0" smtClean="0">
                <a:latin typeface="ArialMT"/>
              </a:rPr>
              <a:t>)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MT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ArialMT"/>
              </a:rPr>
              <a:t>단</a:t>
            </a:r>
            <a:r>
              <a:rPr lang="en-US" altLang="ko-KR" sz="1600" b="1" dirty="0" smtClean="0">
                <a:solidFill>
                  <a:srgbClr val="FF0000"/>
                </a:solidFill>
                <a:latin typeface="ArialMT"/>
              </a:rPr>
              <a:t>, c&gt;0 </a:t>
            </a:r>
            <a:r>
              <a:rPr lang="ko-KR" altLang="en-US" sz="1600" b="1" dirty="0" smtClean="0">
                <a:solidFill>
                  <a:srgbClr val="FF0000"/>
                </a:solidFill>
                <a:latin typeface="ArialMT"/>
              </a:rPr>
              <a:t>이</a:t>
            </a:r>
            <a:r>
              <a:rPr lang="en-US" altLang="ko-KR" sz="1600" b="1" dirty="0" smtClean="0">
                <a:solidFill>
                  <a:srgbClr val="FF0000"/>
                </a:solidFill>
                <a:latin typeface="ArialMT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ArialMT"/>
              </a:rPr>
              <a:t>아닐 경우</a:t>
            </a:r>
            <a:r>
              <a:rPr lang="en-US" altLang="ko-KR" sz="1600" b="1" dirty="0" smtClean="0">
                <a:solidFill>
                  <a:srgbClr val="FF0000"/>
                </a:solidFill>
                <a:latin typeface="ArialMT"/>
              </a:rPr>
              <a:t>,</a:t>
            </a:r>
            <a:r>
              <a:rPr lang="ko-KR" altLang="en-US" sz="1600" b="1" dirty="0" smtClean="0">
                <a:solidFill>
                  <a:srgbClr val="FF0000"/>
                </a:solidFill>
                <a:latin typeface="ArialMT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MT"/>
              </a:rPr>
              <a:t>error</a:t>
            </a:r>
            <a:r>
              <a:rPr lang="ko-KR" altLang="en-US" sz="1600" b="1" dirty="0" smtClean="0">
                <a:solidFill>
                  <a:srgbClr val="FF0000"/>
                </a:solidFill>
                <a:latin typeface="ArialMT"/>
              </a:rPr>
              <a:t> 메시지 출력 후 종료</a:t>
            </a:r>
            <a:r>
              <a:rPr lang="en-US" altLang="ko-KR" sz="1600" b="1" dirty="0" smtClean="0">
                <a:solidFill>
                  <a:srgbClr val="FF0000"/>
                </a:solidFill>
                <a:latin typeface="ArialMT"/>
              </a:rPr>
              <a:t>) </a:t>
            </a:r>
            <a:endParaRPr lang="ko-KR" altLang="en-US" b="1" dirty="0">
              <a:solidFill>
                <a:srgbClr val="FF0000"/>
              </a:solidFill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 :</a:t>
            </a:r>
            <a:r>
              <a:rPr lang="en-US" altLang="ko-KR" dirty="0" smtClean="0">
                <a:latin typeface="ArialMT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MT"/>
                <a:sym typeface="Wingdings" panose="05000000000000000000" pitchFamily="2" charset="2"/>
              </a:rPr>
              <a:t>좌표에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ArialMT"/>
                <a:sym typeface="Wingdings" panose="05000000000000000000" pitchFamily="2" charset="2"/>
              </a:rPr>
              <a:t>c</a:t>
            </a:r>
            <a:r>
              <a:rPr lang="ko-KR" altLang="en-US" dirty="0" smtClean="0">
                <a:latin typeface="ArialMT"/>
                <a:sym typeface="Wingdings" panose="05000000000000000000" pitchFamily="2" charset="2"/>
              </a:rPr>
              <a:t>배를 하는 함수 </a:t>
            </a:r>
            <a:r>
              <a:rPr lang="en-US" altLang="ko-KR" dirty="0">
                <a:latin typeface="ArialMT"/>
              </a:rPr>
              <a:t>[ (x, y) </a:t>
            </a:r>
            <a:r>
              <a:rPr lang="en-US" altLang="ko-KR" dirty="0">
                <a:latin typeface="ArialMT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MT"/>
              </a:rPr>
              <a:t> </a:t>
            </a:r>
            <a:r>
              <a:rPr lang="en-US" altLang="ko-KR" dirty="0" smtClean="0">
                <a:latin typeface="ArialMT"/>
              </a:rPr>
              <a:t>(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c*</a:t>
            </a:r>
            <a:r>
              <a:rPr lang="en-US" altLang="ko-KR" dirty="0" smtClean="0">
                <a:latin typeface="ArialMT"/>
              </a:rPr>
              <a:t>x,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ArialMT"/>
              </a:rPr>
              <a:t>c*</a:t>
            </a:r>
            <a:r>
              <a:rPr lang="en-US" altLang="ko-KR" dirty="0" smtClean="0">
                <a:latin typeface="ArialMT"/>
              </a:rPr>
              <a:t>y) </a:t>
            </a:r>
            <a:r>
              <a:rPr lang="en-US" altLang="ko-KR" dirty="0">
                <a:latin typeface="ArialMT"/>
              </a:rPr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3982" y="423459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688037" y="3718844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44630" y="4055988"/>
            <a:ext cx="1890261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MalgunGothic"/>
              </a:rPr>
              <a:t>실행 결과 화면</a:t>
            </a:r>
            <a:endParaRPr lang="ko-KR" altLang="en-US" sz="2000" b="1" dirty="0">
              <a:latin typeface="MalgunGothic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78127" y="4842449"/>
            <a:ext cx="41060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Test </a:t>
            </a:r>
            <a:r>
              <a:rPr lang="ko-KR" altLang="en-US" b="1" dirty="0" smtClean="0">
                <a:solidFill>
                  <a:srgbClr val="C00000"/>
                </a:solidFill>
              </a:rPr>
              <a:t>클래스에서 좌표 출력 시</a:t>
            </a:r>
            <a:r>
              <a:rPr lang="en-US" altLang="ko-KR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MyPoint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클래스 </a:t>
            </a:r>
            <a:r>
              <a:rPr lang="ko-KR" altLang="en-US" b="1" dirty="0">
                <a:solidFill>
                  <a:srgbClr val="C00000"/>
                </a:solidFill>
              </a:rPr>
              <a:t>내</a:t>
            </a:r>
            <a:r>
              <a:rPr lang="ko-KR" altLang="en-US" b="1" dirty="0" smtClean="0">
                <a:solidFill>
                  <a:srgbClr val="C00000"/>
                </a:solidFill>
              </a:rPr>
              <a:t>의 변수를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직접적으로 접근하여 출력하지 말 것</a:t>
            </a:r>
            <a:r>
              <a:rPr lang="en-US" altLang="ko-KR" b="1" dirty="0" smtClean="0">
                <a:solidFill>
                  <a:srgbClr val="C00000"/>
                </a:solidFill>
              </a:rPr>
              <a:t>!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9064" y="4650902"/>
            <a:ext cx="4952010" cy="172192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58263" y="4944853"/>
            <a:ext cx="1625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MT"/>
                <a:sym typeface="Wingdings" panose="05000000000000000000" pitchFamily="2" charset="2"/>
              </a:rPr>
              <a:t> </a:t>
            </a:r>
            <a:r>
              <a:rPr lang="en-US" altLang="ko-KR" sz="1400" b="1" dirty="0" err="1" smtClean="0">
                <a:latin typeface="ArialMT"/>
              </a:rPr>
              <a:t>moveTo</a:t>
            </a:r>
            <a:r>
              <a:rPr lang="en-US" altLang="ko-KR" sz="1400" b="1" dirty="0" smtClean="0">
                <a:latin typeface="ArialMT"/>
              </a:rPr>
              <a:t>(2, -5)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658263" y="5361740"/>
            <a:ext cx="1361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MT"/>
                <a:sym typeface="Wingdings" panose="05000000000000000000" pitchFamily="2" charset="2"/>
              </a:rPr>
              <a:t> </a:t>
            </a:r>
            <a:r>
              <a:rPr lang="en-US" altLang="ko-KR" sz="1400" b="1" dirty="0" err="1" smtClean="0">
                <a:latin typeface="ArialMT"/>
              </a:rPr>
              <a:t>scaleTo</a:t>
            </a:r>
            <a:r>
              <a:rPr lang="en-US" altLang="ko-KR" sz="1400" b="1" dirty="0" smtClean="0">
                <a:latin typeface="ArialMT"/>
              </a:rPr>
              <a:t>(-2)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664708" y="5760242"/>
            <a:ext cx="1287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MT"/>
                <a:sym typeface="Wingdings" panose="05000000000000000000" pitchFamily="2" charset="2"/>
              </a:rPr>
              <a:t> </a:t>
            </a:r>
            <a:r>
              <a:rPr lang="en-US" altLang="ko-KR" sz="1400" b="1" dirty="0" err="1" smtClean="0">
                <a:latin typeface="ArialMT"/>
              </a:rPr>
              <a:t>scaleTo</a:t>
            </a:r>
            <a:r>
              <a:rPr lang="en-US" altLang="ko-KR" sz="1400" b="1" dirty="0" smtClean="0">
                <a:latin typeface="ArialMT"/>
              </a:rPr>
              <a:t>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4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MyPoint.java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TestMyPoint.java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Point.java (interface)</a:t>
            </a:r>
            <a:endParaRPr lang="en-US" altLang="ko-KR" sz="2000" dirty="0"/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DS03_01_201800000_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DS03_01_201800000_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03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27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DS03_02_201800000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DS03_02_201800000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757</Words>
  <Application>Microsoft Office PowerPoint</Application>
  <PresentationFormat>와이드스크린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ArialMT</vt:lpstr>
      <vt:lpstr>MalgunGothic</vt:lpstr>
      <vt:lpstr>Malgun Gothic</vt:lpstr>
      <vt:lpstr>Malgun Gothic</vt:lpstr>
      <vt:lpstr>바탕</vt:lpstr>
      <vt:lpstr>Arial</vt:lpstr>
      <vt:lpstr>Wingdings</vt:lpstr>
      <vt:lpstr>Office 테마</vt:lpstr>
      <vt:lpstr>2018년 1학기 자료구조 및 실습 #02 : Abstract Data Type(ADT)  2018. 03. 20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40</cp:revision>
  <cp:lastPrinted>2018-03-12T00:58:28Z</cp:lastPrinted>
  <dcterms:created xsi:type="dcterms:W3CDTF">2018-03-11T12:41:56Z</dcterms:created>
  <dcterms:modified xsi:type="dcterms:W3CDTF">2018-03-19T01:25:37Z</dcterms:modified>
</cp:coreProperties>
</file>