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5"/>
  </p:handoutMasterIdLst>
  <p:sldIdLst>
    <p:sldId id="256" r:id="rId2"/>
    <p:sldId id="278" r:id="rId3"/>
    <p:sldId id="279" r:id="rId4"/>
    <p:sldId id="274" r:id="rId5"/>
    <p:sldId id="285" r:id="rId6"/>
    <p:sldId id="287" r:id="rId7"/>
    <p:sldId id="290" r:id="rId8"/>
    <p:sldId id="288" r:id="rId9"/>
    <p:sldId id="291" r:id="rId10"/>
    <p:sldId id="289" r:id="rId11"/>
    <p:sldId id="272" r:id="rId12"/>
    <p:sldId id="270" r:id="rId13"/>
    <p:sldId id="27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  <a:srgbClr val="CC00CC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E1ABA-4A17-485A-B81C-947D41695E3D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1A086-C5BD-4EF7-A095-2E9E5706A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947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213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380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54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69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574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88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70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172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48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182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72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A3F84-F7DE-4D3C-83FC-7DCA91495895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6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40625" y="1363287"/>
            <a:ext cx="9382298" cy="40649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/>
              <a:t>2018</a:t>
            </a:r>
            <a:r>
              <a:rPr lang="ko-KR" altLang="en-US" sz="2800" dirty="0" smtClean="0"/>
              <a:t>년 </a:t>
            </a:r>
            <a:r>
              <a:rPr lang="en-US" altLang="ko-KR" sz="2800" dirty="0" smtClean="0"/>
              <a:t>1</a:t>
            </a:r>
            <a:r>
              <a:rPr lang="ko-KR" altLang="en-US" sz="2800" dirty="0" smtClean="0"/>
              <a:t>학기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4800" dirty="0" smtClean="0"/>
              <a:t>자료구조 및 실습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en-US" altLang="ko-KR" sz="2800" b="1" dirty="0" smtClean="0"/>
              <a:t>#04 : </a:t>
            </a:r>
            <a:r>
              <a:rPr lang="en-US" altLang="ko-KR" sz="2800" b="1" dirty="0" err="1" smtClean="0"/>
              <a:t>BigInt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클래스</a:t>
            </a:r>
            <a:r>
              <a:rPr lang="en-US" altLang="ko-KR" sz="2800" b="1" dirty="0" smtClean="0"/>
              <a:t/>
            </a:r>
            <a:br>
              <a:rPr lang="en-US" altLang="ko-KR" sz="2800" b="1" dirty="0" smtClean="0"/>
            </a:b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2018. 04. </a:t>
            </a:r>
            <a:r>
              <a:rPr lang="en-US" altLang="ko-KR" sz="2800" dirty="0" smtClean="0"/>
              <a:t>03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4850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(8/8)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9822828" y="2475567"/>
            <a:ext cx="572698" cy="303635"/>
            <a:chOff x="3938954" y="3894543"/>
            <a:chExt cx="1036895" cy="559619"/>
          </a:xfrm>
        </p:grpSpPr>
        <p:sp>
          <p:nvSpPr>
            <p:cNvPr id="32" name="직사각형 31"/>
            <p:cNvSpPr/>
            <p:nvPr/>
          </p:nvSpPr>
          <p:spPr>
            <a:xfrm>
              <a:off x="3938954" y="3900247"/>
              <a:ext cx="518746" cy="5539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457103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10821229" y="2475567"/>
            <a:ext cx="286514" cy="3036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0934851" y="2601870"/>
            <a:ext cx="56766" cy="594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564397" y="2096868"/>
            <a:ext cx="7553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err="1" smtClean="0"/>
              <a:t>x</a:t>
            </a:r>
            <a:r>
              <a:rPr lang="en-US" altLang="ko-KR" sz="1600" dirty="0" err="1" smtClean="0"/>
              <a:t>.start</a:t>
            </a:r>
            <a:endParaRPr lang="ko-KR" altLang="en-US" sz="1600" dirty="0"/>
          </a:p>
        </p:txBody>
      </p:sp>
      <p:sp>
        <p:nvSpPr>
          <p:cNvPr id="58" name="타원 57"/>
          <p:cNvSpPr/>
          <p:nvPr/>
        </p:nvSpPr>
        <p:spPr>
          <a:xfrm>
            <a:off x="9935763" y="2601543"/>
            <a:ext cx="56766" cy="594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/>
          <p:cNvCxnSpPr/>
          <p:nvPr/>
        </p:nvCxnSpPr>
        <p:spPr>
          <a:xfrm flipH="1">
            <a:off x="9412061" y="2627656"/>
            <a:ext cx="523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H="1">
            <a:off x="10411149" y="2629439"/>
            <a:ext cx="523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/>
          <p:cNvGrpSpPr/>
          <p:nvPr/>
        </p:nvGrpSpPr>
        <p:grpSpPr>
          <a:xfrm>
            <a:off x="8828069" y="2486646"/>
            <a:ext cx="572698" cy="303635"/>
            <a:chOff x="3938954" y="3894543"/>
            <a:chExt cx="1036895" cy="559619"/>
          </a:xfrm>
        </p:grpSpPr>
        <p:sp>
          <p:nvSpPr>
            <p:cNvPr id="70" name="직사각형 69"/>
            <p:cNvSpPr/>
            <p:nvPr/>
          </p:nvSpPr>
          <p:spPr>
            <a:xfrm>
              <a:off x="3938954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457103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72" name="타원 71"/>
          <p:cNvSpPr/>
          <p:nvPr/>
        </p:nvSpPr>
        <p:spPr>
          <a:xfrm>
            <a:off x="8941004" y="2612622"/>
            <a:ext cx="56766" cy="594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화살표 연결선 72"/>
          <p:cNvCxnSpPr/>
          <p:nvPr/>
        </p:nvCxnSpPr>
        <p:spPr>
          <a:xfrm flipH="1">
            <a:off x="8417302" y="2638735"/>
            <a:ext cx="523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그룹 73"/>
          <p:cNvGrpSpPr/>
          <p:nvPr/>
        </p:nvGrpSpPr>
        <p:grpSpPr>
          <a:xfrm>
            <a:off x="7835638" y="2477194"/>
            <a:ext cx="572698" cy="305044"/>
            <a:chOff x="3938954" y="3891946"/>
            <a:chExt cx="1036895" cy="562216"/>
          </a:xfrm>
        </p:grpSpPr>
        <p:sp>
          <p:nvSpPr>
            <p:cNvPr id="75" name="직사각형 74"/>
            <p:cNvSpPr/>
            <p:nvPr/>
          </p:nvSpPr>
          <p:spPr>
            <a:xfrm>
              <a:off x="3938954" y="3891946"/>
              <a:ext cx="518746" cy="5622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57103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77" name="타원 76"/>
          <p:cNvSpPr/>
          <p:nvPr/>
        </p:nvSpPr>
        <p:spPr>
          <a:xfrm>
            <a:off x="7948573" y="2604580"/>
            <a:ext cx="56766" cy="594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화살표 연결선 77"/>
          <p:cNvCxnSpPr/>
          <p:nvPr/>
        </p:nvCxnSpPr>
        <p:spPr>
          <a:xfrm flipH="1">
            <a:off x="7424871" y="2630693"/>
            <a:ext cx="523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그룹 78"/>
          <p:cNvGrpSpPr/>
          <p:nvPr/>
        </p:nvGrpSpPr>
        <p:grpSpPr>
          <a:xfrm>
            <a:off x="6841044" y="2486646"/>
            <a:ext cx="572698" cy="303635"/>
            <a:chOff x="3938954" y="3894543"/>
            <a:chExt cx="1036895" cy="559619"/>
          </a:xfrm>
        </p:grpSpPr>
        <p:sp>
          <p:nvSpPr>
            <p:cNvPr id="80" name="직사각형 79"/>
            <p:cNvSpPr/>
            <p:nvPr/>
          </p:nvSpPr>
          <p:spPr>
            <a:xfrm>
              <a:off x="3938954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457103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82" name="타원 81"/>
          <p:cNvSpPr/>
          <p:nvPr/>
        </p:nvSpPr>
        <p:spPr>
          <a:xfrm>
            <a:off x="6953979" y="2612622"/>
            <a:ext cx="56766" cy="594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화살표 연결선 82"/>
          <p:cNvCxnSpPr/>
          <p:nvPr/>
        </p:nvCxnSpPr>
        <p:spPr>
          <a:xfrm flipH="1">
            <a:off x="6430277" y="2638735"/>
            <a:ext cx="523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/>
          <p:cNvGrpSpPr/>
          <p:nvPr/>
        </p:nvGrpSpPr>
        <p:grpSpPr>
          <a:xfrm>
            <a:off x="5852214" y="2486646"/>
            <a:ext cx="572698" cy="303635"/>
            <a:chOff x="3938954" y="3894543"/>
            <a:chExt cx="1036895" cy="559619"/>
          </a:xfrm>
        </p:grpSpPr>
        <p:sp>
          <p:nvSpPr>
            <p:cNvPr id="85" name="직사각형 84"/>
            <p:cNvSpPr/>
            <p:nvPr/>
          </p:nvSpPr>
          <p:spPr>
            <a:xfrm>
              <a:off x="3938954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57103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87" name="타원 86"/>
          <p:cNvSpPr/>
          <p:nvPr/>
        </p:nvSpPr>
        <p:spPr>
          <a:xfrm>
            <a:off x="5965149" y="2612622"/>
            <a:ext cx="56766" cy="594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그룹 51"/>
          <p:cNvGrpSpPr/>
          <p:nvPr/>
        </p:nvGrpSpPr>
        <p:grpSpPr>
          <a:xfrm>
            <a:off x="9850538" y="3259733"/>
            <a:ext cx="572698" cy="303635"/>
            <a:chOff x="3938954" y="3894543"/>
            <a:chExt cx="1036895" cy="559619"/>
          </a:xfrm>
        </p:grpSpPr>
        <p:sp>
          <p:nvSpPr>
            <p:cNvPr id="53" name="직사각형 52"/>
            <p:cNvSpPr/>
            <p:nvPr/>
          </p:nvSpPr>
          <p:spPr>
            <a:xfrm>
              <a:off x="3938954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457103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10848939" y="3259733"/>
            <a:ext cx="286514" cy="3036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10962561" y="3386036"/>
            <a:ext cx="56766" cy="594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0592107" y="2881034"/>
            <a:ext cx="7441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err="1"/>
              <a:t>z</a:t>
            </a:r>
            <a:r>
              <a:rPr lang="en-US" altLang="ko-KR" sz="1600" dirty="0" err="1" smtClean="0"/>
              <a:t>.start</a:t>
            </a:r>
            <a:endParaRPr lang="ko-KR" altLang="en-US" sz="1600" dirty="0"/>
          </a:p>
        </p:txBody>
      </p:sp>
      <p:sp>
        <p:nvSpPr>
          <p:cNvPr id="59" name="타원 58"/>
          <p:cNvSpPr/>
          <p:nvPr/>
        </p:nvSpPr>
        <p:spPr>
          <a:xfrm>
            <a:off x="9963473" y="3385709"/>
            <a:ext cx="56766" cy="594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화살표 연결선 60"/>
          <p:cNvCxnSpPr/>
          <p:nvPr/>
        </p:nvCxnSpPr>
        <p:spPr>
          <a:xfrm flipH="1">
            <a:off x="10438859" y="3405292"/>
            <a:ext cx="523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5712440" y="1611298"/>
            <a:ext cx="25955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BigInt</a:t>
            </a:r>
            <a:r>
              <a:rPr lang="en-US" altLang="ko-KR" sz="1400" dirty="0" smtClean="0"/>
              <a:t> </a:t>
            </a:r>
            <a:r>
              <a:rPr lang="en-US" altLang="ko-KR" sz="1400" b="1" dirty="0" smtClean="0"/>
              <a:t>x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</a:t>
            </a:r>
            <a:r>
              <a:rPr lang="en-US" altLang="ko-KR" sz="1400" b="1" dirty="0">
                <a:solidFill>
                  <a:srgbClr val="800080"/>
                </a:solidFill>
              </a:rPr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 smtClean="0"/>
              <a:t>BigInt</a:t>
            </a:r>
            <a:r>
              <a:rPr lang="en-US" altLang="ko-KR" sz="1400" dirty="0" smtClean="0"/>
              <a:t>(54321);</a:t>
            </a:r>
            <a:endParaRPr lang="ko-KR" altLang="en-US" sz="1400" dirty="0"/>
          </a:p>
        </p:txBody>
      </p:sp>
      <p:sp>
        <p:nvSpPr>
          <p:cNvPr id="103" name="직사각형 102"/>
          <p:cNvSpPr/>
          <p:nvPr/>
        </p:nvSpPr>
        <p:spPr>
          <a:xfrm>
            <a:off x="5707346" y="1900839"/>
            <a:ext cx="24865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BigInt</a:t>
            </a:r>
            <a:r>
              <a:rPr lang="en-US" altLang="ko-KR" sz="1400" dirty="0" smtClean="0"/>
              <a:t> </a:t>
            </a:r>
            <a:r>
              <a:rPr lang="en-US" altLang="ko-KR" sz="1400" b="1" dirty="0" smtClean="0"/>
              <a:t>z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</a:t>
            </a:r>
            <a:r>
              <a:rPr lang="en-US" altLang="ko-KR" sz="1400" b="1" dirty="0">
                <a:solidFill>
                  <a:srgbClr val="800080"/>
                </a:solidFill>
              </a:rPr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 smtClean="0"/>
              <a:t>BigInt</a:t>
            </a:r>
            <a:r>
              <a:rPr lang="en-US" altLang="ko-KR" sz="1400" dirty="0" smtClean="0"/>
              <a:t>(8888);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1823052" y="3940170"/>
            <a:ext cx="21355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BigInt</a:t>
            </a:r>
            <a:r>
              <a:rPr lang="en-US" altLang="ko-KR" sz="1400" dirty="0" smtClean="0"/>
              <a:t> </a:t>
            </a:r>
            <a:r>
              <a:rPr lang="en-US" altLang="ko-KR" sz="1400" b="1" dirty="0"/>
              <a:t>r</a:t>
            </a:r>
            <a:r>
              <a:rPr lang="en-US" altLang="ko-KR" sz="1400" b="1" dirty="0" smtClean="0"/>
              <a:t> </a:t>
            </a:r>
            <a:r>
              <a:rPr lang="en-US" altLang="ko-KR" sz="1400" dirty="0" smtClean="0"/>
              <a:t>= </a:t>
            </a:r>
            <a:r>
              <a:rPr lang="en-US" altLang="ko-KR" sz="1400" b="1" dirty="0" err="1" smtClean="0"/>
              <a:t>x.</a:t>
            </a:r>
            <a:r>
              <a:rPr lang="en-US" altLang="ko-KR" sz="1400" dirty="0" err="1" smtClean="0"/>
              <a:t>multiply</a:t>
            </a:r>
            <a:r>
              <a:rPr lang="en-US" altLang="ko-KR" sz="1400" dirty="0" smtClean="0"/>
              <a:t>(</a:t>
            </a:r>
            <a:r>
              <a:rPr lang="en-US" altLang="ko-KR" sz="1400" b="1" dirty="0" smtClean="0"/>
              <a:t>z</a:t>
            </a:r>
            <a:r>
              <a:rPr lang="en-US" altLang="ko-KR" sz="1400" dirty="0" smtClean="0"/>
              <a:t>);</a:t>
            </a:r>
            <a:r>
              <a:rPr lang="en-US" altLang="ko-KR" sz="1400" b="1" dirty="0" smtClean="0"/>
              <a:t> </a:t>
            </a:r>
            <a:endParaRPr lang="ko-KR" altLang="en-US" sz="1400" dirty="0"/>
          </a:p>
        </p:txBody>
      </p:sp>
      <p:grpSp>
        <p:nvGrpSpPr>
          <p:cNvPr id="104" name="그룹 103"/>
          <p:cNvGrpSpPr/>
          <p:nvPr/>
        </p:nvGrpSpPr>
        <p:grpSpPr>
          <a:xfrm>
            <a:off x="9867161" y="4348699"/>
            <a:ext cx="572698" cy="303637"/>
            <a:chOff x="3938954" y="3894539"/>
            <a:chExt cx="1036895" cy="559623"/>
          </a:xfrm>
        </p:grpSpPr>
        <p:sp>
          <p:nvSpPr>
            <p:cNvPr id="105" name="직사각형 104"/>
            <p:cNvSpPr/>
            <p:nvPr/>
          </p:nvSpPr>
          <p:spPr>
            <a:xfrm>
              <a:off x="3938954" y="3894539"/>
              <a:ext cx="518746" cy="55962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4457103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107" name="직사각형 106"/>
          <p:cNvSpPr/>
          <p:nvPr/>
        </p:nvSpPr>
        <p:spPr>
          <a:xfrm>
            <a:off x="10865562" y="4348702"/>
            <a:ext cx="286514" cy="3036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10979184" y="4475005"/>
            <a:ext cx="56766" cy="594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/>
          <p:cNvSpPr/>
          <p:nvPr/>
        </p:nvSpPr>
        <p:spPr>
          <a:xfrm>
            <a:off x="10608730" y="3970003"/>
            <a:ext cx="7248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err="1"/>
              <a:t>r</a:t>
            </a:r>
            <a:r>
              <a:rPr lang="en-US" altLang="ko-KR" sz="1600" dirty="0" err="1" smtClean="0"/>
              <a:t>.start</a:t>
            </a:r>
            <a:endParaRPr lang="ko-KR" altLang="en-US" sz="1600" dirty="0"/>
          </a:p>
        </p:txBody>
      </p:sp>
      <p:sp>
        <p:nvSpPr>
          <p:cNvPr id="110" name="타원 109"/>
          <p:cNvSpPr/>
          <p:nvPr/>
        </p:nvSpPr>
        <p:spPr>
          <a:xfrm>
            <a:off x="9980096" y="4474678"/>
            <a:ext cx="56766" cy="594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" name="직선 화살표 연결선 110"/>
          <p:cNvCxnSpPr/>
          <p:nvPr/>
        </p:nvCxnSpPr>
        <p:spPr>
          <a:xfrm flipH="1">
            <a:off x="9456394" y="4500791"/>
            <a:ext cx="523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 flipH="1">
            <a:off x="10455482" y="4494261"/>
            <a:ext cx="523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그룹 112"/>
          <p:cNvGrpSpPr/>
          <p:nvPr/>
        </p:nvGrpSpPr>
        <p:grpSpPr>
          <a:xfrm>
            <a:off x="8872402" y="4359781"/>
            <a:ext cx="572698" cy="303635"/>
            <a:chOff x="3938954" y="3894543"/>
            <a:chExt cx="1036895" cy="559619"/>
          </a:xfrm>
        </p:grpSpPr>
        <p:sp>
          <p:nvSpPr>
            <p:cNvPr id="114" name="직사각형 113"/>
            <p:cNvSpPr/>
            <p:nvPr/>
          </p:nvSpPr>
          <p:spPr>
            <a:xfrm>
              <a:off x="3938954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4457103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</a:p>
          </p:txBody>
        </p:sp>
      </p:grpSp>
      <p:sp>
        <p:nvSpPr>
          <p:cNvPr id="116" name="타원 115"/>
          <p:cNvSpPr/>
          <p:nvPr/>
        </p:nvSpPr>
        <p:spPr>
          <a:xfrm>
            <a:off x="8985337" y="4485757"/>
            <a:ext cx="56766" cy="594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7" name="직선 화살표 연결선 116"/>
          <p:cNvCxnSpPr/>
          <p:nvPr/>
        </p:nvCxnSpPr>
        <p:spPr>
          <a:xfrm flipH="1">
            <a:off x="8461635" y="4511870"/>
            <a:ext cx="523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그룹 117"/>
          <p:cNvGrpSpPr/>
          <p:nvPr/>
        </p:nvGrpSpPr>
        <p:grpSpPr>
          <a:xfrm>
            <a:off x="7879971" y="4348700"/>
            <a:ext cx="572698" cy="306671"/>
            <a:chOff x="3938954" y="3888951"/>
            <a:chExt cx="1036895" cy="565216"/>
          </a:xfrm>
        </p:grpSpPr>
        <p:sp>
          <p:nvSpPr>
            <p:cNvPr id="119" name="직사각형 118"/>
            <p:cNvSpPr/>
            <p:nvPr/>
          </p:nvSpPr>
          <p:spPr>
            <a:xfrm>
              <a:off x="3938954" y="3891946"/>
              <a:ext cx="518746" cy="5622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4457103" y="3888951"/>
              <a:ext cx="518746" cy="5652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121" name="타원 120"/>
          <p:cNvSpPr/>
          <p:nvPr/>
        </p:nvSpPr>
        <p:spPr>
          <a:xfrm>
            <a:off x="7992906" y="4477715"/>
            <a:ext cx="56766" cy="594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화살표 연결선 121"/>
          <p:cNvCxnSpPr/>
          <p:nvPr/>
        </p:nvCxnSpPr>
        <p:spPr>
          <a:xfrm flipH="1">
            <a:off x="7469204" y="4503828"/>
            <a:ext cx="523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그룹 122"/>
          <p:cNvGrpSpPr/>
          <p:nvPr/>
        </p:nvGrpSpPr>
        <p:grpSpPr>
          <a:xfrm>
            <a:off x="6885377" y="4359781"/>
            <a:ext cx="572698" cy="303635"/>
            <a:chOff x="3938954" y="3894543"/>
            <a:chExt cx="1036895" cy="559619"/>
          </a:xfrm>
        </p:grpSpPr>
        <p:sp>
          <p:nvSpPr>
            <p:cNvPr id="124" name="직사각형 123"/>
            <p:cNvSpPr/>
            <p:nvPr/>
          </p:nvSpPr>
          <p:spPr>
            <a:xfrm>
              <a:off x="3938954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4457103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</a:p>
          </p:txBody>
        </p:sp>
      </p:grpSp>
      <p:sp>
        <p:nvSpPr>
          <p:cNvPr id="126" name="타원 125"/>
          <p:cNvSpPr/>
          <p:nvPr/>
        </p:nvSpPr>
        <p:spPr>
          <a:xfrm>
            <a:off x="6998312" y="4485757"/>
            <a:ext cx="56766" cy="594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7" name="직선 화살표 연결선 126"/>
          <p:cNvCxnSpPr/>
          <p:nvPr/>
        </p:nvCxnSpPr>
        <p:spPr>
          <a:xfrm flipH="1">
            <a:off x="6474610" y="4511870"/>
            <a:ext cx="523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/>
          <p:cNvGrpSpPr/>
          <p:nvPr/>
        </p:nvGrpSpPr>
        <p:grpSpPr>
          <a:xfrm>
            <a:off x="5896547" y="4359781"/>
            <a:ext cx="572698" cy="303635"/>
            <a:chOff x="3938954" y="3894543"/>
            <a:chExt cx="1036895" cy="559619"/>
          </a:xfrm>
        </p:grpSpPr>
        <p:sp>
          <p:nvSpPr>
            <p:cNvPr id="129" name="직사각형 128"/>
            <p:cNvSpPr/>
            <p:nvPr/>
          </p:nvSpPr>
          <p:spPr>
            <a:xfrm>
              <a:off x="3938954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57103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131" name="타원 130"/>
          <p:cNvSpPr/>
          <p:nvPr/>
        </p:nvSpPr>
        <p:spPr>
          <a:xfrm>
            <a:off x="6009482" y="4485757"/>
            <a:ext cx="56766" cy="594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745646" y="1738994"/>
            <a:ext cx="4918885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ArialMT"/>
              </a:rPr>
              <a:t>• </a:t>
            </a:r>
            <a:r>
              <a:rPr lang="en-US" altLang="ko-KR" b="1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BigInt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multiply ( </a:t>
            </a:r>
            <a:r>
              <a:rPr lang="en-US" altLang="ko-KR" b="1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BigInt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z 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) </a:t>
            </a:r>
            <a:r>
              <a:rPr lang="en-US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6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-  </a:t>
            </a:r>
            <a:r>
              <a:rPr lang="en-US" altLang="ko-KR" sz="16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z</a:t>
            </a:r>
            <a:r>
              <a:rPr lang="ko-KR" altLang="en-US" sz="16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는 임의의 자리 수의 양의 정수를 가지는</a:t>
            </a:r>
            <a:endParaRPr lang="en-US" altLang="ko-KR" sz="1600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   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BigInt</a:t>
            </a:r>
            <a:r>
              <a:rPr lang="en-US" altLang="ko-KR" sz="16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6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객체</a:t>
            </a:r>
            <a:endParaRPr lang="en-US" altLang="ko-KR" sz="1600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- </a:t>
            </a:r>
            <a:r>
              <a:rPr lang="ko-KR" altLang="en-US" sz="16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곱하기 연산 수행 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(return type : </a:t>
            </a:r>
            <a:r>
              <a:rPr lang="en-US" altLang="ko-KR" sz="1600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BigInt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)</a:t>
            </a:r>
            <a:endParaRPr lang="ko-KR" altLang="en-US" sz="1600" dirty="0">
              <a:latin typeface="MalgunGothic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30523" y="1292242"/>
            <a:ext cx="2000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ArialMT"/>
              </a:rPr>
              <a:t>구현할 </a:t>
            </a:r>
            <a:r>
              <a:rPr lang="ko-KR" altLang="en-US" dirty="0" err="1" smtClean="0">
                <a:latin typeface="ArialMT"/>
              </a:rPr>
              <a:t>메소드</a:t>
            </a:r>
            <a:r>
              <a:rPr lang="ko-KR" altLang="en-US" dirty="0" smtClean="0">
                <a:latin typeface="ArialMT"/>
              </a:rPr>
              <a:t> </a:t>
            </a:r>
            <a:r>
              <a:rPr lang="en-US" altLang="ko-KR" dirty="0" smtClean="0">
                <a:latin typeface="ArialMT"/>
              </a:rPr>
              <a:t>[</a:t>
            </a:r>
            <a:r>
              <a:rPr lang="en-US" altLang="ko-KR" dirty="0">
                <a:latin typeface="ArialMT"/>
              </a:rPr>
              <a:t>2</a:t>
            </a:r>
            <a:r>
              <a:rPr lang="en-US" altLang="ko-KR" dirty="0" smtClean="0">
                <a:latin typeface="ArialMT"/>
              </a:rPr>
              <a:t>]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729090" y="5160953"/>
            <a:ext cx="4318262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ArialMT"/>
              </a:rPr>
              <a:t>*</a:t>
            </a:r>
            <a:r>
              <a:rPr lang="en-US" altLang="ko-KR" sz="1600" b="1" dirty="0" smtClean="0">
                <a:latin typeface="ArialMT"/>
              </a:rPr>
              <a:t> </a:t>
            </a:r>
            <a:r>
              <a:rPr lang="ko-KR" altLang="en-US" sz="16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수행 결과 화면</a:t>
            </a:r>
            <a:r>
              <a:rPr lang="en-US" altLang="ko-KR" sz="16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endParaRPr lang="ko-KR" altLang="en-US" sz="1600" b="1" dirty="0">
              <a:latin typeface="MalgunGothic"/>
            </a:endParaRPr>
          </a:p>
        </p:txBody>
      </p:sp>
      <p:cxnSp>
        <p:nvCxnSpPr>
          <p:cNvPr id="98" name="직선 화살표 연결선 97"/>
          <p:cNvCxnSpPr/>
          <p:nvPr/>
        </p:nvCxnSpPr>
        <p:spPr>
          <a:xfrm flipH="1">
            <a:off x="5498213" y="4509972"/>
            <a:ext cx="523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그룹 132"/>
          <p:cNvGrpSpPr/>
          <p:nvPr/>
        </p:nvGrpSpPr>
        <p:grpSpPr>
          <a:xfrm>
            <a:off x="4913983" y="4359781"/>
            <a:ext cx="572698" cy="303635"/>
            <a:chOff x="3938954" y="3894543"/>
            <a:chExt cx="1036895" cy="559619"/>
          </a:xfrm>
        </p:grpSpPr>
        <p:sp>
          <p:nvSpPr>
            <p:cNvPr id="134" name="직사각형 133"/>
            <p:cNvSpPr/>
            <p:nvPr/>
          </p:nvSpPr>
          <p:spPr>
            <a:xfrm>
              <a:off x="3938954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57103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136" name="타원 135"/>
          <p:cNvSpPr/>
          <p:nvPr/>
        </p:nvSpPr>
        <p:spPr>
          <a:xfrm>
            <a:off x="5026918" y="4485757"/>
            <a:ext cx="56766" cy="594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72" y="5604878"/>
            <a:ext cx="2908343" cy="759321"/>
          </a:xfrm>
          <a:prstGeom prst="rect">
            <a:avLst/>
          </a:prstGeom>
        </p:spPr>
      </p:pic>
      <p:cxnSp>
        <p:nvCxnSpPr>
          <p:cNvPr id="88" name="직선 화살표 연결선 87"/>
          <p:cNvCxnSpPr/>
          <p:nvPr/>
        </p:nvCxnSpPr>
        <p:spPr>
          <a:xfrm flipH="1">
            <a:off x="4504333" y="4514907"/>
            <a:ext cx="523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/>
          <p:cNvGrpSpPr/>
          <p:nvPr/>
        </p:nvGrpSpPr>
        <p:grpSpPr>
          <a:xfrm>
            <a:off x="3920506" y="4370860"/>
            <a:ext cx="572698" cy="303635"/>
            <a:chOff x="3938954" y="3894543"/>
            <a:chExt cx="1036895" cy="559619"/>
          </a:xfrm>
        </p:grpSpPr>
        <p:sp>
          <p:nvSpPr>
            <p:cNvPr id="90" name="직사각형 89"/>
            <p:cNvSpPr/>
            <p:nvPr/>
          </p:nvSpPr>
          <p:spPr>
            <a:xfrm>
              <a:off x="3938954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457103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</a:p>
          </p:txBody>
        </p:sp>
      </p:grpSp>
      <p:cxnSp>
        <p:nvCxnSpPr>
          <p:cNvPr id="92" name="직선 화살표 연결선 91"/>
          <p:cNvCxnSpPr/>
          <p:nvPr/>
        </p:nvCxnSpPr>
        <p:spPr>
          <a:xfrm flipH="1">
            <a:off x="3509739" y="4522949"/>
            <a:ext cx="523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그룹 95"/>
          <p:cNvGrpSpPr/>
          <p:nvPr/>
        </p:nvGrpSpPr>
        <p:grpSpPr>
          <a:xfrm>
            <a:off x="2931676" y="4370860"/>
            <a:ext cx="572698" cy="303635"/>
            <a:chOff x="3938954" y="3894543"/>
            <a:chExt cx="1036895" cy="559619"/>
          </a:xfrm>
        </p:grpSpPr>
        <p:sp>
          <p:nvSpPr>
            <p:cNvPr id="99" name="직사각형 98"/>
            <p:cNvSpPr/>
            <p:nvPr/>
          </p:nvSpPr>
          <p:spPr>
            <a:xfrm>
              <a:off x="3938954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4457103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8</a:t>
              </a:r>
            </a:p>
          </p:txBody>
        </p:sp>
      </p:grpSp>
      <p:cxnSp>
        <p:nvCxnSpPr>
          <p:cNvPr id="101" name="직선 화살표 연결선 100"/>
          <p:cNvCxnSpPr/>
          <p:nvPr/>
        </p:nvCxnSpPr>
        <p:spPr>
          <a:xfrm flipH="1">
            <a:off x="2533342" y="4521051"/>
            <a:ext cx="523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그룹 131"/>
          <p:cNvGrpSpPr/>
          <p:nvPr/>
        </p:nvGrpSpPr>
        <p:grpSpPr>
          <a:xfrm>
            <a:off x="1957425" y="4370860"/>
            <a:ext cx="572698" cy="303635"/>
            <a:chOff x="3938954" y="3894543"/>
            <a:chExt cx="1036895" cy="559619"/>
          </a:xfrm>
        </p:grpSpPr>
        <p:sp>
          <p:nvSpPr>
            <p:cNvPr id="137" name="직사각형 136"/>
            <p:cNvSpPr/>
            <p:nvPr/>
          </p:nvSpPr>
          <p:spPr>
            <a:xfrm>
              <a:off x="3938954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4457103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</a:p>
          </p:txBody>
        </p:sp>
      </p:grpSp>
      <p:sp>
        <p:nvSpPr>
          <p:cNvPr id="139" name="타원 138"/>
          <p:cNvSpPr/>
          <p:nvPr/>
        </p:nvSpPr>
        <p:spPr>
          <a:xfrm>
            <a:off x="2070360" y="4496836"/>
            <a:ext cx="56766" cy="594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/>
          <p:cNvSpPr/>
          <p:nvPr/>
        </p:nvSpPr>
        <p:spPr>
          <a:xfrm>
            <a:off x="4025510" y="4496837"/>
            <a:ext cx="56766" cy="594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/>
          <p:cNvSpPr/>
          <p:nvPr/>
        </p:nvSpPr>
        <p:spPr>
          <a:xfrm>
            <a:off x="3042946" y="4496837"/>
            <a:ext cx="56766" cy="594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TextBox 141"/>
          <p:cNvSpPr txBox="1"/>
          <p:nvPr/>
        </p:nvSpPr>
        <p:spPr>
          <a:xfrm>
            <a:off x="8243290" y="5695355"/>
            <a:ext cx="3440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메소드</a:t>
            </a:r>
            <a:r>
              <a:rPr lang="ko-KR" altLang="en-US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구현 시</a:t>
            </a:r>
            <a:r>
              <a:rPr lang="en-US" altLang="ko-KR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dirty="0" smtClean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필요한 변수나 </a:t>
            </a:r>
            <a:r>
              <a:rPr lang="ko-KR" altLang="en-US" dirty="0" err="1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메소드</a:t>
            </a:r>
            <a:r>
              <a:rPr lang="ko-KR" altLang="en-US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추가 가능</a:t>
            </a:r>
            <a:r>
              <a:rPr lang="en-US" altLang="ko-KR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145" name="그룹 144"/>
          <p:cNvGrpSpPr/>
          <p:nvPr/>
        </p:nvGrpSpPr>
        <p:grpSpPr>
          <a:xfrm>
            <a:off x="8883696" y="3253403"/>
            <a:ext cx="572698" cy="303635"/>
            <a:chOff x="3938954" y="3894543"/>
            <a:chExt cx="1036895" cy="559619"/>
          </a:xfrm>
        </p:grpSpPr>
        <p:sp>
          <p:nvSpPr>
            <p:cNvPr id="146" name="직사각형 145"/>
            <p:cNvSpPr/>
            <p:nvPr/>
          </p:nvSpPr>
          <p:spPr>
            <a:xfrm>
              <a:off x="3938954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4457103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148" name="타원 147"/>
          <p:cNvSpPr/>
          <p:nvPr/>
        </p:nvSpPr>
        <p:spPr>
          <a:xfrm>
            <a:off x="8996631" y="3379379"/>
            <a:ext cx="56766" cy="594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9" name="직선 화살표 연결선 148"/>
          <p:cNvCxnSpPr/>
          <p:nvPr/>
        </p:nvCxnSpPr>
        <p:spPr>
          <a:xfrm flipH="1">
            <a:off x="9472017" y="3407275"/>
            <a:ext cx="523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그룹 149"/>
          <p:cNvGrpSpPr/>
          <p:nvPr/>
        </p:nvGrpSpPr>
        <p:grpSpPr>
          <a:xfrm>
            <a:off x="7888937" y="3264482"/>
            <a:ext cx="572698" cy="303635"/>
            <a:chOff x="3938954" y="3894543"/>
            <a:chExt cx="1036895" cy="559619"/>
          </a:xfrm>
        </p:grpSpPr>
        <p:sp>
          <p:nvSpPr>
            <p:cNvPr id="151" name="직사각형 150"/>
            <p:cNvSpPr/>
            <p:nvPr/>
          </p:nvSpPr>
          <p:spPr>
            <a:xfrm>
              <a:off x="3938954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4457103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153" name="타원 152"/>
          <p:cNvSpPr/>
          <p:nvPr/>
        </p:nvSpPr>
        <p:spPr>
          <a:xfrm>
            <a:off x="8001872" y="3390458"/>
            <a:ext cx="56766" cy="594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4" name="그룹 153"/>
          <p:cNvGrpSpPr/>
          <p:nvPr/>
        </p:nvGrpSpPr>
        <p:grpSpPr>
          <a:xfrm>
            <a:off x="6896506" y="3255030"/>
            <a:ext cx="572698" cy="305044"/>
            <a:chOff x="3938954" y="3891946"/>
            <a:chExt cx="1036895" cy="562216"/>
          </a:xfrm>
        </p:grpSpPr>
        <p:sp>
          <p:nvSpPr>
            <p:cNvPr id="155" name="직사각형 154"/>
            <p:cNvSpPr/>
            <p:nvPr/>
          </p:nvSpPr>
          <p:spPr>
            <a:xfrm>
              <a:off x="3938954" y="3891946"/>
              <a:ext cx="518746" cy="5622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4457103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157" name="타원 156"/>
          <p:cNvSpPr/>
          <p:nvPr/>
        </p:nvSpPr>
        <p:spPr>
          <a:xfrm>
            <a:off x="7009441" y="3382416"/>
            <a:ext cx="56766" cy="594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8" name="직선 화살표 연결선 157"/>
          <p:cNvCxnSpPr/>
          <p:nvPr/>
        </p:nvCxnSpPr>
        <p:spPr>
          <a:xfrm flipH="1">
            <a:off x="8467180" y="3408893"/>
            <a:ext cx="523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/>
          <p:cNvCxnSpPr/>
          <p:nvPr/>
        </p:nvCxnSpPr>
        <p:spPr>
          <a:xfrm flipH="1">
            <a:off x="7478170" y="3417206"/>
            <a:ext cx="523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864" y="5567545"/>
            <a:ext cx="3192613" cy="90194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90214" y="5134530"/>
            <a:ext cx="6831841" cy="1388047"/>
          </a:xfrm>
          <a:prstGeom prst="rect">
            <a:avLst/>
          </a:prstGeom>
          <a:noFill/>
          <a:ln w="95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46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55221" y="1679228"/>
            <a:ext cx="10481557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ko-KR" altLang="en-US" sz="2000" b="1" dirty="0"/>
              <a:t>문제에 대한 소스 코드</a:t>
            </a:r>
            <a:endParaRPr lang="en-US" altLang="ko-KR" sz="2000" b="1" dirty="0"/>
          </a:p>
          <a:p>
            <a:pPr fontAlgn="base"/>
            <a:endParaRPr lang="en-US" altLang="ko-KR" sz="2000" b="1" dirty="0"/>
          </a:p>
          <a:p>
            <a:pPr marL="742950" lvl="1" indent="-285750" fontAlgn="base">
              <a:lnSpc>
                <a:spcPct val="150000"/>
              </a:lnSpc>
              <a:buFontTx/>
              <a:buChar char="-"/>
            </a:pPr>
            <a:r>
              <a:rPr lang="en-US" altLang="ko-KR" sz="2000" dirty="0" smtClean="0"/>
              <a:t>BigInt.java (class)</a:t>
            </a:r>
          </a:p>
          <a:p>
            <a:pPr marL="742950" lvl="1" indent="-285750" fontAlgn="base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TestBigInt.java </a:t>
            </a:r>
            <a:r>
              <a:rPr lang="en-US" altLang="ko-KR" sz="2000" dirty="0" smtClean="0"/>
              <a:t>(class – main() </a:t>
            </a:r>
            <a:r>
              <a:rPr lang="ko-KR" altLang="en-US" sz="2000" dirty="0" smtClean="0"/>
              <a:t>포함</a:t>
            </a:r>
            <a:r>
              <a:rPr lang="en-US" altLang="ko-KR" sz="2000" dirty="0" smtClean="0"/>
              <a:t>)</a:t>
            </a:r>
          </a:p>
          <a:p>
            <a:pPr lvl="1" fontAlgn="base"/>
            <a:endParaRPr lang="en-US" altLang="ko-KR" sz="2000" dirty="0" smtClean="0"/>
          </a:p>
          <a:p>
            <a:pPr lvl="1" fontAlgn="base"/>
            <a:endParaRPr lang="en-US" altLang="ko-KR" sz="2000" dirty="0"/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보고서</a:t>
            </a:r>
            <a:endParaRPr lang="ko-KR" altLang="en-US" sz="2000" dirty="0" smtClean="0"/>
          </a:p>
          <a:p>
            <a:pPr fontAlgn="base">
              <a:lnSpc>
                <a:spcPct val="150000"/>
              </a:lnSpc>
            </a:pPr>
            <a:r>
              <a:rPr lang="ko-KR" altLang="en-US" sz="2000" dirty="0" smtClean="0"/>
              <a:t>      </a:t>
            </a:r>
            <a:r>
              <a:rPr lang="en-US" altLang="ko-KR" sz="2000" dirty="0" smtClean="0"/>
              <a:t>-  </a:t>
            </a:r>
            <a:r>
              <a:rPr lang="ko-KR" altLang="en-US" sz="2000" dirty="0" smtClean="0"/>
              <a:t>해당 과제에 대한 구현 설명 및 결과 작성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사이버 캠퍼스 자료실 양식 참고</a:t>
            </a:r>
            <a:r>
              <a:rPr lang="en-US" altLang="ko-KR" sz="2000" dirty="0" smtClean="0"/>
              <a:t>)</a:t>
            </a:r>
            <a:endParaRPr lang="en-US" altLang="ko-KR" sz="2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185803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/>
            <a:r>
              <a:rPr lang="ko-KR" altLang="en-US" sz="2800" dirty="0" smtClean="0">
                <a:latin typeface="+mn-ea"/>
              </a:rPr>
              <a:t>제출 해야할 파일</a:t>
            </a:r>
            <a:endParaRPr lang="ko-KR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929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71474" y="1079883"/>
            <a:ext cx="110839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맑은 고딕" panose="020B0503020000020004" pitchFamily="50" charset="-127"/>
              </a:rPr>
              <a:t>제출 기한</a:t>
            </a:r>
            <a:endParaRPr lang="en-US" altLang="ko-KR" sz="2000" b="1" dirty="0">
              <a:latin typeface="맑은 고딕" panose="020B0503020000020004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맑은 고딕" panose="020B0503020000020004" pitchFamily="50" charset="-127"/>
              </a:rPr>
              <a:t>1</a:t>
            </a:r>
            <a:r>
              <a:rPr lang="ko-KR" altLang="en-US" sz="2000" dirty="0">
                <a:latin typeface="맑은 고딕" panose="020B0503020000020004" pitchFamily="50" charset="-127"/>
              </a:rPr>
              <a:t>차 </a:t>
            </a:r>
            <a:r>
              <a:rPr lang="en-US" altLang="ko-KR" sz="2000" dirty="0">
                <a:latin typeface="맑은 고딕" panose="020B0503020000020004" pitchFamily="50" charset="-127"/>
              </a:rPr>
              <a:t>: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2018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년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04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월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0</a:t>
            </a:r>
            <a:r>
              <a:rPr lang="en-US" altLang="ko-KR" sz="2000" dirty="0">
                <a:latin typeface="맑은 고딕" panose="020B0503020000020004" pitchFamily="50" charset="-127"/>
              </a:rPr>
              <a:t>9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일 </a:t>
            </a:r>
            <a:r>
              <a:rPr lang="en-US" altLang="ko-KR" sz="2000" dirty="0">
                <a:latin typeface="맑은 고딕" panose="020B0503020000020004" pitchFamily="50" charset="-127"/>
              </a:rPr>
              <a:t>23:59 (10</a:t>
            </a:r>
            <a:r>
              <a:rPr lang="ko-KR" altLang="en-US" sz="2000" dirty="0">
                <a:latin typeface="맑은 고딕" panose="020B0503020000020004" pitchFamily="50" charset="-127"/>
              </a:rPr>
              <a:t>점 만점</a:t>
            </a:r>
            <a:r>
              <a:rPr lang="en-US" altLang="ko-KR" sz="2000" dirty="0">
                <a:latin typeface="맑은 고딕" panose="020B0503020000020004" pitchFamily="50" charset="-127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맑은 고딕" panose="020B0503020000020004" pitchFamily="50" charset="-127"/>
              </a:rPr>
              <a:t>2</a:t>
            </a:r>
            <a:r>
              <a:rPr lang="ko-KR" altLang="en-US" sz="2000" dirty="0">
                <a:latin typeface="맑은 고딕" panose="020B0503020000020004" pitchFamily="50" charset="-127"/>
              </a:rPr>
              <a:t>차 </a:t>
            </a:r>
            <a:r>
              <a:rPr lang="en-US" altLang="ko-KR" sz="2000" dirty="0">
                <a:latin typeface="맑은 고딕" panose="020B0503020000020004" pitchFamily="50" charset="-127"/>
              </a:rPr>
              <a:t>: 2017</a:t>
            </a:r>
            <a:r>
              <a:rPr lang="ko-KR" altLang="en-US" sz="2000" dirty="0">
                <a:latin typeface="맑은 고딕" panose="020B0503020000020004" pitchFamily="50" charset="-127"/>
              </a:rPr>
              <a:t>년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04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월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16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일 </a:t>
            </a:r>
            <a:r>
              <a:rPr lang="en-US" altLang="ko-KR" sz="2000" dirty="0">
                <a:latin typeface="맑은 고딕" panose="020B0503020000020004" pitchFamily="50" charset="-127"/>
              </a:rPr>
              <a:t>23:59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( 7</a:t>
            </a:r>
            <a:r>
              <a:rPr lang="ko-KR" altLang="en-US" sz="2000" dirty="0">
                <a:latin typeface="맑은 고딕" panose="020B0503020000020004" pitchFamily="50" charset="-127"/>
              </a:rPr>
              <a:t>점 만점</a:t>
            </a:r>
            <a:r>
              <a:rPr lang="en-US" altLang="ko-KR" sz="2000" dirty="0">
                <a:latin typeface="맑은 고딕" panose="020B0503020000020004" pitchFamily="50" charset="-127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맑은 고딕" panose="020B0503020000020004" pitchFamily="50" charset="-127"/>
              </a:rPr>
              <a:t>3</a:t>
            </a:r>
            <a:r>
              <a:rPr lang="ko-KR" altLang="en-US" sz="2000" dirty="0">
                <a:latin typeface="맑은 고딕" panose="020B0503020000020004" pitchFamily="50" charset="-127"/>
              </a:rPr>
              <a:t>차 </a:t>
            </a:r>
            <a:r>
              <a:rPr lang="en-US" altLang="ko-KR" sz="2000" dirty="0">
                <a:latin typeface="맑은 고딕" panose="020B0503020000020004" pitchFamily="50" charset="-127"/>
              </a:rPr>
              <a:t>: 2017</a:t>
            </a:r>
            <a:r>
              <a:rPr lang="ko-KR" altLang="en-US" sz="2000" dirty="0">
                <a:latin typeface="맑은 고딕" panose="020B0503020000020004" pitchFamily="50" charset="-127"/>
              </a:rPr>
              <a:t>년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04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월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23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일 </a:t>
            </a:r>
            <a:r>
              <a:rPr lang="en-US" altLang="ko-KR" sz="2000" dirty="0">
                <a:latin typeface="맑은 고딕" panose="020B0503020000020004" pitchFamily="50" charset="-127"/>
              </a:rPr>
              <a:t>23:59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( 4</a:t>
            </a:r>
            <a:r>
              <a:rPr lang="ko-KR" altLang="en-US" sz="2000" dirty="0">
                <a:latin typeface="맑은 고딕" panose="020B0503020000020004" pitchFamily="50" charset="-127"/>
              </a:rPr>
              <a:t>점 만점</a:t>
            </a:r>
            <a:r>
              <a:rPr lang="en-US" altLang="ko-KR" sz="2000" dirty="0">
                <a:latin typeface="맑은 고딕" panose="020B0503020000020004" pitchFamily="50" charset="-127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맑은 고딕" panose="020B0503020000020004" pitchFamily="50" charset="-127"/>
              </a:rPr>
              <a:t>이후 제출은 </a:t>
            </a:r>
            <a:r>
              <a:rPr lang="ko-KR" altLang="en-US" sz="2000" b="1" dirty="0" err="1">
                <a:latin typeface="맑은 고딕" panose="020B0503020000020004" pitchFamily="50" charset="-127"/>
              </a:rPr>
              <a:t>미제출</a:t>
            </a:r>
            <a:r>
              <a:rPr lang="ko-KR" altLang="en-US" sz="2000" dirty="0" err="1">
                <a:latin typeface="맑은 고딕" panose="020B0503020000020004" pitchFamily="50" charset="-127"/>
              </a:rPr>
              <a:t>로</a:t>
            </a:r>
            <a:r>
              <a:rPr lang="ko-KR" altLang="en-US" sz="2000" dirty="0">
                <a:latin typeface="맑은 고딕" panose="020B0503020000020004" pitchFamily="50" charset="-127"/>
              </a:rPr>
              <a:t> 간주 </a:t>
            </a:r>
            <a:r>
              <a:rPr lang="en-US" altLang="ko-KR" sz="2000" dirty="0">
                <a:latin typeface="맑은 고딕" panose="020B0503020000020004" pitchFamily="50" charset="-127"/>
              </a:rPr>
              <a:t>(</a:t>
            </a:r>
            <a:r>
              <a:rPr lang="ko-KR" altLang="en-US" sz="2000" dirty="0">
                <a:latin typeface="맑은 고딕" panose="020B0503020000020004" pitchFamily="50" charset="-127"/>
              </a:rPr>
              <a:t>점수 없음</a:t>
            </a:r>
            <a:r>
              <a:rPr lang="en-US" altLang="ko-KR" sz="2000" dirty="0">
                <a:latin typeface="맑은 고딕" panose="020B0503020000020004" pitchFamily="50" charset="-127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ko-KR" sz="2000" dirty="0">
              <a:latin typeface="맑은 고딕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맑은 고딕" panose="020B0503020000020004" pitchFamily="50" charset="-127"/>
              </a:rPr>
              <a:t>제출 방법</a:t>
            </a:r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u="sng" dirty="0">
                <a:latin typeface="맑은 고딕" panose="020B0503020000020004" pitchFamily="50" charset="-127"/>
              </a:rPr>
              <a:t>소스 코드</a:t>
            </a:r>
            <a:r>
              <a:rPr lang="ko-KR" altLang="en-US" sz="2000" dirty="0">
                <a:latin typeface="맑은 고딕" panose="020B0503020000020004" pitchFamily="50" charset="-127"/>
              </a:rPr>
              <a:t>와 </a:t>
            </a:r>
            <a:r>
              <a:rPr lang="ko-KR" altLang="en-US" sz="2000" u="sng" dirty="0">
                <a:latin typeface="맑은 고딕" panose="020B0503020000020004" pitchFamily="50" charset="-127"/>
              </a:rPr>
              <a:t>보고서</a:t>
            </a:r>
            <a:r>
              <a:rPr lang="ko-KR" altLang="en-US" sz="2000" dirty="0">
                <a:latin typeface="맑은 고딕" panose="020B0503020000020004" pitchFamily="50" charset="-127"/>
              </a:rPr>
              <a:t>를 폴더에 넣은 후 압축하여 사이버캠퍼스에 제출</a:t>
            </a:r>
            <a:r>
              <a:rPr lang="en-US" altLang="ko-KR" sz="2000" dirty="0">
                <a:latin typeface="맑은 고딕" panose="020B0503020000020004" pitchFamily="50" charset="-127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맑은 고딕" panose="020B0503020000020004" pitchFamily="50" charset="-127"/>
              </a:rPr>
              <a:t>폴더</a:t>
            </a:r>
            <a:r>
              <a:rPr lang="en-US" altLang="ko-KR" sz="2000" dirty="0">
                <a:latin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</a:rPr>
              <a:t>및</a:t>
            </a:r>
            <a:r>
              <a:rPr lang="en-US" altLang="ko-KR" sz="2000" dirty="0">
                <a:latin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</a:rPr>
              <a:t>파일명 </a:t>
            </a:r>
            <a:r>
              <a:rPr lang="en-US" altLang="ko-KR" sz="2000" dirty="0">
                <a:latin typeface="맑은 고딕" panose="020B0503020000020004" pitchFamily="50" charset="-127"/>
              </a:rPr>
              <a:t>: </a:t>
            </a:r>
            <a:r>
              <a:rPr lang="en-US" altLang="ko-KR" sz="20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DS</a:t>
            </a:r>
            <a:r>
              <a:rPr lang="ko-KR" altLang="en-US" sz="20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분반</a:t>
            </a:r>
            <a:r>
              <a:rPr lang="en-US" altLang="ko-KR" sz="20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_</a:t>
            </a:r>
            <a:r>
              <a:rPr lang="ko-KR" altLang="en-US" sz="2000" b="1" dirty="0" err="1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과제번호</a:t>
            </a:r>
            <a:r>
              <a:rPr lang="en-US" altLang="ko-KR" sz="20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_</a:t>
            </a:r>
            <a:r>
              <a:rPr lang="ko-KR" altLang="en-US" sz="20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학번</a:t>
            </a:r>
            <a:r>
              <a:rPr lang="en-US" altLang="ko-KR" sz="20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_</a:t>
            </a:r>
            <a:r>
              <a:rPr lang="ko-KR" altLang="en-US" sz="20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이름</a:t>
            </a:r>
            <a:endParaRPr lang="en-US" altLang="ko-KR" sz="2000" b="1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/>
            <a:endParaRPr lang="en-US" altLang="ko-KR" sz="1200" b="1" dirty="0">
              <a:latin typeface="맑은 고딕" panose="020B0503020000020004" pitchFamily="50" charset="-127"/>
            </a:endParaRPr>
          </a:p>
          <a:p>
            <a:pPr lvl="1"/>
            <a:r>
              <a:rPr lang="en-US" altLang="ko-KR" sz="2000" b="1" dirty="0">
                <a:latin typeface="맑은 고딕" panose="020B0503020000020004" pitchFamily="50" charset="-127"/>
              </a:rPr>
              <a:t>※ </a:t>
            </a:r>
            <a:r>
              <a:rPr lang="ko-KR" altLang="en-US" sz="2000" b="1" dirty="0">
                <a:latin typeface="맑은 고딕" panose="020B0503020000020004" pitchFamily="50" charset="-127"/>
              </a:rPr>
              <a:t>제출 예시</a:t>
            </a:r>
            <a:endParaRPr lang="en-US" altLang="ko-KR" sz="2000" b="1" dirty="0">
              <a:latin typeface="맑은 고딕" panose="020B0503020000020004" pitchFamily="50" charset="-127"/>
            </a:endParaRPr>
          </a:p>
        </p:txBody>
      </p:sp>
      <p:cxnSp>
        <p:nvCxnSpPr>
          <p:cNvPr id="25" name="직선 연결선 24"/>
          <p:cNvCxnSpPr>
            <a:stCxn id="20" idx="3"/>
            <a:endCxn id="12" idx="1"/>
          </p:cNvCxnSpPr>
          <p:nvPr/>
        </p:nvCxnSpPr>
        <p:spPr>
          <a:xfrm flipH="1" flipV="1">
            <a:off x="14080296" y="1424567"/>
            <a:ext cx="3787855" cy="3390862"/>
          </a:xfrm>
          <a:prstGeom prst="line">
            <a:avLst/>
          </a:prstGeom>
          <a:ln w="254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오른쪽 중괄호 10"/>
          <p:cNvSpPr/>
          <p:nvPr/>
        </p:nvSpPr>
        <p:spPr>
          <a:xfrm>
            <a:off x="5512499" y="4546425"/>
            <a:ext cx="435429" cy="2044876"/>
          </a:xfrm>
          <a:prstGeom prst="rightBrac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589740" y="4456248"/>
            <a:ext cx="10885713" cy="2236563"/>
            <a:chOff x="890362" y="4448174"/>
            <a:chExt cx="10885713" cy="2236563"/>
          </a:xfrm>
        </p:grpSpPr>
        <p:sp>
          <p:nvSpPr>
            <p:cNvPr id="7" name="TextBox 6"/>
            <p:cNvSpPr txBox="1"/>
            <p:nvPr/>
          </p:nvSpPr>
          <p:spPr>
            <a:xfrm>
              <a:off x="7833359" y="5989474"/>
              <a:ext cx="3866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0070C0"/>
                  </a:solidFill>
                </a:rPr>
                <a:t>DS04_03_201800000</a:t>
              </a:r>
              <a:r>
                <a:rPr lang="en-US" altLang="ko-KR" b="1" dirty="0">
                  <a:solidFill>
                    <a:srgbClr val="0070C0"/>
                  </a:solidFill>
                </a:rPr>
                <a:t>_</a:t>
              </a:r>
              <a:r>
                <a:rPr lang="ko-KR" altLang="en-US" b="1" dirty="0" smtClean="0">
                  <a:solidFill>
                    <a:srgbClr val="0070C0"/>
                  </a:solidFill>
                </a:rPr>
                <a:t>홍길동</a:t>
              </a:r>
              <a:r>
                <a:rPr lang="en-US" altLang="ko-KR" b="1" dirty="0" smtClean="0">
                  <a:solidFill>
                    <a:srgbClr val="0070C0"/>
                  </a:solidFill>
                </a:rPr>
                <a:t>.zip</a:t>
              </a:r>
              <a:endParaRPr lang="ko-KR" altLang="en-US" b="1" dirty="0">
                <a:solidFill>
                  <a:srgbClr val="0070C0"/>
                </a:solidFill>
              </a:endParaRPr>
            </a:p>
          </p:txBody>
        </p:sp>
        <p:pic>
          <p:nvPicPr>
            <p:cNvPr id="1026" name="Picture 2" descr="Folderopened 노란색 아이콘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7567" y="5025561"/>
              <a:ext cx="943665" cy="943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jav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0735" y="4680116"/>
              <a:ext cx="499853" cy="499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1998200" y="4694997"/>
              <a:ext cx="2694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SourceCode.java</a:t>
              </a:r>
              <a:endParaRPr lang="ko-KR" altLang="en-US" b="1" dirty="0"/>
            </a:p>
          </p:txBody>
        </p:sp>
        <p:pic>
          <p:nvPicPr>
            <p:cNvPr id="31" name="Picture 4" descr="jav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0735" y="5313529"/>
              <a:ext cx="499853" cy="499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1998200" y="5317306"/>
              <a:ext cx="32200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TestSourceCode.java</a:t>
              </a:r>
              <a:endParaRPr lang="ko-KR" altLang="en-US" b="1" dirty="0"/>
            </a:p>
          </p:txBody>
        </p:sp>
        <p:pic>
          <p:nvPicPr>
            <p:cNvPr id="1030" name="Picture 6" descr="http://lh6.ggpht.com/__OfcCb_cbRK88hT9KxnCsSqGPFZixs4dYu9Aw2HRZt85080S6zTQwGzYXEKFvfKRQ=w30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2452" y="5889792"/>
              <a:ext cx="541423" cy="5414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2000575" y="5850975"/>
              <a:ext cx="37783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DS04_03_201800000</a:t>
              </a:r>
              <a:r>
                <a:rPr lang="en-US" altLang="ko-KR" b="1" dirty="0"/>
                <a:t>_</a:t>
              </a:r>
              <a:r>
                <a:rPr lang="ko-KR" altLang="en-US" b="1" dirty="0"/>
                <a:t>홍길동</a:t>
              </a:r>
              <a:r>
                <a:rPr lang="en-US" altLang="ko-KR" b="1" dirty="0"/>
                <a:t>.</a:t>
              </a:r>
              <a:r>
                <a:rPr lang="en-US" altLang="ko-KR" b="1" dirty="0" err="1"/>
                <a:t>hwp</a:t>
              </a:r>
              <a:endParaRPr lang="en-US" altLang="ko-KR" b="1" dirty="0"/>
            </a:p>
            <a:p>
              <a:r>
                <a:rPr lang="en-US" altLang="ko-KR" dirty="0"/>
                <a:t>(PDF, MS</a:t>
              </a:r>
              <a:r>
                <a:rPr lang="ko-KR" altLang="en-US" dirty="0"/>
                <a:t>워드도 가능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7659850" y="5183413"/>
              <a:ext cx="1737772" cy="724420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455842" y="5373614"/>
              <a:ext cx="1640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압축하여 제출</a:t>
              </a: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890362" y="4448174"/>
              <a:ext cx="10885713" cy="2236563"/>
            </a:xfrm>
            <a:prstGeom prst="roundRect">
              <a:avLst/>
            </a:prstGeom>
            <a:noFill/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186111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/>
            <a:r>
              <a:rPr lang="ko-KR" altLang="en-US" sz="2800" dirty="0">
                <a:latin typeface="+mn-ea"/>
              </a:rPr>
              <a:t>제출 방법 </a:t>
            </a:r>
            <a:r>
              <a:rPr lang="en-US" altLang="ko-KR" sz="2800" dirty="0">
                <a:latin typeface="+mn-ea"/>
              </a:rPr>
              <a:t>&amp; </a:t>
            </a:r>
            <a:r>
              <a:rPr lang="ko-KR" altLang="en-US" sz="2800" dirty="0">
                <a:latin typeface="+mn-ea"/>
              </a:rPr>
              <a:t>주의 사항 </a:t>
            </a:r>
            <a:r>
              <a:rPr lang="en-US" altLang="ko-KR" sz="2800" dirty="0" smtClean="0">
                <a:latin typeface="+mn-ea"/>
              </a:rPr>
              <a:t>(1/2</a:t>
            </a:r>
            <a:r>
              <a:rPr lang="en-US" altLang="ko-KR" sz="2800" dirty="0">
                <a:latin typeface="+mn-ea"/>
              </a:rPr>
              <a:t>)</a:t>
            </a:r>
            <a:endParaRPr lang="ko-KR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854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475" y="989271"/>
            <a:ext cx="10862557" cy="5632311"/>
            <a:chOff x="371475" y="1072399"/>
            <a:chExt cx="10862557" cy="5632311"/>
          </a:xfrm>
        </p:grpSpPr>
        <p:sp>
          <p:nvSpPr>
            <p:cNvPr id="16" name="TextBox 15"/>
            <p:cNvSpPr txBox="1"/>
            <p:nvPr/>
          </p:nvSpPr>
          <p:spPr>
            <a:xfrm>
              <a:off x="371475" y="1072399"/>
              <a:ext cx="10862557" cy="5632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buFont typeface="Arial" panose="020B0604020202020204" pitchFamily="34" charset="0"/>
                <a:buChar char="•"/>
              </a:pPr>
              <a:r>
                <a:rPr lang="en-US" altLang="ko-KR" sz="2000" u="sng" dirty="0">
                  <a:latin typeface="맑은 고딕" panose="020B0503020000020004" pitchFamily="50" charset="-127"/>
                </a:rPr>
                <a:t>Character encoding UTF-8</a:t>
              </a:r>
              <a:r>
                <a:rPr lang="ko-KR" altLang="en-US" sz="2000" u="sng" dirty="0">
                  <a:latin typeface="맑은 고딕" panose="020B0503020000020004" pitchFamily="50" charset="-127"/>
                </a:rPr>
                <a:t>로 설정</a:t>
              </a:r>
              <a:r>
                <a:rPr lang="en-US" altLang="ko-KR" sz="2000" u="sng" dirty="0">
                  <a:latin typeface="맑은 고딕" panose="020B0503020000020004" pitchFamily="50" charset="-127"/>
                </a:rPr>
                <a:t>.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 (encoding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이 다를 경우 소스코드 폰트 깨짐 발생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)</a:t>
              </a:r>
            </a:p>
            <a:p>
              <a:pPr marL="800100" lvl="2" indent="-342900">
                <a:buFont typeface="Wingdings" panose="05000000000000000000" pitchFamily="2" charset="2"/>
                <a:buChar char="ü"/>
              </a:pPr>
              <a:r>
                <a:rPr lang="ko-KR" altLang="en-US" sz="2000" dirty="0">
                  <a:latin typeface="맑은 고딕" panose="020B0503020000020004" pitchFamily="50" charset="-127"/>
                </a:rPr>
                <a:t>프로젝트 폴더 오른쪽 클릭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 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Properties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 Text file encoding  UTF-8</a:t>
              </a:r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342900" lvl="1" indent="-342900">
                <a:buFont typeface="Wingdings" panose="05000000000000000000" pitchFamily="2" charset="2"/>
                <a:buChar char="§"/>
              </a:pPr>
              <a:r>
                <a:rPr lang="ko-KR" altLang="en-US" sz="2000" b="1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과제 </a:t>
              </a:r>
              <a:r>
                <a:rPr lang="en-US" altLang="ko-KR" sz="2000" b="1" dirty="0">
                  <a:solidFill>
                    <a:srgbClr val="FF0000"/>
                  </a:solidFill>
                  <a:latin typeface="맑은 고딕" panose="020B0503020000020004" pitchFamily="50" charset="-127"/>
                </a:rPr>
                <a:t>Copy </a:t>
              </a:r>
              <a:r>
                <a:rPr lang="ko-KR" altLang="en-US" sz="2000" b="1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하지 말 것</a:t>
              </a:r>
              <a:r>
                <a:rPr lang="en-US" altLang="ko-KR" sz="2000" b="1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!</a:t>
              </a:r>
            </a:p>
            <a:p>
              <a:pPr marL="0" lvl="1"/>
              <a:r>
                <a:rPr lang="en-US" altLang="ko-KR" sz="2000" b="1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    </a:t>
              </a:r>
              <a:r>
                <a:rPr lang="en-US" altLang="ko-KR" b="1" dirty="0" smtClean="0">
                  <a:latin typeface="+mn-ea"/>
                </a:rPr>
                <a:t>[copy </a:t>
              </a:r>
              <a:r>
                <a:rPr lang="ko-KR" altLang="en-US" b="1" dirty="0" smtClean="0">
                  <a:latin typeface="+mn-ea"/>
                </a:rPr>
                <a:t>적발 시</a:t>
              </a:r>
              <a:r>
                <a:rPr lang="en-US" altLang="ko-KR" b="1" dirty="0" smtClean="0">
                  <a:latin typeface="+mn-ea"/>
                </a:rPr>
                <a:t>]</a:t>
              </a:r>
              <a:endParaRPr lang="en-US" altLang="ko-KR" b="1" dirty="0">
                <a:latin typeface="+mn-ea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altLang="ko-KR" sz="2000" dirty="0">
                  <a:latin typeface="맑은 고딕" panose="020B0503020000020004" pitchFamily="50" charset="-127"/>
                </a:rPr>
                <a:t>1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회 적발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 </a:t>
              </a:r>
              <a:r>
                <a:rPr lang="ko-KR" altLang="en-US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해당 과제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0</a:t>
              </a:r>
              <a:r>
                <a:rPr lang="ko-KR" altLang="en-US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점 처리</a:t>
              </a:r>
              <a:endParaRPr lang="en-US" altLang="ko-KR" sz="2000" dirty="0">
                <a:latin typeface="맑은 고딕" panose="020B0503020000020004" pitchFamily="50" charset="-127"/>
                <a:sym typeface="Wingdings" panose="05000000000000000000" pitchFamily="2" charset="2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2</a:t>
              </a:r>
              <a:r>
                <a:rPr lang="ko-KR" altLang="en-US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회 이상 적발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 F</a:t>
              </a:r>
              <a:r>
                <a:rPr lang="ko-KR" altLang="en-US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학점 </a:t>
              </a:r>
              <a:r>
                <a:rPr lang="ko-KR" altLang="en-US" sz="2000" dirty="0" smtClean="0">
                  <a:latin typeface="맑은 고딕" panose="020B0503020000020004" pitchFamily="50" charset="-127"/>
                  <a:sym typeface="Wingdings" panose="05000000000000000000" pitchFamily="2" charset="2"/>
                </a:rPr>
                <a:t>처리</a:t>
              </a:r>
              <a:endParaRPr lang="en-US" altLang="ko-KR" sz="2000" dirty="0">
                <a:latin typeface="맑은 고딕" panose="020B0503020000020004" pitchFamily="50" charset="-127"/>
                <a:sym typeface="Wingdings" panose="05000000000000000000" pitchFamily="2" charset="2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342900" lvl="1" indent="-342900"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latin typeface="맑은 고딕" panose="020B0503020000020004" pitchFamily="50" charset="-127"/>
                </a:rPr>
                <a:t>과제 관련 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문의 </a:t>
              </a:r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altLang="ko-KR" sz="2000" dirty="0" smtClean="0">
                  <a:latin typeface="맑은 고딕" panose="020B0503020000020004" pitchFamily="50" charset="-127"/>
                </a:rPr>
                <a:t>03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반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(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화요일 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10:00 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실습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)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–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 </a:t>
              </a:r>
              <a:r>
                <a:rPr lang="ko-KR" altLang="en-US" sz="2000" dirty="0" err="1" smtClean="0">
                  <a:latin typeface="맑은 고딕" panose="020B0503020000020004" pitchFamily="50" charset="-127"/>
                </a:rPr>
                <a:t>신준한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(jh_shin@cnu.ac.kr)</a:t>
              </a: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altLang="ko-KR" sz="2000" dirty="0" smtClean="0">
                  <a:latin typeface="맑은 고딕" panose="020B0503020000020004" pitchFamily="50" charset="-127"/>
                </a:rPr>
                <a:t>04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반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(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화요일 </a:t>
              </a:r>
              <a:r>
                <a:rPr lang="en-US" altLang="ko-KR" sz="2000" smtClean="0">
                  <a:latin typeface="맑은 고딕" panose="020B0503020000020004" pitchFamily="50" charset="-127"/>
                </a:rPr>
                <a:t>16:00 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실습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)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– </a:t>
              </a:r>
              <a:r>
                <a:rPr lang="ko-KR" altLang="en-US" sz="2000" dirty="0" err="1" smtClean="0">
                  <a:latin typeface="맑은 고딕" panose="020B0503020000020004" pitchFamily="50" charset="-127"/>
                </a:rPr>
                <a:t>최세목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(semok95@daum.net)</a:t>
              </a:r>
              <a:endParaRPr lang="en-US" altLang="ko-KR" sz="2000" dirty="0">
                <a:latin typeface="맑은 고딕" panose="020B0503020000020004" pitchFamily="50" charset="-127"/>
              </a:endParaRPr>
            </a:p>
          </p:txBody>
        </p:sp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17694" y="1905710"/>
              <a:ext cx="1091542" cy="1936153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19412" y="1905710"/>
              <a:ext cx="3394529" cy="2336937"/>
            </a:xfrm>
            <a:prstGeom prst="rect">
              <a:avLst/>
            </a:prstGeom>
          </p:spPr>
        </p:pic>
        <p:sp>
          <p:nvSpPr>
            <p:cNvPr id="47" name="직사각형 46"/>
            <p:cNvSpPr/>
            <p:nvPr/>
          </p:nvSpPr>
          <p:spPr>
            <a:xfrm>
              <a:off x="1509779" y="3714706"/>
              <a:ext cx="1123950" cy="131621"/>
            </a:xfrm>
            <a:prstGeom prst="rect">
              <a:avLst/>
            </a:prstGeom>
            <a:noFill/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/>
            <p:cNvCxnSpPr>
              <a:stCxn id="47" idx="3"/>
            </p:cNvCxnSpPr>
            <p:nvPr/>
          </p:nvCxnSpPr>
          <p:spPr>
            <a:xfrm flipV="1">
              <a:off x="2633729" y="2996676"/>
              <a:ext cx="3104379" cy="783841"/>
            </a:xfrm>
            <a:prstGeom prst="line">
              <a:avLst/>
            </a:prstGeom>
            <a:ln w="25400">
              <a:solidFill>
                <a:srgbClr val="FF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직사각형 49"/>
            <p:cNvSpPr/>
            <p:nvPr/>
          </p:nvSpPr>
          <p:spPr>
            <a:xfrm>
              <a:off x="5738108" y="2679219"/>
              <a:ext cx="1419065" cy="668165"/>
            </a:xfrm>
            <a:prstGeom prst="rect">
              <a:avLst/>
            </a:prstGeom>
            <a:noFill/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" name="직선 연결선 8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0" y="185803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/>
            <a:r>
              <a:rPr lang="ko-KR" altLang="en-US" sz="2800" dirty="0">
                <a:latin typeface="+mn-ea"/>
              </a:rPr>
              <a:t>제출 방법 </a:t>
            </a:r>
            <a:r>
              <a:rPr lang="en-US" altLang="ko-KR" sz="2800" dirty="0">
                <a:latin typeface="+mn-ea"/>
              </a:rPr>
              <a:t>&amp; </a:t>
            </a:r>
            <a:r>
              <a:rPr lang="ko-KR" altLang="en-US" sz="2800" dirty="0">
                <a:latin typeface="+mn-ea"/>
              </a:rPr>
              <a:t>주의 사항 </a:t>
            </a:r>
            <a:r>
              <a:rPr lang="en-US" altLang="ko-KR" sz="2800" dirty="0" smtClean="0">
                <a:latin typeface="+mn-ea"/>
              </a:rPr>
              <a:t>(2/2</a:t>
            </a:r>
            <a:r>
              <a:rPr lang="en-US" altLang="ko-KR" sz="2800" dirty="0">
                <a:latin typeface="+mn-ea"/>
              </a:rPr>
              <a:t>)</a:t>
            </a:r>
            <a:endParaRPr lang="ko-KR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350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개요 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42253" y="1068376"/>
            <a:ext cx="85981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en-US" altLang="ko-KR" sz="2000" b="1" kern="0" dirty="0" err="1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BigInt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클래스의 구현과 활용  </a:t>
            </a:r>
            <a:endParaRPr lang="ko-KR" altLang="en-US" sz="1600" b="1" kern="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93982" y="2257349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42254" y="1953484"/>
            <a:ext cx="8598131" cy="608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ko-KR" altLang="en-US" sz="2000" b="1" kern="0" dirty="0" smtClean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실습 문제</a:t>
            </a:r>
            <a:endParaRPr lang="ko-KR" altLang="en-US" sz="1600" b="1" kern="0" dirty="0" smtClean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586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(1/8)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87679" y="1036477"/>
            <a:ext cx="10899766" cy="373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en-US" altLang="ko-KR" sz="2000" b="1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BigInt</a:t>
            </a:r>
            <a:r>
              <a:rPr lang="en-US" altLang="ko-KR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class</a:t>
            </a:r>
            <a:r>
              <a:rPr lang="ko-KR" altLang="en-US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에 곱하기를 수행하는 </a:t>
            </a:r>
            <a:r>
              <a:rPr lang="ko-KR" altLang="en-US" sz="2000" b="1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메소드를</a:t>
            </a:r>
            <a:r>
              <a:rPr lang="ko-KR" altLang="en-US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추가 구현하고 </a:t>
            </a:r>
            <a:r>
              <a:rPr lang="ko-KR" altLang="en-US" sz="2000" b="1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테스트하시오</a:t>
            </a:r>
            <a:r>
              <a:rPr lang="en-US" altLang="ko-KR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endParaRPr lang="en-US" altLang="ko-KR" sz="2000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 fontAlgn="base">
              <a:lnSpc>
                <a:spcPct val="200000"/>
              </a:lnSpc>
            </a:pPr>
            <a:endParaRPr lang="ko-KR" altLang="en-US" sz="16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285750" indent="-285750" algn="just" fontAlgn="base">
              <a:lnSpc>
                <a:spcPct val="200000"/>
              </a:lnSpc>
              <a:buFontTx/>
              <a:buChar char="-"/>
            </a:pPr>
            <a:r>
              <a:rPr lang="en-US" altLang="ko-KR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BigInt</a:t>
            </a:r>
            <a:r>
              <a:rPr lang="en-US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multiplyone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( </a:t>
            </a:r>
            <a:r>
              <a:rPr lang="en-US" altLang="ko-KR" b="1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BigInt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y </a:t>
            </a:r>
            <a:r>
              <a:rPr lang="en-US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) : </a:t>
            </a:r>
            <a:r>
              <a:rPr lang="en-US" altLang="ko-KR" u="sng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y</a:t>
            </a:r>
            <a:r>
              <a:rPr lang="ko-KR" altLang="en-US" u="sng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가 한자리 양의 정수일 </a:t>
            </a:r>
            <a:r>
              <a:rPr lang="ko-KR" altLang="en-US" u="sng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때</a:t>
            </a:r>
            <a:r>
              <a:rPr lang="en-US" altLang="ko-KR" u="sng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,</a:t>
            </a:r>
            <a:r>
              <a:rPr lang="ko-KR" altLang="en-US" u="sng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endParaRPr lang="en-US" altLang="ko-KR" u="sng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 fontAlgn="base">
              <a:lnSpc>
                <a:spcPct val="200000"/>
              </a:lnSpc>
            </a:pP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                                 곱하기를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수행하여 그 결과를 프린트하고 결과를 저장한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BigInt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객체를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리턴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</a:p>
          <a:p>
            <a:pPr algn="just" fontAlgn="base">
              <a:lnSpc>
                <a:spcPct val="200000"/>
              </a:lnSpc>
            </a:pPr>
            <a:endParaRPr lang="ko-KR" altLang="en-US" sz="105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285750" indent="-285750" algn="just" fontAlgn="base">
              <a:lnSpc>
                <a:spcPct val="200000"/>
              </a:lnSpc>
              <a:buFontTx/>
              <a:buChar char="-"/>
            </a:pPr>
            <a:r>
              <a:rPr lang="en-US" altLang="ko-KR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BigInt</a:t>
            </a:r>
            <a:r>
              <a:rPr lang="en-US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multiply( </a:t>
            </a:r>
            <a:r>
              <a:rPr lang="en-US" altLang="ko-KR" b="1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BigInt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y ) </a:t>
            </a:r>
            <a:r>
              <a:rPr lang="en-US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: </a:t>
            </a:r>
            <a:r>
              <a:rPr lang="en-US" altLang="ko-KR" u="sng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y</a:t>
            </a:r>
            <a:r>
              <a:rPr lang="ko-KR" altLang="en-US" u="sng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가 임의의 자리수의 양의 정수일 </a:t>
            </a:r>
            <a:r>
              <a:rPr lang="ko-KR" altLang="en-US" u="sng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때</a:t>
            </a:r>
            <a:r>
              <a:rPr lang="en-US" altLang="ko-KR" u="sng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,</a:t>
            </a:r>
            <a:r>
              <a:rPr lang="ko-KR" altLang="en-US" u="sng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endParaRPr lang="en-US" altLang="ko-KR" u="sng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 fontAlgn="base">
              <a:lnSpc>
                <a:spcPct val="20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                               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곱하기를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수행하여 그 결과를 프린트하고 결과를 저장한 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BigInt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객체를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리턴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867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(2/8)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17320" y="1165962"/>
            <a:ext cx="10760854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교재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(Java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를 이용한 자료구조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)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에 주어진 </a:t>
            </a:r>
            <a:r>
              <a:rPr lang="ko-KR" altLang="en-US" sz="2000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리스팅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[4.16], [4.17], [4.19], [4.20]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을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활용하여 </a:t>
            </a:r>
            <a:endParaRPr lang="en-US" altLang="ko-KR" sz="2000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2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BigInt</a:t>
            </a:r>
            <a:r>
              <a:rPr lang="en-US" altLang="ko-KR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class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생성</a:t>
            </a:r>
            <a:r>
              <a:rPr lang="en-US" altLang="ko-KR" sz="20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endParaRPr lang="ko-KR" altLang="en-US" sz="1600" kern="0" dirty="0" smtClean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endParaRPr lang="en-US" altLang="ko-KR" sz="1000" kern="0" dirty="0" smtClean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/>
            <a:endParaRPr lang="en-US" altLang="ko-KR" sz="1400" dirty="0" smtClean="0"/>
          </a:p>
          <a:p>
            <a:pPr algn="just" fontAlgn="base">
              <a:lnSpc>
                <a:spcPct val="200000"/>
              </a:lnSpc>
            </a:pPr>
            <a:r>
              <a:rPr lang="ko-KR" altLang="en-US" dirty="0" smtClean="0"/>
              <a:t>* </a:t>
            </a:r>
            <a:r>
              <a:rPr lang="ko-KR" altLang="en-US" dirty="0"/>
              <a:t>테스트 클래스를 작성하여 수행되는 것을 보이시오</a:t>
            </a:r>
            <a:r>
              <a:rPr lang="en-US" altLang="ko-KR" dirty="0" smtClean="0"/>
              <a:t>.</a:t>
            </a:r>
            <a:endParaRPr lang="ko-KR" altLang="en-US" sz="10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b="1" u="sng" dirty="0" smtClean="0">
                <a:latin typeface="맑은 고딕" panose="020B0503020000020004" pitchFamily="50" charset="-127"/>
              </a:rPr>
              <a:t>1.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 </a:t>
            </a:r>
            <a:r>
              <a:rPr lang="en-US" altLang="ko-KR" b="1" dirty="0"/>
              <a:t>54321</a:t>
            </a:r>
            <a:r>
              <a:rPr lang="ko-KR" altLang="en-US" b="1" dirty="0"/>
              <a:t>에 대한 </a:t>
            </a:r>
            <a:r>
              <a:rPr lang="en-US" altLang="ko-KR" b="1" dirty="0" err="1"/>
              <a:t>BigInt</a:t>
            </a:r>
            <a:r>
              <a:rPr lang="en-US" altLang="ko-KR" b="1" dirty="0"/>
              <a:t> </a:t>
            </a:r>
            <a:r>
              <a:rPr lang="ko-KR" altLang="en-US" b="1" dirty="0"/>
              <a:t>객체 </a:t>
            </a:r>
            <a:r>
              <a:rPr lang="en-US" altLang="ko-KR" b="1" dirty="0"/>
              <a:t>x</a:t>
            </a:r>
            <a:r>
              <a:rPr lang="ko-KR" altLang="en-US" b="1" dirty="0"/>
              <a:t>를 </a:t>
            </a:r>
            <a:r>
              <a:rPr lang="ko-KR" altLang="en-US" b="1" dirty="0" err="1"/>
              <a:t>생성하시오</a:t>
            </a:r>
            <a:r>
              <a:rPr lang="en-US" altLang="ko-KR" b="1" dirty="0" smtClean="0"/>
              <a:t>.</a:t>
            </a:r>
            <a:endParaRPr lang="en-US" altLang="ko-KR" b="1" dirty="0" smtClean="0">
              <a:latin typeface="맑은 고딕" panose="020B0503020000020004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b="1" u="sng" dirty="0" smtClean="0">
                <a:latin typeface="맑은 고딕" panose="020B0503020000020004" pitchFamily="50" charset="-127"/>
              </a:rPr>
              <a:t>2.</a:t>
            </a:r>
            <a:r>
              <a:rPr lang="en-US" altLang="ko-KR" b="1" dirty="0" smtClean="0">
                <a:latin typeface="맑은 고딕" panose="020B0503020000020004" pitchFamily="50" charset="-127"/>
              </a:rPr>
              <a:t> </a:t>
            </a:r>
            <a:r>
              <a:rPr lang="en-US" altLang="ko-KR" b="1" dirty="0"/>
              <a:t>9</a:t>
            </a:r>
            <a:r>
              <a:rPr lang="ko-KR" altLang="en-US" b="1" dirty="0"/>
              <a:t>에 대한 </a:t>
            </a:r>
            <a:r>
              <a:rPr lang="en-US" altLang="ko-KR" b="1" dirty="0" err="1"/>
              <a:t>Bigint</a:t>
            </a:r>
            <a:r>
              <a:rPr lang="en-US" altLang="ko-KR" b="1" dirty="0"/>
              <a:t> </a:t>
            </a:r>
            <a:r>
              <a:rPr lang="ko-KR" altLang="en-US" b="1" dirty="0"/>
              <a:t>객체 </a:t>
            </a:r>
            <a:r>
              <a:rPr lang="en-US" altLang="ko-KR" b="1" dirty="0"/>
              <a:t>y</a:t>
            </a:r>
            <a:r>
              <a:rPr lang="ko-KR" altLang="en-US" b="1" dirty="0"/>
              <a:t>를 </a:t>
            </a:r>
            <a:r>
              <a:rPr lang="ko-KR" altLang="en-US" b="1" dirty="0" err="1"/>
              <a:t>생성하시오</a:t>
            </a:r>
            <a:r>
              <a:rPr lang="en-US" altLang="ko-KR" b="1" dirty="0" smtClean="0"/>
              <a:t>.</a:t>
            </a:r>
            <a:endParaRPr lang="en-US" altLang="ko-KR" b="1" dirty="0" smtClean="0">
              <a:latin typeface="맑은 고딕" panose="020B0503020000020004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b="1" u="sng" dirty="0" smtClean="0">
                <a:latin typeface="맑은 고딕" panose="020B0503020000020004" pitchFamily="50" charset="-127"/>
              </a:rPr>
              <a:t>3</a:t>
            </a:r>
            <a:r>
              <a:rPr lang="en-US" altLang="ko-KR" b="1" u="sng" dirty="0">
                <a:latin typeface="맑은 고딕" panose="020B0503020000020004" pitchFamily="50" charset="-127"/>
              </a:rPr>
              <a:t>.</a:t>
            </a:r>
            <a:r>
              <a:rPr lang="en-US" altLang="ko-KR" b="1" dirty="0">
                <a:latin typeface="맑은 고딕" panose="020B0503020000020004" pitchFamily="50" charset="-127"/>
              </a:rPr>
              <a:t> </a:t>
            </a:r>
            <a:r>
              <a:rPr lang="en-US" altLang="ko-KR" b="1" dirty="0"/>
              <a:t>8888</a:t>
            </a:r>
            <a:r>
              <a:rPr lang="ko-KR" altLang="en-US" b="1" dirty="0"/>
              <a:t>에 대한 </a:t>
            </a:r>
            <a:r>
              <a:rPr lang="en-US" altLang="ko-KR" b="1" dirty="0" err="1"/>
              <a:t>BigInt</a:t>
            </a:r>
            <a:r>
              <a:rPr lang="en-US" altLang="ko-KR" b="1" dirty="0"/>
              <a:t> </a:t>
            </a:r>
            <a:r>
              <a:rPr lang="ko-KR" altLang="en-US" b="1" dirty="0"/>
              <a:t>객체 </a:t>
            </a:r>
            <a:r>
              <a:rPr lang="en-US" altLang="ko-KR" b="1" dirty="0"/>
              <a:t>z</a:t>
            </a:r>
            <a:r>
              <a:rPr lang="ko-KR" altLang="en-US" b="1" dirty="0"/>
              <a:t>를 </a:t>
            </a:r>
            <a:r>
              <a:rPr lang="ko-KR" altLang="en-US" b="1" dirty="0" err="1"/>
              <a:t>생성하시오</a:t>
            </a:r>
            <a:r>
              <a:rPr lang="en-US" altLang="ko-KR" b="1" dirty="0" smtClean="0"/>
              <a:t>.</a:t>
            </a:r>
            <a:endParaRPr lang="en-US" altLang="ko-KR" b="1" dirty="0">
              <a:latin typeface="맑은 고딕" panose="020B0503020000020004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b="1" u="sng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4</a:t>
            </a:r>
            <a:r>
              <a:rPr lang="en-US" altLang="ko-KR" b="1" u="sng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dirty="0" err="1"/>
              <a:t>x.multiplyone</a:t>
            </a:r>
            <a:r>
              <a:rPr lang="en-US" altLang="ko-KR" b="1" dirty="0"/>
              <a:t>(y)</a:t>
            </a:r>
            <a:r>
              <a:rPr lang="ko-KR" altLang="en-US" b="1" dirty="0"/>
              <a:t>를 </a:t>
            </a:r>
            <a:r>
              <a:rPr lang="ko-KR" altLang="en-US" b="1" dirty="0" err="1"/>
              <a:t>수행하시오</a:t>
            </a:r>
            <a:r>
              <a:rPr lang="en-US" altLang="ko-KR" b="1" dirty="0" smtClean="0"/>
              <a:t>.</a:t>
            </a:r>
            <a:endParaRPr lang="en-US" altLang="ko-KR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b="1" u="sng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5.</a:t>
            </a:r>
            <a:r>
              <a:rPr lang="en-US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dirty="0" err="1"/>
              <a:t>x.multiply</a:t>
            </a:r>
            <a:r>
              <a:rPr lang="en-US" altLang="ko-KR" b="1" dirty="0"/>
              <a:t>(z)</a:t>
            </a:r>
            <a:r>
              <a:rPr lang="ko-KR" altLang="en-US" b="1" dirty="0"/>
              <a:t>를 </a:t>
            </a:r>
            <a:r>
              <a:rPr lang="ko-KR" altLang="en-US" b="1" dirty="0" err="1"/>
              <a:t>수행하시오</a:t>
            </a:r>
            <a:r>
              <a:rPr lang="en-US" altLang="ko-KR" b="1" dirty="0" smtClean="0"/>
              <a:t>.</a:t>
            </a:r>
          </a:p>
          <a:p>
            <a:pPr lvl="1"/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( x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: 8888 , z : 54321 </a:t>
            </a:r>
            <a:r>
              <a:rPr lang="ko-KR" altLang="en-US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인 경우도 </a:t>
            </a:r>
            <a:r>
              <a:rPr lang="ko-KR" altLang="en-US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수행하시오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.) </a:t>
            </a:r>
            <a:endParaRPr lang="en-US" altLang="ko-KR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80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(3/8)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49575" y="1283929"/>
            <a:ext cx="2318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리스팅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[4.16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], [4.17]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03" y="1861153"/>
            <a:ext cx="7078780" cy="2000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316271" y="1762542"/>
            <a:ext cx="1459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Node</a:t>
            </a:r>
          </a:p>
          <a:p>
            <a:pPr algn="ctr"/>
            <a:r>
              <a:rPr lang="en-US" altLang="ko-KR" dirty="0" smtClean="0"/>
              <a:t>(next | digit)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7511021" y="2481453"/>
            <a:ext cx="1036895" cy="553915"/>
            <a:chOff x="7511021" y="2481453"/>
            <a:chExt cx="1036895" cy="553915"/>
          </a:xfrm>
        </p:grpSpPr>
        <p:grpSp>
          <p:nvGrpSpPr>
            <p:cNvPr id="22" name="그룹 21"/>
            <p:cNvGrpSpPr/>
            <p:nvPr/>
          </p:nvGrpSpPr>
          <p:grpSpPr>
            <a:xfrm>
              <a:off x="7511021" y="2481453"/>
              <a:ext cx="1036895" cy="553915"/>
              <a:chOff x="3938954" y="3900247"/>
              <a:chExt cx="1036895" cy="553915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3938954" y="3900247"/>
                <a:ext cx="518746" cy="55391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4457103" y="3905501"/>
                <a:ext cx="518746" cy="54866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타원 7"/>
            <p:cNvSpPr/>
            <p:nvPr/>
          </p:nvSpPr>
          <p:spPr>
            <a:xfrm>
              <a:off x="7729823" y="2714461"/>
              <a:ext cx="100766" cy="1073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810" y="4288234"/>
            <a:ext cx="5041064" cy="194631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965732" y="4583347"/>
            <a:ext cx="3270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BigInt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x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b="1" dirty="0">
                <a:solidFill>
                  <a:srgbClr val="800080"/>
                </a:solidFill>
              </a:rPr>
              <a:t>new</a:t>
            </a:r>
            <a:r>
              <a:rPr lang="en-US" altLang="ko-KR" dirty="0"/>
              <a:t> </a:t>
            </a:r>
            <a:r>
              <a:rPr lang="en-US" altLang="ko-KR" dirty="0" err="1" smtClean="0"/>
              <a:t>BigInt</a:t>
            </a:r>
            <a:r>
              <a:rPr lang="en-US" altLang="ko-KR" dirty="0" smtClean="0"/>
              <a:t>(54321);</a:t>
            </a:r>
            <a:endParaRPr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9947516" y="5409957"/>
            <a:ext cx="572698" cy="303635"/>
            <a:chOff x="3938954" y="3894543"/>
            <a:chExt cx="1036895" cy="559619"/>
          </a:xfrm>
        </p:grpSpPr>
        <p:sp>
          <p:nvSpPr>
            <p:cNvPr id="32" name="직사각형 31"/>
            <p:cNvSpPr/>
            <p:nvPr/>
          </p:nvSpPr>
          <p:spPr>
            <a:xfrm>
              <a:off x="3938954" y="3900247"/>
              <a:ext cx="518746" cy="5539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457103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10945917" y="5409957"/>
            <a:ext cx="286514" cy="3036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1059539" y="5536260"/>
            <a:ext cx="56766" cy="594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689085" y="5031258"/>
            <a:ext cx="7553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err="1" smtClean="0"/>
              <a:t>x</a:t>
            </a:r>
            <a:r>
              <a:rPr lang="en-US" altLang="ko-KR" sz="1600" dirty="0" err="1" smtClean="0"/>
              <a:t>.start</a:t>
            </a:r>
            <a:endParaRPr lang="ko-KR" altLang="en-US" sz="1600" dirty="0"/>
          </a:p>
        </p:txBody>
      </p:sp>
      <p:sp>
        <p:nvSpPr>
          <p:cNvPr id="58" name="타원 57"/>
          <p:cNvSpPr/>
          <p:nvPr/>
        </p:nvSpPr>
        <p:spPr>
          <a:xfrm>
            <a:off x="10060451" y="5535933"/>
            <a:ext cx="56766" cy="594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/>
          <p:cNvCxnSpPr/>
          <p:nvPr/>
        </p:nvCxnSpPr>
        <p:spPr>
          <a:xfrm flipH="1">
            <a:off x="9536749" y="5553733"/>
            <a:ext cx="523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H="1">
            <a:off x="10535837" y="5555516"/>
            <a:ext cx="523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/>
          <p:cNvGrpSpPr/>
          <p:nvPr/>
        </p:nvGrpSpPr>
        <p:grpSpPr>
          <a:xfrm>
            <a:off x="8952757" y="5421036"/>
            <a:ext cx="572698" cy="303635"/>
            <a:chOff x="3938954" y="3894543"/>
            <a:chExt cx="1036895" cy="559619"/>
          </a:xfrm>
        </p:grpSpPr>
        <p:sp>
          <p:nvSpPr>
            <p:cNvPr id="70" name="직사각형 69"/>
            <p:cNvSpPr/>
            <p:nvPr/>
          </p:nvSpPr>
          <p:spPr>
            <a:xfrm>
              <a:off x="3938954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457103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72" name="타원 71"/>
          <p:cNvSpPr/>
          <p:nvPr/>
        </p:nvSpPr>
        <p:spPr>
          <a:xfrm>
            <a:off x="9065692" y="5547012"/>
            <a:ext cx="56766" cy="594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화살표 연결선 72"/>
          <p:cNvCxnSpPr/>
          <p:nvPr/>
        </p:nvCxnSpPr>
        <p:spPr>
          <a:xfrm flipH="1">
            <a:off x="8541990" y="5564812"/>
            <a:ext cx="523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그룹 73"/>
          <p:cNvGrpSpPr/>
          <p:nvPr/>
        </p:nvGrpSpPr>
        <p:grpSpPr>
          <a:xfrm>
            <a:off x="7960326" y="5411584"/>
            <a:ext cx="572698" cy="305044"/>
            <a:chOff x="3938954" y="3891946"/>
            <a:chExt cx="1036895" cy="562216"/>
          </a:xfrm>
        </p:grpSpPr>
        <p:sp>
          <p:nvSpPr>
            <p:cNvPr id="75" name="직사각형 74"/>
            <p:cNvSpPr/>
            <p:nvPr/>
          </p:nvSpPr>
          <p:spPr>
            <a:xfrm>
              <a:off x="3938954" y="3891946"/>
              <a:ext cx="518746" cy="5622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57103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77" name="타원 76"/>
          <p:cNvSpPr/>
          <p:nvPr/>
        </p:nvSpPr>
        <p:spPr>
          <a:xfrm>
            <a:off x="8073261" y="5538970"/>
            <a:ext cx="56766" cy="594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화살표 연결선 77"/>
          <p:cNvCxnSpPr/>
          <p:nvPr/>
        </p:nvCxnSpPr>
        <p:spPr>
          <a:xfrm flipH="1">
            <a:off x="7549559" y="5556770"/>
            <a:ext cx="523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그룹 78"/>
          <p:cNvGrpSpPr/>
          <p:nvPr/>
        </p:nvGrpSpPr>
        <p:grpSpPr>
          <a:xfrm>
            <a:off x="6965732" y="5421036"/>
            <a:ext cx="572698" cy="303635"/>
            <a:chOff x="3938954" y="3894543"/>
            <a:chExt cx="1036895" cy="559619"/>
          </a:xfrm>
        </p:grpSpPr>
        <p:sp>
          <p:nvSpPr>
            <p:cNvPr id="80" name="직사각형 79"/>
            <p:cNvSpPr/>
            <p:nvPr/>
          </p:nvSpPr>
          <p:spPr>
            <a:xfrm>
              <a:off x="3938954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457103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82" name="타원 81"/>
          <p:cNvSpPr/>
          <p:nvPr/>
        </p:nvSpPr>
        <p:spPr>
          <a:xfrm>
            <a:off x="7078667" y="5547012"/>
            <a:ext cx="56766" cy="594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화살표 연결선 82"/>
          <p:cNvCxnSpPr/>
          <p:nvPr/>
        </p:nvCxnSpPr>
        <p:spPr>
          <a:xfrm flipH="1">
            <a:off x="6554965" y="5564812"/>
            <a:ext cx="523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/>
          <p:cNvGrpSpPr/>
          <p:nvPr/>
        </p:nvGrpSpPr>
        <p:grpSpPr>
          <a:xfrm>
            <a:off x="5976902" y="5421036"/>
            <a:ext cx="572698" cy="303635"/>
            <a:chOff x="3938954" y="3894543"/>
            <a:chExt cx="1036895" cy="559619"/>
          </a:xfrm>
        </p:grpSpPr>
        <p:sp>
          <p:nvSpPr>
            <p:cNvPr id="85" name="직사각형 84"/>
            <p:cNvSpPr/>
            <p:nvPr/>
          </p:nvSpPr>
          <p:spPr>
            <a:xfrm>
              <a:off x="3938954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57103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87" name="타원 86"/>
          <p:cNvSpPr/>
          <p:nvPr/>
        </p:nvSpPr>
        <p:spPr>
          <a:xfrm>
            <a:off x="6089837" y="5547012"/>
            <a:ext cx="56766" cy="594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5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(4/8)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3983" y="1139485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49574" y="1034547"/>
            <a:ext cx="2318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리스팅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[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4.19], [4.20] </a:t>
            </a:r>
            <a:endParaRPr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9689822" y="3813916"/>
            <a:ext cx="572698" cy="303635"/>
            <a:chOff x="3938954" y="3894543"/>
            <a:chExt cx="1036895" cy="559619"/>
          </a:xfrm>
        </p:grpSpPr>
        <p:sp>
          <p:nvSpPr>
            <p:cNvPr id="32" name="직사각형 31"/>
            <p:cNvSpPr/>
            <p:nvPr/>
          </p:nvSpPr>
          <p:spPr>
            <a:xfrm>
              <a:off x="3938954" y="3900247"/>
              <a:ext cx="518746" cy="5539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457103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10688223" y="3813916"/>
            <a:ext cx="286514" cy="3036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0801845" y="3940219"/>
            <a:ext cx="56766" cy="594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431391" y="3435217"/>
            <a:ext cx="7553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err="1" smtClean="0"/>
              <a:t>x</a:t>
            </a:r>
            <a:r>
              <a:rPr lang="en-US" altLang="ko-KR" sz="1600" dirty="0" err="1" smtClean="0"/>
              <a:t>.start</a:t>
            </a:r>
            <a:endParaRPr lang="ko-KR" altLang="en-US" sz="1600" dirty="0"/>
          </a:p>
        </p:txBody>
      </p:sp>
      <p:sp>
        <p:nvSpPr>
          <p:cNvPr id="58" name="타원 57"/>
          <p:cNvSpPr/>
          <p:nvPr/>
        </p:nvSpPr>
        <p:spPr>
          <a:xfrm>
            <a:off x="9802757" y="3939892"/>
            <a:ext cx="56766" cy="594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/>
          <p:cNvCxnSpPr/>
          <p:nvPr/>
        </p:nvCxnSpPr>
        <p:spPr>
          <a:xfrm flipH="1">
            <a:off x="9279055" y="3966005"/>
            <a:ext cx="523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H="1">
            <a:off x="10278143" y="3967788"/>
            <a:ext cx="523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/>
          <p:cNvGrpSpPr/>
          <p:nvPr/>
        </p:nvGrpSpPr>
        <p:grpSpPr>
          <a:xfrm>
            <a:off x="8695063" y="3824995"/>
            <a:ext cx="572698" cy="303635"/>
            <a:chOff x="3938954" y="3894543"/>
            <a:chExt cx="1036895" cy="559619"/>
          </a:xfrm>
        </p:grpSpPr>
        <p:sp>
          <p:nvSpPr>
            <p:cNvPr id="70" name="직사각형 69"/>
            <p:cNvSpPr/>
            <p:nvPr/>
          </p:nvSpPr>
          <p:spPr>
            <a:xfrm>
              <a:off x="3938954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457103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72" name="타원 71"/>
          <p:cNvSpPr/>
          <p:nvPr/>
        </p:nvSpPr>
        <p:spPr>
          <a:xfrm>
            <a:off x="8807998" y="3950971"/>
            <a:ext cx="56766" cy="594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화살표 연결선 72"/>
          <p:cNvCxnSpPr/>
          <p:nvPr/>
        </p:nvCxnSpPr>
        <p:spPr>
          <a:xfrm flipH="1">
            <a:off x="8284296" y="3977084"/>
            <a:ext cx="523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그룹 73"/>
          <p:cNvGrpSpPr/>
          <p:nvPr/>
        </p:nvGrpSpPr>
        <p:grpSpPr>
          <a:xfrm>
            <a:off x="7702632" y="3815543"/>
            <a:ext cx="572698" cy="305044"/>
            <a:chOff x="3938954" y="3891946"/>
            <a:chExt cx="1036895" cy="562216"/>
          </a:xfrm>
        </p:grpSpPr>
        <p:sp>
          <p:nvSpPr>
            <p:cNvPr id="75" name="직사각형 74"/>
            <p:cNvSpPr/>
            <p:nvPr/>
          </p:nvSpPr>
          <p:spPr>
            <a:xfrm>
              <a:off x="3938954" y="3891946"/>
              <a:ext cx="518746" cy="5622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57103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77" name="타원 76"/>
          <p:cNvSpPr/>
          <p:nvPr/>
        </p:nvSpPr>
        <p:spPr>
          <a:xfrm>
            <a:off x="7815567" y="3942929"/>
            <a:ext cx="56766" cy="594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화살표 연결선 77"/>
          <p:cNvCxnSpPr/>
          <p:nvPr/>
        </p:nvCxnSpPr>
        <p:spPr>
          <a:xfrm flipH="1">
            <a:off x="7291865" y="3969042"/>
            <a:ext cx="523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그룹 78"/>
          <p:cNvGrpSpPr/>
          <p:nvPr/>
        </p:nvGrpSpPr>
        <p:grpSpPr>
          <a:xfrm>
            <a:off x="6708038" y="3824995"/>
            <a:ext cx="572698" cy="303635"/>
            <a:chOff x="3938954" y="3894543"/>
            <a:chExt cx="1036895" cy="559619"/>
          </a:xfrm>
        </p:grpSpPr>
        <p:sp>
          <p:nvSpPr>
            <p:cNvPr id="80" name="직사각형 79"/>
            <p:cNvSpPr/>
            <p:nvPr/>
          </p:nvSpPr>
          <p:spPr>
            <a:xfrm>
              <a:off x="3938954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457103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82" name="타원 81"/>
          <p:cNvSpPr/>
          <p:nvPr/>
        </p:nvSpPr>
        <p:spPr>
          <a:xfrm>
            <a:off x="6820973" y="3950971"/>
            <a:ext cx="56766" cy="594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화살표 연결선 82"/>
          <p:cNvCxnSpPr/>
          <p:nvPr/>
        </p:nvCxnSpPr>
        <p:spPr>
          <a:xfrm flipH="1">
            <a:off x="6297271" y="3977084"/>
            <a:ext cx="523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/>
          <p:cNvGrpSpPr/>
          <p:nvPr/>
        </p:nvGrpSpPr>
        <p:grpSpPr>
          <a:xfrm>
            <a:off x="5719208" y="3824995"/>
            <a:ext cx="572698" cy="303635"/>
            <a:chOff x="3938954" y="3894543"/>
            <a:chExt cx="1036895" cy="559619"/>
          </a:xfrm>
        </p:grpSpPr>
        <p:sp>
          <p:nvSpPr>
            <p:cNvPr id="85" name="직사각형 84"/>
            <p:cNvSpPr/>
            <p:nvPr/>
          </p:nvSpPr>
          <p:spPr>
            <a:xfrm>
              <a:off x="3938954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57103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87" name="타원 86"/>
          <p:cNvSpPr/>
          <p:nvPr/>
        </p:nvSpPr>
        <p:spPr>
          <a:xfrm>
            <a:off x="5832143" y="3950971"/>
            <a:ext cx="56766" cy="594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575" y="1421250"/>
            <a:ext cx="4769581" cy="1338830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6635989" y="2335876"/>
            <a:ext cx="4336802" cy="557001"/>
            <a:chOff x="5431280" y="2345364"/>
            <a:chExt cx="4336802" cy="557001"/>
          </a:xfrm>
        </p:grpSpPr>
        <p:grpSp>
          <p:nvGrpSpPr>
            <p:cNvPr id="22" name="그룹 21"/>
            <p:cNvGrpSpPr/>
            <p:nvPr/>
          </p:nvGrpSpPr>
          <p:grpSpPr>
            <a:xfrm>
              <a:off x="7170199" y="2348450"/>
              <a:ext cx="1036895" cy="553915"/>
              <a:chOff x="3938954" y="3900247"/>
              <a:chExt cx="1036895" cy="553915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3938954" y="3900247"/>
                <a:ext cx="518746" cy="55391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4457103" y="3900247"/>
                <a:ext cx="518746" cy="55391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8206422" y="2348450"/>
              <a:ext cx="1045208" cy="553915"/>
              <a:chOff x="3938954" y="3900247"/>
              <a:chExt cx="1045208" cy="553915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3938954" y="3900247"/>
                <a:ext cx="518746" cy="55391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4465416" y="3900247"/>
                <a:ext cx="518746" cy="55391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sp>
          <p:nvSpPr>
            <p:cNvPr id="47" name="직사각형 46"/>
            <p:cNvSpPr/>
            <p:nvPr/>
          </p:nvSpPr>
          <p:spPr>
            <a:xfrm>
              <a:off x="9249336" y="2345364"/>
              <a:ext cx="518746" cy="55700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431280" y="2439899"/>
              <a:ext cx="15228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err="1" smtClean="0"/>
                <a:t>x.</a:t>
              </a:r>
              <a:r>
                <a:rPr lang="en-US" altLang="ko-KR" dirty="0" err="1" smtClean="0"/>
                <a:t>toString</a:t>
              </a:r>
              <a:r>
                <a:rPr lang="en-US" altLang="ko-KR" dirty="0" smtClean="0"/>
                <a:t> </a:t>
              </a:r>
              <a:r>
                <a:rPr lang="en-US" altLang="ko-KR" dirty="0" smtClean="0">
                  <a:sym typeface="Wingdings" panose="05000000000000000000" pitchFamily="2" charset="2"/>
                </a:rPr>
                <a:t></a:t>
              </a:r>
              <a:endParaRPr lang="ko-KR" altLang="en-US" dirty="0"/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809" y="2793332"/>
            <a:ext cx="2604069" cy="4044011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9717532" y="4598082"/>
            <a:ext cx="572698" cy="303635"/>
            <a:chOff x="3938954" y="3894543"/>
            <a:chExt cx="1036895" cy="559619"/>
          </a:xfrm>
        </p:grpSpPr>
        <p:sp>
          <p:nvSpPr>
            <p:cNvPr id="53" name="직사각형 52"/>
            <p:cNvSpPr/>
            <p:nvPr/>
          </p:nvSpPr>
          <p:spPr>
            <a:xfrm>
              <a:off x="3938954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457103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9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10715933" y="4598082"/>
            <a:ext cx="286514" cy="3036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10829555" y="4724385"/>
            <a:ext cx="56766" cy="594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0459101" y="4219383"/>
            <a:ext cx="7553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err="1"/>
              <a:t>y</a:t>
            </a:r>
            <a:r>
              <a:rPr lang="en-US" altLang="ko-KR" sz="1600" dirty="0" err="1" smtClean="0"/>
              <a:t>.start</a:t>
            </a:r>
            <a:endParaRPr lang="ko-KR" altLang="en-US" sz="1600" dirty="0"/>
          </a:p>
        </p:txBody>
      </p:sp>
      <p:sp>
        <p:nvSpPr>
          <p:cNvPr id="59" name="타원 58"/>
          <p:cNvSpPr/>
          <p:nvPr/>
        </p:nvSpPr>
        <p:spPr>
          <a:xfrm>
            <a:off x="9830467" y="4724058"/>
            <a:ext cx="56766" cy="594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/>
          <p:cNvCxnSpPr/>
          <p:nvPr/>
        </p:nvCxnSpPr>
        <p:spPr>
          <a:xfrm flipH="1">
            <a:off x="9306765" y="4750171"/>
            <a:ext cx="523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H="1">
            <a:off x="10305853" y="4743641"/>
            <a:ext cx="523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그룹 61"/>
          <p:cNvGrpSpPr/>
          <p:nvPr/>
        </p:nvGrpSpPr>
        <p:grpSpPr>
          <a:xfrm>
            <a:off x="8722773" y="4609161"/>
            <a:ext cx="572698" cy="303635"/>
            <a:chOff x="3938954" y="3894543"/>
            <a:chExt cx="1036895" cy="559619"/>
          </a:xfrm>
        </p:grpSpPr>
        <p:sp>
          <p:nvSpPr>
            <p:cNvPr id="63" name="직사각형 62"/>
            <p:cNvSpPr/>
            <p:nvPr/>
          </p:nvSpPr>
          <p:spPr>
            <a:xfrm>
              <a:off x="3938954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457103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9</a:t>
              </a:r>
            </a:p>
          </p:txBody>
        </p:sp>
      </p:grpSp>
      <p:sp>
        <p:nvSpPr>
          <p:cNvPr id="66" name="타원 65"/>
          <p:cNvSpPr/>
          <p:nvPr/>
        </p:nvSpPr>
        <p:spPr>
          <a:xfrm>
            <a:off x="8835708" y="4735137"/>
            <a:ext cx="56766" cy="594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화살표 연결선 66"/>
          <p:cNvCxnSpPr/>
          <p:nvPr/>
        </p:nvCxnSpPr>
        <p:spPr>
          <a:xfrm flipH="1">
            <a:off x="8312006" y="4761250"/>
            <a:ext cx="523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그룹 87"/>
          <p:cNvGrpSpPr/>
          <p:nvPr/>
        </p:nvGrpSpPr>
        <p:grpSpPr>
          <a:xfrm>
            <a:off x="7730342" y="4598081"/>
            <a:ext cx="572698" cy="306671"/>
            <a:chOff x="3938954" y="3888947"/>
            <a:chExt cx="1036895" cy="565215"/>
          </a:xfrm>
        </p:grpSpPr>
        <p:sp>
          <p:nvSpPr>
            <p:cNvPr id="89" name="직사각형 88"/>
            <p:cNvSpPr/>
            <p:nvPr/>
          </p:nvSpPr>
          <p:spPr>
            <a:xfrm>
              <a:off x="3938954" y="3891946"/>
              <a:ext cx="518746" cy="5622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57103" y="3888947"/>
              <a:ext cx="518746" cy="5652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9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02" name="직사각형 101"/>
          <p:cNvSpPr/>
          <p:nvPr/>
        </p:nvSpPr>
        <p:spPr>
          <a:xfrm>
            <a:off x="6629826" y="1394677"/>
            <a:ext cx="29482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err="1" smtClean="0"/>
              <a:t>BigInt</a:t>
            </a:r>
            <a:r>
              <a:rPr lang="en-US" altLang="ko-KR" sz="1600" dirty="0" smtClean="0"/>
              <a:t> </a:t>
            </a:r>
            <a:r>
              <a:rPr lang="en-US" altLang="ko-KR" sz="1600" b="1" dirty="0" smtClean="0"/>
              <a:t>x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= </a:t>
            </a:r>
            <a:r>
              <a:rPr lang="en-US" altLang="ko-KR" sz="1600" b="1" dirty="0">
                <a:solidFill>
                  <a:srgbClr val="800080"/>
                </a:solidFill>
              </a:rPr>
              <a:t>new</a:t>
            </a:r>
            <a:r>
              <a:rPr lang="en-US" altLang="ko-KR" sz="1600" dirty="0"/>
              <a:t> </a:t>
            </a:r>
            <a:r>
              <a:rPr lang="en-US" altLang="ko-KR" sz="1600" dirty="0" err="1" smtClean="0"/>
              <a:t>BigInt</a:t>
            </a:r>
            <a:r>
              <a:rPr lang="en-US" altLang="ko-KR" sz="1600" dirty="0" smtClean="0"/>
              <a:t>(54321);</a:t>
            </a:r>
            <a:endParaRPr lang="ko-KR" altLang="en-US" sz="1600" dirty="0"/>
          </a:p>
        </p:txBody>
      </p:sp>
      <p:sp>
        <p:nvSpPr>
          <p:cNvPr id="103" name="직사각형 102"/>
          <p:cNvSpPr/>
          <p:nvPr/>
        </p:nvSpPr>
        <p:spPr>
          <a:xfrm>
            <a:off x="6633045" y="1709157"/>
            <a:ext cx="27206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err="1" smtClean="0"/>
              <a:t>BigInt</a:t>
            </a:r>
            <a:r>
              <a:rPr lang="en-US" altLang="ko-KR" sz="1600" dirty="0" smtClean="0"/>
              <a:t> </a:t>
            </a:r>
            <a:r>
              <a:rPr lang="en-US" altLang="ko-KR" sz="1600" b="1" dirty="0"/>
              <a:t>y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= </a:t>
            </a:r>
            <a:r>
              <a:rPr lang="en-US" altLang="ko-KR" sz="1600" b="1" dirty="0">
                <a:solidFill>
                  <a:srgbClr val="800080"/>
                </a:solidFill>
              </a:rPr>
              <a:t>new</a:t>
            </a:r>
            <a:r>
              <a:rPr lang="en-US" altLang="ko-KR" sz="1600" dirty="0"/>
              <a:t> </a:t>
            </a:r>
            <a:r>
              <a:rPr lang="en-US" altLang="ko-KR" sz="1600" dirty="0" err="1" smtClean="0"/>
              <a:t>BigInt</a:t>
            </a:r>
            <a:r>
              <a:rPr lang="en-US" altLang="ko-KR" sz="1600" dirty="0" smtClean="0"/>
              <a:t>(999);</a:t>
            </a:r>
            <a:endParaRPr lang="ko-KR" altLang="en-US" sz="1600" dirty="0"/>
          </a:p>
        </p:txBody>
      </p:sp>
      <p:sp>
        <p:nvSpPr>
          <p:cNvPr id="17" name="직사각형 16"/>
          <p:cNvSpPr/>
          <p:nvPr/>
        </p:nvSpPr>
        <p:spPr>
          <a:xfrm>
            <a:off x="5597399" y="5214653"/>
            <a:ext cx="20649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err="1"/>
              <a:t>BigInt</a:t>
            </a:r>
            <a:r>
              <a:rPr lang="en-US" altLang="ko-KR" sz="1600" dirty="0"/>
              <a:t> </a:t>
            </a:r>
            <a:r>
              <a:rPr lang="en-US" altLang="ko-KR" sz="1600" b="1" dirty="0"/>
              <a:t>r</a:t>
            </a:r>
            <a:r>
              <a:rPr lang="en-US" altLang="ko-KR" sz="1600" b="1" dirty="0" smtClean="0"/>
              <a:t> </a:t>
            </a:r>
            <a:r>
              <a:rPr lang="en-US" altLang="ko-KR" sz="1600" dirty="0" smtClean="0"/>
              <a:t>= </a:t>
            </a:r>
            <a:r>
              <a:rPr lang="en-US" altLang="ko-KR" sz="1600" b="1" dirty="0" err="1" smtClean="0"/>
              <a:t>x.</a:t>
            </a:r>
            <a:r>
              <a:rPr lang="en-US" altLang="ko-KR" sz="1600" dirty="0" err="1" smtClean="0"/>
              <a:t>plus</a:t>
            </a:r>
            <a:r>
              <a:rPr lang="en-US" altLang="ko-KR" sz="1600" dirty="0" smtClean="0"/>
              <a:t>(</a:t>
            </a:r>
            <a:r>
              <a:rPr lang="en-US" altLang="ko-KR" sz="1600" b="1" dirty="0" smtClean="0"/>
              <a:t>y</a:t>
            </a:r>
            <a:r>
              <a:rPr lang="en-US" altLang="ko-KR" sz="1600" dirty="0" smtClean="0"/>
              <a:t>);</a:t>
            </a:r>
            <a:r>
              <a:rPr lang="en-US" altLang="ko-KR" sz="1600" b="1" dirty="0" smtClean="0"/>
              <a:t> </a:t>
            </a:r>
            <a:endParaRPr lang="ko-KR" altLang="en-US" sz="1600" dirty="0"/>
          </a:p>
        </p:txBody>
      </p:sp>
      <p:grpSp>
        <p:nvGrpSpPr>
          <p:cNvPr id="104" name="그룹 103"/>
          <p:cNvGrpSpPr/>
          <p:nvPr/>
        </p:nvGrpSpPr>
        <p:grpSpPr>
          <a:xfrm>
            <a:off x="9734155" y="5720302"/>
            <a:ext cx="572698" cy="303637"/>
            <a:chOff x="3938954" y="3894539"/>
            <a:chExt cx="1036895" cy="559623"/>
          </a:xfrm>
        </p:grpSpPr>
        <p:sp>
          <p:nvSpPr>
            <p:cNvPr id="105" name="직사각형 104"/>
            <p:cNvSpPr/>
            <p:nvPr/>
          </p:nvSpPr>
          <p:spPr>
            <a:xfrm>
              <a:off x="3938954" y="3894539"/>
              <a:ext cx="518746" cy="55962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4457103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07" name="직사각형 106"/>
          <p:cNvSpPr/>
          <p:nvPr/>
        </p:nvSpPr>
        <p:spPr>
          <a:xfrm>
            <a:off x="10732556" y="5720305"/>
            <a:ext cx="286514" cy="3036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10846178" y="5846608"/>
            <a:ext cx="56766" cy="594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/>
          <p:cNvSpPr/>
          <p:nvPr/>
        </p:nvSpPr>
        <p:spPr>
          <a:xfrm>
            <a:off x="10475724" y="5341606"/>
            <a:ext cx="7248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err="1" smtClean="0"/>
              <a:t>r</a:t>
            </a:r>
            <a:r>
              <a:rPr lang="en-US" altLang="ko-KR" sz="1600" dirty="0" err="1" smtClean="0"/>
              <a:t>.start</a:t>
            </a:r>
            <a:endParaRPr lang="ko-KR" altLang="en-US" sz="1600" dirty="0"/>
          </a:p>
        </p:txBody>
      </p:sp>
      <p:sp>
        <p:nvSpPr>
          <p:cNvPr id="110" name="타원 109"/>
          <p:cNvSpPr/>
          <p:nvPr/>
        </p:nvSpPr>
        <p:spPr>
          <a:xfrm>
            <a:off x="9847090" y="5846281"/>
            <a:ext cx="56766" cy="594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" name="직선 화살표 연결선 110"/>
          <p:cNvCxnSpPr/>
          <p:nvPr/>
        </p:nvCxnSpPr>
        <p:spPr>
          <a:xfrm flipH="1">
            <a:off x="9323388" y="5872394"/>
            <a:ext cx="523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 flipH="1">
            <a:off x="10322476" y="5865864"/>
            <a:ext cx="523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그룹 112"/>
          <p:cNvGrpSpPr/>
          <p:nvPr/>
        </p:nvGrpSpPr>
        <p:grpSpPr>
          <a:xfrm>
            <a:off x="8739396" y="5731384"/>
            <a:ext cx="572698" cy="303635"/>
            <a:chOff x="3938954" y="3894543"/>
            <a:chExt cx="1036895" cy="559619"/>
          </a:xfrm>
        </p:grpSpPr>
        <p:sp>
          <p:nvSpPr>
            <p:cNvPr id="114" name="직사각형 113"/>
            <p:cNvSpPr/>
            <p:nvPr/>
          </p:nvSpPr>
          <p:spPr>
            <a:xfrm>
              <a:off x="3938954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4457103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16" name="타원 115"/>
          <p:cNvSpPr/>
          <p:nvPr/>
        </p:nvSpPr>
        <p:spPr>
          <a:xfrm>
            <a:off x="8852331" y="5857360"/>
            <a:ext cx="56766" cy="594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7" name="직선 화살표 연결선 116"/>
          <p:cNvCxnSpPr/>
          <p:nvPr/>
        </p:nvCxnSpPr>
        <p:spPr>
          <a:xfrm flipH="1">
            <a:off x="8328629" y="5883473"/>
            <a:ext cx="523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그룹 117"/>
          <p:cNvGrpSpPr/>
          <p:nvPr/>
        </p:nvGrpSpPr>
        <p:grpSpPr>
          <a:xfrm>
            <a:off x="7746965" y="5720303"/>
            <a:ext cx="572698" cy="306671"/>
            <a:chOff x="3938954" y="3888951"/>
            <a:chExt cx="1036895" cy="565216"/>
          </a:xfrm>
        </p:grpSpPr>
        <p:sp>
          <p:nvSpPr>
            <p:cNvPr id="119" name="직사각형 118"/>
            <p:cNvSpPr/>
            <p:nvPr/>
          </p:nvSpPr>
          <p:spPr>
            <a:xfrm>
              <a:off x="3938954" y="3891946"/>
              <a:ext cx="518746" cy="5622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4457103" y="3888951"/>
              <a:ext cx="518746" cy="5652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21" name="타원 120"/>
          <p:cNvSpPr/>
          <p:nvPr/>
        </p:nvSpPr>
        <p:spPr>
          <a:xfrm>
            <a:off x="7859900" y="5849318"/>
            <a:ext cx="56766" cy="594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화살표 연결선 121"/>
          <p:cNvCxnSpPr/>
          <p:nvPr/>
        </p:nvCxnSpPr>
        <p:spPr>
          <a:xfrm flipH="1">
            <a:off x="7336198" y="5875431"/>
            <a:ext cx="523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그룹 122"/>
          <p:cNvGrpSpPr/>
          <p:nvPr/>
        </p:nvGrpSpPr>
        <p:grpSpPr>
          <a:xfrm>
            <a:off x="6752371" y="5731384"/>
            <a:ext cx="572698" cy="303635"/>
            <a:chOff x="3938954" y="3894543"/>
            <a:chExt cx="1036895" cy="559619"/>
          </a:xfrm>
        </p:grpSpPr>
        <p:sp>
          <p:nvSpPr>
            <p:cNvPr id="124" name="직사각형 123"/>
            <p:cNvSpPr/>
            <p:nvPr/>
          </p:nvSpPr>
          <p:spPr>
            <a:xfrm>
              <a:off x="3938954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4457103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</a:p>
          </p:txBody>
        </p:sp>
      </p:grpSp>
      <p:sp>
        <p:nvSpPr>
          <p:cNvPr id="126" name="타원 125"/>
          <p:cNvSpPr/>
          <p:nvPr/>
        </p:nvSpPr>
        <p:spPr>
          <a:xfrm>
            <a:off x="6865306" y="5857360"/>
            <a:ext cx="56766" cy="594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7" name="직선 화살표 연결선 126"/>
          <p:cNvCxnSpPr/>
          <p:nvPr/>
        </p:nvCxnSpPr>
        <p:spPr>
          <a:xfrm flipH="1">
            <a:off x="6341604" y="5883473"/>
            <a:ext cx="523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/>
          <p:cNvGrpSpPr/>
          <p:nvPr/>
        </p:nvGrpSpPr>
        <p:grpSpPr>
          <a:xfrm>
            <a:off x="5763541" y="5731384"/>
            <a:ext cx="572698" cy="303635"/>
            <a:chOff x="3938954" y="3894543"/>
            <a:chExt cx="1036895" cy="559619"/>
          </a:xfrm>
        </p:grpSpPr>
        <p:sp>
          <p:nvSpPr>
            <p:cNvPr id="129" name="직사각형 128"/>
            <p:cNvSpPr/>
            <p:nvPr/>
          </p:nvSpPr>
          <p:spPr>
            <a:xfrm>
              <a:off x="3938954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57103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31" name="타원 130"/>
          <p:cNvSpPr/>
          <p:nvPr/>
        </p:nvSpPr>
        <p:spPr>
          <a:xfrm>
            <a:off x="5876476" y="5857360"/>
            <a:ext cx="56766" cy="594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938699" y="6361404"/>
            <a:ext cx="526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알고리즘에 대한 구체적인 설명은 교과서 참고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238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(5/8)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9822828" y="2367499"/>
            <a:ext cx="572698" cy="303635"/>
            <a:chOff x="3938954" y="3894543"/>
            <a:chExt cx="1036895" cy="559619"/>
          </a:xfrm>
        </p:grpSpPr>
        <p:sp>
          <p:nvSpPr>
            <p:cNvPr id="32" name="직사각형 31"/>
            <p:cNvSpPr/>
            <p:nvPr/>
          </p:nvSpPr>
          <p:spPr>
            <a:xfrm>
              <a:off x="3938954" y="3900247"/>
              <a:ext cx="518746" cy="5539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457103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10821229" y="2367499"/>
            <a:ext cx="286514" cy="3036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0934851" y="2493802"/>
            <a:ext cx="56766" cy="594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564397" y="1988800"/>
            <a:ext cx="7553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err="1" smtClean="0"/>
              <a:t>x</a:t>
            </a:r>
            <a:r>
              <a:rPr lang="en-US" altLang="ko-KR" sz="1600" dirty="0" err="1" smtClean="0"/>
              <a:t>.start</a:t>
            </a:r>
            <a:endParaRPr lang="ko-KR" altLang="en-US" sz="1600" dirty="0"/>
          </a:p>
        </p:txBody>
      </p:sp>
      <p:sp>
        <p:nvSpPr>
          <p:cNvPr id="58" name="타원 57"/>
          <p:cNvSpPr/>
          <p:nvPr/>
        </p:nvSpPr>
        <p:spPr>
          <a:xfrm>
            <a:off x="9935763" y="2493475"/>
            <a:ext cx="56766" cy="594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/>
          <p:cNvCxnSpPr/>
          <p:nvPr/>
        </p:nvCxnSpPr>
        <p:spPr>
          <a:xfrm flipH="1">
            <a:off x="9412061" y="2519588"/>
            <a:ext cx="523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H="1">
            <a:off x="10411149" y="2521371"/>
            <a:ext cx="523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/>
          <p:cNvGrpSpPr/>
          <p:nvPr/>
        </p:nvGrpSpPr>
        <p:grpSpPr>
          <a:xfrm>
            <a:off x="8828069" y="2378578"/>
            <a:ext cx="572698" cy="303635"/>
            <a:chOff x="3938954" y="3894543"/>
            <a:chExt cx="1036895" cy="559619"/>
          </a:xfrm>
        </p:grpSpPr>
        <p:sp>
          <p:nvSpPr>
            <p:cNvPr id="70" name="직사각형 69"/>
            <p:cNvSpPr/>
            <p:nvPr/>
          </p:nvSpPr>
          <p:spPr>
            <a:xfrm>
              <a:off x="3938954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457103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72" name="타원 71"/>
          <p:cNvSpPr/>
          <p:nvPr/>
        </p:nvSpPr>
        <p:spPr>
          <a:xfrm>
            <a:off x="8941004" y="2504554"/>
            <a:ext cx="56766" cy="594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화살표 연결선 72"/>
          <p:cNvCxnSpPr/>
          <p:nvPr/>
        </p:nvCxnSpPr>
        <p:spPr>
          <a:xfrm flipH="1">
            <a:off x="8417302" y="2530667"/>
            <a:ext cx="523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그룹 73"/>
          <p:cNvGrpSpPr/>
          <p:nvPr/>
        </p:nvGrpSpPr>
        <p:grpSpPr>
          <a:xfrm>
            <a:off x="7835638" y="2369126"/>
            <a:ext cx="572698" cy="305044"/>
            <a:chOff x="3938954" y="3891946"/>
            <a:chExt cx="1036895" cy="562216"/>
          </a:xfrm>
        </p:grpSpPr>
        <p:sp>
          <p:nvSpPr>
            <p:cNvPr id="75" name="직사각형 74"/>
            <p:cNvSpPr/>
            <p:nvPr/>
          </p:nvSpPr>
          <p:spPr>
            <a:xfrm>
              <a:off x="3938954" y="3891946"/>
              <a:ext cx="518746" cy="5622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57103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77" name="타원 76"/>
          <p:cNvSpPr/>
          <p:nvPr/>
        </p:nvSpPr>
        <p:spPr>
          <a:xfrm>
            <a:off x="7948573" y="2496512"/>
            <a:ext cx="56766" cy="594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화살표 연결선 77"/>
          <p:cNvCxnSpPr/>
          <p:nvPr/>
        </p:nvCxnSpPr>
        <p:spPr>
          <a:xfrm flipH="1">
            <a:off x="7424871" y="2522625"/>
            <a:ext cx="523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그룹 78"/>
          <p:cNvGrpSpPr/>
          <p:nvPr/>
        </p:nvGrpSpPr>
        <p:grpSpPr>
          <a:xfrm>
            <a:off x="6841044" y="2378578"/>
            <a:ext cx="572698" cy="303635"/>
            <a:chOff x="3938954" y="3894543"/>
            <a:chExt cx="1036895" cy="559619"/>
          </a:xfrm>
        </p:grpSpPr>
        <p:sp>
          <p:nvSpPr>
            <p:cNvPr id="80" name="직사각형 79"/>
            <p:cNvSpPr/>
            <p:nvPr/>
          </p:nvSpPr>
          <p:spPr>
            <a:xfrm>
              <a:off x="3938954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457103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82" name="타원 81"/>
          <p:cNvSpPr/>
          <p:nvPr/>
        </p:nvSpPr>
        <p:spPr>
          <a:xfrm>
            <a:off x="6953979" y="2504554"/>
            <a:ext cx="56766" cy="594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화살표 연결선 82"/>
          <p:cNvCxnSpPr/>
          <p:nvPr/>
        </p:nvCxnSpPr>
        <p:spPr>
          <a:xfrm flipH="1">
            <a:off x="6430277" y="2530667"/>
            <a:ext cx="523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/>
          <p:cNvGrpSpPr/>
          <p:nvPr/>
        </p:nvGrpSpPr>
        <p:grpSpPr>
          <a:xfrm>
            <a:off x="5852214" y="2378578"/>
            <a:ext cx="572698" cy="303635"/>
            <a:chOff x="3938954" y="3894543"/>
            <a:chExt cx="1036895" cy="559619"/>
          </a:xfrm>
        </p:grpSpPr>
        <p:sp>
          <p:nvSpPr>
            <p:cNvPr id="85" name="직사각형 84"/>
            <p:cNvSpPr/>
            <p:nvPr/>
          </p:nvSpPr>
          <p:spPr>
            <a:xfrm>
              <a:off x="3938954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57103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87" name="타원 86"/>
          <p:cNvSpPr/>
          <p:nvPr/>
        </p:nvSpPr>
        <p:spPr>
          <a:xfrm>
            <a:off x="5965149" y="2504554"/>
            <a:ext cx="56766" cy="594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그룹 51"/>
          <p:cNvGrpSpPr/>
          <p:nvPr/>
        </p:nvGrpSpPr>
        <p:grpSpPr>
          <a:xfrm>
            <a:off x="9850538" y="3151665"/>
            <a:ext cx="572698" cy="303635"/>
            <a:chOff x="3938954" y="3894543"/>
            <a:chExt cx="1036895" cy="559619"/>
          </a:xfrm>
        </p:grpSpPr>
        <p:sp>
          <p:nvSpPr>
            <p:cNvPr id="53" name="직사각형 52"/>
            <p:cNvSpPr/>
            <p:nvPr/>
          </p:nvSpPr>
          <p:spPr>
            <a:xfrm>
              <a:off x="3938954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457103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9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10848939" y="3151665"/>
            <a:ext cx="286514" cy="3036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10962561" y="3277968"/>
            <a:ext cx="56766" cy="594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0592107" y="2772966"/>
            <a:ext cx="7553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err="1"/>
              <a:t>y</a:t>
            </a:r>
            <a:r>
              <a:rPr lang="en-US" altLang="ko-KR" sz="1600" dirty="0" err="1" smtClean="0"/>
              <a:t>.start</a:t>
            </a:r>
            <a:endParaRPr lang="ko-KR" altLang="en-US" sz="1600" dirty="0"/>
          </a:p>
        </p:txBody>
      </p:sp>
      <p:sp>
        <p:nvSpPr>
          <p:cNvPr id="59" name="타원 58"/>
          <p:cNvSpPr/>
          <p:nvPr/>
        </p:nvSpPr>
        <p:spPr>
          <a:xfrm>
            <a:off x="9963473" y="3277641"/>
            <a:ext cx="56766" cy="594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화살표 연결선 60"/>
          <p:cNvCxnSpPr/>
          <p:nvPr/>
        </p:nvCxnSpPr>
        <p:spPr>
          <a:xfrm flipH="1">
            <a:off x="10438859" y="3297224"/>
            <a:ext cx="523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5712440" y="1494917"/>
            <a:ext cx="25955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BigInt</a:t>
            </a:r>
            <a:r>
              <a:rPr lang="en-US" altLang="ko-KR" sz="1400" dirty="0" smtClean="0"/>
              <a:t> </a:t>
            </a:r>
            <a:r>
              <a:rPr lang="en-US" altLang="ko-KR" sz="1400" b="1" dirty="0" smtClean="0"/>
              <a:t>x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</a:t>
            </a:r>
            <a:r>
              <a:rPr lang="en-US" altLang="ko-KR" sz="1400" b="1" dirty="0">
                <a:solidFill>
                  <a:srgbClr val="800080"/>
                </a:solidFill>
              </a:rPr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 smtClean="0"/>
              <a:t>BigInt</a:t>
            </a:r>
            <a:r>
              <a:rPr lang="en-US" altLang="ko-KR" sz="1400" dirty="0" smtClean="0"/>
              <a:t>(54321);</a:t>
            </a:r>
            <a:endParaRPr lang="ko-KR" altLang="en-US" sz="1400" dirty="0"/>
          </a:p>
        </p:txBody>
      </p:sp>
      <p:sp>
        <p:nvSpPr>
          <p:cNvPr id="103" name="직사각형 102"/>
          <p:cNvSpPr/>
          <p:nvPr/>
        </p:nvSpPr>
        <p:spPr>
          <a:xfrm>
            <a:off x="5707346" y="1784458"/>
            <a:ext cx="2198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BigInt</a:t>
            </a:r>
            <a:r>
              <a:rPr lang="en-US" altLang="ko-KR" sz="1400" dirty="0" smtClean="0"/>
              <a:t> </a:t>
            </a:r>
            <a:r>
              <a:rPr lang="en-US" altLang="ko-KR" sz="1400" b="1" dirty="0"/>
              <a:t>y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</a:t>
            </a:r>
            <a:r>
              <a:rPr lang="en-US" altLang="ko-KR" sz="1400" b="1" dirty="0">
                <a:solidFill>
                  <a:srgbClr val="800080"/>
                </a:solidFill>
              </a:rPr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 smtClean="0"/>
              <a:t>BigInt</a:t>
            </a:r>
            <a:r>
              <a:rPr lang="en-US" altLang="ko-KR" sz="1400" dirty="0" smtClean="0"/>
              <a:t>(9);</a:t>
            </a:r>
            <a:endParaRPr lang="ko-KR" altLang="en-US" sz="1400" dirty="0"/>
          </a:p>
        </p:txBody>
      </p:sp>
      <p:grpSp>
        <p:nvGrpSpPr>
          <p:cNvPr id="104" name="그룹 103"/>
          <p:cNvGrpSpPr/>
          <p:nvPr/>
        </p:nvGrpSpPr>
        <p:grpSpPr>
          <a:xfrm>
            <a:off x="7481408" y="5986306"/>
            <a:ext cx="572698" cy="303637"/>
            <a:chOff x="3938954" y="3894539"/>
            <a:chExt cx="1036895" cy="559623"/>
          </a:xfrm>
        </p:grpSpPr>
        <p:sp>
          <p:nvSpPr>
            <p:cNvPr id="105" name="직사각형 104"/>
            <p:cNvSpPr/>
            <p:nvPr/>
          </p:nvSpPr>
          <p:spPr>
            <a:xfrm>
              <a:off x="3938954" y="3894539"/>
              <a:ext cx="518746" cy="55962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4457103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9</a:t>
              </a:r>
            </a:p>
          </p:txBody>
        </p:sp>
      </p:grpSp>
      <p:sp>
        <p:nvSpPr>
          <p:cNvPr id="107" name="직사각형 106"/>
          <p:cNvSpPr/>
          <p:nvPr/>
        </p:nvSpPr>
        <p:spPr>
          <a:xfrm>
            <a:off x="8479809" y="5986309"/>
            <a:ext cx="286514" cy="3036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8593431" y="6112612"/>
            <a:ext cx="56766" cy="594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/>
          <p:cNvSpPr/>
          <p:nvPr/>
        </p:nvSpPr>
        <p:spPr>
          <a:xfrm>
            <a:off x="7594343" y="6112285"/>
            <a:ext cx="56766" cy="594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" name="직선 화살표 연결선 110"/>
          <p:cNvCxnSpPr/>
          <p:nvPr/>
        </p:nvCxnSpPr>
        <p:spPr>
          <a:xfrm flipH="1">
            <a:off x="7070641" y="6138398"/>
            <a:ext cx="523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 flipH="1">
            <a:off x="8069729" y="6131868"/>
            <a:ext cx="523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그룹 112"/>
          <p:cNvGrpSpPr/>
          <p:nvPr/>
        </p:nvGrpSpPr>
        <p:grpSpPr>
          <a:xfrm>
            <a:off x="6486649" y="5997388"/>
            <a:ext cx="572698" cy="303635"/>
            <a:chOff x="3938954" y="3894543"/>
            <a:chExt cx="1036895" cy="559619"/>
          </a:xfrm>
        </p:grpSpPr>
        <p:sp>
          <p:nvSpPr>
            <p:cNvPr id="114" name="직사각형 113"/>
            <p:cNvSpPr/>
            <p:nvPr/>
          </p:nvSpPr>
          <p:spPr>
            <a:xfrm>
              <a:off x="3938954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4457103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116" name="타원 115"/>
          <p:cNvSpPr/>
          <p:nvPr/>
        </p:nvSpPr>
        <p:spPr>
          <a:xfrm>
            <a:off x="6599584" y="6123364"/>
            <a:ext cx="56766" cy="594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7" name="직선 화살표 연결선 116"/>
          <p:cNvCxnSpPr/>
          <p:nvPr/>
        </p:nvCxnSpPr>
        <p:spPr>
          <a:xfrm flipH="1">
            <a:off x="6075882" y="6149477"/>
            <a:ext cx="523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그룹 117"/>
          <p:cNvGrpSpPr/>
          <p:nvPr/>
        </p:nvGrpSpPr>
        <p:grpSpPr>
          <a:xfrm>
            <a:off x="5494218" y="5986307"/>
            <a:ext cx="572698" cy="306671"/>
            <a:chOff x="3938954" y="3888951"/>
            <a:chExt cx="1036895" cy="565216"/>
          </a:xfrm>
        </p:grpSpPr>
        <p:sp>
          <p:nvSpPr>
            <p:cNvPr id="119" name="직사각형 118"/>
            <p:cNvSpPr/>
            <p:nvPr/>
          </p:nvSpPr>
          <p:spPr>
            <a:xfrm>
              <a:off x="3938954" y="3891946"/>
              <a:ext cx="518746" cy="5622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4457103" y="3888951"/>
              <a:ext cx="518746" cy="5652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121" name="타원 120"/>
          <p:cNvSpPr/>
          <p:nvPr/>
        </p:nvSpPr>
        <p:spPr>
          <a:xfrm>
            <a:off x="5607153" y="6115322"/>
            <a:ext cx="56766" cy="594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화살표 연결선 121"/>
          <p:cNvCxnSpPr/>
          <p:nvPr/>
        </p:nvCxnSpPr>
        <p:spPr>
          <a:xfrm flipH="1">
            <a:off x="5083451" y="6141435"/>
            <a:ext cx="523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그룹 122"/>
          <p:cNvGrpSpPr/>
          <p:nvPr/>
        </p:nvGrpSpPr>
        <p:grpSpPr>
          <a:xfrm>
            <a:off x="4499624" y="5997388"/>
            <a:ext cx="572698" cy="303635"/>
            <a:chOff x="3938954" y="3894543"/>
            <a:chExt cx="1036895" cy="559619"/>
          </a:xfrm>
        </p:grpSpPr>
        <p:sp>
          <p:nvSpPr>
            <p:cNvPr id="124" name="직사각형 123"/>
            <p:cNvSpPr/>
            <p:nvPr/>
          </p:nvSpPr>
          <p:spPr>
            <a:xfrm>
              <a:off x="3938954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4457103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8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26" name="타원 125"/>
          <p:cNvSpPr/>
          <p:nvPr/>
        </p:nvSpPr>
        <p:spPr>
          <a:xfrm>
            <a:off x="4612559" y="6123364"/>
            <a:ext cx="56766" cy="594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7" name="직선 화살표 연결선 126"/>
          <p:cNvCxnSpPr/>
          <p:nvPr/>
        </p:nvCxnSpPr>
        <p:spPr>
          <a:xfrm flipH="1">
            <a:off x="4088857" y="6149477"/>
            <a:ext cx="523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/>
          <p:cNvGrpSpPr/>
          <p:nvPr/>
        </p:nvGrpSpPr>
        <p:grpSpPr>
          <a:xfrm>
            <a:off x="3510794" y="5997388"/>
            <a:ext cx="572698" cy="303635"/>
            <a:chOff x="3938954" y="3894543"/>
            <a:chExt cx="1036895" cy="559619"/>
          </a:xfrm>
        </p:grpSpPr>
        <p:sp>
          <p:nvSpPr>
            <p:cNvPr id="129" name="직사각형 128"/>
            <p:cNvSpPr/>
            <p:nvPr/>
          </p:nvSpPr>
          <p:spPr>
            <a:xfrm>
              <a:off x="3938954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57103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131" name="타원 130"/>
          <p:cNvSpPr/>
          <p:nvPr/>
        </p:nvSpPr>
        <p:spPr>
          <a:xfrm>
            <a:off x="3623729" y="6123364"/>
            <a:ext cx="56766" cy="594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729090" y="1855422"/>
            <a:ext cx="491888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ArialMT"/>
              </a:rPr>
              <a:t>• </a:t>
            </a:r>
            <a:r>
              <a:rPr lang="en-US" altLang="ko-KR" b="1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BigInt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multiplyone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( </a:t>
            </a:r>
            <a:r>
              <a:rPr lang="en-US" altLang="ko-KR" b="1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BigInt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y ) </a:t>
            </a:r>
            <a:r>
              <a:rPr lang="en-US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6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-  </a:t>
            </a:r>
            <a:r>
              <a:rPr lang="en-US" altLang="ko-KR" sz="16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y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는</a:t>
            </a:r>
            <a:r>
              <a:rPr lang="ko-KR" altLang="en-US" sz="16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한자리 양의 정수를 가지는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BigInt</a:t>
            </a:r>
            <a:r>
              <a:rPr lang="en-US" altLang="ko-KR" sz="16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6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객체</a:t>
            </a:r>
            <a:endParaRPr lang="en-US" altLang="ko-KR" sz="1600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- </a:t>
            </a:r>
            <a:r>
              <a:rPr lang="ko-KR" altLang="en-US" sz="16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곱하기 연산 수행 </a:t>
            </a:r>
            <a:r>
              <a:rPr lang="en-US" altLang="ko-KR" sz="16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(return type :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BigInt</a:t>
            </a:r>
            <a:r>
              <a:rPr lang="en-US" altLang="ko-KR" sz="16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)</a:t>
            </a:r>
            <a:endParaRPr lang="ko-KR" altLang="en-US" sz="1600" dirty="0">
              <a:latin typeface="MalgunGothic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30523" y="1292242"/>
            <a:ext cx="2000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ArialMT"/>
              </a:rPr>
              <a:t>구현할 </a:t>
            </a:r>
            <a:r>
              <a:rPr lang="ko-KR" altLang="en-US" dirty="0" err="1" smtClean="0">
                <a:latin typeface="ArialMT"/>
              </a:rPr>
              <a:t>메소드</a:t>
            </a:r>
            <a:r>
              <a:rPr lang="ko-KR" altLang="en-US" dirty="0" smtClean="0">
                <a:latin typeface="ArialMT"/>
              </a:rPr>
              <a:t> </a:t>
            </a:r>
            <a:r>
              <a:rPr lang="en-US" altLang="ko-KR" dirty="0">
                <a:latin typeface="ArialMT"/>
              </a:rPr>
              <a:t>[</a:t>
            </a:r>
            <a:r>
              <a:rPr lang="en-US" altLang="ko-KR" dirty="0" smtClean="0">
                <a:latin typeface="ArialMT"/>
              </a:rPr>
              <a:t>1</a:t>
            </a:r>
            <a:r>
              <a:rPr lang="en-US" altLang="ko-KR" dirty="0">
                <a:latin typeface="ArialMT"/>
              </a:rPr>
              <a:t>]</a:t>
            </a:r>
            <a:endParaRPr lang="ko-KR" altLang="en-US" dirty="0"/>
          </a:p>
        </p:txBody>
      </p:sp>
      <p:cxnSp>
        <p:nvCxnSpPr>
          <p:cNvPr id="98" name="직선 화살표 연결선 97"/>
          <p:cNvCxnSpPr/>
          <p:nvPr/>
        </p:nvCxnSpPr>
        <p:spPr>
          <a:xfrm flipH="1">
            <a:off x="3112460" y="6147579"/>
            <a:ext cx="523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그룹 132"/>
          <p:cNvGrpSpPr/>
          <p:nvPr/>
        </p:nvGrpSpPr>
        <p:grpSpPr>
          <a:xfrm>
            <a:off x="2528230" y="5997388"/>
            <a:ext cx="572698" cy="303635"/>
            <a:chOff x="3938954" y="3894543"/>
            <a:chExt cx="1036895" cy="559619"/>
          </a:xfrm>
        </p:grpSpPr>
        <p:sp>
          <p:nvSpPr>
            <p:cNvPr id="134" name="직사각형 133"/>
            <p:cNvSpPr/>
            <p:nvPr/>
          </p:nvSpPr>
          <p:spPr>
            <a:xfrm>
              <a:off x="3938954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57103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</a:p>
          </p:txBody>
        </p:sp>
      </p:grpSp>
      <p:sp>
        <p:nvSpPr>
          <p:cNvPr id="136" name="타원 135"/>
          <p:cNvSpPr/>
          <p:nvPr/>
        </p:nvSpPr>
        <p:spPr>
          <a:xfrm>
            <a:off x="2641165" y="6123364"/>
            <a:ext cx="56766" cy="594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567950" y="3945142"/>
            <a:ext cx="1540806" cy="1156543"/>
            <a:chOff x="2633826" y="3679956"/>
            <a:chExt cx="1540806" cy="1156543"/>
          </a:xfrm>
        </p:grpSpPr>
        <p:sp>
          <p:nvSpPr>
            <p:cNvPr id="2" name="직사각형 1"/>
            <p:cNvSpPr/>
            <p:nvPr/>
          </p:nvSpPr>
          <p:spPr>
            <a:xfrm>
              <a:off x="2857985" y="3679956"/>
              <a:ext cx="131478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b="1" spc="600" dirty="0"/>
                <a:t>54321</a:t>
              </a:r>
              <a:endParaRPr lang="ko-KR" altLang="en-US" sz="2000" b="1" spc="600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3723448" y="4017800"/>
              <a:ext cx="3337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b="1" dirty="0"/>
                <a:t>9</a:t>
              </a:r>
              <a:endParaRPr lang="ko-KR" altLang="en-US" sz="2000" b="1" dirty="0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2647823" y="4041857"/>
              <a:ext cx="32252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b="1" dirty="0" smtClean="0"/>
                <a:t>x</a:t>
              </a:r>
              <a:endParaRPr lang="ko-KR" altLang="en-US" sz="2000" b="1" dirty="0"/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2713554" y="4417910"/>
              <a:ext cx="13287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직사각형 95"/>
            <p:cNvSpPr/>
            <p:nvPr/>
          </p:nvSpPr>
          <p:spPr>
            <a:xfrm>
              <a:off x="2633826" y="4436389"/>
              <a:ext cx="15408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b="1" spc="600" dirty="0" smtClean="0"/>
                <a:t>488889</a:t>
              </a:r>
              <a:endParaRPr lang="ko-KR" altLang="en-US" sz="2000" b="1" spc="6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0079020" y="1608105"/>
            <a:ext cx="3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</a:t>
            </a:r>
            <a:endParaRPr lang="ko-KR" altLang="en-US" dirty="0"/>
          </a:p>
        </p:txBody>
      </p:sp>
      <p:cxnSp>
        <p:nvCxnSpPr>
          <p:cNvPr id="22" name="직선 화살표 연결선 21"/>
          <p:cNvCxnSpPr>
            <a:stCxn id="20" idx="2"/>
            <a:endCxn id="33" idx="0"/>
          </p:cNvCxnSpPr>
          <p:nvPr/>
        </p:nvCxnSpPr>
        <p:spPr>
          <a:xfrm>
            <a:off x="10251128" y="1977437"/>
            <a:ext cx="1141" cy="3900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8835097" y="1608105"/>
            <a:ext cx="84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p.next</a:t>
            </a:r>
            <a:endParaRPr lang="ko-KR" altLang="en-US" dirty="0"/>
          </a:p>
        </p:txBody>
      </p:sp>
      <p:cxnSp>
        <p:nvCxnSpPr>
          <p:cNvPr id="132" name="직선 화살표 연결선 131"/>
          <p:cNvCxnSpPr>
            <a:stCxn id="101" idx="2"/>
            <a:endCxn id="71" idx="0"/>
          </p:cNvCxnSpPr>
          <p:nvPr/>
        </p:nvCxnSpPr>
        <p:spPr>
          <a:xfrm flipH="1">
            <a:off x="9257510" y="1977437"/>
            <a:ext cx="1123" cy="4011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10109012" y="3796153"/>
            <a:ext cx="3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q</a:t>
            </a:r>
            <a:endParaRPr lang="ko-KR" altLang="en-US" dirty="0"/>
          </a:p>
        </p:txBody>
      </p:sp>
      <p:cxnSp>
        <p:nvCxnSpPr>
          <p:cNvPr id="139" name="직선 화살표 연결선 138"/>
          <p:cNvCxnSpPr>
            <a:stCxn id="138" idx="0"/>
            <a:endCxn id="54" idx="2"/>
          </p:cNvCxnSpPr>
          <p:nvPr/>
        </p:nvCxnSpPr>
        <p:spPr>
          <a:xfrm flipH="1" flipV="1">
            <a:off x="10279979" y="3455300"/>
            <a:ext cx="1141" cy="3408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8295526" y="3605494"/>
            <a:ext cx="211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p.digit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  <a:r>
              <a:rPr lang="en-US" altLang="ko-KR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q.digit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7552759" y="3639132"/>
            <a:ext cx="938235" cy="1463706"/>
            <a:chOff x="7552759" y="3639132"/>
            <a:chExt cx="938235" cy="1463706"/>
          </a:xfrm>
        </p:grpSpPr>
        <p:grpSp>
          <p:nvGrpSpPr>
            <p:cNvPr id="39" name="그룹 38"/>
            <p:cNvGrpSpPr/>
            <p:nvPr/>
          </p:nvGrpSpPr>
          <p:grpSpPr>
            <a:xfrm>
              <a:off x="7574454" y="3639132"/>
              <a:ext cx="916540" cy="1044339"/>
              <a:chOff x="7574454" y="3639132"/>
              <a:chExt cx="916540" cy="1044339"/>
            </a:xfrm>
          </p:grpSpPr>
          <p:sp>
            <p:nvSpPr>
              <p:cNvPr id="99" name="직사각형 98"/>
              <p:cNvSpPr/>
              <p:nvPr/>
            </p:nvSpPr>
            <p:spPr>
              <a:xfrm>
                <a:off x="7718124" y="3951010"/>
                <a:ext cx="32573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0" dirty="0"/>
                  <a:t>9</a:t>
                </a:r>
                <a:endParaRPr lang="ko-KR" altLang="en-US" sz="20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596714" y="3639132"/>
                <a:ext cx="894280" cy="374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1x9</a:t>
                </a:r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38" name="직선 연결선 37"/>
              <p:cNvCxnSpPr/>
              <p:nvPr/>
            </p:nvCxnSpPr>
            <p:spPr>
              <a:xfrm>
                <a:off x="7574454" y="4683471"/>
                <a:ext cx="45976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직사각형 140"/>
            <p:cNvSpPr/>
            <p:nvPr/>
          </p:nvSpPr>
          <p:spPr>
            <a:xfrm>
              <a:off x="7552759" y="4702728"/>
              <a:ext cx="54373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spc="300" dirty="0" smtClean="0"/>
                <a:t>09</a:t>
              </a:r>
              <a:endParaRPr lang="ko-KR" altLang="en-US" sz="2000" spc="300" dirty="0"/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6599584" y="3648447"/>
            <a:ext cx="921609" cy="1463706"/>
            <a:chOff x="7552759" y="3639132"/>
            <a:chExt cx="921609" cy="1463706"/>
          </a:xfrm>
        </p:grpSpPr>
        <p:grpSp>
          <p:nvGrpSpPr>
            <p:cNvPr id="143" name="그룹 142"/>
            <p:cNvGrpSpPr/>
            <p:nvPr/>
          </p:nvGrpSpPr>
          <p:grpSpPr>
            <a:xfrm>
              <a:off x="7574454" y="3639132"/>
              <a:ext cx="899914" cy="1044339"/>
              <a:chOff x="7574454" y="3639132"/>
              <a:chExt cx="899914" cy="1044339"/>
            </a:xfrm>
          </p:grpSpPr>
          <p:sp>
            <p:nvSpPr>
              <p:cNvPr id="145" name="직사각형 144"/>
              <p:cNvSpPr/>
              <p:nvPr/>
            </p:nvSpPr>
            <p:spPr>
              <a:xfrm>
                <a:off x="7599784" y="3935827"/>
                <a:ext cx="46679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0" dirty="0" smtClean="0"/>
                  <a:t>18</a:t>
                </a:r>
                <a:endParaRPr lang="ko-KR" altLang="en-US" sz="2000" dirty="0"/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7580088" y="3639132"/>
                <a:ext cx="894280" cy="374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x9</a:t>
                </a:r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47" name="직선 연결선 146"/>
              <p:cNvCxnSpPr/>
              <p:nvPr/>
            </p:nvCxnSpPr>
            <p:spPr>
              <a:xfrm>
                <a:off x="7574454" y="4683471"/>
                <a:ext cx="45976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직사각형 143"/>
            <p:cNvSpPr/>
            <p:nvPr/>
          </p:nvSpPr>
          <p:spPr>
            <a:xfrm>
              <a:off x="7552759" y="4702728"/>
              <a:ext cx="54373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spc="300" dirty="0" smtClean="0"/>
                <a:t>18</a:t>
              </a:r>
              <a:endParaRPr lang="ko-KR" altLang="en-US" sz="2000" spc="300" dirty="0"/>
            </a:p>
          </p:txBody>
        </p:sp>
      </p:grpSp>
      <p:grpSp>
        <p:nvGrpSpPr>
          <p:cNvPr id="148" name="그룹 147"/>
          <p:cNvGrpSpPr/>
          <p:nvPr/>
        </p:nvGrpSpPr>
        <p:grpSpPr>
          <a:xfrm>
            <a:off x="5589729" y="3648447"/>
            <a:ext cx="904983" cy="1463706"/>
            <a:chOff x="7552759" y="3639132"/>
            <a:chExt cx="904983" cy="1463706"/>
          </a:xfrm>
        </p:grpSpPr>
        <p:grpSp>
          <p:nvGrpSpPr>
            <p:cNvPr id="149" name="그룹 148"/>
            <p:cNvGrpSpPr/>
            <p:nvPr/>
          </p:nvGrpSpPr>
          <p:grpSpPr>
            <a:xfrm>
              <a:off x="7563462" y="3639132"/>
              <a:ext cx="894280" cy="1044339"/>
              <a:chOff x="7563462" y="3639132"/>
              <a:chExt cx="894280" cy="1044339"/>
            </a:xfrm>
          </p:grpSpPr>
          <p:sp>
            <p:nvSpPr>
              <p:cNvPr id="151" name="직사각형 150"/>
              <p:cNvSpPr/>
              <p:nvPr/>
            </p:nvSpPr>
            <p:spPr>
              <a:xfrm>
                <a:off x="7602351" y="3946992"/>
                <a:ext cx="46679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0" dirty="0" smtClean="0"/>
                  <a:t>27</a:t>
                </a:r>
                <a:endParaRPr lang="ko-KR" altLang="en-US" sz="2000" dirty="0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7563462" y="3639132"/>
                <a:ext cx="894280" cy="374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x9</a:t>
                </a:r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53" name="직선 연결선 152"/>
              <p:cNvCxnSpPr/>
              <p:nvPr/>
            </p:nvCxnSpPr>
            <p:spPr>
              <a:xfrm>
                <a:off x="7574454" y="4683471"/>
                <a:ext cx="45976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0" name="직사각형 149"/>
            <p:cNvSpPr/>
            <p:nvPr/>
          </p:nvSpPr>
          <p:spPr>
            <a:xfrm>
              <a:off x="7552759" y="4702728"/>
              <a:ext cx="54373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spc="300" dirty="0"/>
                <a:t>2</a:t>
              </a:r>
              <a:r>
                <a:rPr lang="en-US" altLang="ko-KR" sz="2000" spc="300" dirty="0" smtClean="0"/>
                <a:t>8</a:t>
              </a:r>
              <a:endParaRPr lang="ko-KR" altLang="en-US" sz="2000" spc="300" dirty="0"/>
            </a:p>
          </p:txBody>
        </p:sp>
      </p:grpSp>
      <p:grpSp>
        <p:nvGrpSpPr>
          <p:cNvPr id="154" name="그룹 153"/>
          <p:cNvGrpSpPr/>
          <p:nvPr/>
        </p:nvGrpSpPr>
        <p:grpSpPr>
          <a:xfrm>
            <a:off x="4601560" y="3653256"/>
            <a:ext cx="569421" cy="1463706"/>
            <a:chOff x="7552759" y="3639132"/>
            <a:chExt cx="569421" cy="1463706"/>
          </a:xfrm>
        </p:grpSpPr>
        <p:grpSp>
          <p:nvGrpSpPr>
            <p:cNvPr id="155" name="그룹 154"/>
            <p:cNvGrpSpPr/>
            <p:nvPr/>
          </p:nvGrpSpPr>
          <p:grpSpPr>
            <a:xfrm>
              <a:off x="7563462" y="3639132"/>
              <a:ext cx="558718" cy="1044339"/>
              <a:chOff x="7563462" y="3639132"/>
              <a:chExt cx="558718" cy="1044339"/>
            </a:xfrm>
          </p:grpSpPr>
          <p:sp>
            <p:nvSpPr>
              <p:cNvPr id="157" name="직사각형 156"/>
              <p:cNvSpPr/>
              <p:nvPr/>
            </p:nvSpPr>
            <p:spPr>
              <a:xfrm>
                <a:off x="7609424" y="3935363"/>
                <a:ext cx="46679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0" dirty="0" smtClean="0"/>
                  <a:t>36</a:t>
                </a:r>
                <a:endParaRPr lang="ko-KR" altLang="en-US" sz="2000" dirty="0"/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7563462" y="3639132"/>
                <a:ext cx="558718" cy="374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x9</a:t>
                </a:r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59" name="직선 연결선 158"/>
              <p:cNvCxnSpPr/>
              <p:nvPr/>
            </p:nvCxnSpPr>
            <p:spPr>
              <a:xfrm>
                <a:off x="7574454" y="4683471"/>
                <a:ext cx="45976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6" name="직사각형 155"/>
            <p:cNvSpPr/>
            <p:nvPr/>
          </p:nvSpPr>
          <p:spPr>
            <a:xfrm>
              <a:off x="7552759" y="4702728"/>
              <a:ext cx="54373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spc="300" dirty="0"/>
                <a:t>3</a:t>
              </a:r>
              <a:r>
                <a:rPr lang="en-US" altLang="ko-KR" sz="2000" spc="300" dirty="0" smtClean="0"/>
                <a:t>8</a:t>
              </a:r>
              <a:endParaRPr lang="ko-KR" altLang="en-US" sz="2000" spc="300" dirty="0"/>
            </a:p>
          </p:txBody>
        </p:sp>
      </p:grpSp>
      <p:grpSp>
        <p:nvGrpSpPr>
          <p:cNvPr id="160" name="그룹 159"/>
          <p:cNvGrpSpPr/>
          <p:nvPr/>
        </p:nvGrpSpPr>
        <p:grpSpPr>
          <a:xfrm>
            <a:off x="3633877" y="3655092"/>
            <a:ext cx="903669" cy="1461434"/>
            <a:chOff x="7552759" y="3641404"/>
            <a:chExt cx="903669" cy="1461434"/>
          </a:xfrm>
        </p:grpSpPr>
        <p:grpSp>
          <p:nvGrpSpPr>
            <p:cNvPr id="161" name="그룹 160"/>
            <p:cNvGrpSpPr/>
            <p:nvPr/>
          </p:nvGrpSpPr>
          <p:grpSpPr>
            <a:xfrm>
              <a:off x="7562148" y="3641404"/>
              <a:ext cx="894280" cy="1042067"/>
              <a:chOff x="7562148" y="3641404"/>
              <a:chExt cx="894280" cy="1042067"/>
            </a:xfrm>
          </p:grpSpPr>
          <p:sp>
            <p:nvSpPr>
              <p:cNvPr id="163" name="직사각형 162"/>
              <p:cNvSpPr/>
              <p:nvPr/>
            </p:nvSpPr>
            <p:spPr>
              <a:xfrm>
                <a:off x="7600596" y="3942619"/>
                <a:ext cx="46679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0" dirty="0" smtClean="0"/>
                  <a:t>45</a:t>
                </a:r>
                <a:endParaRPr lang="ko-KR" altLang="en-US" sz="2000" dirty="0"/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7562148" y="3641404"/>
                <a:ext cx="894280" cy="374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</a:t>
                </a:r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x9</a:t>
                </a:r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65" name="직선 연결선 164"/>
              <p:cNvCxnSpPr/>
              <p:nvPr/>
            </p:nvCxnSpPr>
            <p:spPr>
              <a:xfrm>
                <a:off x="7574454" y="4683471"/>
                <a:ext cx="45976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2" name="직사각형 161"/>
            <p:cNvSpPr/>
            <p:nvPr/>
          </p:nvSpPr>
          <p:spPr>
            <a:xfrm>
              <a:off x="7552759" y="4702728"/>
              <a:ext cx="54373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spc="300" dirty="0"/>
                <a:t>4</a:t>
              </a:r>
              <a:r>
                <a:rPr lang="en-US" altLang="ko-KR" sz="2000" spc="300" dirty="0" smtClean="0"/>
                <a:t>8</a:t>
              </a:r>
              <a:endParaRPr lang="ko-KR" altLang="en-US" sz="2000" spc="300" dirty="0"/>
            </a:p>
          </p:txBody>
        </p:sp>
      </p:grpSp>
      <p:grpSp>
        <p:nvGrpSpPr>
          <p:cNvPr id="166" name="그룹 165"/>
          <p:cNvGrpSpPr/>
          <p:nvPr/>
        </p:nvGrpSpPr>
        <p:grpSpPr>
          <a:xfrm>
            <a:off x="2454860" y="3624628"/>
            <a:ext cx="1029923" cy="1531283"/>
            <a:chOff x="7360718" y="3612901"/>
            <a:chExt cx="1029923" cy="1531283"/>
          </a:xfrm>
        </p:grpSpPr>
        <p:grpSp>
          <p:nvGrpSpPr>
            <p:cNvPr id="167" name="그룹 166"/>
            <p:cNvGrpSpPr/>
            <p:nvPr/>
          </p:nvGrpSpPr>
          <p:grpSpPr>
            <a:xfrm>
              <a:off x="7360718" y="3612901"/>
              <a:ext cx="1029923" cy="1070570"/>
              <a:chOff x="7360718" y="3612901"/>
              <a:chExt cx="1029923" cy="1070570"/>
            </a:xfrm>
          </p:grpSpPr>
          <p:sp>
            <p:nvSpPr>
              <p:cNvPr id="170" name="TextBox 169"/>
              <p:cNvSpPr txBox="1"/>
              <p:nvPr/>
            </p:nvSpPr>
            <p:spPr>
              <a:xfrm>
                <a:off x="7360718" y="3612901"/>
                <a:ext cx="10299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p==null</a:t>
                </a:r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71" name="직선 연결선 170"/>
              <p:cNvCxnSpPr/>
              <p:nvPr/>
            </p:nvCxnSpPr>
            <p:spPr>
              <a:xfrm>
                <a:off x="7574454" y="4683471"/>
                <a:ext cx="45976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8" name="직사각형 167"/>
            <p:cNvSpPr/>
            <p:nvPr/>
          </p:nvSpPr>
          <p:spPr>
            <a:xfrm>
              <a:off x="7692566" y="4744074"/>
              <a:ext cx="36420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spc="300" dirty="0"/>
                <a:t>4</a:t>
              </a:r>
              <a:endParaRPr lang="ko-KR" altLang="en-US" sz="2000" spc="300" dirty="0"/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6789739" y="4298404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pc="300" dirty="0"/>
              <a:t>0</a:t>
            </a:r>
            <a:endParaRPr lang="ko-KR" altLang="en-US" dirty="0"/>
          </a:p>
        </p:txBody>
      </p:sp>
      <p:sp>
        <p:nvSpPr>
          <p:cNvPr id="173" name="직사각형 172"/>
          <p:cNvSpPr/>
          <p:nvPr/>
        </p:nvSpPr>
        <p:spPr>
          <a:xfrm>
            <a:off x="6568937" y="4294732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pc="300" dirty="0"/>
              <a:t>+</a:t>
            </a:r>
            <a:endParaRPr lang="ko-KR" altLang="en-US" dirty="0"/>
          </a:p>
        </p:txBody>
      </p:sp>
      <p:sp>
        <p:nvSpPr>
          <p:cNvPr id="174" name="직사각형 173"/>
          <p:cNvSpPr/>
          <p:nvPr/>
        </p:nvSpPr>
        <p:spPr>
          <a:xfrm>
            <a:off x="5538617" y="4294732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pc="300" dirty="0"/>
              <a:t>+</a:t>
            </a:r>
            <a:endParaRPr lang="ko-KR" altLang="en-US" dirty="0"/>
          </a:p>
        </p:txBody>
      </p:sp>
      <p:sp>
        <p:nvSpPr>
          <p:cNvPr id="175" name="직사각형 174"/>
          <p:cNvSpPr/>
          <p:nvPr/>
        </p:nvSpPr>
        <p:spPr>
          <a:xfrm>
            <a:off x="4541144" y="4294732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pc="300" dirty="0"/>
              <a:t>+</a:t>
            </a:r>
            <a:endParaRPr lang="ko-KR" altLang="en-US" dirty="0"/>
          </a:p>
        </p:txBody>
      </p:sp>
      <p:sp>
        <p:nvSpPr>
          <p:cNvPr id="176" name="직사각형 175"/>
          <p:cNvSpPr/>
          <p:nvPr/>
        </p:nvSpPr>
        <p:spPr>
          <a:xfrm>
            <a:off x="3612347" y="4294732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pc="300" dirty="0"/>
              <a:t>+</a:t>
            </a:r>
            <a:endParaRPr lang="ko-KR" altLang="en-US" dirty="0"/>
          </a:p>
        </p:txBody>
      </p:sp>
      <p:sp>
        <p:nvSpPr>
          <p:cNvPr id="177" name="직사각형 176"/>
          <p:cNvSpPr/>
          <p:nvPr/>
        </p:nvSpPr>
        <p:spPr>
          <a:xfrm>
            <a:off x="5766654" y="4298404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pc="300" dirty="0" smtClean="0"/>
              <a:t>1</a:t>
            </a:r>
            <a:endParaRPr lang="ko-KR" altLang="en-US" dirty="0"/>
          </a:p>
        </p:txBody>
      </p:sp>
      <p:sp>
        <p:nvSpPr>
          <p:cNvPr id="178" name="직사각형 177"/>
          <p:cNvSpPr/>
          <p:nvPr/>
        </p:nvSpPr>
        <p:spPr>
          <a:xfrm>
            <a:off x="4794653" y="4298404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pc="300" dirty="0" smtClean="0"/>
              <a:t>2</a:t>
            </a:r>
            <a:endParaRPr lang="ko-KR" altLang="en-US" dirty="0"/>
          </a:p>
        </p:txBody>
      </p:sp>
      <p:sp>
        <p:nvSpPr>
          <p:cNvPr id="179" name="직사각형 178"/>
          <p:cNvSpPr/>
          <p:nvPr/>
        </p:nvSpPr>
        <p:spPr>
          <a:xfrm>
            <a:off x="3819673" y="4298404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pc="300" dirty="0" smtClean="0"/>
              <a:t>3</a:t>
            </a:r>
            <a:endParaRPr lang="ko-KR" altLang="en-US" dirty="0"/>
          </a:p>
        </p:txBody>
      </p:sp>
      <p:cxnSp>
        <p:nvCxnSpPr>
          <p:cNvPr id="43" name="직선 화살표 연결선 42"/>
          <p:cNvCxnSpPr>
            <a:endCxn id="106" idx="0"/>
          </p:cNvCxnSpPr>
          <p:nvPr/>
        </p:nvCxnSpPr>
        <p:spPr>
          <a:xfrm>
            <a:off x="7892152" y="5015823"/>
            <a:ext cx="18697" cy="970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/>
          <p:nvPr/>
        </p:nvCxnSpPr>
        <p:spPr>
          <a:xfrm>
            <a:off x="6924469" y="5015823"/>
            <a:ext cx="18697" cy="970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/>
          <p:cNvCxnSpPr/>
          <p:nvPr/>
        </p:nvCxnSpPr>
        <p:spPr>
          <a:xfrm>
            <a:off x="5918105" y="5015823"/>
            <a:ext cx="18697" cy="970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/>
          <p:cNvCxnSpPr/>
          <p:nvPr/>
        </p:nvCxnSpPr>
        <p:spPr>
          <a:xfrm>
            <a:off x="4921089" y="5015823"/>
            <a:ext cx="18697" cy="970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/>
          <p:nvPr/>
        </p:nvCxnSpPr>
        <p:spPr>
          <a:xfrm flipH="1">
            <a:off x="3949583" y="5004743"/>
            <a:ext cx="22520" cy="98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/>
          <p:cNvCxnSpPr/>
          <p:nvPr/>
        </p:nvCxnSpPr>
        <p:spPr>
          <a:xfrm>
            <a:off x="2949372" y="5015823"/>
            <a:ext cx="19356" cy="970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 flipV="1">
            <a:off x="7010231" y="4507098"/>
            <a:ext cx="640878" cy="31428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화살표 연결선 184"/>
          <p:cNvCxnSpPr/>
          <p:nvPr/>
        </p:nvCxnSpPr>
        <p:spPr>
          <a:xfrm flipH="1" flipV="1">
            <a:off x="6004583" y="4507098"/>
            <a:ext cx="640878" cy="31428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화살표 연결선 185"/>
          <p:cNvCxnSpPr/>
          <p:nvPr/>
        </p:nvCxnSpPr>
        <p:spPr>
          <a:xfrm flipH="1" flipV="1">
            <a:off x="5042054" y="4507098"/>
            <a:ext cx="640878" cy="31428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/>
          <p:cNvCxnSpPr/>
          <p:nvPr/>
        </p:nvCxnSpPr>
        <p:spPr>
          <a:xfrm flipH="1" flipV="1">
            <a:off x="4077669" y="4507098"/>
            <a:ext cx="640878" cy="31428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/>
          <p:cNvCxnSpPr/>
          <p:nvPr/>
        </p:nvCxnSpPr>
        <p:spPr>
          <a:xfrm flipH="1" flipV="1">
            <a:off x="3045849" y="4507098"/>
            <a:ext cx="640878" cy="31428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직사각형 188"/>
          <p:cNvSpPr/>
          <p:nvPr/>
        </p:nvSpPr>
        <p:spPr>
          <a:xfrm>
            <a:off x="2796801" y="4292676"/>
            <a:ext cx="3642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300" dirty="0"/>
              <a:t>4</a:t>
            </a:r>
            <a:endParaRPr lang="ko-KR" altLang="en-US" sz="2000" spc="300" dirty="0"/>
          </a:p>
        </p:txBody>
      </p:sp>
      <p:sp>
        <p:nvSpPr>
          <p:cNvPr id="190" name="직사각형 189"/>
          <p:cNvSpPr/>
          <p:nvPr/>
        </p:nvSpPr>
        <p:spPr>
          <a:xfrm>
            <a:off x="8321892" y="5607610"/>
            <a:ext cx="5998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start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2853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(6/8)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9822828" y="2733260"/>
            <a:ext cx="572698" cy="303635"/>
            <a:chOff x="3938954" y="3894543"/>
            <a:chExt cx="1036895" cy="559619"/>
          </a:xfrm>
        </p:grpSpPr>
        <p:sp>
          <p:nvSpPr>
            <p:cNvPr id="32" name="직사각형 31"/>
            <p:cNvSpPr/>
            <p:nvPr/>
          </p:nvSpPr>
          <p:spPr>
            <a:xfrm>
              <a:off x="3938954" y="3900247"/>
              <a:ext cx="518746" cy="5539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457103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10821229" y="2733260"/>
            <a:ext cx="286514" cy="3036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0934851" y="2859563"/>
            <a:ext cx="56766" cy="594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564397" y="2354561"/>
            <a:ext cx="7553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err="1" smtClean="0"/>
              <a:t>x</a:t>
            </a:r>
            <a:r>
              <a:rPr lang="en-US" altLang="ko-KR" sz="1600" dirty="0" err="1" smtClean="0"/>
              <a:t>.start</a:t>
            </a:r>
            <a:endParaRPr lang="ko-KR" altLang="en-US" sz="1600" dirty="0"/>
          </a:p>
        </p:txBody>
      </p:sp>
      <p:sp>
        <p:nvSpPr>
          <p:cNvPr id="58" name="타원 57"/>
          <p:cNvSpPr/>
          <p:nvPr/>
        </p:nvSpPr>
        <p:spPr>
          <a:xfrm>
            <a:off x="9935763" y="2859236"/>
            <a:ext cx="56766" cy="594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/>
          <p:cNvCxnSpPr/>
          <p:nvPr/>
        </p:nvCxnSpPr>
        <p:spPr>
          <a:xfrm flipH="1">
            <a:off x="9412061" y="2885349"/>
            <a:ext cx="523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H="1">
            <a:off x="10411149" y="2887132"/>
            <a:ext cx="523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/>
          <p:cNvGrpSpPr/>
          <p:nvPr/>
        </p:nvGrpSpPr>
        <p:grpSpPr>
          <a:xfrm>
            <a:off x="8828069" y="2744339"/>
            <a:ext cx="572698" cy="303635"/>
            <a:chOff x="3938954" y="3894543"/>
            <a:chExt cx="1036895" cy="559619"/>
          </a:xfrm>
        </p:grpSpPr>
        <p:sp>
          <p:nvSpPr>
            <p:cNvPr id="70" name="직사각형 69"/>
            <p:cNvSpPr/>
            <p:nvPr/>
          </p:nvSpPr>
          <p:spPr>
            <a:xfrm>
              <a:off x="3938954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457103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72" name="타원 71"/>
          <p:cNvSpPr/>
          <p:nvPr/>
        </p:nvSpPr>
        <p:spPr>
          <a:xfrm>
            <a:off x="8941004" y="2870315"/>
            <a:ext cx="56766" cy="594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화살표 연결선 72"/>
          <p:cNvCxnSpPr/>
          <p:nvPr/>
        </p:nvCxnSpPr>
        <p:spPr>
          <a:xfrm flipH="1">
            <a:off x="8417302" y="2896428"/>
            <a:ext cx="523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그룹 73"/>
          <p:cNvGrpSpPr/>
          <p:nvPr/>
        </p:nvGrpSpPr>
        <p:grpSpPr>
          <a:xfrm>
            <a:off x="7835638" y="2734887"/>
            <a:ext cx="572698" cy="305044"/>
            <a:chOff x="3938954" y="3891946"/>
            <a:chExt cx="1036895" cy="562216"/>
          </a:xfrm>
        </p:grpSpPr>
        <p:sp>
          <p:nvSpPr>
            <p:cNvPr id="75" name="직사각형 74"/>
            <p:cNvSpPr/>
            <p:nvPr/>
          </p:nvSpPr>
          <p:spPr>
            <a:xfrm>
              <a:off x="3938954" y="3891946"/>
              <a:ext cx="518746" cy="5622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57103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77" name="타원 76"/>
          <p:cNvSpPr/>
          <p:nvPr/>
        </p:nvSpPr>
        <p:spPr>
          <a:xfrm>
            <a:off x="7948573" y="2862273"/>
            <a:ext cx="56766" cy="594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화살표 연결선 77"/>
          <p:cNvCxnSpPr/>
          <p:nvPr/>
        </p:nvCxnSpPr>
        <p:spPr>
          <a:xfrm flipH="1">
            <a:off x="7424871" y="2888386"/>
            <a:ext cx="523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그룹 78"/>
          <p:cNvGrpSpPr/>
          <p:nvPr/>
        </p:nvGrpSpPr>
        <p:grpSpPr>
          <a:xfrm>
            <a:off x="6841044" y="2744339"/>
            <a:ext cx="572698" cy="303635"/>
            <a:chOff x="3938954" y="3894543"/>
            <a:chExt cx="1036895" cy="559619"/>
          </a:xfrm>
        </p:grpSpPr>
        <p:sp>
          <p:nvSpPr>
            <p:cNvPr id="80" name="직사각형 79"/>
            <p:cNvSpPr/>
            <p:nvPr/>
          </p:nvSpPr>
          <p:spPr>
            <a:xfrm>
              <a:off x="3938954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457103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82" name="타원 81"/>
          <p:cNvSpPr/>
          <p:nvPr/>
        </p:nvSpPr>
        <p:spPr>
          <a:xfrm>
            <a:off x="6953979" y="2870315"/>
            <a:ext cx="56766" cy="594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화살표 연결선 82"/>
          <p:cNvCxnSpPr/>
          <p:nvPr/>
        </p:nvCxnSpPr>
        <p:spPr>
          <a:xfrm flipH="1">
            <a:off x="6430277" y="2896428"/>
            <a:ext cx="523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/>
          <p:cNvGrpSpPr/>
          <p:nvPr/>
        </p:nvGrpSpPr>
        <p:grpSpPr>
          <a:xfrm>
            <a:off x="5852214" y="2744339"/>
            <a:ext cx="572698" cy="303635"/>
            <a:chOff x="3938954" y="3894543"/>
            <a:chExt cx="1036895" cy="559619"/>
          </a:xfrm>
        </p:grpSpPr>
        <p:sp>
          <p:nvSpPr>
            <p:cNvPr id="85" name="직사각형 84"/>
            <p:cNvSpPr/>
            <p:nvPr/>
          </p:nvSpPr>
          <p:spPr>
            <a:xfrm>
              <a:off x="3938954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57103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87" name="타원 86"/>
          <p:cNvSpPr/>
          <p:nvPr/>
        </p:nvSpPr>
        <p:spPr>
          <a:xfrm>
            <a:off x="5965149" y="2870315"/>
            <a:ext cx="56766" cy="594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그룹 51"/>
          <p:cNvGrpSpPr/>
          <p:nvPr/>
        </p:nvGrpSpPr>
        <p:grpSpPr>
          <a:xfrm>
            <a:off x="9850538" y="3517426"/>
            <a:ext cx="572698" cy="303635"/>
            <a:chOff x="3938954" y="3894543"/>
            <a:chExt cx="1036895" cy="559619"/>
          </a:xfrm>
        </p:grpSpPr>
        <p:sp>
          <p:nvSpPr>
            <p:cNvPr id="53" name="직사각형 52"/>
            <p:cNvSpPr/>
            <p:nvPr/>
          </p:nvSpPr>
          <p:spPr>
            <a:xfrm>
              <a:off x="3938954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457103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9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10848939" y="3517426"/>
            <a:ext cx="286514" cy="3036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10962561" y="3643729"/>
            <a:ext cx="56766" cy="594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0592107" y="3138727"/>
            <a:ext cx="7553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err="1"/>
              <a:t>y</a:t>
            </a:r>
            <a:r>
              <a:rPr lang="en-US" altLang="ko-KR" sz="1600" dirty="0" err="1" smtClean="0"/>
              <a:t>.start</a:t>
            </a:r>
            <a:endParaRPr lang="ko-KR" altLang="en-US" sz="1600" dirty="0"/>
          </a:p>
        </p:txBody>
      </p:sp>
      <p:sp>
        <p:nvSpPr>
          <p:cNvPr id="59" name="타원 58"/>
          <p:cNvSpPr/>
          <p:nvPr/>
        </p:nvSpPr>
        <p:spPr>
          <a:xfrm>
            <a:off x="9963473" y="3643402"/>
            <a:ext cx="56766" cy="594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화살표 연결선 60"/>
          <p:cNvCxnSpPr/>
          <p:nvPr/>
        </p:nvCxnSpPr>
        <p:spPr>
          <a:xfrm flipH="1">
            <a:off x="10438859" y="3662985"/>
            <a:ext cx="523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5712440" y="1868991"/>
            <a:ext cx="25955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BigInt</a:t>
            </a:r>
            <a:r>
              <a:rPr lang="en-US" altLang="ko-KR" sz="1400" dirty="0" smtClean="0"/>
              <a:t> </a:t>
            </a:r>
            <a:r>
              <a:rPr lang="en-US" altLang="ko-KR" sz="1400" b="1" dirty="0" smtClean="0"/>
              <a:t>x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</a:t>
            </a:r>
            <a:r>
              <a:rPr lang="en-US" altLang="ko-KR" sz="1400" b="1" dirty="0">
                <a:solidFill>
                  <a:srgbClr val="800080"/>
                </a:solidFill>
              </a:rPr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 smtClean="0"/>
              <a:t>BigInt</a:t>
            </a:r>
            <a:r>
              <a:rPr lang="en-US" altLang="ko-KR" sz="1400" dirty="0" smtClean="0"/>
              <a:t>(54321);</a:t>
            </a:r>
            <a:endParaRPr lang="ko-KR" altLang="en-US" sz="1400" dirty="0"/>
          </a:p>
        </p:txBody>
      </p:sp>
      <p:sp>
        <p:nvSpPr>
          <p:cNvPr id="103" name="직사각형 102"/>
          <p:cNvSpPr/>
          <p:nvPr/>
        </p:nvSpPr>
        <p:spPr>
          <a:xfrm>
            <a:off x="5707346" y="2158532"/>
            <a:ext cx="2198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BigInt</a:t>
            </a:r>
            <a:r>
              <a:rPr lang="en-US" altLang="ko-KR" sz="1400" dirty="0" smtClean="0"/>
              <a:t> </a:t>
            </a:r>
            <a:r>
              <a:rPr lang="en-US" altLang="ko-KR" sz="1400" b="1" dirty="0"/>
              <a:t>y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</a:t>
            </a:r>
            <a:r>
              <a:rPr lang="en-US" altLang="ko-KR" sz="1400" b="1" dirty="0">
                <a:solidFill>
                  <a:srgbClr val="800080"/>
                </a:solidFill>
              </a:rPr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 smtClean="0"/>
              <a:t>BigInt</a:t>
            </a:r>
            <a:r>
              <a:rPr lang="en-US" altLang="ko-KR" sz="1400" dirty="0" smtClean="0"/>
              <a:t>(9);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4825500" y="4215822"/>
            <a:ext cx="24679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BigInt</a:t>
            </a:r>
            <a:r>
              <a:rPr lang="en-US" altLang="ko-KR" sz="1400" dirty="0" smtClean="0"/>
              <a:t> </a:t>
            </a:r>
            <a:r>
              <a:rPr lang="en-US" altLang="ko-KR" sz="1400" b="1" dirty="0"/>
              <a:t>r</a:t>
            </a:r>
            <a:r>
              <a:rPr lang="en-US" altLang="ko-KR" sz="1400" b="1" dirty="0" smtClean="0"/>
              <a:t> </a:t>
            </a:r>
            <a:r>
              <a:rPr lang="en-US" altLang="ko-KR" sz="1400" dirty="0" smtClean="0"/>
              <a:t>= </a:t>
            </a:r>
            <a:r>
              <a:rPr lang="en-US" altLang="ko-KR" sz="1400" b="1" dirty="0" err="1" smtClean="0"/>
              <a:t>x.</a:t>
            </a:r>
            <a:r>
              <a:rPr lang="en-US" altLang="ko-KR" sz="1400" dirty="0" err="1" smtClean="0"/>
              <a:t>multiplyone</a:t>
            </a:r>
            <a:r>
              <a:rPr lang="en-US" altLang="ko-KR" sz="1400" dirty="0" smtClean="0"/>
              <a:t>(</a:t>
            </a:r>
            <a:r>
              <a:rPr lang="en-US" altLang="ko-KR" sz="1400" b="1" dirty="0" smtClean="0"/>
              <a:t>y</a:t>
            </a:r>
            <a:r>
              <a:rPr lang="en-US" altLang="ko-KR" sz="1400" dirty="0" smtClean="0"/>
              <a:t>);</a:t>
            </a:r>
            <a:r>
              <a:rPr lang="en-US" altLang="ko-KR" sz="1400" b="1" dirty="0" smtClean="0"/>
              <a:t> </a:t>
            </a:r>
            <a:endParaRPr lang="ko-KR" altLang="en-US" sz="1400" dirty="0"/>
          </a:p>
        </p:txBody>
      </p:sp>
      <p:grpSp>
        <p:nvGrpSpPr>
          <p:cNvPr id="104" name="그룹 103"/>
          <p:cNvGrpSpPr/>
          <p:nvPr/>
        </p:nvGrpSpPr>
        <p:grpSpPr>
          <a:xfrm>
            <a:off x="9867161" y="4656272"/>
            <a:ext cx="572698" cy="303637"/>
            <a:chOff x="3938954" y="3894539"/>
            <a:chExt cx="1036895" cy="559623"/>
          </a:xfrm>
        </p:grpSpPr>
        <p:sp>
          <p:nvSpPr>
            <p:cNvPr id="105" name="직사각형 104"/>
            <p:cNvSpPr/>
            <p:nvPr/>
          </p:nvSpPr>
          <p:spPr>
            <a:xfrm>
              <a:off x="3938954" y="3894539"/>
              <a:ext cx="518746" cy="55962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4457103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9</a:t>
              </a:r>
            </a:p>
          </p:txBody>
        </p:sp>
      </p:grpSp>
      <p:sp>
        <p:nvSpPr>
          <p:cNvPr id="107" name="직사각형 106"/>
          <p:cNvSpPr/>
          <p:nvPr/>
        </p:nvSpPr>
        <p:spPr>
          <a:xfrm>
            <a:off x="10865562" y="4656275"/>
            <a:ext cx="286514" cy="3036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10979184" y="4782578"/>
            <a:ext cx="56766" cy="594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/>
          <p:cNvSpPr/>
          <p:nvPr/>
        </p:nvSpPr>
        <p:spPr>
          <a:xfrm>
            <a:off x="10608730" y="4277576"/>
            <a:ext cx="7248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err="1"/>
              <a:t>r</a:t>
            </a:r>
            <a:r>
              <a:rPr lang="en-US" altLang="ko-KR" sz="1600" dirty="0" err="1" smtClean="0"/>
              <a:t>.start</a:t>
            </a:r>
            <a:endParaRPr lang="ko-KR" altLang="en-US" sz="1600" dirty="0"/>
          </a:p>
        </p:txBody>
      </p:sp>
      <p:sp>
        <p:nvSpPr>
          <p:cNvPr id="110" name="타원 109"/>
          <p:cNvSpPr/>
          <p:nvPr/>
        </p:nvSpPr>
        <p:spPr>
          <a:xfrm>
            <a:off x="9980096" y="4782251"/>
            <a:ext cx="56766" cy="594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" name="직선 화살표 연결선 110"/>
          <p:cNvCxnSpPr/>
          <p:nvPr/>
        </p:nvCxnSpPr>
        <p:spPr>
          <a:xfrm flipH="1">
            <a:off x="9456394" y="4808364"/>
            <a:ext cx="523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 flipH="1">
            <a:off x="10455482" y="4801834"/>
            <a:ext cx="523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그룹 112"/>
          <p:cNvGrpSpPr/>
          <p:nvPr/>
        </p:nvGrpSpPr>
        <p:grpSpPr>
          <a:xfrm>
            <a:off x="8872402" y="4667354"/>
            <a:ext cx="572698" cy="303635"/>
            <a:chOff x="3938954" y="3894543"/>
            <a:chExt cx="1036895" cy="559619"/>
          </a:xfrm>
        </p:grpSpPr>
        <p:sp>
          <p:nvSpPr>
            <p:cNvPr id="114" name="직사각형 113"/>
            <p:cNvSpPr/>
            <p:nvPr/>
          </p:nvSpPr>
          <p:spPr>
            <a:xfrm>
              <a:off x="3938954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4457103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116" name="타원 115"/>
          <p:cNvSpPr/>
          <p:nvPr/>
        </p:nvSpPr>
        <p:spPr>
          <a:xfrm>
            <a:off x="8985337" y="4793330"/>
            <a:ext cx="56766" cy="594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7" name="직선 화살표 연결선 116"/>
          <p:cNvCxnSpPr/>
          <p:nvPr/>
        </p:nvCxnSpPr>
        <p:spPr>
          <a:xfrm flipH="1">
            <a:off x="8461635" y="4819443"/>
            <a:ext cx="523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그룹 117"/>
          <p:cNvGrpSpPr/>
          <p:nvPr/>
        </p:nvGrpSpPr>
        <p:grpSpPr>
          <a:xfrm>
            <a:off x="7879971" y="4656273"/>
            <a:ext cx="572698" cy="306671"/>
            <a:chOff x="3938954" y="3888951"/>
            <a:chExt cx="1036895" cy="565216"/>
          </a:xfrm>
        </p:grpSpPr>
        <p:sp>
          <p:nvSpPr>
            <p:cNvPr id="119" name="직사각형 118"/>
            <p:cNvSpPr/>
            <p:nvPr/>
          </p:nvSpPr>
          <p:spPr>
            <a:xfrm>
              <a:off x="3938954" y="3891946"/>
              <a:ext cx="518746" cy="5622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4457103" y="3888951"/>
              <a:ext cx="518746" cy="5652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121" name="타원 120"/>
          <p:cNvSpPr/>
          <p:nvPr/>
        </p:nvSpPr>
        <p:spPr>
          <a:xfrm>
            <a:off x="7992906" y="4785288"/>
            <a:ext cx="56766" cy="594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화살표 연결선 121"/>
          <p:cNvCxnSpPr/>
          <p:nvPr/>
        </p:nvCxnSpPr>
        <p:spPr>
          <a:xfrm flipH="1">
            <a:off x="7469204" y="4811401"/>
            <a:ext cx="523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그룹 122"/>
          <p:cNvGrpSpPr/>
          <p:nvPr/>
        </p:nvGrpSpPr>
        <p:grpSpPr>
          <a:xfrm>
            <a:off x="6885377" y="4667354"/>
            <a:ext cx="572698" cy="303635"/>
            <a:chOff x="3938954" y="3894543"/>
            <a:chExt cx="1036895" cy="559619"/>
          </a:xfrm>
        </p:grpSpPr>
        <p:sp>
          <p:nvSpPr>
            <p:cNvPr id="124" name="직사각형 123"/>
            <p:cNvSpPr/>
            <p:nvPr/>
          </p:nvSpPr>
          <p:spPr>
            <a:xfrm>
              <a:off x="3938954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4457103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8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26" name="타원 125"/>
          <p:cNvSpPr/>
          <p:nvPr/>
        </p:nvSpPr>
        <p:spPr>
          <a:xfrm>
            <a:off x="6998312" y="4793330"/>
            <a:ext cx="56766" cy="594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7" name="직선 화살표 연결선 126"/>
          <p:cNvCxnSpPr/>
          <p:nvPr/>
        </p:nvCxnSpPr>
        <p:spPr>
          <a:xfrm flipH="1">
            <a:off x="6474610" y="4819443"/>
            <a:ext cx="523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/>
          <p:cNvGrpSpPr/>
          <p:nvPr/>
        </p:nvGrpSpPr>
        <p:grpSpPr>
          <a:xfrm>
            <a:off x="5896547" y="4667354"/>
            <a:ext cx="572698" cy="303635"/>
            <a:chOff x="3938954" y="3894543"/>
            <a:chExt cx="1036895" cy="559619"/>
          </a:xfrm>
        </p:grpSpPr>
        <p:sp>
          <p:nvSpPr>
            <p:cNvPr id="129" name="직사각형 128"/>
            <p:cNvSpPr/>
            <p:nvPr/>
          </p:nvSpPr>
          <p:spPr>
            <a:xfrm>
              <a:off x="3938954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57103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131" name="타원 130"/>
          <p:cNvSpPr/>
          <p:nvPr/>
        </p:nvSpPr>
        <p:spPr>
          <a:xfrm>
            <a:off x="6009482" y="4793330"/>
            <a:ext cx="56766" cy="594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729090" y="1855422"/>
            <a:ext cx="491888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ArialMT"/>
              </a:rPr>
              <a:t>• </a:t>
            </a:r>
            <a:r>
              <a:rPr lang="en-US" altLang="ko-KR" b="1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BigInt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multiplyone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( </a:t>
            </a:r>
            <a:r>
              <a:rPr lang="en-US" altLang="ko-KR" b="1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BigInt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y ) </a:t>
            </a:r>
            <a:r>
              <a:rPr lang="en-US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6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-  </a:t>
            </a:r>
            <a:r>
              <a:rPr lang="en-US" altLang="ko-KR" sz="16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y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는</a:t>
            </a:r>
            <a:r>
              <a:rPr lang="ko-KR" altLang="en-US" sz="16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한자리 양의 정수를 가지는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BigInt</a:t>
            </a:r>
            <a:r>
              <a:rPr lang="en-US" altLang="ko-KR" sz="16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6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객체</a:t>
            </a:r>
            <a:endParaRPr lang="en-US" altLang="ko-KR" sz="1600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- </a:t>
            </a:r>
            <a:r>
              <a:rPr lang="ko-KR" altLang="en-US" sz="16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곱하기 연산 수행 </a:t>
            </a:r>
            <a:r>
              <a:rPr lang="en-US" altLang="ko-KR" sz="16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(return type :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BigInt</a:t>
            </a:r>
            <a:r>
              <a:rPr lang="en-US" altLang="ko-KR" sz="16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)</a:t>
            </a:r>
            <a:endParaRPr lang="ko-KR" altLang="en-US" sz="1600" dirty="0">
              <a:latin typeface="MalgunGothic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30523" y="1292242"/>
            <a:ext cx="2000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ArialMT"/>
              </a:rPr>
              <a:t>구현할 </a:t>
            </a:r>
            <a:r>
              <a:rPr lang="ko-KR" altLang="en-US" dirty="0" err="1" smtClean="0">
                <a:latin typeface="ArialMT"/>
              </a:rPr>
              <a:t>메소드</a:t>
            </a:r>
            <a:r>
              <a:rPr lang="ko-KR" altLang="en-US" dirty="0" smtClean="0">
                <a:latin typeface="ArialMT"/>
              </a:rPr>
              <a:t> </a:t>
            </a:r>
            <a:r>
              <a:rPr lang="en-US" altLang="ko-KR" dirty="0">
                <a:latin typeface="ArialMT"/>
              </a:rPr>
              <a:t>[</a:t>
            </a:r>
            <a:r>
              <a:rPr lang="en-US" altLang="ko-KR" dirty="0" smtClean="0">
                <a:latin typeface="ArialMT"/>
              </a:rPr>
              <a:t>1</a:t>
            </a:r>
            <a:r>
              <a:rPr lang="en-US" altLang="ko-KR" dirty="0">
                <a:latin typeface="ArialMT"/>
              </a:rPr>
              <a:t>]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729090" y="5160953"/>
            <a:ext cx="4318262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ArialMT"/>
              </a:rPr>
              <a:t>*</a:t>
            </a:r>
            <a:r>
              <a:rPr lang="en-US" altLang="ko-KR" sz="1600" b="1" dirty="0" smtClean="0">
                <a:latin typeface="ArialMT"/>
              </a:rPr>
              <a:t> </a:t>
            </a:r>
            <a:r>
              <a:rPr lang="ko-KR" altLang="en-US" sz="16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수행 결과 화면</a:t>
            </a:r>
            <a:r>
              <a:rPr lang="en-US" altLang="ko-KR" sz="16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endParaRPr lang="ko-KR" altLang="en-US" sz="1600" b="1" dirty="0">
              <a:latin typeface="MalgunGothic"/>
            </a:endParaRPr>
          </a:p>
        </p:txBody>
      </p:sp>
      <p:cxnSp>
        <p:nvCxnSpPr>
          <p:cNvPr id="98" name="직선 화살표 연결선 97"/>
          <p:cNvCxnSpPr/>
          <p:nvPr/>
        </p:nvCxnSpPr>
        <p:spPr>
          <a:xfrm flipH="1">
            <a:off x="5498213" y="4817545"/>
            <a:ext cx="523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그룹 132"/>
          <p:cNvGrpSpPr/>
          <p:nvPr/>
        </p:nvGrpSpPr>
        <p:grpSpPr>
          <a:xfrm>
            <a:off x="4913983" y="4667354"/>
            <a:ext cx="572698" cy="303635"/>
            <a:chOff x="3938954" y="3894543"/>
            <a:chExt cx="1036895" cy="559619"/>
          </a:xfrm>
        </p:grpSpPr>
        <p:sp>
          <p:nvSpPr>
            <p:cNvPr id="134" name="직사각형 133"/>
            <p:cNvSpPr/>
            <p:nvPr/>
          </p:nvSpPr>
          <p:spPr>
            <a:xfrm>
              <a:off x="3938954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57103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</a:p>
          </p:txBody>
        </p:sp>
      </p:grpSp>
      <p:sp>
        <p:nvSpPr>
          <p:cNvPr id="136" name="타원 135"/>
          <p:cNvSpPr/>
          <p:nvPr/>
        </p:nvSpPr>
        <p:spPr>
          <a:xfrm>
            <a:off x="5026918" y="4793330"/>
            <a:ext cx="56766" cy="594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xtBox 136"/>
          <p:cNvSpPr txBox="1"/>
          <p:nvPr/>
        </p:nvSpPr>
        <p:spPr>
          <a:xfrm>
            <a:off x="8215580" y="5687341"/>
            <a:ext cx="3440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메소드</a:t>
            </a:r>
            <a:r>
              <a:rPr lang="ko-KR" altLang="en-US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구현 시</a:t>
            </a:r>
            <a:r>
              <a:rPr lang="en-US" altLang="ko-KR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dirty="0" smtClean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필요한 변수나 </a:t>
            </a:r>
            <a:r>
              <a:rPr lang="ko-KR" altLang="en-US" dirty="0" err="1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메소드</a:t>
            </a:r>
            <a:r>
              <a:rPr lang="ko-KR" altLang="en-US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추가 가능</a:t>
            </a:r>
            <a:r>
              <a:rPr lang="en-US" altLang="ko-KR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15142" y="5637463"/>
            <a:ext cx="3649287" cy="867607"/>
            <a:chOff x="615142" y="5616320"/>
            <a:chExt cx="3649287" cy="867607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3440" y="5616320"/>
              <a:ext cx="2938475" cy="788371"/>
            </a:xfrm>
            <a:prstGeom prst="rect">
              <a:avLst/>
            </a:prstGeom>
          </p:spPr>
        </p:pic>
        <p:sp>
          <p:nvSpPr>
            <p:cNvPr id="2" name="직사각형 1"/>
            <p:cNvSpPr/>
            <p:nvPr/>
          </p:nvSpPr>
          <p:spPr>
            <a:xfrm>
              <a:off x="615142" y="6101542"/>
              <a:ext cx="3649287" cy="3823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142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(7/8)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9822828" y="2159682"/>
            <a:ext cx="572698" cy="303635"/>
            <a:chOff x="3938954" y="3894543"/>
            <a:chExt cx="1036895" cy="559619"/>
          </a:xfrm>
        </p:grpSpPr>
        <p:sp>
          <p:nvSpPr>
            <p:cNvPr id="32" name="직사각형 31"/>
            <p:cNvSpPr/>
            <p:nvPr/>
          </p:nvSpPr>
          <p:spPr>
            <a:xfrm>
              <a:off x="3938954" y="3900247"/>
              <a:ext cx="518746" cy="5539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457103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10821229" y="2159682"/>
            <a:ext cx="286514" cy="3036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0934851" y="2285985"/>
            <a:ext cx="56766" cy="594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564397" y="1780983"/>
            <a:ext cx="7553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err="1" smtClean="0"/>
              <a:t>x</a:t>
            </a:r>
            <a:r>
              <a:rPr lang="en-US" altLang="ko-KR" sz="1600" dirty="0" err="1" smtClean="0"/>
              <a:t>.start</a:t>
            </a:r>
            <a:endParaRPr lang="ko-KR" altLang="en-US" sz="1600" dirty="0"/>
          </a:p>
        </p:txBody>
      </p:sp>
      <p:sp>
        <p:nvSpPr>
          <p:cNvPr id="58" name="타원 57"/>
          <p:cNvSpPr/>
          <p:nvPr/>
        </p:nvSpPr>
        <p:spPr>
          <a:xfrm>
            <a:off x="9935763" y="2285658"/>
            <a:ext cx="56766" cy="594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/>
          <p:cNvCxnSpPr/>
          <p:nvPr/>
        </p:nvCxnSpPr>
        <p:spPr>
          <a:xfrm flipH="1">
            <a:off x="9412061" y="2311771"/>
            <a:ext cx="523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H="1">
            <a:off x="10411149" y="2313554"/>
            <a:ext cx="523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/>
          <p:cNvGrpSpPr/>
          <p:nvPr/>
        </p:nvGrpSpPr>
        <p:grpSpPr>
          <a:xfrm>
            <a:off x="8828069" y="2170761"/>
            <a:ext cx="572698" cy="303635"/>
            <a:chOff x="3938954" y="3894543"/>
            <a:chExt cx="1036895" cy="559619"/>
          </a:xfrm>
        </p:grpSpPr>
        <p:sp>
          <p:nvSpPr>
            <p:cNvPr id="70" name="직사각형 69"/>
            <p:cNvSpPr/>
            <p:nvPr/>
          </p:nvSpPr>
          <p:spPr>
            <a:xfrm>
              <a:off x="3938954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457103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72" name="타원 71"/>
          <p:cNvSpPr/>
          <p:nvPr/>
        </p:nvSpPr>
        <p:spPr>
          <a:xfrm>
            <a:off x="8941004" y="2296737"/>
            <a:ext cx="56766" cy="594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화살표 연결선 72"/>
          <p:cNvCxnSpPr/>
          <p:nvPr/>
        </p:nvCxnSpPr>
        <p:spPr>
          <a:xfrm flipH="1">
            <a:off x="8417302" y="2322850"/>
            <a:ext cx="523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그룹 73"/>
          <p:cNvGrpSpPr/>
          <p:nvPr/>
        </p:nvGrpSpPr>
        <p:grpSpPr>
          <a:xfrm>
            <a:off x="7835638" y="2161309"/>
            <a:ext cx="572698" cy="305044"/>
            <a:chOff x="3938954" y="3891946"/>
            <a:chExt cx="1036895" cy="562216"/>
          </a:xfrm>
        </p:grpSpPr>
        <p:sp>
          <p:nvSpPr>
            <p:cNvPr id="75" name="직사각형 74"/>
            <p:cNvSpPr/>
            <p:nvPr/>
          </p:nvSpPr>
          <p:spPr>
            <a:xfrm>
              <a:off x="3938954" y="3891946"/>
              <a:ext cx="518746" cy="5622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457103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77" name="타원 76"/>
          <p:cNvSpPr/>
          <p:nvPr/>
        </p:nvSpPr>
        <p:spPr>
          <a:xfrm>
            <a:off x="7948573" y="2288695"/>
            <a:ext cx="56766" cy="594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화살표 연결선 77"/>
          <p:cNvCxnSpPr/>
          <p:nvPr/>
        </p:nvCxnSpPr>
        <p:spPr>
          <a:xfrm flipH="1">
            <a:off x="7424871" y="2314808"/>
            <a:ext cx="523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그룹 78"/>
          <p:cNvGrpSpPr/>
          <p:nvPr/>
        </p:nvGrpSpPr>
        <p:grpSpPr>
          <a:xfrm>
            <a:off x="6841044" y="2170761"/>
            <a:ext cx="572698" cy="303635"/>
            <a:chOff x="3938954" y="3894543"/>
            <a:chExt cx="1036895" cy="559619"/>
          </a:xfrm>
        </p:grpSpPr>
        <p:sp>
          <p:nvSpPr>
            <p:cNvPr id="80" name="직사각형 79"/>
            <p:cNvSpPr/>
            <p:nvPr/>
          </p:nvSpPr>
          <p:spPr>
            <a:xfrm>
              <a:off x="3938954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4457103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82" name="타원 81"/>
          <p:cNvSpPr/>
          <p:nvPr/>
        </p:nvSpPr>
        <p:spPr>
          <a:xfrm>
            <a:off x="6953979" y="2296737"/>
            <a:ext cx="56766" cy="594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화살표 연결선 82"/>
          <p:cNvCxnSpPr/>
          <p:nvPr/>
        </p:nvCxnSpPr>
        <p:spPr>
          <a:xfrm flipH="1">
            <a:off x="6430277" y="2322850"/>
            <a:ext cx="523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/>
          <p:cNvGrpSpPr/>
          <p:nvPr/>
        </p:nvGrpSpPr>
        <p:grpSpPr>
          <a:xfrm>
            <a:off x="5852214" y="2170761"/>
            <a:ext cx="572698" cy="303635"/>
            <a:chOff x="3938954" y="3894543"/>
            <a:chExt cx="1036895" cy="559619"/>
          </a:xfrm>
        </p:grpSpPr>
        <p:sp>
          <p:nvSpPr>
            <p:cNvPr id="85" name="직사각형 84"/>
            <p:cNvSpPr/>
            <p:nvPr/>
          </p:nvSpPr>
          <p:spPr>
            <a:xfrm>
              <a:off x="3938954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4457103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87" name="타원 86"/>
          <p:cNvSpPr/>
          <p:nvPr/>
        </p:nvSpPr>
        <p:spPr>
          <a:xfrm>
            <a:off x="5965149" y="2296737"/>
            <a:ext cx="56766" cy="594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그룹 51"/>
          <p:cNvGrpSpPr/>
          <p:nvPr/>
        </p:nvGrpSpPr>
        <p:grpSpPr>
          <a:xfrm>
            <a:off x="9850538" y="2943848"/>
            <a:ext cx="572698" cy="303635"/>
            <a:chOff x="3938954" y="3894543"/>
            <a:chExt cx="1036895" cy="559619"/>
          </a:xfrm>
        </p:grpSpPr>
        <p:sp>
          <p:nvSpPr>
            <p:cNvPr id="53" name="직사각형 52"/>
            <p:cNvSpPr/>
            <p:nvPr/>
          </p:nvSpPr>
          <p:spPr>
            <a:xfrm>
              <a:off x="3938954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457103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10848939" y="2943848"/>
            <a:ext cx="286514" cy="3036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10962561" y="3070151"/>
            <a:ext cx="56766" cy="594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0592107" y="2565149"/>
            <a:ext cx="7441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err="1"/>
              <a:t>z</a:t>
            </a:r>
            <a:r>
              <a:rPr lang="en-US" altLang="ko-KR" sz="1600" dirty="0" err="1" smtClean="0"/>
              <a:t>.start</a:t>
            </a:r>
            <a:endParaRPr lang="ko-KR" altLang="en-US" sz="1600" dirty="0"/>
          </a:p>
        </p:txBody>
      </p:sp>
      <p:sp>
        <p:nvSpPr>
          <p:cNvPr id="59" name="타원 58"/>
          <p:cNvSpPr/>
          <p:nvPr/>
        </p:nvSpPr>
        <p:spPr>
          <a:xfrm>
            <a:off x="9963473" y="3069824"/>
            <a:ext cx="56766" cy="594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화살표 연결선 60"/>
          <p:cNvCxnSpPr/>
          <p:nvPr/>
        </p:nvCxnSpPr>
        <p:spPr>
          <a:xfrm flipH="1">
            <a:off x="10438859" y="3089407"/>
            <a:ext cx="523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5712440" y="1295413"/>
            <a:ext cx="25955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BigInt</a:t>
            </a:r>
            <a:r>
              <a:rPr lang="en-US" altLang="ko-KR" sz="1400" dirty="0" smtClean="0"/>
              <a:t> </a:t>
            </a:r>
            <a:r>
              <a:rPr lang="en-US" altLang="ko-KR" sz="1400" b="1" dirty="0" smtClean="0"/>
              <a:t>x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</a:t>
            </a:r>
            <a:r>
              <a:rPr lang="en-US" altLang="ko-KR" sz="1400" b="1" dirty="0">
                <a:solidFill>
                  <a:srgbClr val="800080"/>
                </a:solidFill>
              </a:rPr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 smtClean="0"/>
              <a:t>BigInt</a:t>
            </a:r>
            <a:r>
              <a:rPr lang="en-US" altLang="ko-KR" sz="1400" dirty="0" smtClean="0"/>
              <a:t>(54321);</a:t>
            </a:r>
            <a:endParaRPr lang="ko-KR" altLang="en-US" sz="1400" dirty="0"/>
          </a:p>
        </p:txBody>
      </p:sp>
      <p:sp>
        <p:nvSpPr>
          <p:cNvPr id="103" name="직사각형 102"/>
          <p:cNvSpPr/>
          <p:nvPr/>
        </p:nvSpPr>
        <p:spPr>
          <a:xfrm>
            <a:off x="5707346" y="1584954"/>
            <a:ext cx="24865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BigInt</a:t>
            </a:r>
            <a:r>
              <a:rPr lang="en-US" altLang="ko-KR" sz="1400" dirty="0" smtClean="0"/>
              <a:t> </a:t>
            </a:r>
            <a:r>
              <a:rPr lang="en-US" altLang="ko-KR" sz="1400" b="1" dirty="0" smtClean="0"/>
              <a:t>z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</a:t>
            </a:r>
            <a:r>
              <a:rPr lang="en-US" altLang="ko-KR" sz="1400" b="1" dirty="0">
                <a:solidFill>
                  <a:srgbClr val="800080"/>
                </a:solidFill>
              </a:rPr>
              <a:t>new</a:t>
            </a:r>
            <a:r>
              <a:rPr lang="en-US" altLang="ko-KR" sz="1400" dirty="0"/>
              <a:t> </a:t>
            </a:r>
            <a:r>
              <a:rPr lang="en-US" altLang="ko-KR" sz="1400" dirty="0" err="1" smtClean="0"/>
              <a:t>BigInt</a:t>
            </a:r>
            <a:r>
              <a:rPr lang="en-US" altLang="ko-KR" sz="1400" dirty="0" smtClean="0"/>
              <a:t>(8888);</a:t>
            </a:r>
            <a:endParaRPr lang="ko-KR" altLang="en-US" sz="1400" dirty="0"/>
          </a:p>
        </p:txBody>
      </p:sp>
      <p:grpSp>
        <p:nvGrpSpPr>
          <p:cNvPr id="104" name="그룹 103"/>
          <p:cNvGrpSpPr/>
          <p:nvPr/>
        </p:nvGrpSpPr>
        <p:grpSpPr>
          <a:xfrm>
            <a:off x="9867161" y="6202435"/>
            <a:ext cx="572698" cy="303637"/>
            <a:chOff x="3938954" y="3894539"/>
            <a:chExt cx="1036895" cy="559623"/>
          </a:xfrm>
        </p:grpSpPr>
        <p:sp>
          <p:nvSpPr>
            <p:cNvPr id="105" name="직사각형 104"/>
            <p:cNvSpPr/>
            <p:nvPr/>
          </p:nvSpPr>
          <p:spPr>
            <a:xfrm>
              <a:off x="3938954" y="3894539"/>
              <a:ext cx="518746" cy="55962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4457103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107" name="직사각형 106"/>
          <p:cNvSpPr/>
          <p:nvPr/>
        </p:nvSpPr>
        <p:spPr>
          <a:xfrm>
            <a:off x="10865562" y="6202438"/>
            <a:ext cx="286514" cy="3036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10979184" y="6328741"/>
            <a:ext cx="56766" cy="594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/>
          <p:cNvSpPr/>
          <p:nvPr/>
        </p:nvSpPr>
        <p:spPr>
          <a:xfrm>
            <a:off x="9980096" y="6328414"/>
            <a:ext cx="56766" cy="594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" name="직선 화살표 연결선 110"/>
          <p:cNvCxnSpPr/>
          <p:nvPr/>
        </p:nvCxnSpPr>
        <p:spPr>
          <a:xfrm flipH="1">
            <a:off x="9456394" y="6354527"/>
            <a:ext cx="523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 flipH="1">
            <a:off x="10455482" y="6347997"/>
            <a:ext cx="523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그룹 112"/>
          <p:cNvGrpSpPr/>
          <p:nvPr/>
        </p:nvGrpSpPr>
        <p:grpSpPr>
          <a:xfrm>
            <a:off x="8872402" y="6213517"/>
            <a:ext cx="572698" cy="303635"/>
            <a:chOff x="3938954" y="3894543"/>
            <a:chExt cx="1036895" cy="559619"/>
          </a:xfrm>
        </p:grpSpPr>
        <p:sp>
          <p:nvSpPr>
            <p:cNvPr id="114" name="직사각형 113"/>
            <p:cNvSpPr/>
            <p:nvPr/>
          </p:nvSpPr>
          <p:spPr>
            <a:xfrm>
              <a:off x="3938954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4457103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</a:p>
          </p:txBody>
        </p:sp>
      </p:grpSp>
      <p:sp>
        <p:nvSpPr>
          <p:cNvPr id="116" name="타원 115"/>
          <p:cNvSpPr/>
          <p:nvPr/>
        </p:nvSpPr>
        <p:spPr>
          <a:xfrm>
            <a:off x="8985337" y="6339493"/>
            <a:ext cx="56766" cy="594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7" name="직선 화살표 연결선 116"/>
          <p:cNvCxnSpPr/>
          <p:nvPr/>
        </p:nvCxnSpPr>
        <p:spPr>
          <a:xfrm flipH="1">
            <a:off x="8461635" y="6365606"/>
            <a:ext cx="523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그룹 117"/>
          <p:cNvGrpSpPr/>
          <p:nvPr/>
        </p:nvGrpSpPr>
        <p:grpSpPr>
          <a:xfrm>
            <a:off x="7879971" y="6202436"/>
            <a:ext cx="572698" cy="306671"/>
            <a:chOff x="3938954" y="3888951"/>
            <a:chExt cx="1036895" cy="565216"/>
          </a:xfrm>
        </p:grpSpPr>
        <p:sp>
          <p:nvSpPr>
            <p:cNvPr id="119" name="직사각형 118"/>
            <p:cNvSpPr/>
            <p:nvPr/>
          </p:nvSpPr>
          <p:spPr>
            <a:xfrm>
              <a:off x="3938954" y="3891946"/>
              <a:ext cx="518746" cy="5622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4457103" y="3888951"/>
              <a:ext cx="518746" cy="5652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121" name="타원 120"/>
          <p:cNvSpPr/>
          <p:nvPr/>
        </p:nvSpPr>
        <p:spPr>
          <a:xfrm>
            <a:off x="7992906" y="6331451"/>
            <a:ext cx="56766" cy="594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화살표 연결선 121"/>
          <p:cNvCxnSpPr/>
          <p:nvPr/>
        </p:nvCxnSpPr>
        <p:spPr>
          <a:xfrm flipH="1">
            <a:off x="7469204" y="6357564"/>
            <a:ext cx="523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그룹 122"/>
          <p:cNvGrpSpPr/>
          <p:nvPr/>
        </p:nvGrpSpPr>
        <p:grpSpPr>
          <a:xfrm>
            <a:off x="6885377" y="6213517"/>
            <a:ext cx="572698" cy="303635"/>
            <a:chOff x="3938954" y="3894543"/>
            <a:chExt cx="1036895" cy="559619"/>
          </a:xfrm>
        </p:grpSpPr>
        <p:sp>
          <p:nvSpPr>
            <p:cNvPr id="124" name="직사각형 123"/>
            <p:cNvSpPr/>
            <p:nvPr/>
          </p:nvSpPr>
          <p:spPr>
            <a:xfrm>
              <a:off x="3938954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4457103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</a:p>
          </p:txBody>
        </p:sp>
      </p:grpSp>
      <p:sp>
        <p:nvSpPr>
          <p:cNvPr id="126" name="타원 125"/>
          <p:cNvSpPr/>
          <p:nvPr/>
        </p:nvSpPr>
        <p:spPr>
          <a:xfrm>
            <a:off x="6998312" y="6339493"/>
            <a:ext cx="56766" cy="594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7" name="직선 화살표 연결선 126"/>
          <p:cNvCxnSpPr/>
          <p:nvPr/>
        </p:nvCxnSpPr>
        <p:spPr>
          <a:xfrm flipH="1">
            <a:off x="6474610" y="6365606"/>
            <a:ext cx="523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/>
          <p:cNvGrpSpPr/>
          <p:nvPr/>
        </p:nvGrpSpPr>
        <p:grpSpPr>
          <a:xfrm>
            <a:off x="5896547" y="6213517"/>
            <a:ext cx="572698" cy="303635"/>
            <a:chOff x="3938954" y="3894543"/>
            <a:chExt cx="1036895" cy="559619"/>
          </a:xfrm>
        </p:grpSpPr>
        <p:sp>
          <p:nvSpPr>
            <p:cNvPr id="129" name="직사각형 128"/>
            <p:cNvSpPr/>
            <p:nvPr/>
          </p:nvSpPr>
          <p:spPr>
            <a:xfrm>
              <a:off x="3938954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57103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131" name="타원 130"/>
          <p:cNvSpPr/>
          <p:nvPr/>
        </p:nvSpPr>
        <p:spPr>
          <a:xfrm>
            <a:off x="6009482" y="6339493"/>
            <a:ext cx="56766" cy="594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930523" y="1292242"/>
            <a:ext cx="2000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ArialMT"/>
              </a:rPr>
              <a:t>구현할 </a:t>
            </a:r>
            <a:r>
              <a:rPr lang="ko-KR" altLang="en-US" dirty="0" err="1" smtClean="0">
                <a:latin typeface="ArialMT"/>
              </a:rPr>
              <a:t>메소드</a:t>
            </a:r>
            <a:r>
              <a:rPr lang="ko-KR" altLang="en-US" dirty="0" smtClean="0">
                <a:latin typeface="ArialMT"/>
              </a:rPr>
              <a:t> </a:t>
            </a:r>
            <a:r>
              <a:rPr lang="en-US" altLang="ko-KR" dirty="0" smtClean="0">
                <a:latin typeface="ArialMT"/>
              </a:rPr>
              <a:t>[</a:t>
            </a:r>
            <a:r>
              <a:rPr lang="en-US" altLang="ko-KR" dirty="0">
                <a:latin typeface="ArialMT"/>
              </a:rPr>
              <a:t>2</a:t>
            </a:r>
            <a:r>
              <a:rPr lang="en-US" altLang="ko-KR" dirty="0" smtClean="0">
                <a:latin typeface="ArialMT"/>
              </a:rPr>
              <a:t>]</a:t>
            </a:r>
            <a:endParaRPr lang="ko-KR" altLang="en-US" dirty="0"/>
          </a:p>
        </p:txBody>
      </p:sp>
      <p:cxnSp>
        <p:nvCxnSpPr>
          <p:cNvPr id="98" name="직선 화살표 연결선 97"/>
          <p:cNvCxnSpPr/>
          <p:nvPr/>
        </p:nvCxnSpPr>
        <p:spPr>
          <a:xfrm flipH="1">
            <a:off x="5498213" y="6363708"/>
            <a:ext cx="523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그룹 132"/>
          <p:cNvGrpSpPr/>
          <p:nvPr/>
        </p:nvGrpSpPr>
        <p:grpSpPr>
          <a:xfrm>
            <a:off x="4913983" y="6213517"/>
            <a:ext cx="572698" cy="303635"/>
            <a:chOff x="3938954" y="3894543"/>
            <a:chExt cx="1036895" cy="559619"/>
          </a:xfrm>
        </p:grpSpPr>
        <p:sp>
          <p:nvSpPr>
            <p:cNvPr id="134" name="직사각형 133"/>
            <p:cNvSpPr/>
            <p:nvPr/>
          </p:nvSpPr>
          <p:spPr>
            <a:xfrm>
              <a:off x="3938954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457103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136" name="타원 135"/>
          <p:cNvSpPr/>
          <p:nvPr/>
        </p:nvSpPr>
        <p:spPr>
          <a:xfrm>
            <a:off x="5026918" y="6339493"/>
            <a:ext cx="56766" cy="594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화살표 연결선 87"/>
          <p:cNvCxnSpPr/>
          <p:nvPr/>
        </p:nvCxnSpPr>
        <p:spPr>
          <a:xfrm flipH="1">
            <a:off x="4504333" y="6368643"/>
            <a:ext cx="523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/>
          <p:cNvGrpSpPr/>
          <p:nvPr/>
        </p:nvGrpSpPr>
        <p:grpSpPr>
          <a:xfrm>
            <a:off x="3920506" y="6224596"/>
            <a:ext cx="572698" cy="303635"/>
            <a:chOff x="3938954" y="3894543"/>
            <a:chExt cx="1036895" cy="559619"/>
          </a:xfrm>
        </p:grpSpPr>
        <p:sp>
          <p:nvSpPr>
            <p:cNvPr id="90" name="직사각형 89"/>
            <p:cNvSpPr/>
            <p:nvPr/>
          </p:nvSpPr>
          <p:spPr>
            <a:xfrm>
              <a:off x="3938954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457103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</a:p>
          </p:txBody>
        </p:sp>
      </p:grpSp>
      <p:cxnSp>
        <p:nvCxnSpPr>
          <p:cNvPr id="92" name="직선 화살표 연결선 91"/>
          <p:cNvCxnSpPr/>
          <p:nvPr/>
        </p:nvCxnSpPr>
        <p:spPr>
          <a:xfrm flipH="1">
            <a:off x="3509739" y="6376685"/>
            <a:ext cx="523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그룹 95"/>
          <p:cNvGrpSpPr/>
          <p:nvPr/>
        </p:nvGrpSpPr>
        <p:grpSpPr>
          <a:xfrm>
            <a:off x="2931676" y="6224596"/>
            <a:ext cx="572698" cy="303635"/>
            <a:chOff x="3938954" y="3894543"/>
            <a:chExt cx="1036895" cy="559619"/>
          </a:xfrm>
        </p:grpSpPr>
        <p:sp>
          <p:nvSpPr>
            <p:cNvPr id="99" name="직사각형 98"/>
            <p:cNvSpPr/>
            <p:nvPr/>
          </p:nvSpPr>
          <p:spPr>
            <a:xfrm>
              <a:off x="3938954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4457103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8</a:t>
              </a:r>
            </a:p>
          </p:txBody>
        </p:sp>
      </p:grpSp>
      <p:cxnSp>
        <p:nvCxnSpPr>
          <p:cNvPr id="101" name="직선 화살표 연결선 100"/>
          <p:cNvCxnSpPr/>
          <p:nvPr/>
        </p:nvCxnSpPr>
        <p:spPr>
          <a:xfrm flipH="1">
            <a:off x="2533342" y="6374787"/>
            <a:ext cx="523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그룹 131"/>
          <p:cNvGrpSpPr/>
          <p:nvPr/>
        </p:nvGrpSpPr>
        <p:grpSpPr>
          <a:xfrm>
            <a:off x="1957425" y="6224596"/>
            <a:ext cx="572698" cy="303635"/>
            <a:chOff x="3938954" y="3894543"/>
            <a:chExt cx="1036895" cy="559619"/>
          </a:xfrm>
        </p:grpSpPr>
        <p:sp>
          <p:nvSpPr>
            <p:cNvPr id="137" name="직사각형 136"/>
            <p:cNvSpPr/>
            <p:nvPr/>
          </p:nvSpPr>
          <p:spPr>
            <a:xfrm>
              <a:off x="3938954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4457103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</a:p>
          </p:txBody>
        </p:sp>
      </p:grpSp>
      <p:sp>
        <p:nvSpPr>
          <p:cNvPr id="139" name="타원 138"/>
          <p:cNvSpPr/>
          <p:nvPr/>
        </p:nvSpPr>
        <p:spPr>
          <a:xfrm>
            <a:off x="2070360" y="6350572"/>
            <a:ext cx="56766" cy="594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/>
          <p:cNvSpPr/>
          <p:nvPr/>
        </p:nvSpPr>
        <p:spPr>
          <a:xfrm>
            <a:off x="4025510" y="6350573"/>
            <a:ext cx="56766" cy="594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/>
          <p:cNvSpPr/>
          <p:nvPr/>
        </p:nvSpPr>
        <p:spPr>
          <a:xfrm>
            <a:off x="3042946" y="6350573"/>
            <a:ext cx="56766" cy="594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5" name="그룹 144"/>
          <p:cNvGrpSpPr/>
          <p:nvPr/>
        </p:nvGrpSpPr>
        <p:grpSpPr>
          <a:xfrm>
            <a:off x="8883696" y="2937518"/>
            <a:ext cx="572698" cy="303635"/>
            <a:chOff x="3938954" y="3894543"/>
            <a:chExt cx="1036895" cy="559619"/>
          </a:xfrm>
        </p:grpSpPr>
        <p:sp>
          <p:nvSpPr>
            <p:cNvPr id="146" name="직사각형 145"/>
            <p:cNvSpPr/>
            <p:nvPr/>
          </p:nvSpPr>
          <p:spPr>
            <a:xfrm>
              <a:off x="3938954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4457103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148" name="타원 147"/>
          <p:cNvSpPr/>
          <p:nvPr/>
        </p:nvSpPr>
        <p:spPr>
          <a:xfrm>
            <a:off x="8996631" y="3063494"/>
            <a:ext cx="56766" cy="594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9" name="직선 화살표 연결선 148"/>
          <p:cNvCxnSpPr/>
          <p:nvPr/>
        </p:nvCxnSpPr>
        <p:spPr>
          <a:xfrm flipH="1">
            <a:off x="9472017" y="3091390"/>
            <a:ext cx="523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그룹 149"/>
          <p:cNvGrpSpPr/>
          <p:nvPr/>
        </p:nvGrpSpPr>
        <p:grpSpPr>
          <a:xfrm>
            <a:off x="7888937" y="2948597"/>
            <a:ext cx="572698" cy="303635"/>
            <a:chOff x="3938954" y="3894543"/>
            <a:chExt cx="1036895" cy="559619"/>
          </a:xfrm>
        </p:grpSpPr>
        <p:sp>
          <p:nvSpPr>
            <p:cNvPr id="151" name="직사각형 150"/>
            <p:cNvSpPr/>
            <p:nvPr/>
          </p:nvSpPr>
          <p:spPr>
            <a:xfrm>
              <a:off x="3938954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4457103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153" name="타원 152"/>
          <p:cNvSpPr/>
          <p:nvPr/>
        </p:nvSpPr>
        <p:spPr>
          <a:xfrm>
            <a:off x="8001872" y="3074573"/>
            <a:ext cx="56766" cy="594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4" name="그룹 153"/>
          <p:cNvGrpSpPr/>
          <p:nvPr/>
        </p:nvGrpSpPr>
        <p:grpSpPr>
          <a:xfrm>
            <a:off x="6896506" y="2939145"/>
            <a:ext cx="572698" cy="305044"/>
            <a:chOff x="3938954" y="3891946"/>
            <a:chExt cx="1036895" cy="562216"/>
          </a:xfrm>
        </p:grpSpPr>
        <p:sp>
          <p:nvSpPr>
            <p:cNvPr id="155" name="직사각형 154"/>
            <p:cNvSpPr/>
            <p:nvPr/>
          </p:nvSpPr>
          <p:spPr>
            <a:xfrm>
              <a:off x="3938954" y="3891946"/>
              <a:ext cx="518746" cy="5622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4457103" y="3894543"/>
              <a:ext cx="518746" cy="55961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157" name="타원 156"/>
          <p:cNvSpPr/>
          <p:nvPr/>
        </p:nvSpPr>
        <p:spPr>
          <a:xfrm>
            <a:off x="7009441" y="3066531"/>
            <a:ext cx="56766" cy="594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8" name="직선 화살표 연결선 157"/>
          <p:cNvCxnSpPr/>
          <p:nvPr/>
        </p:nvCxnSpPr>
        <p:spPr>
          <a:xfrm flipH="1">
            <a:off x="8467180" y="3093008"/>
            <a:ext cx="523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/>
          <p:cNvCxnSpPr/>
          <p:nvPr/>
        </p:nvCxnSpPr>
        <p:spPr>
          <a:xfrm flipH="1">
            <a:off x="7478170" y="3101321"/>
            <a:ext cx="523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3436709" y="4214021"/>
            <a:ext cx="2347981" cy="1298391"/>
            <a:chOff x="2848875" y="4356053"/>
            <a:chExt cx="2347981" cy="1298391"/>
          </a:xfrm>
        </p:grpSpPr>
        <p:sp>
          <p:nvSpPr>
            <p:cNvPr id="169" name="직사각형 168"/>
            <p:cNvSpPr/>
            <p:nvPr/>
          </p:nvSpPr>
          <p:spPr>
            <a:xfrm>
              <a:off x="2848875" y="4356053"/>
              <a:ext cx="168828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spc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54321x8</a:t>
              </a:r>
              <a:endParaRPr lang="ko-KR" altLang="en-US" sz="2000" spc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2854548" y="4660799"/>
              <a:ext cx="190629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spc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54321x80</a:t>
              </a:r>
              <a:endParaRPr lang="ko-KR" altLang="en-US" sz="2000" spc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2854548" y="4949588"/>
              <a:ext cx="212429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spc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54321x800</a:t>
              </a:r>
              <a:endParaRPr lang="ko-KR" altLang="en-US" sz="2000" spc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2854548" y="5254334"/>
              <a:ext cx="234230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spc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54321x8000</a:t>
              </a:r>
              <a:endParaRPr lang="ko-KR" altLang="en-US" sz="2000" spc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806082" y="3464555"/>
            <a:ext cx="2513509" cy="2433970"/>
            <a:chOff x="91509" y="3597225"/>
            <a:chExt cx="2513509" cy="2433970"/>
          </a:xfrm>
        </p:grpSpPr>
        <p:grpSp>
          <p:nvGrpSpPr>
            <p:cNvPr id="3" name="그룹 2"/>
            <p:cNvGrpSpPr/>
            <p:nvPr/>
          </p:nvGrpSpPr>
          <p:grpSpPr>
            <a:xfrm>
              <a:off x="386141" y="3597225"/>
              <a:ext cx="2211366" cy="2033414"/>
              <a:chOff x="-112623" y="3597225"/>
              <a:chExt cx="2211366" cy="2033414"/>
            </a:xfrm>
          </p:grpSpPr>
          <p:grpSp>
            <p:nvGrpSpPr>
              <p:cNvPr id="160" name="그룹 159"/>
              <p:cNvGrpSpPr/>
              <p:nvPr/>
            </p:nvGrpSpPr>
            <p:grpSpPr>
              <a:xfrm>
                <a:off x="557937" y="3597225"/>
                <a:ext cx="1540806" cy="1156543"/>
                <a:chOff x="2633826" y="3679956"/>
                <a:chExt cx="1540806" cy="1156543"/>
              </a:xfrm>
            </p:grpSpPr>
            <p:sp>
              <p:nvSpPr>
                <p:cNvPr id="161" name="직사각형 160"/>
                <p:cNvSpPr/>
                <p:nvPr/>
              </p:nvSpPr>
              <p:spPr>
                <a:xfrm>
                  <a:off x="2857985" y="3679956"/>
                  <a:ext cx="131478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000" b="1" spc="600" dirty="0"/>
                    <a:t>54321</a:t>
                  </a:r>
                  <a:endParaRPr lang="ko-KR" altLang="en-US" sz="2000" b="1" spc="600" dirty="0"/>
                </a:p>
              </p:txBody>
            </p:sp>
            <p:sp>
              <p:nvSpPr>
                <p:cNvPr id="162" name="직사각형 161"/>
                <p:cNvSpPr/>
                <p:nvPr/>
              </p:nvSpPr>
              <p:spPr>
                <a:xfrm>
                  <a:off x="3077465" y="4050170"/>
                  <a:ext cx="108876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000" b="1" spc="600" dirty="0" smtClean="0"/>
                    <a:t>8888</a:t>
                  </a:r>
                  <a:endParaRPr lang="ko-KR" altLang="en-US" sz="2000" b="1" spc="600" dirty="0"/>
                </a:p>
              </p:txBody>
            </p:sp>
            <p:sp>
              <p:nvSpPr>
                <p:cNvPr id="163" name="직사각형 162"/>
                <p:cNvSpPr/>
                <p:nvPr/>
              </p:nvSpPr>
              <p:spPr>
                <a:xfrm>
                  <a:off x="2647823" y="4041857"/>
                  <a:ext cx="32252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000" b="1" dirty="0" smtClean="0"/>
                    <a:t>x</a:t>
                  </a:r>
                  <a:endParaRPr lang="ko-KR" altLang="en-US" sz="2000" b="1" dirty="0"/>
                </a:p>
              </p:txBody>
            </p:sp>
            <p:cxnSp>
              <p:nvCxnSpPr>
                <p:cNvPr id="164" name="직선 연결선 163"/>
                <p:cNvCxnSpPr/>
                <p:nvPr/>
              </p:nvCxnSpPr>
              <p:spPr>
                <a:xfrm>
                  <a:off x="2713554" y="4417910"/>
                  <a:ext cx="132873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5" name="직사각형 164"/>
                <p:cNvSpPr/>
                <p:nvPr/>
              </p:nvSpPr>
              <p:spPr>
                <a:xfrm>
                  <a:off x="2633826" y="4436389"/>
                  <a:ext cx="15408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000" b="1" spc="600" dirty="0" smtClean="0"/>
                    <a:t>434568</a:t>
                  </a:r>
                  <a:endParaRPr lang="ko-KR" altLang="en-US" sz="2000" b="1" spc="600" dirty="0"/>
                </a:p>
              </p:txBody>
            </p:sp>
          </p:grpSp>
          <p:sp>
            <p:nvSpPr>
              <p:cNvPr id="166" name="직사각형 165"/>
              <p:cNvSpPr/>
              <p:nvPr/>
            </p:nvSpPr>
            <p:spPr>
              <a:xfrm>
                <a:off x="336264" y="4647058"/>
                <a:ext cx="154080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0" b="1" spc="600" dirty="0" smtClean="0"/>
                  <a:t>434568</a:t>
                </a:r>
                <a:endParaRPr lang="ko-KR" altLang="en-US" sz="2000" b="1" spc="600" dirty="0"/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>
                <a:off x="107664" y="4948245"/>
                <a:ext cx="154080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0" b="1" spc="600" dirty="0" smtClean="0"/>
                  <a:t>434568</a:t>
                </a:r>
                <a:endParaRPr lang="ko-KR" altLang="en-US" sz="2000" b="1" spc="600" dirty="0"/>
              </a:p>
            </p:txBody>
          </p:sp>
          <p:sp>
            <p:nvSpPr>
              <p:cNvPr id="168" name="직사각형 167"/>
              <p:cNvSpPr/>
              <p:nvPr/>
            </p:nvSpPr>
            <p:spPr>
              <a:xfrm>
                <a:off x="-112623" y="5230529"/>
                <a:ext cx="154080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0" b="1" spc="600" dirty="0" smtClean="0"/>
                  <a:t>434568</a:t>
                </a:r>
                <a:endParaRPr lang="ko-KR" altLang="en-US" sz="2000" b="1" spc="600" dirty="0"/>
              </a:p>
            </p:txBody>
          </p:sp>
        </p:grpSp>
        <p:cxnSp>
          <p:nvCxnSpPr>
            <p:cNvPr id="7" name="직선 연결선 6"/>
            <p:cNvCxnSpPr/>
            <p:nvPr/>
          </p:nvCxnSpPr>
          <p:spPr>
            <a:xfrm>
              <a:off x="173659" y="5604566"/>
              <a:ext cx="233983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직사각형 172"/>
            <p:cNvSpPr/>
            <p:nvPr/>
          </p:nvSpPr>
          <p:spPr>
            <a:xfrm>
              <a:off x="91509" y="5254334"/>
              <a:ext cx="3690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b="1" dirty="0" smtClean="0"/>
                <a:t>+</a:t>
              </a:r>
              <a:endParaRPr lang="ko-KR" altLang="en-US" sz="2000" b="1" dirty="0"/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386141" y="5631085"/>
              <a:ext cx="221887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b="1" spc="600" dirty="0" smtClean="0"/>
                <a:t>482805048</a:t>
              </a:r>
              <a:endParaRPr lang="ko-KR" altLang="en-US" sz="2000" b="1" spc="600" dirty="0"/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93330" y="5614459"/>
              <a:ext cx="3690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b="1" dirty="0" smtClean="0"/>
                <a:t>=</a:t>
              </a:r>
              <a:endParaRPr lang="ko-KR" altLang="en-US" sz="2000" b="1" dirty="0"/>
            </a:p>
          </p:txBody>
        </p:sp>
      </p:grpSp>
      <p:sp>
        <p:nvSpPr>
          <p:cNvPr id="176" name="TextBox 175"/>
          <p:cNvSpPr txBox="1"/>
          <p:nvPr/>
        </p:nvSpPr>
        <p:spPr>
          <a:xfrm>
            <a:off x="10079020" y="1383660"/>
            <a:ext cx="3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</a:t>
            </a:r>
            <a:endParaRPr lang="ko-KR" altLang="en-US" dirty="0"/>
          </a:p>
        </p:txBody>
      </p:sp>
      <p:cxnSp>
        <p:nvCxnSpPr>
          <p:cNvPr id="177" name="직선 화살표 연결선 176"/>
          <p:cNvCxnSpPr>
            <a:stCxn id="176" idx="2"/>
          </p:cNvCxnSpPr>
          <p:nvPr/>
        </p:nvCxnSpPr>
        <p:spPr>
          <a:xfrm>
            <a:off x="10251128" y="1752992"/>
            <a:ext cx="1141" cy="3900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8835097" y="1383660"/>
            <a:ext cx="84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p.next</a:t>
            </a:r>
            <a:endParaRPr lang="ko-KR" altLang="en-US" dirty="0"/>
          </a:p>
        </p:txBody>
      </p:sp>
      <p:cxnSp>
        <p:nvCxnSpPr>
          <p:cNvPr id="179" name="직선 화살표 연결선 178"/>
          <p:cNvCxnSpPr>
            <a:stCxn id="178" idx="2"/>
          </p:cNvCxnSpPr>
          <p:nvPr/>
        </p:nvCxnSpPr>
        <p:spPr>
          <a:xfrm flipH="1">
            <a:off x="9257510" y="1752992"/>
            <a:ext cx="1123" cy="4011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10109012" y="3588334"/>
            <a:ext cx="3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q</a:t>
            </a:r>
            <a:endParaRPr lang="ko-KR" altLang="en-US" dirty="0"/>
          </a:p>
        </p:txBody>
      </p:sp>
      <p:cxnSp>
        <p:nvCxnSpPr>
          <p:cNvPr id="181" name="직선 화살표 연결선 180"/>
          <p:cNvCxnSpPr>
            <a:stCxn id="180" idx="0"/>
          </p:cNvCxnSpPr>
          <p:nvPr/>
        </p:nvCxnSpPr>
        <p:spPr>
          <a:xfrm flipH="1" flipV="1">
            <a:off x="10279979" y="3247481"/>
            <a:ext cx="1141" cy="3408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8826841" y="3588334"/>
            <a:ext cx="84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q</a:t>
            </a:r>
            <a:r>
              <a:rPr lang="en-US" altLang="ko-KR" dirty="0" err="1" smtClean="0"/>
              <a:t>.next</a:t>
            </a:r>
            <a:endParaRPr lang="ko-KR" altLang="en-US" dirty="0"/>
          </a:p>
        </p:txBody>
      </p:sp>
      <p:cxnSp>
        <p:nvCxnSpPr>
          <p:cNvPr id="183" name="직선 화살표 연결선 182"/>
          <p:cNvCxnSpPr/>
          <p:nvPr/>
        </p:nvCxnSpPr>
        <p:spPr>
          <a:xfrm flipH="1" flipV="1">
            <a:off x="9315198" y="3247481"/>
            <a:ext cx="1141" cy="3408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직사각형 183"/>
          <p:cNvSpPr/>
          <p:nvPr/>
        </p:nvSpPr>
        <p:spPr>
          <a:xfrm>
            <a:off x="745646" y="1738994"/>
            <a:ext cx="4918885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ArialMT"/>
              </a:rPr>
              <a:t>• </a:t>
            </a:r>
            <a:r>
              <a:rPr lang="en-US" altLang="ko-KR" b="1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BigInt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multiply ( </a:t>
            </a:r>
            <a:r>
              <a:rPr lang="en-US" altLang="ko-KR" b="1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BigInt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z 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) </a:t>
            </a:r>
            <a:r>
              <a:rPr lang="en-US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6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-  </a:t>
            </a:r>
            <a:r>
              <a:rPr lang="en-US" altLang="ko-KR" sz="16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z</a:t>
            </a:r>
            <a:r>
              <a:rPr lang="ko-KR" altLang="en-US" sz="16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는 임의의 자리 수의 양의 정수를 가지는</a:t>
            </a:r>
            <a:endParaRPr lang="en-US" altLang="ko-KR" sz="1600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   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BigInt</a:t>
            </a:r>
            <a:r>
              <a:rPr lang="en-US" altLang="ko-KR" sz="16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6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객체</a:t>
            </a:r>
            <a:endParaRPr lang="en-US" altLang="ko-KR" sz="1600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- </a:t>
            </a:r>
            <a:r>
              <a:rPr lang="ko-KR" altLang="en-US" sz="16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곱하기 연산 수행 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(return type : </a:t>
            </a:r>
            <a:r>
              <a:rPr lang="en-US" altLang="ko-KR" sz="1600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BigInt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)</a:t>
            </a:r>
            <a:endParaRPr lang="ko-KR" altLang="en-US" sz="1600" dirty="0">
              <a:latin typeface="MalgunGothic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91451" y="4621098"/>
            <a:ext cx="593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  </a:t>
            </a:r>
            <a:r>
              <a:rPr lang="ko-KR" altLang="en-US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앞에서 구현한 </a:t>
            </a:r>
            <a:r>
              <a:rPr lang="en-US" altLang="ko-KR" b="1" dirty="0" err="1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multiplyone</a:t>
            </a:r>
            <a:r>
              <a:rPr lang="ko-KR" altLang="en-US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</a:t>
            </a:r>
            <a:r>
              <a:rPr lang="en-US" altLang="ko-KR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plus</a:t>
            </a:r>
            <a:r>
              <a:rPr lang="ko-KR" altLang="en-US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</a:t>
            </a:r>
            <a:r>
              <a:rPr lang="ko-KR" altLang="en-US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활용해도 좋음</a:t>
            </a:r>
            <a:endParaRPr lang="ko-KR" altLang="en-US" b="1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833449" y="5539400"/>
            <a:ext cx="593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(</a:t>
            </a:r>
            <a:r>
              <a:rPr lang="en-US" altLang="ko-KR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Wingdings" panose="05000000000000000000" pitchFamily="2" charset="2"/>
              </a:rPr>
              <a:t>* </a:t>
            </a:r>
            <a:r>
              <a:rPr lang="ko-KR" altLang="en-US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다른 방법도 자유롭게 선택하여 풀 수 있음</a:t>
            </a:r>
            <a:r>
              <a:rPr lang="en-US" altLang="ko-KR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ko-KR" altLang="en-US" b="1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547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1669</TotalTime>
  <Words>901</Words>
  <Application>Microsoft Office PowerPoint</Application>
  <PresentationFormat>와이드스크린</PresentationFormat>
  <Paragraphs>272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ArialMT</vt:lpstr>
      <vt:lpstr>MalgunGothic</vt:lpstr>
      <vt:lpstr>맑은 고딕</vt:lpstr>
      <vt:lpstr>바탕</vt:lpstr>
      <vt:lpstr>함초롬돋움</vt:lpstr>
      <vt:lpstr>Arial</vt:lpstr>
      <vt:lpstr>Wingdings</vt:lpstr>
      <vt:lpstr>Office 테마</vt:lpstr>
      <vt:lpstr>2018년 1학기 자료구조 및 실습 #04 : BigInt 클래스  2018. 04. 03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2018년 1학기 자료구조 및 실습 #01 : Array(배열)  2018. 03. 13</dc:title>
  <dc:creator>Semok Choi</dc:creator>
  <cp:lastModifiedBy>Windows 사용자</cp:lastModifiedBy>
  <cp:revision>90</cp:revision>
  <cp:lastPrinted>2018-03-12T00:58:28Z</cp:lastPrinted>
  <dcterms:created xsi:type="dcterms:W3CDTF">2018-03-11T12:41:56Z</dcterms:created>
  <dcterms:modified xsi:type="dcterms:W3CDTF">2018-04-02T01:41:18Z</dcterms:modified>
</cp:coreProperties>
</file>