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78" r:id="rId3"/>
    <p:sldId id="279" r:id="rId4"/>
    <p:sldId id="274" r:id="rId5"/>
    <p:sldId id="284" r:id="rId6"/>
    <p:sldId id="285" r:id="rId7"/>
    <p:sldId id="282" r:id="rId8"/>
    <p:sldId id="283" r:id="rId9"/>
    <p:sldId id="272" r:id="rId10"/>
    <p:sldId id="277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#05 : Stack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2018. 04. 10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DS04_05_201800000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DS04_05_201800000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 List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활용한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Stack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구현   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702" y="1154656"/>
            <a:ext cx="110784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5.10]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구현된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LinkedStack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 다음의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추가하시오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reverse()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스택에 있는 원소의 순서를 거꾸로 바꾸는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removesecond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top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으로부터 두 번째 원소가 존재할 경우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이를 제거하여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리턴하는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스택의 원소들을 프린트하기 위한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36364" y="5164982"/>
            <a:ext cx="8670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요</a:t>
            </a:r>
            <a:r>
              <a:rPr lang="ko-KR" altLang="en-US" sz="2200" b="1" dirty="0" smtClean="0"/>
              <a:t>구된 </a:t>
            </a:r>
            <a:r>
              <a:rPr lang="ko-KR" altLang="en-US" sz="2200" b="1" dirty="0"/>
              <a:t>조건 외에 필요한 필드나 </a:t>
            </a:r>
            <a:r>
              <a:rPr lang="ko-KR" altLang="en-US" sz="2200" b="1" dirty="0" err="1"/>
              <a:t>메소드가</a:t>
            </a:r>
            <a:r>
              <a:rPr lang="ko-KR" altLang="en-US" sz="2200" b="1" dirty="0"/>
              <a:t> 있으면 추가해도 됩니다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2383" y="1037068"/>
            <a:ext cx="10760854" cy="553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정수형 변수를 저장하는 클래스인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Node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정의</a:t>
            </a: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Node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사용한 연결리스트를 응용하여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LinkedStack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정의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(3)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LinkedStack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정의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(4)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아래의 테스트를 진행</a:t>
            </a:r>
            <a:endParaRPr lang="ko-KR" altLang="en-US" sz="10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1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 smtClean="0">
                <a:latin typeface="맑은 고딕" panose="020B0503020000020004" pitchFamily="50" charset="-127"/>
              </a:rPr>
              <a:t>LinkedStack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클래스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a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를 생성</a:t>
            </a:r>
            <a:endParaRPr lang="en-US" altLang="ko-KR" sz="2000" b="1" dirty="0" smtClean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2.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err="1" smtClean="0">
                <a:latin typeface="맑은 고딕" panose="020B0503020000020004" pitchFamily="50" charset="-127"/>
              </a:rPr>
              <a:t>메소드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push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를 사용하여 정수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1, 2, 3, 4, 5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를 삽입</a:t>
            </a:r>
            <a:endParaRPr lang="en-US" altLang="ko-KR" sz="2000" b="1" dirty="0" smtClean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u="sng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000" b="1" u="sng" dirty="0">
                <a:latin typeface="맑은 고딕" panose="020B0503020000020004" pitchFamily="50" charset="-127"/>
              </a:rPr>
              <a:t>.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스택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a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를 출력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removesecond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수행한 후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출력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2000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reverse()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수행한 후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스택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push(</a:t>
            </a:r>
            <a:r>
              <a:rPr lang="en-US" altLang="ko-KR" sz="2000" b="1" dirty="0" err="1" smtClean="0">
                <a:latin typeface="ArialMT"/>
              </a:rPr>
              <a:t>int</a:t>
            </a:r>
            <a:r>
              <a:rPr lang="en-US" altLang="ko-KR" sz="2000" b="1" dirty="0" smtClean="0">
                <a:latin typeface="ArialMT"/>
              </a:rPr>
              <a:t> v)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스택에 원소 </a:t>
            </a:r>
            <a:r>
              <a:rPr lang="en-US" altLang="ko-KR" b="1" dirty="0" smtClean="0">
                <a:latin typeface="MalgunGothic"/>
              </a:rPr>
              <a:t>v</a:t>
            </a:r>
            <a:r>
              <a:rPr lang="ko-KR" altLang="en-US" b="1" dirty="0" smtClean="0">
                <a:latin typeface="MalgunGothic"/>
              </a:rPr>
              <a:t>를 추가</a:t>
            </a:r>
            <a:endParaRPr lang="ko-KR" altLang="en-US" dirty="0">
              <a:latin typeface="MalgunGothic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29498" y="2612635"/>
            <a:ext cx="5634478" cy="2308674"/>
            <a:chOff x="6096000" y="2396504"/>
            <a:chExt cx="5634478" cy="2308674"/>
          </a:xfrm>
        </p:grpSpPr>
        <p:grpSp>
          <p:nvGrpSpPr>
            <p:cNvPr id="10" name="그룹 9"/>
            <p:cNvGrpSpPr/>
            <p:nvPr/>
          </p:nvGrpSpPr>
          <p:grpSpPr>
            <a:xfrm flipH="1">
              <a:off x="6096000" y="2396504"/>
              <a:ext cx="4609956" cy="693413"/>
              <a:chOff x="6708038" y="3435217"/>
              <a:chExt cx="4478688" cy="693413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9689822" y="3813916"/>
                <a:ext cx="572698" cy="303635"/>
                <a:chOff x="3938954" y="3894543"/>
                <a:chExt cx="1036895" cy="559619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938954" y="3900247"/>
                  <a:ext cx="518746" cy="55391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>
                <a:off x="10688223" y="3813916"/>
                <a:ext cx="286514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0801845" y="3940219"/>
                <a:ext cx="56766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0571382" y="3435217"/>
                <a:ext cx="6153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 smtClean="0"/>
                  <a:t>s.top</a:t>
                </a:r>
                <a:endParaRPr lang="ko-KR" altLang="en-US" sz="1600" dirty="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9802757" y="3939892"/>
                <a:ext cx="56766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9279055" y="3966005"/>
                <a:ext cx="5237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H="1">
                <a:off x="10278143" y="3967788"/>
                <a:ext cx="5237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/>
              <p:cNvGrpSpPr/>
              <p:nvPr/>
            </p:nvGrpSpPr>
            <p:grpSpPr>
              <a:xfrm>
                <a:off x="8695063" y="3824995"/>
                <a:ext cx="572698" cy="303635"/>
                <a:chOff x="3938954" y="3894543"/>
                <a:chExt cx="1036895" cy="559619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타원 56"/>
              <p:cNvSpPr/>
              <p:nvPr/>
            </p:nvSpPr>
            <p:spPr>
              <a:xfrm>
                <a:off x="8807998" y="3950971"/>
                <a:ext cx="56766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8284296" y="3977084"/>
                <a:ext cx="5237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>
              <a:xfrm>
                <a:off x="7702632" y="3815543"/>
                <a:ext cx="572698" cy="305044"/>
                <a:chOff x="3938954" y="3891946"/>
                <a:chExt cx="1036895" cy="562216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3938954" y="3891946"/>
                  <a:ext cx="518746" cy="5622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" name="타원 66"/>
              <p:cNvSpPr/>
              <p:nvPr/>
            </p:nvSpPr>
            <p:spPr>
              <a:xfrm>
                <a:off x="7815567" y="3942929"/>
                <a:ext cx="56766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7291865" y="3969042"/>
                <a:ext cx="5237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그룹 76"/>
              <p:cNvGrpSpPr/>
              <p:nvPr/>
            </p:nvGrpSpPr>
            <p:grpSpPr>
              <a:xfrm>
                <a:off x="6708038" y="3824995"/>
                <a:ext cx="572698" cy="303635"/>
                <a:chOff x="3938954" y="3894543"/>
                <a:chExt cx="1036895" cy="559619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4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4" name="직사각형 113"/>
            <p:cNvSpPr/>
            <p:nvPr/>
          </p:nvSpPr>
          <p:spPr>
            <a:xfrm>
              <a:off x="6228238" y="3424260"/>
              <a:ext cx="15552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 smtClean="0"/>
                <a:t>s.push</a:t>
              </a:r>
              <a:r>
                <a:rPr lang="en-US" altLang="ko-KR" sz="1600" b="1" dirty="0" smtClean="0"/>
                <a:t>(7) </a:t>
              </a:r>
              <a:r>
                <a:rPr lang="ko-KR" altLang="en-US" sz="1600" b="1" dirty="0" smtClean="0"/>
                <a:t>실행</a:t>
              </a:r>
              <a:endParaRPr lang="ko-KR" altLang="en-US" sz="1600" b="1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096000" y="4011765"/>
              <a:ext cx="5634478" cy="693413"/>
              <a:chOff x="6096000" y="4011765"/>
              <a:chExt cx="5634478" cy="693413"/>
            </a:xfrm>
          </p:grpSpPr>
          <p:sp>
            <p:nvSpPr>
              <p:cNvPr id="92" name="직사각형 91"/>
              <p:cNvSpPr/>
              <p:nvPr/>
            </p:nvSpPr>
            <p:spPr>
              <a:xfrm flipH="1">
                <a:off x="6314202" y="4390464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 flipH="1">
                <a:off x="6433732" y="4516767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H="1">
                <a:off x="6096000" y="4011765"/>
                <a:ext cx="6333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 smtClean="0"/>
                  <a:t>s.top</a:t>
                </a:r>
                <a:endParaRPr lang="ko-KR" altLang="en-US" sz="1600" dirty="0"/>
              </a:p>
            </p:txBody>
          </p:sp>
          <p:sp>
            <p:nvSpPr>
              <p:cNvPr id="95" name="타원 94"/>
              <p:cNvSpPr/>
              <p:nvPr/>
            </p:nvSpPr>
            <p:spPr>
              <a:xfrm flipH="1">
                <a:off x="7462103" y="451644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화살표 연결선 95"/>
              <p:cNvCxnSpPr/>
              <p:nvPr/>
            </p:nvCxnSpPr>
            <p:spPr>
              <a:xfrm>
                <a:off x="7520532" y="4542553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/>
              <p:nvPr/>
            </p:nvCxnSpPr>
            <p:spPr>
              <a:xfrm>
                <a:off x="6492162" y="4544336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flipH="1">
                <a:off x="8071209" y="4401543"/>
                <a:ext cx="589483" cy="303635"/>
                <a:chOff x="3938954" y="3894543"/>
                <a:chExt cx="1036895" cy="559619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99" name="타원 98"/>
              <p:cNvSpPr/>
              <p:nvPr/>
            </p:nvSpPr>
            <p:spPr>
              <a:xfrm flipH="1">
                <a:off x="8486017" y="4527519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화살표 연결선 99"/>
              <p:cNvCxnSpPr/>
              <p:nvPr/>
            </p:nvCxnSpPr>
            <p:spPr>
              <a:xfrm>
                <a:off x="8544447" y="4553632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/>
              <p:cNvGrpSpPr/>
              <p:nvPr/>
            </p:nvGrpSpPr>
            <p:grpSpPr>
              <a:xfrm flipH="1">
                <a:off x="9092726" y="4397358"/>
                <a:ext cx="589483" cy="299776"/>
                <a:chOff x="3938956" y="3901655"/>
                <a:chExt cx="1036895" cy="552507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3938956" y="3901655"/>
                  <a:ext cx="518746" cy="55250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4457105" y="3901657"/>
                  <a:ext cx="518746" cy="55250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102" name="타원 101"/>
              <p:cNvSpPr/>
              <p:nvPr/>
            </p:nvSpPr>
            <p:spPr>
              <a:xfrm flipH="1">
                <a:off x="9507536" y="4519477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화살표 연결선 102"/>
              <p:cNvCxnSpPr/>
              <p:nvPr/>
            </p:nvCxnSpPr>
            <p:spPr>
              <a:xfrm>
                <a:off x="9565966" y="4545590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그룹 103"/>
              <p:cNvGrpSpPr/>
              <p:nvPr/>
            </p:nvGrpSpPr>
            <p:grpSpPr>
              <a:xfrm flipH="1">
                <a:off x="10116473" y="4401543"/>
                <a:ext cx="589483" cy="303635"/>
                <a:chOff x="3938954" y="3894543"/>
                <a:chExt cx="1036895" cy="559619"/>
              </a:xfrm>
            </p:grpSpPr>
            <p:sp>
              <p:nvSpPr>
                <p:cNvPr id="106" name="직사각형 105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105" name="타원 104"/>
              <p:cNvSpPr/>
              <p:nvPr/>
            </p:nvSpPr>
            <p:spPr>
              <a:xfrm flipH="1">
                <a:off x="10531281" y="4527519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화살표 연결선 114"/>
              <p:cNvCxnSpPr/>
              <p:nvPr/>
            </p:nvCxnSpPr>
            <p:spPr>
              <a:xfrm>
                <a:off x="10589711" y="4557220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그룹 115"/>
              <p:cNvGrpSpPr/>
              <p:nvPr/>
            </p:nvGrpSpPr>
            <p:grpSpPr>
              <a:xfrm flipH="1">
                <a:off x="11140995" y="4397360"/>
                <a:ext cx="589483" cy="303635"/>
                <a:chOff x="3938954" y="3894543"/>
                <a:chExt cx="1036895" cy="559619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19" name="직사각형 118"/>
              <p:cNvSpPr/>
              <p:nvPr/>
            </p:nvSpPr>
            <p:spPr>
              <a:xfrm flipH="1">
                <a:off x="7325445" y="4390464"/>
                <a:ext cx="294911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flipH="1">
                <a:off x="7030874" y="4390464"/>
                <a:ext cx="294911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9" y="2826105"/>
            <a:ext cx="5222125" cy="22372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5328458"/>
            <a:ext cx="7128209" cy="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pop()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스택에서 맨 위의 원소</a:t>
            </a:r>
            <a:r>
              <a:rPr lang="en-US" altLang="ko-KR" b="1" dirty="0" smtClean="0">
                <a:latin typeface="MalgunGothic"/>
              </a:rPr>
              <a:t>(top)</a:t>
            </a:r>
            <a:r>
              <a:rPr lang="ko-KR" altLang="en-US" b="1" dirty="0" smtClean="0">
                <a:latin typeface="MalgunGothic"/>
              </a:rPr>
              <a:t>을 제거하고 반환</a:t>
            </a:r>
            <a:endParaRPr lang="ko-KR" altLang="en-US" dirty="0">
              <a:latin typeface="Malgun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3" y="2617109"/>
            <a:ext cx="5852995" cy="253911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138050" y="2606426"/>
            <a:ext cx="5634478" cy="2834133"/>
            <a:chOff x="6138050" y="2606426"/>
            <a:chExt cx="5634478" cy="2834133"/>
          </a:xfrm>
        </p:grpSpPr>
        <p:grpSp>
          <p:nvGrpSpPr>
            <p:cNvPr id="10" name="그룹 9"/>
            <p:cNvGrpSpPr/>
            <p:nvPr/>
          </p:nvGrpSpPr>
          <p:grpSpPr>
            <a:xfrm>
              <a:off x="6138050" y="2606426"/>
              <a:ext cx="5634478" cy="2341085"/>
              <a:chOff x="6138050" y="2606426"/>
              <a:chExt cx="5634478" cy="2341085"/>
            </a:xfrm>
          </p:grpSpPr>
          <p:grpSp>
            <p:nvGrpSpPr>
              <p:cNvPr id="42" name="그룹 41"/>
              <p:cNvGrpSpPr/>
              <p:nvPr/>
            </p:nvGrpSpPr>
            <p:grpSpPr>
              <a:xfrm flipH="1">
                <a:off x="6138050" y="4254098"/>
                <a:ext cx="4609956" cy="693413"/>
                <a:chOff x="6708038" y="3435217"/>
                <a:chExt cx="4478688" cy="693413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9689822" y="3813916"/>
                  <a:ext cx="572699" cy="303635"/>
                  <a:chOff x="3938954" y="3894543"/>
                  <a:chExt cx="1036897" cy="559619"/>
                </a:xfrm>
              </p:grpSpPr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3938954" y="3894543"/>
                    <a:ext cx="518747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4457105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97" name="직사각형 96"/>
                <p:cNvSpPr/>
                <p:nvPr/>
              </p:nvSpPr>
              <p:spPr>
                <a:xfrm>
                  <a:off x="10688223" y="3813916"/>
                  <a:ext cx="286514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10801845" y="3940219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0571382" y="3435217"/>
                  <a:ext cx="6153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err="1" smtClean="0"/>
                    <a:t>s.top</a:t>
                  </a:r>
                  <a:endParaRPr lang="ko-KR" altLang="en-US" sz="1600" dirty="0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9802757" y="3939892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화살표 연결선 100"/>
                <p:cNvCxnSpPr/>
                <p:nvPr/>
              </p:nvCxnSpPr>
              <p:spPr>
                <a:xfrm flipH="1">
                  <a:off x="9279055" y="3966005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/>
                <p:cNvCxnSpPr/>
                <p:nvPr/>
              </p:nvCxnSpPr>
              <p:spPr>
                <a:xfrm flipH="1">
                  <a:off x="10278143" y="3967788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그룹 102"/>
                <p:cNvGrpSpPr/>
                <p:nvPr/>
              </p:nvGrpSpPr>
              <p:grpSpPr>
                <a:xfrm>
                  <a:off x="8695063" y="3824995"/>
                  <a:ext cx="572698" cy="303635"/>
                  <a:chOff x="3938954" y="3894543"/>
                  <a:chExt cx="1036895" cy="559619"/>
                </a:xfrm>
              </p:grpSpPr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4" name="타원 103"/>
                <p:cNvSpPr/>
                <p:nvPr/>
              </p:nvSpPr>
              <p:spPr>
                <a:xfrm>
                  <a:off x="8807998" y="3950971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>
                  <a:off x="8284296" y="3977084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그룹 105"/>
                <p:cNvGrpSpPr/>
                <p:nvPr/>
              </p:nvGrpSpPr>
              <p:grpSpPr>
                <a:xfrm>
                  <a:off x="7702632" y="3815543"/>
                  <a:ext cx="572698" cy="305044"/>
                  <a:chOff x="3938954" y="3891946"/>
                  <a:chExt cx="1036895" cy="562216"/>
                </a:xfrm>
              </p:grpSpPr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3938954" y="3891946"/>
                    <a:ext cx="518746" cy="5622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3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7" name="타원 106"/>
                <p:cNvSpPr/>
                <p:nvPr/>
              </p:nvSpPr>
              <p:spPr>
                <a:xfrm>
                  <a:off x="7815567" y="3942929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화살표 연결선 107"/>
                <p:cNvCxnSpPr/>
                <p:nvPr/>
              </p:nvCxnSpPr>
              <p:spPr>
                <a:xfrm flipH="1">
                  <a:off x="7291865" y="3969042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그룹 108"/>
                <p:cNvGrpSpPr/>
                <p:nvPr/>
              </p:nvGrpSpPr>
              <p:grpSpPr>
                <a:xfrm>
                  <a:off x="6708038" y="3824995"/>
                  <a:ext cx="572698" cy="303635"/>
                  <a:chOff x="3938954" y="3894543"/>
                  <a:chExt cx="1036895" cy="559619"/>
                </a:xfrm>
              </p:grpSpPr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4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3" name="직사각형 42"/>
              <p:cNvSpPr/>
              <p:nvPr/>
            </p:nvSpPr>
            <p:spPr>
              <a:xfrm>
                <a:off x="6379059" y="3602152"/>
                <a:ext cx="13468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 dirty="0" err="1" smtClean="0"/>
                  <a:t>s.pop</a:t>
                </a:r>
                <a:r>
                  <a:rPr lang="en-US" altLang="ko-KR" sz="1600" b="1" dirty="0" smtClean="0"/>
                  <a:t>() </a:t>
                </a:r>
                <a:r>
                  <a:rPr lang="ko-KR" altLang="en-US" sz="1600" b="1" dirty="0" smtClean="0"/>
                  <a:t>실행</a:t>
                </a:r>
                <a:endParaRPr lang="ko-KR" altLang="en-US" sz="1600" b="1" dirty="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6138050" y="2606426"/>
                <a:ext cx="5634478" cy="693413"/>
                <a:chOff x="6096000" y="4011765"/>
                <a:chExt cx="5634478" cy="693413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 flipH="1">
                  <a:off x="6314202" y="4390464"/>
                  <a:ext cx="294912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 flipH="1">
                  <a:off x="6433732" y="4516767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 flipH="1">
                  <a:off x="6096000" y="4011765"/>
                  <a:ext cx="63337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err="1" smtClean="0"/>
                    <a:t>s.top</a:t>
                  </a:r>
                  <a:endParaRPr lang="ko-KR" altLang="en-US" sz="1600" dirty="0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 flipH="1">
                  <a:off x="7462103" y="4516440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" name="직선 화살표 연결선 56"/>
                <p:cNvCxnSpPr/>
                <p:nvPr/>
              </p:nvCxnSpPr>
              <p:spPr>
                <a:xfrm>
                  <a:off x="7520532" y="4542553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>
                  <a:off x="6492162" y="4544336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그룹 61"/>
                <p:cNvGrpSpPr/>
                <p:nvPr/>
              </p:nvGrpSpPr>
              <p:grpSpPr>
                <a:xfrm flipH="1">
                  <a:off x="8071209" y="4401543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94" name="직사각형 93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63" name="타원 62"/>
                <p:cNvSpPr/>
                <p:nvPr/>
              </p:nvSpPr>
              <p:spPr>
                <a:xfrm flipH="1">
                  <a:off x="8486017" y="4527519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화살표 연결선 63"/>
                <p:cNvCxnSpPr/>
                <p:nvPr/>
              </p:nvCxnSpPr>
              <p:spPr>
                <a:xfrm>
                  <a:off x="8544447" y="4553632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그룹 66"/>
                <p:cNvGrpSpPr/>
                <p:nvPr/>
              </p:nvGrpSpPr>
              <p:grpSpPr>
                <a:xfrm flipH="1">
                  <a:off x="9092726" y="4397358"/>
                  <a:ext cx="589483" cy="299776"/>
                  <a:chOff x="3938956" y="3901655"/>
                  <a:chExt cx="1036895" cy="552507"/>
                </a:xfrm>
              </p:grpSpPr>
              <p:sp>
                <p:nvSpPr>
                  <p:cNvPr id="92" name="직사각형 91"/>
                  <p:cNvSpPr/>
                  <p:nvPr/>
                </p:nvSpPr>
                <p:spPr>
                  <a:xfrm>
                    <a:off x="3938956" y="3901655"/>
                    <a:ext cx="518746" cy="5525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4457105" y="3901657"/>
                    <a:ext cx="518746" cy="5525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72" name="타원 71"/>
                <p:cNvSpPr/>
                <p:nvPr/>
              </p:nvSpPr>
              <p:spPr>
                <a:xfrm flipH="1">
                  <a:off x="9507536" y="4519477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화살표 연결선 76"/>
                <p:cNvCxnSpPr/>
                <p:nvPr/>
              </p:nvCxnSpPr>
              <p:spPr>
                <a:xfrm>
                  <a:off x="9565966" y="4545590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그룹 79"/>
                <p:cNvGrpSpPr/>
                <p:nvPr/>
              </p:nvGrpSpPr>
              <p:grpSpPr>
                <a:xfrm flipH="1">
                  <a:off x="10116473" y="4401543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90" name="직사각형 89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81" name="타원 80"/>
                <p:cNvSpPr/>
                <p:nvPr/>
              </p:nvSpPr>
              <p:spPr>
                <a:xfrm flipH="1">
                  <a:off x="10531281" y="4527519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화살표 연결선 81"/>
                <p:cNvCxnSpPr/>
                <p:nvPr/>
              </p:nvCxnSpPr>
              <p:spPr>
                <a:xfrm>
                  <a:off x="10589711" y="4557220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 flipH="1">
                  <a:off x="11140995" y="4397360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88" name="직사각형 87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86" name="직사각형 85"/>
                <p:cNvSpPr/>
                <p:nvPr/>
              </p:nvSpPr>
              <p:spPr>
                <a:xfrm flipH="1">
                  <a:off x="7325445" y="4390464"/>
                  <a:ext cx="294911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 flipH="1">
                  <a:off x="7030874" y="4390464"/>
                  <a:ext cx="294911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</p:grpSp>
        <p:sp>
          <p:nvSpPr>
            <p:cNvPr id="119" name="직사각형 118"/>
            <p:cNvSpPr/>
            <p:nvPr/>
          </p:nvSpPr>
          <p:spPr>
            <a:xfrm flipH="1">
              <a:off x="7384121" y="5112028"/>
              <a:ext cx="294911" cy="303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flipH="1">
              <a:off x="7089550" y="5112028"/>
              <a:ext cx="294911" cy="303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 flipH="1">
              <a:off x="7656913" y="5102005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/>
                <a:t>반환할 노드</a:t>
              </a:r>
              <a:endParaRPr lang="en-US" altLang="ko-KR" sz="1600" dirty="0" smtClean="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5619375"/>
            <a:ext cx="5634625" cy="6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err="1" smtClean="0">
                <a:latin typeface="ArialMT"/>
              </a:rPr>
              <a:t>removesecond</a:t>
            </a:r>
            <a:r>
              <a:rPr lang="en-US" altLang="ko-KR" sz="2000" b="1" dirty="0" smtClean="0">
                <a:latin typeface="ArialMT"/>
              </a:rPr>
              <a:t>()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스택의 </a:t>
            </a:r>
            <a:r>
              <a:rPr lang="en-US" altLang="ko-KR" b="1" dirty="0" smtClean="0">
                <a:latin typeface="MalgunGothic"/>
              </a:rPr>
              <a:t>top</a:t>
            </a:r>
            <a:r>
              <a:rPr lang="ko-KR" altLang="en-US" b="1" dirty="0" smtClean="0">
                <a:latin typeface="MalgunGothic"/>
              </a:rPr>
              <a:t>으로부터 두 번째에 위치한 원소를 삭제하고 반환</a:t>
            </a:r>
            <a:r>
              <a:rPr lang="en-US" altLang="ko-KR" b="1" dirty="0" smtClean="0">
                <a:latin typeface="MalgunGothic"/>
              </a:rPr>
              <a:t> </a:t>
            </a:r>
            <a:endParaRPr lang="ko-KR" altLang="en-US" dirty="0">
              <a:latin typeface="Malgun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" y="2807421"/>
            <a:ext cx="6362887" cy="2893354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310508" y="2628527"/>
            <a:ext cx="5634478" cy="2834133"/>
            <a:chOff x="6138050" y="2606426"/>
            <a:chExt cx="5634478" cy="2834133"/>
          </a:xfrm>
        </p:grpSpPr>
        <p:grpSp>
          <p:nvGrpSpPr>
            <p:cNvPr id="46" name="그룹 45"/>
            <p:cNvGrpSpPr/>
            <p:nvPr/>
          </p:nvGrpSpPr>
          <p:grpSpPr>
            <a:xfrm>
              <a:off x="6138050" y="2606426"/>
              <a:ext cx="5634478" cy="2341085"/>
              <a:chOff x="6138050" y="2606426"/>
              <a:chExt cx="5634478" cy="2341085"/>
            </a:xfrm>
          </p:grpSpPr>
          <p:grpSp>
            <p:nvGrpSpPr>
              <p:cNvPr id="56" name="그룹 55"/>
              <p:cNvGrpSpPr/>
              <p:nvPr/>
            </p:nvGrpSpPr>
            <p:grpSpPr>
              <a:xfrm flipH="1">
                <a:off x="6138050" y="4254098"/>
                <a:ext cx="4609956" cy="693413"/>
                <a:chOff x="6708038" y="3435217"/>
                <a:chExt cx="4478688" cy="693413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9689822" y="3813916"/>
                  <a:ext cx="572699" cy="303635"/>
                  <a:chOff x="3938954" y="3894543"/>
                  <a:chExt cx="1036897" cy="559619"/>
                </a:xfrm>
              </p:grpSpPr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3938954" y="3894543"/>
                    <a:ext cx="518747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4457105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11" name="직사각형 110"/>
                <p:cNvSpPr/>
                <p:nvPr/>
              </p:nvSpPr>
              <p:spPr>
                <a:xfrm>
                  <a:off x="10688223" y="3813916"/>
                  <a:ext cx="286514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10801845" y="3940219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10571382" y="3435217"/>
                  <a:ext cx="6153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err="1" smtClean="0"/>
                    <a:t>s.top</a:t>
                  </a:r>
                  <a:endParaRPr lang="ko-KR" altLang="en-US" sz="1600" dirty="0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9802757" y="3939892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화살표 연결선 114"/>
                <p:cNvCxnSpPr/>
                <p:nvPr/>
              </p:nvCxnSpPr>
              <p:spPr>
                <a:xfrm flipH="1">
                  <a:off x="9279055" y="3966005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/>
                <p:cNvCxnSpPr/>
                <p:nvPr/>
              </p:nvCxnSpPr>
              <p:spPr>
                <a:xfrm flipH="1">
                  <a:off x="10278143" y="3967788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그룹 116"/>
                <p:cNvGrpSpPr/>
                <p:nvPr/>
              </p:nvGrpSpPr>
              <p:grpSpPr>
                <a:xfrm>
                  <a:off x="8695063" y="3824995"/>
                  <a:ext cx="572698" cy="303635"/>
                  <a:chOff x="3938954" y="3894543"/>
                  <a:chExt cx="1036895" cy="559619"/>
                </a:xfrm>
              </p:grpSpPr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118" name="타원 117"/>
                <p:cNvSpPr/>
                <p:nvPr/>
              </p:nvSpPr>
              <p:spPr>
                <a:xfrm>
                  <a:off x="8807998" y="3950971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9" name="직선 화살표 연결선 118"/>
                <p:cNvCxnSpPr/>
                <p:nvPr/>
              </p:nvCxnSpPr>
              <p:spPr>
                <a:xfrm flipH="1">
                  <a:off x="8284296" y="3977084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그룹 119"/>
                <p:cNvGrpSpPr/>
                <p:nvPr/>
              </p:nvGrpSpPr>
              <p:grpSpPr>
                <a:xfrm>
                  <a:off x="7702632" y="3815543"/>
                  <a:ext cx="572698" cy="305044"/>
                  <a:chOff x="3938954" y="3891946"/>
                  <a:chExt cx="1036895" cy="562216"/>
                </a:xfrm>
              </p:grpSpPr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3938954" y="3891946"/>
                    <a:ext cx="518746" cy="5622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21" name="타원 120"/>
                <p:cNvSpPr/>
                <p:nvPr/>
              </p:nvSpPr>
              <p:spPr>
                <a:xfrm>
                  <a:off x="7815567" y="3942929"/>
                  <a:ext cx="56766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화살표 연결선 121"/>
                <p:cNvCxnSpPr/>
                <p:nvPr/>
              </p:nvCxnSpPr>
              <p:spPr>
                <a:xfrm flipH="1">
                  <a:off x="7291865" y="3969042"/>
                  <a:ext cx="52370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그룹 122"/>
                <p:cNvGrpSpPr/>
                <p:nvPr/>
              </p:nvGrpSpPr>
              <p:grpSpPr>
                <a:xfrm>
                  <a:off x="6708038" y="3824995"/>
                  <a:ext cx="572698" cy="303635"/>
                  <a:chOff x="3938954" y="3894543"/>
                  <a:chExt cx="1036895" cy="559619"/>
                </a:xfrm>
              </p:grpSpPr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57" name="직사각형 56"/>
              <p:cNvSpPr/>
              <p:nvPr/>
            </p:nvSpPr>
            <p:spPr>
              <a:xfrm>
                <a:off x="6379059" y="3602152"/>
                <a:ext cx="23775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 dirty="0" err="1" smtClean="0"/>
                  <a:t>s.removesecond</a:t>
                </a:r>
                <a:r>
                  <a:rPr lang="en-US" altLang="ko-KR" sz="1600" b="1" dirty="0" smtClean="0"/>
                  <a:t>() </a:t>
                </a:r>
                <a:r>
                  <a:rPr lang="ko-KR" altLang="en-US" sz="1600" b="1" dirty="0" smtClean="0"/>
                  <a:t>실행</a:t>
                </a:r>
                <a:endParaRPr lang="ko-KR" altLang="en-US" sz="1600" b="1" dirty="0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6138050" y="2606426"/>
                <a:ext cx="5634478" cy="693413"/>
                <a:chOff x="6096000" y="4011765"/>
                <a:chExt cx="5634478" cy="693413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 flipH="1">
                  <a:off x="6314202" y="4390464"/>
                  <a:ext cx="294912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 flipH="1">
                  <a:off x="6433732" y="4516767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 flipH="1">
                  <a:off x="6096000" y="4011765"/>
                  <a:ext cx="63337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 err="1" smtClean="0"/>
                    <a:t>s.top</a:t>
                  </a:r>
                  <a:endParaRPr lang="ko-KR" altLang="en-US" sz="1600" dirty="0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 flipH="1">
                  <a:off x="7462103" y="4516440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화살표 연결선 87"/>
                <p:cNvCxnSpPr/>
                <p:nvPr/>
              </p:nvCxnSpPr>
              <p:spPr>
                <a:xfrm>
                  <a:off x="7520532" y="4542553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/>
                <p:cNvCxnSpPr/>
                <p:nvPr/>
              </p:nvCxnSpPr>
              <p:spPr>
                <a:xfrm>
                  <a:off x="6492162" y="4544336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그룹 89"/>
                <p:cNvGrpSpPr/>
                <p:nvPr/>
              </p:nvGrpSpPr>
              <p:grpSpPr>
                <a:xfrm flipH="1">
                  <a:off x="8071209" y="4401543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91" name="타원 90"/>
                <p:cNvSpPr/>
                <p:nvPr/>
              </p:nvSpPr>
              <p:spPr>
                <a:xfrm flipH="1">
                  <a:off x="8486017" y="4527519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2" name="직선 화살표 연결선 91"/>
                <p:cNvCxnSpPr/>
                <p:nvPr/>
              </p:nvCxnSpPr>
              <p:spPr>
                <a:xfrm>
                  <a:off x="8544447" y="4553632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그룹 92"/>
                <p:cNvGrpSpPr/>
                <p:nvPr/>
              </p:nvGrpSpPr>
              <p:grpSpPr>
                <a:xfrm flipH="1">
                  <a:off x="9092726" y="4397358"/>
                  <a:ext cx="589483" cy="299776"/>
                  <a:chOff x="3938956" y="3901655"/>
                  <a:chExt cx="1036895" cy="552507"/>
                </a:xfrm>
              </p:grpSpPr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3938956" y="3901655"/>
                    <a:ext cx="518746" cy="5525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4457105" y="3901657"/>
                    <a:ext cx="518746" cy="5525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94" name="타원 93"/>
                <p:cNvSpPr/>
                <p:nvPr/>
              </p:nvSpPr>
              <p:spPr>
                <a:xfrm flipH="1">
                  <a:off x="9507536" y="4519477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화살표 연결선 94"/>
                <p:cNvCxnSpPr/>
                <p:nvPr/>
              </p:nvCxnSpPr>
              <p:spPr>
                <a:xfrm>
                  <a:off x="9565966" y="4545590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그룹 95"/>
                <p:cNvGrpSpPr/>
                <p:nvPr/>
              </p:nvGrpSpPr>
              <p:grpSpPr>
                <a:xfrm flipH="1">
                  <a:off x="10116473" y="4401543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97" name="타원 96"/>
                <p:cNvSpPr/>
                <p:nvPr/>
              </p:nvSpPr>
              <p:spPr>
                <a:xfrm flipH="1">
                  <a:off x="10531281" y="4527519"/>
                  <a:ext cx="58430" cy="594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화살표 연결선 97"/>
                <p:cNvCxnSpPr/>
                <p:nvPr/>
              </p:nvCxnSpPr>
              <p:spPr>
                <a:xfrm>
                  <a:off x="10589711" y="4557220"/>
                  <a:ext cx="5390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/>
                <p:cNvGrpSpPr/>
                <p:nvPr/>
              </p:nvGrpSpPr>
              <p:grpSpPr>
                <a:xfrm flipH="1">
                  <a:off x="11140995" y="4397360"/>
                  <a:ext cx="589483" cy="303635"/>
                  <a:chOff x="3938954" y="3894543"/>
                  <a:chExt cx="1036895" cy="559619"/>
                </a:xfrm>
              </p:grpSpPr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3938954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4457103" y="3894543"/>
                    <a:ext cx="518746" cy="55961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100" name="직사각형 99"/>
                <p:cNvSpPr/>
                <p:nvPr/>
              </p:nvSpPr>
              <p:spPr>
                <a:xfrm flipH="1">
                  <a:off x="7325445" y="4390464"/>
                  <a:ext cx="294911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 flipH="1">
                  <a:off x="7030874" y="4390464"/>
                  <a:ext cx="294911" cy="30363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47" name="직사각형 46"/>
            <p:cNvSpPr/>
            <p:nvPr/>
          </p:nvSpPr>
          <p:spPr>
            <a:xfrm flipH="1">
              <a:off x="7384121" y="5112028"/>
              <a:ext cx="294911" cy="303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7089550" y="5112028"/>
              <a:ext cx="294911" cy="303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 flipH="1">
              <a:off x="7656913" y="5102005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/>
                <a:t>반환할 노드</a:t>
              </a:r>
              <a:endParaRPr lang="en-US" altLang="ko-KR" sz="1600" dirty="0" smtClean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7" y="5589156"/>
            <a:ext cx="5760861" cy="8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(6/6)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reverse()</a:t>
            </a:r>
            <a:endParaRPr lang="ko-KR" altLang="en-US" sz="2000" b="1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ko-KR" altLang="en-US" b="1" dirty="0" smtClean="0">
                <a:latin typeface="MalgunGothic"/>
              </a:rPr>
              <a:t>스택에 있는 원소의 순서를 거꾸로 바꾸는 </a:t>
            </a:r>
            <a:r>
              <a:rPr lang="ko-KR" altLang="en-US" b="1" dirty="0" err="1" smtClean="0">
                <a:latin typeface="MalgunGothic"/>
              </a:rPr>
              <a:t>메소드</a:t>
            </a:r>
            <a:endParaRPr lang="ko-KR" altLang="en-US" dirty="0">
              <a:latin typeface="Malgun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6" y="2588973"/>
            <a:ext cx="5940742" cy="249239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316653" y="3875085"/>
            <a:ext cx="5634478" cy="1163931"/>
            <a:chOff x="6385323" y="2132442"/>
            <a:chExt cx="5634478" cy="1163931"/>
          </a:xfrm>
        </p:grpSpPr>
        <p:sp>
          <p:nvSpPr>
            <p:cNvPr id="47" name="직사각형 46"/>
            <p:cNvSpPr/>
            <p:nvPr/>
          </p:nvSpPr>
          <p:spPr>
            <a:xfrm>
              <a:off x="6385323" y="2132442"/>
              <a:ext cx="16638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 smtClean="0"/>
                <a:t>s.reverse</a:t>
              </a:r>
              <a:r>
                <a:rPr lang="en-US" altLang="ko-KR" sz="1600" b="1" dirty="0" smtClean="0"/>
                <a:t>() </a:t>
              </a:r>
              <a:r>
                <a:rPr lang="ko-KR" altLang="en-US" sz="1600" b="1" dirty="0" smtClean="0"/>
                <a:t>실행</a:t>
              </a:r>
              <a:endParaRPr lang="ko-KR" altLang="en-US" sz="1600" b="1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6385323" y="2602960"/>
              <a:ext cx="5634478" cy="693413"/>
              <a:chOff x="6096000" y="4011765"/>
              <a:chExt cx="5634478" cy="693413"/>
            </a:xfrm>
          </p:grpSpPr>
          <p:sp>
            <p:nvSpPr>
              <p:cNvPr id="54" name="직사각형 53"/>
              <p:cNvSpPr/>
              <p:nvPr/>
            </p:nvSpPr>
            <p:spPr>
              <a:xfrm flipH="1">
                <a:off x="6314202" y="4390464"/>
                <a:ext cx="294912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 flipH="1">
                <a:off x="6433732" y="4516767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flipH="1">
                <a:off x="6096000" y="4011765"/>
                <a:ext cx="6333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 smtClean="0"/>
                  <a:t>s.top</a:t>
                </a:r>
                <a:endParaRPr lang="ko-KR" altLang="en-US" sz="1600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 flipH="1">
                <a:off x="7462103" y="4516440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7520532" y="4542553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6492162" y="4544336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flipH="1">
                <a:off x="8071209" y="4401543"/>
                <a:ext cx="589483" cy="303635"/>
                <a:chOff x="3938954" y="3894543"/>
                <a:chExt cx="1036895" cy="559619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67" name="타원 66"/>
              <p:cNvSpPr/>
              <p:nvPr/>
            </p:nvSpPr>
            <p:spPr>
              <a:xfrm flipH="1">
                <a:off x="8486017" y="4527519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화살표 연결선 71"/>
              <p:cNvCxnSpPr/>
              <p:nvPr/>
            </p:nvCxnSpPr>
            <p:spPr>
              <a:xfrm>
                <a:off x="8544447" y="4553632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그룹 76"/>
              <p:cNvGrpSpPr/>
              <p:nvPr/>
            </p:nvGrpSpPr>
            <p:grpSpPr>
              <a:xfrm flipH="1">
                <a:off x="9092726" y="4397358"/>
                <a:ext cx="589483" cy="299776"/>
                <a:chOff x="3938956" y="3901655"/>
                <a:chExt cx="1036895" cy="552507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938956" y="3901655"/>
                  <a:ext cx="518746" cy="55250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4457105" y="3901657"/>
                  <a:ext cx="518746" cy="55250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80" name="타원 79"/>
              <p:cNvSpPr/>
              <p:nvPr/>
            </p:nvSpPr>
            <p:spPr>
              <a:xfrm flipH="1">
                <a:off x="9507536" y="4519477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>
              <a:xfrm>
                <a:off x="9565966" y="4545590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/>
              <p:cNvGrpSpPr/>
              <p:nvPr/>
            </p:nvGrpSpPr>
            <p:grpSpPr>
              <a:xfrm flipH="1">
                <a:off x="10116473" y="4401543"/>
                <a:ext cx="589483" cy="303635"/>
                <a:chOff x="3938954" y="3894543"/>
                <a:chExt cx="1036895" cy="559619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84" name="타원 83"/>
              <p:cNvSpPr/>
              <p:nvPr/>
            </p:nvSpPr>
            <p:spPr>
              <a:xfrm flipH="1">
                <a:off x="10531281" y="4527519"/>
                <a:ext cx="58430" cy="5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화살표 연결선 85"/>
              <p:cNvCxnSpPr/>
              <p:nvPr/>
            </p:nvCxnSpPr>
            <p:spPr>
              <a:xfrm>
                <a:off x="10589711" y="4557220"/>
                <a:ext cx="53905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/>
              <p:cNvGrpSpPr/>
              <p:nvPr/>
            </p:nvGrpSpPr>
            <p:grpSpPr>
              <a:xfrm flipH="1">
                <a:off x="11140995" y="4397360"/>
                <a:ext cx="589483" cy="303635"/>
                <a:chOff x="3938954" y="3894543"/>
                <a:chExt cx="1036895" cy="559619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3938954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4457103" y="3894543"/>
                  <a:ext cx="518746" cy="5596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88" name="직사각형 87"/>
              <p:cNvSpPr/>
              <p:nvPr/>
            </p:nvSpPr>
            <p:spPr>
              <a:xfrm flipH="1">
                <a:off x="7325445" y="4390464"/>
                <a:ext cx="294911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 flipH="1">
                <a:off x="7030874" y="4390464"/>
                <a:ext cx="294911" cy="3036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6316653" y="2926340"/>
            <a:ext cx="5634478" cy="693413"/>
            <a:chOff x="6096000" y="4011765"/>
            <a:chExt cx="5634478" cy="693413"/>
          </a:xfrm>
        </p:grpSpPr>
        <p:sp>
          <p:nvSpPr>
            <p:cNvPr id="121" name="직사각형 120"/>
            <p:cNvSpPr/>
            <p:nvPr/>
          </p:nvSpPr>
          <p:spPr>
            <a:xfrm flipH="1">
              <a:off x="6314202" y="4390464"/>
              <a:ext cx="294912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 flipH="1">
              <a:off x="6433732" y="451676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flipH="1">
              <a:off x="6096000" y="4011765"/>
              <a:ext cx="6333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s.top</a:t>
              </a:r>
              <a:endParaRPr lang="ko-KR" altLang="en-US" sz="1600" dirty="0"/>
            </a:p>
          </p:txBody>
        </p:sp>
        <p:sp>
          <p:nvSpPr>
            <p:cNvPr id="124" name="타원 123"/>
            <p:cNvSpPr/>
            <p:nvPr/>
          </p:nvSpPr>
          <p:spPr>
            <a:xfrm flipH="1">
              <a:off x="7462103" y="4516440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>
              <a:off x="7520532" y="4542553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492162" y="4544336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 flipH="1">
              <a:off x="8071209" y="4401543"/>
              <a:ext cx="589483" cy="303635"/>
              <a:chOff x="3938954" y="3894543"/>
              <a:chExt cx="1036895" cy="55961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3938954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457103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8" name="타원 127"/>
            <p:cNvSpPr/>
            <p:nvPr/>
          </p:nvSpPr>
          <p:spPr>
            <a:xfrm flipH="1">
              <a:off x="8486017" y="4527519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8544447" y="4553632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그룹 129"/>
            <p:cNvGrpSpPr/>
            <p:nvPr/>
          </p:nvGrpSpPr>
          <p:grpSpPr>
            <a:xfrm flipH="1">
              <a:off x="9092726" y="4397358"/>
              <a:ext cx="589483" cy="299776"/>
              <a:chOff x="3938956" y="3901655"/>
              <a:chExt cx="1036895" cy="552507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8956" y="3901655"/>
                <a:ext cx="518746" cy="5525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457105" y="3901657"/>
                <a:ext cx="518746" cy="5525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31" name="타원 130"/>
            <p:cNvSpPr/>
            <p:nvPr/>
          </p:nvSpPr>
          <p:spPr>
            <a:xfrm flipH="1">
              <a:off x="9507536" y="4519477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>
              <a:off x="9565966" y="4545590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 flipH="1">
              <a:off x="10116473" y="4401543"/>
              <a:ext cx="589483" cy="303635"/>
              <a:chOff x="3938954" y="3894543"/>
              <a:chExt cx="1036895" cy="559619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938954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4457103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34" name="타원 133"/>
            <p:cNvSpPr/>
            <p:nvPr/>
          </p:nvSpPr>
          <p:spPr>
            <a:xfrm flipH="1">
              <a:off x="10531281" y="4527519"/>
              <a:ext cx="58430" cy="59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화살표 연결선 134"/>
            <p:cNvCxnSpPr/>
            <p:nvPr/>
          </p:nvCxnSpPr>
          <p:spPr>
            <a:xfrm>
              <a:off x="10589711" y="4557220"/>
              <a:ext cx="539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그룹 135"/>
            <p:cNvGrpSpPr/>
            <p:nvPr/>
          </p:nvGrpSpPr>
          <p:grpSpPr>
            <a:xfrm flipH="1">
              <a:off x="11140995" y="4397360"/>
              <a:ext cx="589483" cy="303635"/>
              <a:chOff x="3938954" y="3894543"/>
              <a:chExt cx="1036895" cy="55961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3938954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4457103" y="3894543"/>
                <a:ext cx="518746" cy="5596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 flipH="1">
              <a:off x="7325445" y="439046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 flipH="1">
              <a:off x="7030874" y="4390464"/>
              <a:ext cx="294911" cy="303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3" y="5455968"/>
            <a:ext cx="6171686" cy="7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LinkedStack</a:t>
            </a:r>
            <a:r>
              <a:rPr lang="en-US" altLang="ko-KR" sz="2000" dirty="0" smtClean="0"/>
              <a:t>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Node.java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TestLinkedStack.java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640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ArialMT</vt:lpstr>
      <vt:lpstr>MalgunGothic</vt:lpstr>
      <vt:lpstr>Malgun Gothic</vt:lpstr>
      <vt:lpstr>Malgun Gothic</vt:lpstr>
      <vt:lpstr>바탕</vt:lpstr>
      <vt:lpstr>Arial</vt:lpstr>
      <vt:lpstr>Wingdings</vt:lpstr>
      <vt:lpstr>Office 테마</vt:lpstr>
      <vt:lpstr>2018년 1학기 자료구조 및 실습 #05 : Stack  2018. 04.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64</cp:revision>
  <cp:lastPrinted>2018-03-12T00:58:28Z</cp:lastPrinted>
  <dcterms:created xsi:type="dcterms:W3CDTF">2018-03-11T12:41:56Z</dcterms:created>
  <dcterms:modified xsi:type="dcterms:W3CDTF">2018-04-10T00:53:13Z</dcterms:modified>
</cp:coreProperties>
</file>