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8" r:id="rId3"/>
    <p:sldId id="279" r:id="rId4"/>
    <p:sldId id="274" r:id="rId5"/>
    <p:sldId id="288" r:id="rId6"/>
    <p:sldId id="289" r:id="rId7"/>
    <p:sldId id="284" r:id="rId8"/>
    <p:sldId id="286" r:id="rId9"/>
    <p:sldId id="287" r:id="rId10"/>
    <p:sldId id="290" r:id="rId11"/>
    <p:sldId id="291" r:id="rId12"/>
    <p:sldId id="272" r:id="rId13"/>
    <p:sldId id="277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#07 : Server/Client Simulation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2018. 04. 24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127561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실행 결과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3440" y="17806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init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254934"/>
            <a:ext cx="3200400" cy="1524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4358142"/>
            <a:ext cx="6296025" cy="2324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6833" y="3883872"/>
            <a:ext cx="5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run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01452" y="2471514"/>
            <a:ext cx="8104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[</a:t>
            </a:r>
            <a:r>
              <a:rPr lang="ko-KR" altLang="en-US" sz="1500" b="1" dirty="0" err="1" smtClean="0"/>
              <a:t>리스팅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6.4]</a:t>
            </a:r>
            <a:r>
              <a:rPr lang="ko-KR" altLang="en-US" sz="1500" b="1" dirty="0" smtClean="0"/>
              <a:t>를 수행하여 클라이언트의 서비스 시간을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계산하여 과제의 결과와 비교해볼 것</a:t>
            </a:r>
            <a:endParaRPr lang="en-US" altLang="ko-KR" sz="1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01451" y="2899617"/>
            <a:ext cx="8104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</a:t>
            </a:r>
            <a:r>
              <a:rPr lang="ko-KR" altLang="en-US" sz="1500" b="1" dirty="0" smtClean="0"/>
              <a:t>클라이언트의 서비스 시간 </a:t>
            </a:r>
            <a:r>
              <a:rPr lang="en-US" altLang="ko-KR" sz="1500" b="1" dirty="0" smtClean="0"/>
              <a:t>= [</a:t>
            </a:r>
            <a:r>
              <a:rPr lang="ko-KR" altLang="en-US" sz="1500" b="1" dirty="0" smtClean="0"/>
              <a:t>서비스 종료 시간</a:t>
            </a:r>
            <a:r>
              <a:rPr lang="en-US" altLang="ko-KR" sz="1500" b="1" dirty="0" smtClean="0"/>
              <a:t>] - [</a:t>
            </a:r>
            <a:r>
              <a:rPr lang="ko-KR" altLang="en-US" sz="1500" b="1" dirty="0" smtClean="0"/>
              <a:t>서비스 시작 시간</a:t>
            </a:r>
            <a:r>
              <a:rPr lang="en-US" altLang="ko-KR" sz="1500" b="1" dirty="0" smtClean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182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Eclipse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command argument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입력 방법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1275616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Run – Run Configurations..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5" y="1675726"/>
            <a:ext cx="333375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3905863"/>
            <a:ext cx="1753932" cy="9072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983" y="3491015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3440" y="3386077"/>
            <a:ext cx="5054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Java Application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선택 후 </a:t>
            </a:r>
            <a:r>
              <a:rPr lang="en-US" altLang="ko-KR" sz="2000" b="1" dirty="0" smtClean="0"/>
              <a:t>Argument </a:t>
            </a:r>
            <a:r>
              <a:rPr lang="ko-KR" altLang="en-US" sz="2000" b="1" dirty="0" smtClean="0"/>
              <a:t>입력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143" y="3905862"/>
            <a:ext cx="3078827" cy="16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Client, Server (interface)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SimClient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SimServer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ExponentialRandom</a:t>
            </a:r>
            <a:r>
              <a:rPr lang="en-US" altLang="ko-KR" sz="2000" dirty="0" smtClean="0"/>
              <a:t>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Simulation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Queue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주차 과제에서 했었던 </a:t>
            </a:r>
            <a:r>
              <a:rPr lang="en-US" altLang="ko-KR" sz="2000" dirty="0" err="1" smtClean="0"/>
              <a:t>SLinkedQueue</a:t>
            </a:r>
            <a:r>
              <a:rPr lang="ko-KR" altLang="en-US" sz="2000" dirty="0" smtClean="0"/>
              <a:t>를 사용할 것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DS04_05_201800000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홍길동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DS04_05_201800000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DS04_05_201800000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Queue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사용한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Server/Client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시뮬레이션 구현   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702" y="1154656"/>
            <a:ext cx="1107849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[</a:t>
            </a:r>
            <a:r>
              <a:rPr lang="ko-KR" altLang="en-US" b="1" dirty="0" err="1" smtClean="0"/>
              <a:t>리스팅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6.4]</a:t>
            </a:r>
            <a:r>
              <a:rPr lang="ko-KR" altLang="en-US" b="1" dirty="0" smtClean="0"/>
              <a:t>에 </a:t>
            </a:r>
            <a:r>
              <a:rPr lang="ko-KR" altLang="en-US" b="1" dirty="0"/>
              <a:t>있는 </a:t>
            </a:r>
            <a:r>
              <a:rPr lang="en-US" altLang="ko-KR" b="1" dirty="0"/>
              <a:t>Server/Client </a:t>
            </a:r>
            <a:r>
              <a:rPr lang="ko-KR" altLang="en-US" b="1" dirty="0"/>
              <a:t>시뮬레이션 프로그램을 수정해서 다음을 수행하도록 합니다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각 서버마다 큐를 설정한다</a:t>
            </a:r>
            <a:r>
              <a:rPr lang="en-US" altLang="ko-KR" dirty="0" smtClean="0"/>
              <a:t>.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첫 번째 서버부터 순서대로 서버를 변경해 가면서 생성되는 클라이언트를 해당 큐에 </a:t>
            </a:r>
            <a:r>
              <a:rPr lang="ko-KR" altLang="en-US" dirty="0" smtClean="0"/>
              <a:t>삽입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서버가 서비스가 가능해졌을 때 해당하는 큐에서 원소를 제거해 서비스를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dirty="0"/>
              <a:t>모든 클라이언트들이 생성된 후 서비스 받기를 종료할 때까지 걸리는 </a:t>
            </a:r>
            <a:r>
              <a:rPr lang="ko-KR" altLang="en-US" dirty="0" smtClean="0"/>
              <a:t>평균 시간을 </a:t>
            </a:r>
            <a:r>
              <a:rPr lang="ko-KR" altLang="en-US" dirty="0"/>
              <a:t>구하시오</a:t>
            </a:r>
            <a:r>
              <a:rPr lang="en-US" altLang="ko-KR" dirty="0" smtClean="0"/>
              <a:t>.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리스팅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6.4]</a:t>
            </a:r>
            <a:r>
              <a:rPr lang="ko-KR" altLang="en-US" dirty="0" smtClean="0"/>
              <a:t>를 수행했을 때 걸리는 평균 시간을 </a:t>
            </a:r>
            <a:r>
              <a:rPr lang="ko-KR" altLang="en-US" dirty="0"/>
              <a:t>구해 비교하시오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1248" y="3692144"/>
            <a:ext cx="769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* </a:t>
            </a:r>
            <a:r>
              <a:rPr lang="ko-KR" altLang="en-US" dirty="0"/>
              <a:t>다음의 값으로 </a:t>
            </a:r>
            <a:r>
              <a:rPr lang="ko-KR" altLang="en-US" dirty="0" err="1" smtClean="0"/>
              <a:t>실행하시오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서버 수</a:t>
            </a:r>
            <a:r>
              <a:rPr lang="en-US" altLang="ko-KR" dirty="0"/>
              <a:t>: 4, </a:t>
            </a:r>
            <a:r>
              <a:rPr lang="ko-KR" altLang="en-US" dirty="0"/>
              <a:t>클라이언트 수</a:t>
            </a:r>
            <a:r>
              <a:rPr lang="en-US" altLang="ko-KR" dirty="0"/>
              <a:t>: 1000, </a:t>
            </a:r>
            <a:r>
              <a:rPr lang="ko-KR" altLang="en-US" dirty="0"/>
              <a:t>평균 서비스 시간</a:t>
            </a:r>
            <a:r>
              <a:rPr lang="en-US" altLang="ko-KR" dirty="0"/>
              <a:t>: 20, </a:t>
            </a:r>
            <a:r>
              <a:rPr lang="ko-KR" altLang="en-US" dirty="0"/>
              <a:t>평균 도착시간</a:t>
            </a:r>
            <a:r>
              <a:rPr lang="en-US" altLang="ko-KR" dirty="0"/>
              <a:t>: 5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8761" y="1149337"/>
            <a:ext cx="107608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60000"/>
              </a:lnSpc>
              <a:buAutoNum type="arabicParenBoth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인자로 전달 받은 서버의 수만큼 서버 객체를 생성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arenBoth"/>
            </a:pP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랜덤한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간격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(mean arrival time)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클라이언트를 생성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arenBoth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생성한 클라이언트를 서버의 큐에 삽입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arenBoth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서버가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유휴상태일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경우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큐에서 클라이언트를 하나 꺼내서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클라이언트에 대한 서비스를 진행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arenBoth" startAt="5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서버가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유휴상태가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아닐 경우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클라이언트는 큐에서 대기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457200" indent="-457200" algn="just" fontAlgn="base">
              <a:lnSpc>
                <a:spcPct val="160000"/>
              </a:lnSpc>
              <a:buAutoNum type="arabicParenBoth" startAt="5"/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모든 클라이언트에 대한 서비스가 끝나면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서비스 받기를 종료할 때까지의 평균 시간을 계산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10501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Server</a:t>
            </a:r>
            <a:endParaRPr lang="ko-KR" altLang="en-US" sz="2000" b="1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MalgunGothic"/>
              </a:rPr>
              <a:t>getMeanServiceTime</a:t>
            </a:r>
            <a:r>
              <a:rPr lang="en-US" altLang="ko-KR" b="1" dirty="0" smtClean="0">
                <a:latin typeface="MalgunGothic"/>
              </a:rPr>
              <a:t>() : </a:t>
            </a:r>
            <a:r>
              <a:rPr lang="ko-KR" altLang="en-US" dirty="0" smtClean="0">
                <a:latin typeface="MalgunGothic"/>
              </a:rPr>
              <a:t>서버의 </a:t>
            </a:r>
            <a:r>
              <a:rPr lang="en-US" altLang="ko-KR" dirty="0" err="1" smtClean="0">
                <a:latin typeface="MalgunGothic"/>
              </a:rPr>
              <a:t>meanServiceTime</a:t>
            </a:r>
            <a:r>
              <a:rPr lang="ko-KR" altLang="en-US" dirty="0" smtClean="0">
                <a:latin typeface="MalgunGothic"/>
              </a:rPr>
              <a:t>을 반환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getStopTime</a:t>
            </a:r>
            <a:r>
              <a:rPr lang="en-US" altLang="ko-KR" b="1" dirty="0" smtClean="0">
                <a:latin typeface="ArialMT"/>
              </a:rPr>
              <a:t>() : </a:t>
            </a:r>
            <a:r>
              <a:rPr lang="ko-KR" altLang="en-US" dirty="0" smtClean="0">
                <a:latin typeface="ArialMT"/>
              </a:rPr>
              <a:t>서버가 서비스를 중지한 시간을 반환</a:t>
            </a:r>
            <a:endParaRPr lang="en-US" altLang="ko-KR" b="1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isIdle</a:t>
            </a:r>
            <a:r>
              <a:rPr lang="en-US" altLang="ko-KR" b="1" dirty="0" smtClean="0">
                <a:latin typeface="ArialMT"/>
              </a:rPr>
              <a:t>() : </a:t>
            </a:r>
            <a:r>
              <a:rPr lang="ko-KR" altLang="en-US" dirty="0" smtClean="0">
                <a:latin typeface="ArialMT"/>
              </a:rPr>
              <a:t>서버의 </a:t>
            </a:r>
            <a:r>
              <a:rPr lang="ko-KR" altLang="en-US" dirty="0" err="1" smtClean="0">
                <a:latin typeface="ArialMT"/>
              </a:rPr>
              <a:t>유휴상태</a:t>
            </a:r>
            <a:r>
              <a:rPr lang="ko-KR" altLang="en-US" dirty="0" smtClean="0">
                <a:latin typeface="ArialMT"/>
              </a:rPr>
              <a:t> 여부를 반환</a:t>
            </a:r>
            <a:endParaRPr lang="en-US" altLang="ko-KR" b="1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MT"/>
              </a:rPr>
              <a:t> </a:t>
            </a:r>
            <a:r>
              <a:rPr lang="en-US" altLang="ko-KR" sz="2000" dirty="0" smtClean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startServing</a:t>
            </a:r>
            <a:r>
              <a:rPr lang="en-US" altLang="ko-KR" b="1" dirty="0" smtClean="0">
                <a:latin typeface="ArialMT"/>
              </a:rPr>
              <a:t>(Client c, </a:t>
            </a:r>
            <a:r>
              <a:rPr lang="en-US" altLang="ko-KR" b="1" dirty="0" err="1" smtClean="0">
                <a:latin typeface="ArialMT"/>
              </a:rPr>
              <a:t>int</a:t>
            </a:r>
            <a:r>
              <a:rPr lang="en-US" altLang="ko-KR" b="1" dirty="0" smtClean="0">
                <a:latin typeface="ArialMT"/>
              </a:rPr>
              <a:t> t) : </a:t>
            </a:r>
            <a:r>
              <a:rPr lang="ko-KR" altLang="en-US" dirty="0" smtClean="0">
                <a:latin typeface="ArialMT"/>
              </a:rPr>
              <a:t>클라이언트 </a:t>
            </a:r>
            <a:r>
              <a:rPr lang="en-US" altLang="ko-KR" dirty="0" smtClean="0">
                <a:latin typeface="ArialMT"/>
              </a:rPr>
              <a:t>c</a:t>
            </a:r>
            <a:r>
              <a:rPr lang="ko-KR" altLang="en-US" dirty="0" smtClean="0">
                <a:latin typeface="ArialMT"/>
              </a:rPr>
              <a:t>에 대한 서비스를 시작</a:t>
            </a:r>
            <a:endParaRPr lang="en-US" altLang="ko-KR" b="1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MT"/>
              </a:rPr>
              <a:t> </a:t>
            </a:r>
            <a:r>
              <a:rPr lang="en-US" altLang="ko-KR" sz="2000" dirty="0" smtClean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stopServing</a:t>
            </a:r>
            <a:r>
              <a:rPr lang="en-US" altLang="ko-KR" b="1" dirty="0" smtClean="0">
                <a:latin typeface="ArialMT"/>
              </a:rPr>
              <a:t>(</a:t>
            </a:r>
            <a:r>
              <a:rPr lang="en-US" altLang="ko-KR" b="1" dirty="0" err="1" smtClean="0">
                <a:latin typeface="ArialMT"/>
              </a:rPr>
              <a:t>int</a:t>
            </a:r>
            <a:r>
              <a:rPr lang="en-US" altLang="ko-KR" b="1" dirty="0" smtClean="0">
                <a:latin typeface="ArialMT"/>
              </a:rPr>
              <a:t> t) : </a:t>
            </a:r>
            <a:r>
              <a:rPr lang="ko-KR" altLang="en-US" dirty="0" smtClean="0">
                <a:latin typeface="ArialMT"/>
              </a:rPr>
              <a:t>클라이언트에 대한 서비스를 중지</a:t>
            </a:r>
            <a:endParaRPr lang="en-US" altLang="ko-KR" dirty="0" smtClean="0">
              <a:latin typeface="Malgun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9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7881" y="1197139"/>
            <a:ext cx="895557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MT"/>
              </a:rPr>
              <a:t>• </a:t>
            </a:r>
            <a:r>
              <a:rPr lang="en-US" altLang="ko-KR" sz="2000" b="1" dirty="0" smtClean="0">
                <a:latin typeface="ArialMT"/>
              </a:rPr>
              <a:t>Client</a:t>
            </a:r>
            <a:endParaRPr lang="ko-KR" altLang="en-US" sz="2000" b="1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MalgunGothic"/>
              </a:rPr>
              <a:t>setStartTime</a:t>
            </a:r>
            <a:r>
              <a:rPr lang="en-US" altLang="ko-KR" b="1" dirty="0" smtClean="0">
                <a:latin typeface="MalgunGothic"/>
              </a:rPr>
              <a:t>(</a:t>
            </a:r>
            <a:r>
              <a:rPr lang="en-US" altLang="ko-KR" b="1" dirty="0" err="1" smtClean="0">
                <a:latin typeface="MalgunGothic"/>
              </a:rPr>
              <a:t>int</a:t>
            </a:r>
            <a:r>
              <a:rPr lang="en-US" altLang="ko-KR" b="1" dirty="0" smtClean="0">
                <a:latin typeface="MalgunGothic"/>
              </a:rPr>
              <a:t> t) : </a:t>
            </a:r>
            <a:r>
              <a:rPr lang="ko-KR" altLang="en-US" dirty="0" smtClean="0">
                <a:latin typeface="MalgunGothic"/>
              </a:rPr>
              <a:t>클라이언트의 서비스가 시작된 시간을 </a:t>
            </a:r>
            <a:r>
              <a:rPr lang="en-US" altLang="ko-KR" dirty="0" smtClean="0">
                <a:latin typeface="MalgunGothic"/>
              </a:rPr>
              <a:t>t</a:t>
            </a:r>
            <a:r>
              <a:rPr lang="ko-KR" altLang="en-US" dirty="0" smtClean="0">
                <a:latin typeface="MalgunGothic"/>
              </a:rPr>
              <a:t>로 설정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setStopTime</a:t>
            </a:r>
            <a:r>
              <a:rPr lang="en-US" altLang="ko-KR" b="1" dirty="0" smtClean="0">
                <a:latin typeface="ArialMT"/>
              </a:rPr>
              <a:t>(</a:t>
            </a:r>
            <a:r>
              <a:rPr lang="en-US" altLang="ko-KR" b="1" dirty="0" err="1" smtClean="0">
                <a:latin typeface="ArialMT"/>
              </a:rPr>
              <a:t>int</a:t>
            </a:r>
            <a:r>
              <a:rPr lang="en-US" altLang="ko-KR" b="1" dirty="0" smtClean="0">
                <a:latin typeface="ArialMT"/>
              </a:rPr>
              <a:t> t) : </a:t>
            </a:r>
            <a:r>
              <a:rPr lang="ko-KR" altLang="en-US" dirty="0" smtClean="0">
                <a:latin typeface="ArialMT"/>
              </a:rPr>
              <a:t>클라이언트의 서비스가 중지된 시간을 </a:t>
            </a:r>
            <a:r>
              <a:rPr lang="en-US" altLang="ko-KR" dirty="0" smtClean="0">
                <a:latin typeface="ArialMT"/>
              </a:rPr>
              <a:t>t</a:t>
            </a:r>
            <a:r>
              <a:rPr lang="ko-KR" altLang="en-US" dirty="0" smtClean="0">
                <a:latin typeface="ArialMT"/>
              </a:rPr>
              <a:t>로 설정</a:t>
            </a:r>
            <a:endParaRPr lang="en-US" altLang="ko-KR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rialMT"/>
              </a:rPr>
              <a:t>  </a:t>
            </a:r>
            <a:r>
              <a:rPr lang="en-US" altLang="ko-KR" dirty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getStartTime</a:t>
            </a:r>
            <a:r>
              <a:rPr lang="en-US" altLang="ko-KR" b="1" dirty="0" smtClean="0">
                <a:latin typeface="ArialMT"/>
              </a:rPr>
              <a:t>() : </a:t>
            </a:r>
            <a:r>
              <a:rPr lang="ko-KR" altLang="en-US" dirty="0" smtClean="0">
                <a:latin typeface="ArialMT"/>
              </a:rPr>
              <a:t>클라이언트의 서비스가 시작된 시간을 반환</a:t>
            </a:r>
            <a:endParaRPr lang="en-US" altLang="ko-KR" dirty="0" smtClean="0"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MT"/>
              </a:rPr>
              <a:t> </a:t>
            </a:r>
            <a:r>
              <a:rPr lang="en-US" altLang="ko-KR" sz="2000" dirty="0" smtClean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– </a:t>
            </a:r>
            <a:r>
              <a:rPr lang="en-US" altLang="ko-KR" b="1" dirty="0" err="1" smtClean="0">
                <a:latin typeface="ArialMT"/>
              </a:rPr>
              <a:t>getStopTime</a:t>
            </a:r>
            <a:r>
              <a:rPr lang="en-US" altLang="ko-KR" b="1" dirty="0" smtClean="0">
                <a:latin typeface="ArialMT"/>
              </a:rPr>
              <a:t>() : </a:t>
            </a:r>
            <a:r>
              <a:rPr lang="ko-KR" altLang="en-US" dirty="0" smtClean="0">
                <a:latin typeface="ArialMT"/>
              </a:rPr>
              <a:t>클라이언트의 서비스가 종료된 시간을 반환</a:t>
            </a:r>
            <a:endParaRPr lang="en-US" altLang="ko-KR" dirty="0" smtClean="0">
              <a:latin typeface="Malgun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79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127561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시뮬레이션 진행 과정</a:t>
            </a:r>
            <a:endParaRPr lang="ko-KR" altLang="en-US" sz="2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148544" y="3889303"/>
            <a:ext cx="632460" cy="524968"/>
            <a:chOff x="853440" y="3675185"/>
            <a:chExt cx="764345" cy="65063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54415" y="2444263"/>
            <a:ext cx="7033845" cy="644768"/>
            <a:chOff x="4554415" y="2444263"/>
            <a:chExt cx="7033845" cy="64476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554415" y="2488223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554415" y="3089031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244285" y="2444263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A</a:t>
              </a:r>
            </a:p>
            <a:p>
              <a:r>
                <a:rPr lang="en-US" altLang="ko-KR" sz="1400" dirty="0" smtClean="0"/>
                <a:t>MST : 16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54415" y="3497146"/>
            <a:ext cx="7033845" cy="616032"/>
            <a:chOff x="4554415" y="3593860"/>
            <a:chExt cx="7033845" cy="616032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554415" y="3609084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554415" y="4209892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244285" y="3593860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B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54415" y="4544881"/>
            <a:ext cx="7033845" cy="603923"/>
            <a:chOff x="4554415" y="4598192"/>
            <a:chExt cx="7033845" cy="603923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4554415" y="4601307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554415" y="5202115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244285" y="4598192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C</a:t>
              </a:r>
            </a:p>
            <a:p>
              <a:r>
                <a:rPr lang="en-US" altLang="ko-KR" sz="1400" dirty="0" smtClean="0"/>
                <a:t>MST : 12</a:t>
              </a:r>
              <a:endParaRPr lang="ko-KR" altLang="en-US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54415" y="5638800"/>
            <a:ext cx="7033845" cy="600808"/>
            <a:chOff x="4554415" y="5638800"/>
            <a:chExt cx="7033845" cy="6008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4554415" y="5638800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554415" y="6239608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244285" y="5638800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D</a:t>
              </a:r>
            </a:p>
            <a:p>
              <a:r>
                <a:rPr lang="en-US" altLang="ko-KR" sz="1400" dirty="0" smtClean="0"/>
                <a:t>MST : 8</a:t>
              </a:r>
              <a:endParaRPr lang="ko-KR" altLang="en-US" sz="1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585749" y="2043531"/>
            <a:ext cx="16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Queue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604846" y="3314700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604845" y="4318579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604844" y="5411756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3440" y="3341077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Arrival Clients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1345593" y="3894019"/>
            <a:ext cx="632460" cy="524968"/>
            <a:chOff x="853440" y="3675185"/>
            <a:chExt cx="764345" cy="65063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28091" y="3889303"/>
            <a:ext cx="632460" cy="524968"/>
            <a:chOff x="853440" y="3675185"/>
            <a:chExt cx="764345" cy="65063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194118" y="6415635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MST : Mean Service 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091" y="2012514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Time = 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3136" y="441427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 1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01277" y="440717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 2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84137" y="440717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 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42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127561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시뮬레이션 진행 과정</a:t>
            </a:r>
            <a:endParaRPr lang="ko-KR" altLang="en-US" sz="2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592994" y="2526781"/>
            <a:ext cx="632460" cy="524968"/>
            <a:chOff x="853440" y="3675185"/>
            <a:chExt cx="764345" cy="65063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54415" y="2479749"/>
            <a:ext cx="7025054" cy="609282"/>
            <a:chOff x="4554415" y="2479749"/>
            <a:chExt cx="7025054" cy="60928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554415" y="2488223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554415" y="3089031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235494" y="2479749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A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16</a:t>
              </a:r>
              <a:endParaRPr lang="ko-KR" altLang="en-US" sz="1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54415" y="3512370"/>
            <a:ext cx="7033845" cy="600808"/>
            <a:chOff x="4554415" y="3609084"/>
            <a:chExt cx="7033845" cy="600808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554415" y="3609084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554415" y="4209892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244285" y="3614082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B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54415" y="4543807"/>
            <a:ext cx="7033845" cy="604997"/>
            <a:chOff x="4554415" y="4597118"/>
            <a:chExt cx="7033845" cy="60499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4554415" y="4601307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554415" y="5202115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244285" y="4597118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C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12</a:t>
              </a:r>
              <a:endParaRPr lang="ko-KR" altLang="en-US" sz="1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554415" y="5638800"/>
            <a:ext cx="7033845" cy="600808"/>
            <a:chOff x="4554415" y="5638800"/>
            <a:chExt cx="7033845" cy="6008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4554415" y="5638800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554415" y="6239608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244285" y="5638800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D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8</a:t>
              </a:r>
              <a:endParaRPr lang="ko-KR" altLang="en-US" sz="1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585749" y="2043531"/>
            <a:ext cx="16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Queue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604846" y="3314700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604845" y="4318579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604844" y="5411756"/>
            <a:ext cx="8255977" cy="87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3440" y="3341077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Arrival Clients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603033" y="3543428"/>
            <a:ext cx="632461" cy="524968"/>
            <a:chOff x="853439" y="3675185"/>
            <a:chExt cx="764346" cy="65063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53439" y="3675185"/>
              <a:ext cx="746759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592994" y="4583298"/>
            <a:ext cx="632460" cy="524968"/>
            <a:chOff x="853440" y="3675185"/>
            <a:chExt cx="764345" cy="65063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592994" y="5676475"/>
            <a:ext cx="632460" cy="524968"/>
            <a:chOff x="853440" y="3675185"/>
            <a:chExt cx="764345" cy="65063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38104" y="2523234"/>
            <a:ext cx="632460" cy="524968"/>
            <a:chOff x="853440" y="3675185"/>
            <a:chExt cx="764345" cy="65063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94118" y="6415635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MST : Mean Service Time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983" y="2012514"/>
            <a:ext cx="20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Time : 18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345592" y="3809755"/>
            <a:ext cx="632460" cy="524968"/>
            <a:chOff x="853440" y="3675185"/>
            <a:chExt cx="764345" cy="65063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300184" y="43185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Client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0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" y="127561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시뮬레이션 진행 과정</a:t>
            </a:r>
            <a:endParaRPr lang="ko-KR" altLang="en-US" sz="2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9748721" y="4737607"/>
            <a:ext cx="632460" cy="524968"/>
            <a:chOff x="853440" y="3675185"/>
            <a:chExt cx="764345" cy="65063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67940" y="4694872"/>
            <a:ext cx="7025054" cy="609282"/>
            <a:chOff x="4554415" y="2479749"/>
            <a:chExt cx="7025054" cy="60928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554415" y="2488223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554415" y="3089031"/>
              <a:ext cx="56710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235494" y="2479749"/>
              <a:ext cx="1343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 A</a:t>
              </a:r>
            </a:p>
            <a:p>
              <a:r>
                <a:rPr lang="en-US" altLang="ko-KR" sz="1400" dirty="0"/>
                <a:t>MST : </a:t>
              </a:r>
              <a:r>
                <a:rPr lang="en-US" altLang="ko-KR" sz="1400" dirty="0" smtClean="0"/>
                <a:t>16</a:t>
              </a:r>
              <a:endParaRPr lang="ko-KR" altLang="en-US" sz="1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599274" y="4258654"/>
            <a:ext cx="16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Queue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602008" y="4737607"/>
            <a:ext cx="632460" cy="524968"/>
            <a:chOff x="853440" y="3675185"/>
            <a:chExt cx="764345" cy="65063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853440" y="3675185"/>
              <a:ext cx="764345" cy="650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53440" y="3675185"/>
              <a:ext cx="746760" cy="641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194118" y="6415635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MST : Mean Service Time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53440" y="1843951"/>
                <a:ext cx="1028897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서비스 중인 클라이언트가 없을 경우</a:t>
                </a:r>
                <a:r>
                  <a:rPr lang="en-US" altLang="ko-KR" dirty="0" smtClean="0"/>
                  <a:t>,</a:t>
                </a:r>
              </a:p>
              <a:p>
                <a:r>
                  <a:rPr lang="ko-KR" altLang="en-US" dirty="0" smtClean="0"/>
                  <a:t>서버의 큐에서 클라이언트를 하나 꺼내 와서 서비스를 시작함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서버의 </a:t>
                </a:r>
                <a:r>
                  <a:rPr lang="en-US" altLang="ko-KR" dirty="0" smtClean="0"/>
                  <a:t>Mean Service Time</a:t>
                </a:r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16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서버는 평균을 </a:t>
                </a:r>
                <a:r>
                  <a:rPr lang="en-US" altLang="ko-KR" dirty="0" smtClean="0"/>
                  <a:t>16</a:t>
                </a:r>
                <a:r>
                  <a:rPr lang="ko-KR" altLang="en-US" dirty="0" smtClean="0"/>
                  <a:t>으로 하는 </a:t>
                </a:r>
                <a:r>
                  <a:rPr lang="ko-KR" altLang="en-US" dirty="0" err="1" smtClean="0"/>
                  <a:t>랜덤한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의 처리시간을 가짐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이라고 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아래의 그림에서 시간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에 도착한 클라이언트의 서비스 종료 시간은 </a:t>
                </a:r>
                <a:r>
                  <a:rPr lang="en-US" altLang="ko-KR" dirty="0" smtClean="0"/>
                  <a:t>14</a:t>
                </a:r>
                <a:r>
                  <a:rPr lang="ko-KR" altLang="en-US" dirty="0" smtClean="0"/>
                  <a:t>가 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서버가 서비스를 진행중일 때 들어온 클라이언트는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서버가 </a:t>
                </a:r>
                <a:r>
                  <a:rPr lang="en-US" altLang="ko-KR" dirty="0" smtClean="0"/>
                  <a:t>Idle </a:t>
                </a:r>
                <a:r>
                  <a:rPr lang="ko-KR" altLang="en-US" dirty="0" smtClean="0"/>
                  <a:t>상태가 될 때 까지 큐에서 대기함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" y="1843951"/>
                <a:ext cx="10288970" cy="2031325"/>
              </a:xfrm>
              <a:prstGeom prst="rect">
                <a:avLst/>
              </a:prstGeom>
              <a:blipFill>
                <a:blip r:embed="rId2"/>
                <a:stretch>
                  <a:fillRect l="-474" t="-1497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228023" y="438711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서비스 중인 </a:t>
            </a:r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55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888</Words>
  <Application>Microsoft Office PowerPoint</Application>
  <PresentationFormat>와이드스크린</PresentationFormat>
  <Paragraphs>163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ArialMT</vt:lpstr>
      <vt:lpstr>MalgunGothic</vt:lpstr>
      <vt:lpstr>Malgun Gothic</vt:lpstr>
      <vt:lpstr>Malgun Gothic</vt:lpstr>
      <vt:lpstr>바탕</vt:lpstr>
      <vt:lpstr>Arial</vt:lpstr>
      <vt:lpstr>Cambria Math</vt:lpstr>
      <vt:lpstr>Wingdings</vt:lpstr>
      <vt:lpstr>Office 테마</vt:lpstr>
      <vt:lpstr>2018년 1학기 자료구조 및 실습 #07 : Server/Client Simulation  2018. 04. 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70</cp:revision>
  <cp:lastPrinted>2018-03-12T00:58:28Z</cp:lastPrinted>
  <dcterms:created xsi:type="dcterms:W3CDTF">2018-03-11T12:41:56Z</dcterms:created>
  <dcterms:modified xsi:type="dcterms:W3CDTF">2018-04-24T00:50:19Z</dcterms:modified>
</cp:coreProperties>
</file>