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8" r:id="rId3"/>
    <p:sldId id="279" r:id="rId4"/>
    <p:sldId id="274" r:id="rId5"/>
    <p:sldId id="281" r:id="rId6"/>
    <p:sldId id="282" r:id="rId7"/>
    <p:sldId id="280" r:id="rId8"/>
    <p:sldId id="272" r:id="rId9"/>
    <p:sldId id="270" r:id="rId10"/>
    <p:sldId id="271" r:id="rId11"/>
  </p:sldIdLst>
  <p:sldSz cx="12192000" cy="6858000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4257" y="1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util/ArrayLis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#08 : </a:t>
            </a:r>
            <a:r>
              <a:rPr lang="en-US" altLang="ko-KR" sz="2800" b="1" dirty="0" err="1" smtClean="0"/>
              <a:t>java.util.</a:t>
            </a:r>
            <a:r>
              <a:rPr lang="en-US" altLang="ko-KR" sz="2800" b="1" dirty="0" err="1" smtClean="0"/>
              <a:t>ArrayList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2018. 05. 01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dirty="0" err="1" smtClean="0"/>
              <a:t>java.util.ArrayList</a:t>
            </a:r>
            <a:r>
              <a:rPr lang="ko-KR" altLang="en-US" sz="2000" b="1" dirty="0" smtClean="0"/>
              <a:t>를 이용한 </a:t>
            </a:r>
            <a:r>
              <a:rPr lang="en-US" altLang="ko-KR" sz="2000" b="1" dirty="0" err="1" smtClean="0"/>
              <a:t>ArrayStack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ArrayQueue</a:t>
            </a:r>
            <a:r>
              <a:rPr lang="ko-KR" altLang="en-US" sz="2000" b="1" dirty="0" smtClean="0"/>
              <a:t>의 </a:t>
            </a:r>
            <a:r>
              <a:rPr lang="ko-KR" altLang="en-US" sz="2000" b="1" dirty="0" smtClean="0"/>
              <a:t>구현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3982" y="225734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254" y="1953484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실습문제</a:t>
            </a:r>
            <a:endParaRPr lang="ko-KR" altLang="en-US" sz="16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688037" y="3600091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2517" y="2053242"/>
            <a:ext cx="6025731" cy="2491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1/4)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2517" y="4940992"/>
            <a:ext cx="6528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ArrayList</a:t>
            </a: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로부터 생성된 </a:t>
            </a:r>
            <a:endParaRPr lang="en-US" altLang="ko-KR" sz="16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aStack</a:t>
            </a: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만으로도 위의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모두 구현 가능</a:t>
            </a:r>
            <a:endParaRPr lang="en-US" altLang="ko-KR" sz="16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b="1" dirty="0" err="1" smtClean="0"/>
              <a:t>java.util.ArrayList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제공되는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메소드가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무엇이 있는지 파악 해야함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9012" y="1171282"/>
            <a:ext cx="1107849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5.1]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/>
              <a:t>Stack </a:t>
            </a:r>
            <a:r>
              <a:rPr lang="ko-KR" altLang="en-US" dirty="0"/>
              <a:t>인터페이스를 구현하는 </a:t>
            </a:r>
            <a:r>
              <a:rPr lang="en-US" altLang="ko-KR" b="1" dirty="0" err="1" smtClean="0"/>
              <a:t>ArrayStack</a:t>
            </a:r>
            <a:r>
              <a:rPr lang="ko-KR" altLang="en-US" dirty="0" smtClean="0"/>
              <a:t> </a:t>
            </a:r>
            <a:r>
              <a:rPr lang="ko-KR" altLang="en-US" dirty="0"/>
              <a:t>클래스를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java.util.ArrayList</a:t>
            </a:r>
            <a:r>
              <a:rPr lang="ko-KR" altLang="en-US" b="1" dirty="0" smtClean="0"/>
              <a:t>를 </a:t>
            </a:r>
            <a:r>
              <a:rPr lang="ko-KR" altLang="en-US" b="1" dirty="0"/>
              <a:t>이용하여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algn="just" fontAlgn="base">
              <a:lnSpc>
                <a:spcPct val="150000"/>
              </a:lnSpc>
            </a:pPr>
            <a:r>
              <a:rPr lang="ko-KR" altLang="en-US" u="sng" dirty="0"/>
              <a:t>즉</a:t>
            </a:r>
            <a:r>
              <a:rPr lang="en-US" altLang="ko-KR" u="sng" dirty="0"/>
              <a:t>, Stack </a:t>
            </a:r>
            <a:r>
              <a:rPr lang="ko-KR" altLang="en-US" u="sng" dirty="0" err="1"/>
              <a:t>메소드를</a:t>
            </a:r>
            <a:r>
              <a:rPr lang="ko-KR" altLang="en-US" u="sng" dirty="0"/>
              <a:t> 구현하기 위해 </a:t>
            </a:r>
            <a:r>
              <a:rPr lang="en-US" altLang="ko-KR" u="sng" dirty="0" err="1"/>
              <a:t>ArrayList</a:t>
            </a:r>
            <a:r>
              <a:rPr lang="en-US" altLang="ko-KR" u="sng" dirty="0"/>
              <a:t> </a:t>
            </a:r>
            <a:r>
              <a:rPr lang="ko-KR" altLang="en-US" u="sng" dirty="0" err="1"/>
              <a:t>메소드를</a:t>
            </a:r>
            <a:r>
              <a:rPr lang="ko-KR" altLang="en-US" u="sng" dirty="0"/>
              <a:t> </a:t>
            </a:r>
            <a:r>
              <a:rPr lang="ko-KR" altLang="en-US" u="sng" dirty="0" smtClean="0"/>
              <a:t>사용</a:t>
            </a:r>
            <a:endParaRPr lang="en-US" altLang="ko-KR" u="sng" kern="0" dirty="0" smtClean="0"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peek()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스택의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top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원소를 리턴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pop() :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스택의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top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원소를 제거하여 리턴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push(object) :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스택의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top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 원소를 삽입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size() :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스택 원소의 개수를 리턴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70" y="1776411"/>
            <a:ext cx="4546428" cy="474907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2627" y="1211635"/>
            <a:ext cx="107608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b="1" dirty="0" smtClean="0"/>
              <a:t>Test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 smtClean="0"/>
              <a:t>연습문제 </a:t>
            </a:r>
            <a:r>
              <a:rPr lang="en-US" altLang="ko-KR" dirty="0"/>
              <a:t>5.1</a:t>
            </a:r>
            <a:r>
              <a:rPr lang="ko-KR" altLang="en-US" dirty="0"/>
              <a:t>를 바탕으로 </a:t>
            </a:r>
            <a:r>
              <a:rPr lang="en-US" altLang="ko-KR" dirty="0" err="1"/>
              <a:t>ArrayStack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pop </a:t>
            </a:r>
            <a:r>
              <a:rPr lang="ko-KR" altLang="en-US" dirty="0"/>
              <a:t>연산들을 수행하면서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pop</a:t>
            </a:r>
            <a:r>
              <a:rPr lang="ko-KR" altLang="en-US" dirty="0"/>
              <a:t>연산에 의해 </a:t>
            </a:r>
            <a:r>
              <a:rPr lang="ko-KR" altLang="en-US" dirty="0" smtClean="0"/>
              <a:t>리턴 되는 </a:t>
            </a:r>
            <a:r>
              <a:rPr lang="en-US" altLang="ko-KR" dirty="0"/>
              <a:t>Object</a:t>
            </a:r>
            <a:r>
              <a:rPr lang="ko-KR" altLang="en-US" dirty="0"/>
              <a:t>를 프린트하는 테스트를 수행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2540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49" y="2854047"/>
            <a:ext cx="4181475" cy="3381375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265323" y="3358341"/>
            <a:ext cx="247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 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830" y="3935090"/>
            <a:ext cx="1506178" cy="12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2517" y="2053242"/>
            <a:ext cx="6025731" cy="2491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3633" y="4907742"/>
            <a:ext cx="6528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ArrayList</a:t>
            </a: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로부터 생성된 </a:t>
            </a:r>
            <a:endParaRPr lang="en-US" altLang="ko-KR" sz="16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aQueue</a:t>
            </a: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만으로도 </a:t>
            </a: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위의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모두 구현 가능</a:t>
            </a:r>
            <a:endParaRPr lang="en-US" altLang="ko-KR" sz="16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b="1" dirty="0" err="1" smtClean="0"/>
              <a:t>java.util.ArrayList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제공되는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메소드가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무엇이 있는지 파악 해야함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9012" y="1171282"/>
            <a:ext cx="1107849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.1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]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/>
              <a:t>Queue </a:t>
            </a:r>
            <a:r>
              <a:rPr lang="ko-KR" altLang="en-US" dirty="0"/>
              <a:t>인터페이스를 구현하는 </a:t>
            </a:r>
            <a:r>
              <a:rPr lang="en-US" altLang="ko-KR" b="1" dirty="0" err="1" smtClean="0"/>
              <a:t>ArrayQueue</a:t>
            </a:r>
            <a:r>
              <a:rPr lang="ko-KR" altLang="en-US" dirty="0" smtClean="0"/>
              <a:t> </a:t>
            </a:r>
            <a:r>
              <a:rPr lang="ko-KR" altLang="en-US" dirty="0"/>
              <a:t>클래스를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java.util.ArrayList</a:t>
            </a:r>
            <a:r>
              <a:rPr lang="ko-KR" altLang="en-US" b="1" dirty="0" smtClean="0"/>
              <a:t>를 </a:t>
            </a:r>
            <a:r>
              <a:rPr lang="ko-KR" altLang="en-US" b="1" dirty="0"/>
              <a:t>이용하여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algn="just" fontAlgn="base">
              <a:lnSpc>
                <a:spcPct val="150000"/>
              </a:lnSpc>
            </a:pPr>
            <a:r>
              <a:rPr lang="ko-KR" altLang="en-US" u="sng" dirty="0"/>
              <a:t>즉</a:t>
            </a:r>
            <a:r>
              <a:rPr lang="en-US" altLang="ko-KR" u="sng" dirty="0"/>
              <a:t>, </a:t>
            </a:r>
            <a:r>
              <a:rPr lang="en-US" altLang="ko-KR" u="sng" dirty="0" smtClean="0"/>
              <a:t>Queue </a:t>
            </a:r>
            <a:r>
              <a:rPr lang="ko-KR" altLang="en-US" u="sng" dirty="0" err="1"/>
              <a:t>메소드를</a:t>
            </a:r>
            <a:r>
              <a:rPr lang="ko-KR" altLang="en-US" u="sng" dirty="0"/>
              <a:t> 구현하기 위해 </a:t>
            </a:r>
            <a:r>
              <a:rPr lang="en-US" altLang="ko-KR" u="sng" dirty="0" err="1"/>
              <a:t>ArrayList</a:t>
            </a:r>
            <a:r>
              <a:rPr lang="en-US" altLang="ko-KR" u="sng" dirty="0"/>
              <a:t> </a:t>
            </a:r>
            <a:r>
              <a:rPr lang="ko-KR" altLang="en-US" u="sng" dirty="0" err="1"/>
              <a:t>메소드를</a:t>
            </a:r>
            <a:r>
              <a:rPr lang="ko-KR" altLang="en-US" u="sng" dirty="0"/>
              <a:t> </a:t>
            </a:r>
            <a:r>
              <a:rPr lang="ko-KR" altLang="en-US" u="sng" dirty="0" smtClean="0"/>
              <a:t>사용</a:t>
            </a:r>
            <a:endParaRPr lang="en-US" altLang="ko-KR" u="sng" kern="0" dirty="0" smtClean="0"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first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큐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첫번째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원소를 리턴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remove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큐의 첫번째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원소를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제거하여 리턴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add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(object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: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큐의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마지막에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원소를 삽입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size() :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큐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원소의 개수를 리턴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069" y="1850273"/>
            <a:ext cx="4635305" cy="4608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2540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2627" y="1211635"/>
            <a:ext cx="107608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b="1" dirty="0" smtClean="0"/>
              <a:t>Test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연습문제 </a:t>
            </a:r>
            <a:r>
              <a:rPr lang="en-US" altLang="ko-KR" dirty="0"/>
              <a:t>5.1</a:t>
            </a:r>
            <a:r>
              <a:rPr lang="ko-KR" altLang="en-US" dirty="0"/>
              <a:t>를 바탕으로 </a:t>
            </a:r>
            <a:r>
              <a:rPr lang="en-US" altLang="ko-KR" dirty="0" err="1"/>
              <a:t>ArrayQueue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add</a:t>
            </a:r>
            <a:r>
              <a:rPr lang="ko-KR" altLang="en-US" dirty="0"/>
              <a:t>와 </a:t>
            </a:r>
            <a:r>
              <a:rPr lang="en-US" altLang="ko-KR" dirty="0"/>
              <a:t>remove </a:t>
            </a:r>
            <a:r>
              <a:rPr lang="ko-KR" altLang="en-US" dirty="0"/>
              <a:t>연산들을 수행하면서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dirty="0" smtClean="0"/>
              <a:t>    remove</a:t>
            </a:r>
            <a:r>
              <a:rPr lang="ko-KR" altLang="en-US" dirty="0"/>
              <a:t>연산에 의해 </a:t>
            </a:r>
            <a:r>
              <a:rPr lang="ko-KR" altLang="en-US" dirty="0" smtClean="0"/>
              <a:t>리턴 되는 </a:t>
            </a:r>
            <a:r>
              <a:rPr lang="en-US" altLang="ko-KR" dirty="0"/>
              <a:t>Object</a:t>
            </a:r>
            <a:r>
              <a:rPr lang="ko-KR" altLang="en-US" dirty="0"/>
              <a:t>를 프린트하는 테스트를 수행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71" y="2978738"/>
            <a:ext cx="3601767" cy="28235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5323" y="3358341"/>
            <a:ext cx="247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 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27" y="3911911"/>
            <a:ext cx="1547583" cy="13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(2/3)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3495" y="1319578"/>
            <a:ext cx="19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java.util.ArrayList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2" y="1760068"/>
            <a:ext cx="6019974" cy="33581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435" y="3026756"/>
            <a:ext cx="5270962" cy="3551471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18586748">
            <a:off x="5678250" y="2679981"/>
            <a:ext cx="399011" cy="4156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24477" y="2278341"/>
            <a:ext cx="493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“Method Summary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일부만 발췌 한 것이므로   </a:t>
            </a:r>
            <a:endParaRPr lang="en-US" altLang="ko-KR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전체적으로 확인 필요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99611" y="1337053"/>
            <a:ext cx="6415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hlinkClick r:id="rId4"/>
              </a:rPr>
              <a:t>https</a:t>
            </a:r>
            <a:r>
              <a:rPr lang="ko-KR" altLang="en-US" sz="1600" dirty="0">
                <a:hlinkClick r:id="rId4"/>
              </a:rPr>
              <a:t>://</a:t>
            </a:r>
            <a:r>
              <a:rPr lang="ko-KR" altLang="en-US" sz="1600" dirty="0" smtClean="0">
                <a:hlinkClick r:id="rId4"/>
              </a:rPr>
              <a:t>docs.oracle.com/javase/7/docs/api/java/util/ArrayList.html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01922" y="133187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Link 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12726"/>
            <a:ext cx="1048155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ArrayStack.java 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Stack.java (interface</a:t>
            </a:r>
            <a:r>
              <a:rPr lang="en-US" altLang="ko-KR" sz="2000" dirty="0" smtClean="0"/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ArrayQueue.java </a:t>
            </a:r>
            <a:r>
              <a:rPr lang="en-US" altLang="ko-KR" sz="2000" dirty="0"/>
              <a:t>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Queue.java </a:t>
            </a:r>
            <a:r>
              <a:rPr lang="en-US" altLang="ko-KR" sz="2000" dirty="0"/>
              <a:t>(interface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Test.java </a:t>
            </a:r>
            <a:r>
              <a:rPr lang="en-US" altLang="ko-KR" sz="2000" dirty="0" smtClean="0"/>
              <a:t>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07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DS03_08_201800000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DS03_08_201800000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517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바탕</vt:lpstr>
      <vt:lpstr>함초롬돋움</vt:lpstr>
      <vt:lpstr>Arial</vt:lpstr>
      <vt:lpstr>Wingdings</vt:lpstr>
      <vt:lpstr>Office 테마</vt:lpstr>
      <vt:lpstr>2018년 1학기 자료구조 및 실습 #08 : java.util.ArrayList  2018. 05.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99</cp:revision>
  <cp:lastPrinted>2018-04-30T00:48:08Z</cp:lastPrinted>
  <dcterms:created xsi:type="dcterms:W3CDTF">2018-03-11T12:41:56Z</dcterms:created>
  <dcterms:modified xsi:type="dcterms:W3CDTF">2018-04-30T02:19:26Z</dcterms:modified>
</cp:coreProperties>
</file>