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311" r:id="rId6"/>
    <p:sldId id="312" r:id="rId7"/>
    <p:sldId id="265" r:id="rId8"/>
    <p:sldId id="293" r:id="rId9"/>
    <p:sldId id="294" r:id="rId10"/>
    <p:sldId id="295" r:id="rId11"/>
    <p:sldId id="296" r:id="rId12"/>
    <p:sldId id="297" r:id="rId13"/>
    <p:sldId id="298" r:id="rId14"/>
    <p:sldId id="304" r:id="rId15"/>
    <p:sldId id="303" r:id="rId16"/>
    <p:sldId id="314" r:id="rId17"/>
    <p:sldId id="302" r:id="rId18"/>
    <p:sldId id="313" r:id="rId19"/>
    <p:sldId id="305" r:id="rId20"/>
    <p:sldId id="306" r:id="rId21"/>
    <p:sldId id="309" r:id="rId22"/>
    <p:sldId id="299" r:id="rId23"/>
    <p:sldId id="308" r:id="rId24"/>
    <p:sldId id="307" r:id="rId25"/>
    <p:sldId id="300" r:id="rId26"/>
    <p:sldId id="30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0000FF"/>
    <a:srgbClr val="B0B0B0"/>
    <a:srgbClr val="BD5B69"/>
    <a:srgbClr val="82365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88D-A811-440F-95A7-827F4A264644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79B41-A7CF-4EC6-BC36-38DD6BDB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E1B-90D5-4F9B-9E4C-62AC71F1B549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E12-91E9-48B3-8725-8FB18F62DABB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353-E004-4C18-A205-40CAB4A97367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103-840D-472B-9DB6-A573DD245691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8669" y="6331636"/>
            <a:ext cx="2743200" cy="365125"/>
          </a:xfrm>
        </p:spPr>
        <p:txBody>
          <a:bodyPr/>
          <a:lstStyle/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F7E7-AAAB-4E9C-9EB2-7F7C9E8ACEA4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32C9-0033-4800-BB2A-890E7C87EE64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E2-4C60-42BD-9DCC-59F701B4A01C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6D11-B5CF-4CEF-8AD4-CBDB7F17B9F1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26C-9BDE-4BAA-8102-B488E1775E9F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1FE-D68B-4925-90CE-5CFE6F8EA24E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D8A-E5E4-4D6A-8CBF-4718C95A6F89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724-19A1-4D21-88AE-556D6284F5B9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945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095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wls9628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3258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Image Processing</a:t>
            </a:r>
            <a:br>
              <a:rPr lang="en-US" altLang="ko-KR" sz="4400" b="1" dirty="0" smtClean="0"/>
            </a:br>
            <a:r>
              <a:rPr lang="ko-KR" altLang="en-US" sz="3600" dirty="0" smtClean="0"/>
              <a:t>실습 </a:t>
            </a:r>
            <a:r>
              <a:rPr lang="en-US" altLang="ko-KR" sz="3600" dirty="0" smtClean="0"/>
              <a:t>3.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3258" y="4059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2019. 03. 25</a:t>
            </a:r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 혁 진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gurwls9628@naver.com</a:t>
            </a:r>
            <a:endParaRPr lang="ko-KR" altLang="en-US" sz="16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Padding Image</a:t>
            </a:r>
          </a:p>
          <a:p>
            <a:pPr marL="914400" lvl="2" indent="0">
              <a:buNone/>
            </a:pPr>
            <a:r>
              <a:rPr lang="en-US" altLang="ko-KR" dirty="0" smtClean="0"/>
              <a:t>- Pad size </a:t>
            </a:r>
            <a:r>
              <a:rPr lang="ko-KR" altLang="en-US" dirty="0" smtClean="0"/>
              <a:t>를 이미지와 같게 준 예시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Padding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0" y="2664165"/>
            <a:ext cx="3127144" cy="3127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07" y="2664165"/>
            <a:ext cx="3125674" cy="31256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79" y="2664166"/>
            <a:ext cx="3125674" cy="31256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74806" y="5851628"/>
            <a:ext cx="68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Zero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60151" y="5851628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repetition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34037" y="5851628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mirror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7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필요한 지식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Zero Padding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zeros </a:t>
            </a:r>
            <a:r>
              <a:rPr lang="ko-KR" altLang="en-US" dirty="0" smtClean="0"/>
              <a:t>함수를 통해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정의된 행렬 사용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중앙에 이미지를 입력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m:n</a:t>
            </a:r>
            <a:r>
              <a:rPr lang="en-US" altLang="ko-KR" dirty="0" smtClean="0"/>
              <a:t>, x:y)</a:t>
            </a:r>
            <a:r>
              <a:rPr lang="ko-KR" altLang="en-US" dirty="0" smtClean="0"/>
              <a:t>의 위치에 이미지를 넣음</a:t>
            </a:r>
            <a:endParaRPr lang="en-US" altLang="ko-KR" dirty="0" smtClean="0"/>
          </a:p>
          <a:p>
            <a:pPr lvl="3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Repetition Padding</a:t>
            </a:r>
          </a:p>
          <a:p>
            <a:pPr lvl="3">
              <a:buFontTx/>
              <a:buChar char="-"/>
            </a:pPr>
            <a:r>
              <a:rPr lang="en-US" altLang="ko-KR" b="1" dirty="0" err="1" smtClean="0"/>
              <a:t>repmat</a:t>
            </a:r>
            <a:r>
              <a:rPr lang="ko-KR" altLang="en-US" dirty="0" smtClean="0"/>
              <a:t>함수를 통해 일정 부분의 값을 반복적으로 보이게 함</a:t>
            </a:r>
            <a:endParaRPr lang="en-US" altLang="ko-KR" dirty="0" smtClean="0"/>
          </a:p>
          <a:p>
            <a:pPr lvl="3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Mirror Padding</a:t>
            </a:r>
            <a:endParaRPr lang="en-US" altLang="ko-KR" b="1" dirty="0"/>
          </a:p>
          <a:p>
            <a:pPr lvl="3">
              <a:buFontTx/>
              <a:buChar char="-"/>
            </a:pPr>
            <a:r>
              <a:rPr lang="en-US" altLang="ko-KR" dirty="0" smtClean="0"/>
              <a:t>: </a:t>
            </a:r>
            <a:r>
              <a:rPr lang="ko-KR" altLang="en-US" dirty="0" smtClean="0"/>
              <a:t>을 통해서 값을 받을 때에 이미지와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부분이 거꾸로 되게 만듦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1:n</a:t>
            </a:r>
            <a:r>
              <a:rPr lang="ko-KR" altLang="en-US" dirty="0" smtClean="0"/>
              <a:t>으로 받는다면 </a:t>
            </a:r>
            <a:r>
              <a:rPr lang="en-US" altLang="ko-KR" dirty="0" smtClean="0"/>
              <a:t>m:-1:n+1</a:t>
            </a:r>
            <a:r>
              <a:rPr lang="ko-KR" altLang="en-US" dirty="0" smtClean="0"/>
              <a:t>로 받아서 값을 거꾸로 받게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Padding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417" y="1702211"/>
            <a:ext cx="2283515" cy="2138989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Padding</a:t>
            </a:r>
            <a:r>
              <a:rPr lang="ko-KR" altLang="en-US" b="1" dirty="0" smtClean="0"/>
              <a:t>에 대해서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pad_size</a:t>
            </a:r>
            <a:r>
              <a:rPr lang="ko-KR" altLang="en-US" b="1" dirty="0" smtClean="0"/>
              <a:t>를 지정하고 </a:t>
            </a:r>
            <a:r>
              <a:rPr lang="en-US" altLang="ko-KR" b="1" dirty="0" smtClean="0"/>
              <a:t>type</a:t>
            </a:r>
            <a:r>
              <a:rPr lang="ko-KR" altLang="en-US" b="1" dirty="0" smtClean="0"/>
              <a:t>을 입력하면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해당 </a:t>
            </a:r>
            <a:r>
              <a:rPr lang="en-US" altLang="ko-KR" b="1" dirty="0" smtClean="0"/>
              <a:t>type</a:t>
            </a:r>
            <a:r>
              <a:rPr lang="ko-KR" altLang="en-US" b="1" dirty="0" smtClean="0"/>
              <a:t>과 크기의 </a:t>
            </a:r>
            <a:r>
              <a:rPr lang="en-US" altLang="ko-KR" b="1" dirty="0" smtClean="0"/>
              <a:t>padding</a:t>
            </a:r>
            <a:r>
              <a:rPr lang="ko-KR" altLang="en-US" b="1" dirty="0" smtClean="0"/>
              <a:t>을 적용하는 함수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err="1" smtClean="0"/>
              <a:t>my_padding.m</a:t>
            </a:r>
            <a:r>
              <a:rPr lang="ko-KR" altLang="en-US" b="1" dirty="0" smtClean="0"/>
              <a:t>파일로 만들어서 사용</a:t>
            </a:r>
            <a:endParaRPr lang="en-US" altLang="ko-KR" b="1" dirty="0" smtClean="0"/>
          </a:p>
          <a:p>
            <a:pPr marL="914400" lvl="2" indent="0">
              <a:buNone/>
            </a:pPr>
            <a:endParaRPr lang="en-US" altLang="ko-KR" b="1" dirty="0"/>
          </a:p>
          <a:p>
            <a:pPr lvl="2">
              <a:buFontTx/>
              <a:buChar char="-"/>
            </a:pPr>
            <a:r>
              <a:rPr lang="en-US" altLang="ko-KR" dirty="0" smtClean="0"/>
              <a:t>Padding</a:t>
            </a:r>
            <a:r>
              <a:rPr lang="ko-KR" altLang="en-US" dirty="0" smtClean="0"/>
              <a:t> 코드는</a:t>
            </a:r>
            <a:r>
              <a:rPr lang="ko-KR" altLang="en-US" dirty="0"/>
              <a:t> </a:t>
            </a:r>
            <a:r>
              <a:rPr lang="ko-KR" altLang="en-US" dirty="0" smtClean="0"/>
              <a:t>이전 주차의 코드를 참고해도 됨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Padding </a:t>
            </a:r>
            <a:r>
              <a:rPr lang="ko-KR" altLang="en-US" dirty="0" smtClean="0"/>
              <a:t>크기의 차이만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Padding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07" y="2020810"/>
            <a:ext cx="3933825" cy="333375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2" y="4638286"/>
            <a:ext cx="3143250" cy="36195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447" y="4454448"/>
            <a:ext cx="1722515" cy="172251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4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 마스크를 이미지에 씌워 나온 값을 새 이미지에 담음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이미지의 필터 결과를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새 이미지의 픽셀에 적용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Image Mask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의 연산을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반복해 새 값을 얻음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Filter</a:t>
            </a:r>
            <a:r>
              <a:rPr lang="ko-KR" altLang="en-US" dirty="0" smtClean="0"/>
              <a:t>의 합은 </a:t>
            </a:r>
            <a:r>
              <a:rPr lang="en-US" altLang="ko-KR" dirty="0" smtClean="0"/>
              <a:t>0</a:t>
            </a:r>
            <a:br>
              <a:rPr lang="en-US" altLang="ko-KR" dirty="0" smtClean="0"/>
            </a:b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Filter </a:t>
            </a:r>
            <a:r>
              <a:rPr lang="ko-KR" altLang="en-US" dirty="0" smtClean="0">
                <a:sym typeface="Wingdings" panose="05000000000000000000" pitchFamily="2" charset="2"/>
              </a:rPr>
              <a:t>연산의 결과가 이미지 색상에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변화를 주지 않기 위해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6" y="2155948"/>
            <a:ext cx="5455914" cy="415393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8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Low Pass Filter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저주파의 신호를 통과시키고 고주파를 없애는 필터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이미지의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와 같은 급격한 변화가 있는 부분을 완곡하게 만듦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이미지를 부드럽게 보이게 하는 용도</a:t>
            </a:r>
            <a:r>
              <a:rPr lang="en-US" altLang="ko-KR" dirty="0" smtClean="0"/>
              <a:t>, Noise </a:t>
            </a:r>
            <a:r>
              <a:rPr lang="ko-KR" altLang="en-US" dirty="0" smtClean="0"/>
              <a:t>처리 등을 위해서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ex:) Averaging filter, Gaussian Filter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16" y="4443203"/>
            <a:ext cx="6416091" cy="17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High Pass Filter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고주파 신호를 통과시키고 저주파를 없애는 필터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급격한 변화가 있는 부분의 값 변동을 더 크게 만들고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변화가 적은 부분은 값 변동을 더 작게 만듦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Edge detection, </a:t>
            </a:r>
            <a:r>
              <a:rPr lang="ko-KR" altLang="en-US" dirty="0" smtClean="0"/>
              <a:t>윤곽을 더 선명하게 하는 용도 등으로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72" y="4103073"/>
            <a:ext cx="3732375" cy="226286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1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가중 평균 필터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Uniform </a:t>
            </a:r>
            <a:r>
              <a:rPr lang="ko-KR" altLang="en-US" dirty="0" smtClean="0"/>
              <a:t>평균 필터는 필터의 모든 위치의 값의 비중이 같음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필터의 중앙의 위치의 값의 비중을 높게 한 필터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Weighted Average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/>
              <a:t>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3909583"/>
            <a:ext cx="5448300" cy="2400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75" y="944584"/>
            <a:ext cx="2857500" cy="300990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0" y="3823344"/>
            <a:ext cx="24955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주변 값이 자신의 값보다 큰 폭으로 증가할 경우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값을 증가시켜 </a:t>
            </a:r>
            <a:r>
              <a:rPr lang="en-US" altLang="ko-KR" b="1" dirty="0" smtClean="0"/>
              <a:t>Edge</a:t>
            </a:r>
            <a:r>
              <a:rPr lang="ko-KR" altLang="en-US" b="1" dirty="0" smtClean="0"/>
              <a:t>를 부각시킴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주변이 자신의 값과 비슷할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가까운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주변 색이 크게 증가할 경우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에 가까운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얻음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의도적으로 중앙 값을 더 크게 만들어 합이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이 되지 않게 하기도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Laplacian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08" y="4281740"/>
            <a:ext cx="5810250" cy="1876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14" y="1768141"/>
            <a:ext cx="3667125" cy="1981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6859"/>
            <a:ext cx="2419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필터에 덮인 값들의 </a:t>
            </a:r>
            <a:r>
              <a:rPr lang="ko-KR" altLang="en-US" b="1" dirty="0" err="1" smtClean="0"/>
              <a:t>중간값을</a:t>
            </a:r>
            <a:r>
              <a:rPr lang="ko-KR" altLang="en-US" b="1" dirty="0" smtClean="0"/>
              <a:t> 통과시킴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Matlab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median </a:t>
            </a:r>
            <a:r>
              <a:rPr lang="ko-KR" altLang="en-US" dirty="0" smtClean="0"/>
              <a:t>함수를 사용해 중간 값을 얻을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(median </a:t>
            </a:r>
            <a:r>
              <a:rPr lang="ko-KR" altLang="en-US" dirty="0" smtClean="0"/>
              <a:t>함수의 오차는 무시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err="1" smtClean="0"/>
              <a:t>중간값은</a:t>
            </a:r>
            <a:r>
              <a:rPr lang="ko-KR" altLang="en-US" dirty="0" smtClean="0"/>
              <a:t> 평균값보다 </a:t>
            </a:r>
            <a:r>
              <a:rPr lang="en-US" altLang="ko-KR" dirty="0" smtClean="0"/>
              <a:t>outlier </a:t>
            </a:r>
            <a:r>
              <a:rPr lang="ko-KR" altLang="en-US" dirty="0" smtClean="0"/>
              <a:t>에 강함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[1 2 3 1 2 1 3 2 255]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중간 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평균은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으로 값들을 대표하기 어려움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Median filter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에 더 잘 견딤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Median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55" y="3185766"/>
            <a:ext cx="2571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수평과 수직의 경사에 대해 각각 필터를 취한 값을</a:t>
            </a:r>
            <a:r>
              <a:rPr lang="en-US" altLang="ko-KR" b="1" dirty="0"/>
              <a:t> </a:t>
            </a:r>
            <a:r>
              <a:rPr lang="ko-KR" altLang="en-US" b="1" dirty="0" smtClean="0"/>
              <a:t>더함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수직의 </a:t>
            </a:r>
            <a:r>
              <a:rPr lang="en-US" altLang="ko-KR" dirty="0" smtClean="0"/>
              <a:t>edge detection,</a:t>
            </a:r>
            <a:br>
              <a:rPr lang="en-US" altLang="ko-KR" dirty="0" smtClean="0"/>
            </a:br>
            <a:r>
              <a:rPr lang="ko-KR" altLang="en-US" dirty="0" smtClean="0"/>
              <a:t>수평의 </a:t>
            </a:r>
            <a:r>
              <a:rPr lang="en-US" altLang="ko-KR" dirty="0" smtClean="0"/>
              <a:t>edge detection </a:t>
            </a:r>
            <a:r>
              <a:rPr lang="ko-KR" altLang="en-US" dirty="0" smtClean="0"/>
              <a:t>값을 찾은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필터</a:t>
            </a:r>
            <a:r>
              <a:rPr lang="ko-KR" altLang="en-US" dirty="0"/>
              <a:t>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[1 2 1]</a:t>
            </a:r>
            <a:r>
              <a:rPr lang="en-US" altLang="ko-KR" b="1" dirty="0" smtClean="0"/>
              <a:t>’</a:t>
            </a:r>
            <a:r>
              <a:rPr lang="en-US" altLang="ko-KR" dirty="0" smtClean="0"/>
              <a:t> * [1 0 1]</a:t>
            </a:r>
            <a:r>
              <a:rPr lang="ko-KR" altLang="en-US" dirty="0" smtClean="0"/>
              <a:t>을 통해 구할 수 있음 </a:t>
            </a:r>
            <a:r>
              <a:rPr lang="en-US" altLang="ko-KR" dirty="0" smtClean="0"/>
              <a:t>( </a:t>
            </a:r>
            <a:r>
              <a:rPr lang="en-US" altLang="ko-KR" b="1" dirty="0" smtClean="0"/>
              <a:t>‘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transform, </a:t>
            </a:r>
            <a:r>
              <a:rPr lang="ko-KR" altLang="en-US" dirty="0" smtClean="0"/>
              <a:t>행과 열을 바꿈 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필터 크기가 커질 경우 위의 </a:t>
            </a:r>
            <a:r>
              <a:rPr lang="ko-KR" altLang="en-US" dirty="0" err="1" smtClean="0"/>
              <a:t>행렬곱을</a:t>
            </a:r>
            <a:r>
              <a:rPr lang="ko-KR" altLang="en-US" dirty="0" smtClean="0"/>
              <a:t> 응용하여 구할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Sobel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39" y="744062"/>
            <a:ext cx="3900004" cy="19162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29" y="3971896"/>
            <a:ext cx="6656541" cy="24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과목 홈페이지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충남대학교 사이버 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http://e-learn.cnu.ac.kr</a:t>
            </a:r>
            <a:r>
              <a:rPr lang="en-US" altLang="ko-KR" dirty="0" smtClean="0"/>
              <a:t> 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TA </a:t>
            </a:r>
            <a:r>
              <a:rPr lang="ko-KR" altLang="en-US" b="1" dirty="0" smtClean="0"/>
              <a:t>연락처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김혁진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627</a:t>
            </a:r>
            <a:r>
              <a:rPr lang="ko-KR" altLang="en-US" dirty="0" smtClean="0"/>
              <a:t>호 정보보호연구실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>
                <a:hlinkClick r:id="rId3"/>
              </a:rPr>
              <a:t>gurwls9628@naver.com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[IP] </a:t>
            </a:r>
            <a:r>
              <a:rPr lang="ko-KR" altLang="en-US" dirty="0" smtClean="0"/>
              <a:t>를 메일 제목에 붙여주세요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과제 질문은 메일로만 해주세요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실습 소개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이미지를 더 선명하게 만드는 필터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이미지는 저주파와 고주파 성분이 합쳐져서 만들어짐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 중 저주파 성분을 빼내면 고주파만 남을 것이므로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저주파 성분의 값을 빼서 영상을 선명하게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Unsharp</a:t>
            </a:r>
            <a:r>
              <a:rPr lang="en-US" altLang="ko-KR" sz="3200" b="1" dirty="0" smtClean="0"/>
              <a:t> mask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589" y="1019981"/>
            <a:ext cx="2844717" cy="49984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69" y="4913355"/>
            <a:ext cx="3790950" cy="1181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0" y="3880505"/>
            <a:ext cx="3688519" cy="24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이미지를 더 선명하게 만드는 필터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에서 기존 이미지의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한 부분을 빼는 것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기존 이미지보다 선명해지는 것을 확인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Unsharp</a:t>
            </a:r>
            <a:r>
              <a:rPr lang="en-US" altLang="ko-KR" sz="3200" b="1" dirty="0" smtClean="0"/>
              <a:t> mask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11" y="3323622"/>
            <a:ext cx="5205121" cy="28438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29" y="4481576"/>
            <a:ext cx="3790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my_padding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Zero: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부분을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b="1" dirty="0" smtClean="0"/>
              <a:t>Repetition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가장자리의 값을 반복해서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을 채움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Mirror: </a:t>
            </a:r>
            <a:r>
              <a:rPr lang="ko-KR" altLang="en-US" dirty="0" smtClean="0"/>
              <a:t>거울처럼 대칭되게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을 채움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각각의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옵션에 대한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값을 구함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예외 처리는 하지 않아도 됨 </a:t>
            </a:r>
            <a:r>
              <a:rPr lang="en-US" altLang="ko-KR" dirty="0" smtClean="0"/>
              <a:t>(ex: padding</a:t>
            </a:r>
            <a:r>
              <a:rPr lang="ko-KR" altLang="en-US" dirty="0" smtClean="0"/>
              <a:t>이 이미지 크기보다 커지는 경우 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주어진 코드에 대해서도 설명을 적어야 함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843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/>
              <a:t>m</a:t>
            </a:r>
            <a:r>
              <a:rPr lang="en-US" altLang="ko-KR" b="1" dirty="0" err="1" smtClean="0"/>
              <a:t>y_filter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err="1" smtClean="0"/>
              <a:t>Avr</a:t>
            </a:r>
            <a:r>
              <a:rPr lang="en-US" altLang="ko-KR" b="1" dirty="0" smtClean="0"/>
              <a:t>, weighted </a:t>
            </a:r>
            <a:r>
              <a:rPr lang="en-US" altLang="ko-KR" b="1" dirty="0" err="1" smtClean="0"/>
              <a:t>avr</a:t>
            </a:r>
            <a:r>
              <a:rPr lang="en-US" altLang="ko-KR" b="1" dirty="0" smtClean="0"/>
              <a:t> filter: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 평균 필터에 대한 코드 설명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b="1" dirty="0" smtClean="0"/>
              <a:t>Laplacian: </a:t>
            </a:r>
            <a:r>
              <a:rPr lang="ko-KR" altLang="en-US" dirty="0" err="1" smtClean="0"/>
              <a:t>라플라시안</a:t>
            </a:r>
            <a:r>
              <a:rPr lang="ko-KR" altLang="en-US" dirty="0" smtClean="0"/>
              <a:t> 필터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Median: </a:t>
            </a:r>
            <a:r>
              <a:rPr lang="ko-KR" altLang="en-US" dirty="0" smtClean="0"/>
              <a:t>필터가 씌워진 부분의 </a:t>
            </a:r>
            <a:r>
              <a:rPr lang="ko-KR" altLang="en-US" dirty="0" err="1" smtClean="0"/>
              <a:t>중간값을</a:t>
            </a:r>
            <a:r>
              <a:rPr lang="ko-KR" altLang="en-US" dirty="0" smtClean="0"/>
              <a:t> 얻는 필터에 대해 구현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Sobel: </a:t>
            </a:r>
            <a:r>
              <a:rPr lang="ko-KR" altLang="en-US" dirty="0" err="1" smtClean="0"/>
              <a:t>소벨</a:t>
            </a:r>
            <a:r>
              <a:rPr lang="ko-KR" altLang="en-US" dirty="0" smtClean="0"/>
              <a:t> 필터 구현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err="1" smtClean="0"/>
              <a:t>Unsharp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Unsharp</a:t>
            </a:r>
            <a:r>
              <a:rPr lang="en-US" altLang="ko-KR" dirty="0" smtClean="0"/>
              <a:t> mask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필터의 크기는 홀수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3x3</a:t>
            </a:r>
            <a:r>
              <a:rPr lang="ko-KR" altLang="en-US" dirty="0"/>
              <a:t> </a:t>
            </a:r>
            <a:r>
              <a:rPr lang="ko-KR" altLang="en-US" dirty="0" smtClean="0"/>
              <a:t>필터만 만족하는 것은 </a:t>
            </a:r>
            <a:r>
              <a:rPr lang="en-US" altLang="ko-KR" dirty="0" smtClean="0"/>
              <a:t>X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5x5, 7x7</a:t>
            </a:r>
            <a:r>
              <a:rPr lang="ko-KR" altLang="en-US" dirty="0" smtClean="0"/>
              <a:t>등 모든 이미지 크기보다 작은 홀수 크기의 필터를 받게 구현해야 함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예외 처리는 하지 않아도 됨 </a:t>
            </a:r>
            <a:r>
              <a:rPr lang="en-US" altLang="ko-KR" dirty="0" smtClean="0"/>
              <a:t>(ex: </a:t>
            </a:r>
            <a:r>
              <a:rPr lang="ko-KR" altLang="en-US" dirty="0" smtClean="0"/>
              <a:t>이미지보다 필터가 큰 경우 등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/>
              <a:t>주어진 코드에 대해서도 설명을 적어야 </a:t>
            </a:r>
            <a:r>
              <a:rPr lang="ko-KR" altLang="en-US" b="1" dirty="0" smtClean="0"/>
              <a:t>함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4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보고서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보고서 양식을 보고 작성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.pdf</a:t>
            </a:r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161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제출 기한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1"/>
            <a:r>
              <a:rPr lang="ko-KR" altLang="en-US" b="1" dirty="0" smtClean="0"/>
              <a:t>추가 제출 기한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10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9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총점 계산 후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20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30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40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50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/>
              <a:t>-5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-6</a:t>
            </a:r>
            <a:r>
              <a:rPr lang="ko-KR" altLang="en-US" dirty="0" smtClean="0"/>
              <a:t>점</a:t>
            </a:r>
            <a:r>
              <a:rPr lang="en-US" altLang="ko-KR" dirty="0"/>
              <a:t>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점수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-7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7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ko-KR" b="1" dirty="0" err="1" smtClean="0"/>
              <a:t>my_padding</a:t>
            </a:r>
            <a:r>
              <a:rPr lang="en-US" altLang="ko-KR" b="1" dirty="0"/>
              <a:t>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</a:t>
            </a:r>
            <a:r>
              <a:rPr lang="ko-KR" altLang="en-US" dirty="0"/>
              <a:t>올라온 </a:t>
            </a:r>
            <a:r>
              <a:rPr lang="en-US" altLang="ko-KR" dirty="0" err="1"/>
              <a:t>my_padding.m</a:t>
            </a:r>
            <a:r>
              <a:rPr lang="ko-KR" altLang="en-US" dirty="0"/>
              <a:t>파일의 함수를 채운 후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marL="914400" lvl="1" indent="-457200">
              <a:buAutoNum type="arabicPeriod"/>
            </a:pPr>
            <a:r>
              <a:rPr lang="en-US" altLang="ko-KR" b="1" dirty="0" err="1" smtClean="0"/>
              <a:t>my_filter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/>
              <a:t>이러닝에 올라온 </a:t>
            </a:r>
            <a:r>
              <a:rPr lang="en-US" altLang="ko-KR" dirty="0" err="1" smtClean="0"/>
              <a:t>my_filter.m</a:t>
            </a:r>
            <a:r>
              <a:rPr lang="ko-KR" altLang="en-US" dirty="0"/>
              <a:t>파일의 함수를 채운 후 제출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b="1" dirty="0" smtClean="0"/>
              <a:t>제출 파일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my_padding.m</a:t>
            </a:r>
            <a:r>
              <a:rPr lang="en-US" altLang="ko-KR" dirty="0" smtClean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err="1" smtClean="0"/>
              <a:t>my_filter.m</a:t>
            </a:r>
            <a:r>
              <a:rPr lang="en-US" altLang="ko-KR" dirty="0" smtClean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.pdf </a:t>
            </a:r>
            <a:r>
              <a:rPr lang="ko-KR" altLang="en-US" dirty="0" smtClean="0"/>
              <a:t>보고서 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위의 파일을 압축해서 </a:t>
            </a: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 요약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70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2</a:t>
            </a:r>
            <a:r>
              <a:rPr lang="ko-KR" altLang="en-US" b="1" dirty="0" smtClean="0"/>
              <a:t>주차 과제 리뷰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Bilinear</a:t>
            </a:r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ko-KR" altLang="en-US" b="1" dirty="0" smtClean="0"/>
              <a:t>실습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과제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Padding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Filter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my_bilinear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en-US" altLang="ko-KR" b="1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Bilinear </a:t>
            </a:r>
            <a:r>
              <a:rPr lang="ko-KR" altLang="en-US" dirty="0" err="1" smtClean="0"/>
              <a:t>보간법을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이미지 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축소 처리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축에 대해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한 해당 점의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예측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축에 대해서 해당 점의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예측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1026" name="Picture 2" descr="https://upload.wikimedia.org/wikipedia/commons/thumb/9/90/Comparison_of_1D_and_2D_interpolation.svg/1920px-Comparison_of_1D_and_2D_interpola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7" y="2061029"/>
            <a:ext cx="5935713" cy="3954051"/>
          </a:xfrm>
          <a:prstGeom prst="rect">
            <a:avLst/>
          </a:prstGeom>
          <a:noFill/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my_bilinear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en-US" altLang="ko-KR" b="1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Bilinear </a:t>
            </a:r>
            <a:r>
              <a:rPr lang="ko-KR" altLang="en-US" dirty="0" smtClean="0"/>
              <a:t>식을 이용하여 해당 위치의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예측하여 얻어 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s, t </a:t>
            </a:r>
            <a:r>
              <a:rPr lang="ko-KR" altLang="en-US" dirty="0" smtClean="0"/>
              <a:t>계산이 잘못될 경우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가 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영상처럼 보일 수 있음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80" y="1955118"/>
            <a:ext cx="5000625" cy="387667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2" y="4091610"/>
            <a:ext cx="4718194" cy="22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811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my_bilinear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영상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2" y="2228116"/>
            <a:ext cx="3167289" cy="31625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889" y="2190259"/>
            <a:ext cx="3195535" cy="32003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99" y="2212073"/>
            <a:ext cx="3186609" cy="31625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9630" y="5438427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를 거꾸로 계산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Noise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66572" y="5438427"/>
            <a:ext cx="24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M, n</a:t>
            </a:r>
            <a:r>
              <a:rPr lang="ko-KR" altLang="en-US" b="1" dirty="0" smtClean="0"/>
              <a:t>의 계산을 잘못함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(round </a:t>
            </a:r>
            <a:r>
              <a:rPr lang="ko-KR" altLang="en-US" b="1" dirty="0" smtClean="0"/>
              <a:t>등</a:t>
            </a:r>
            <a:r>
              <a:rPr lang="en-US" altLang="ko-KR" b="1" dirty="0" smtClean="0"/>
              <a:t>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52009" y="543842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정상적인 이미지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49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이미지의 가장자리 부분을 처리할 때의 문제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가장자리 부분을 처리하다 보면 실제 이미지에 없는 부분의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위치의 값이 필요하게 되는 상황이 생김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 때에 값을 어떻게 처리할 지에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Boundary Problem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72" y="4172160"/>
            <a:ext cx="3838575" cy="2114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57672" y="4172160"/>
            <a:ext cx="843222" cy="781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실제 이미지에는 없는 가장자리 부분을 채우는 역할을 함</a:t>
            </a:r>
            <a:endParaRPr lang="en-US" altLang="ko-KR" b="1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Zero padding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단순히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err="1" smtClean="0"/>
              <a:t>Matlab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zeros </a:t>
            </a:r>
            <a:r>
              <a:rPr lang="ko-KR" altLang="en-US" dirty="0" smtClean="0"/>
              <a:t>함수를 통해 만들고 중앙에 이미지를 두면 끝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간단하게 처리 가능</a:t>
            </a:r>
            <a:endParaRPr lang="en-US" altLang="ko-KR" dirty="0"/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b="1" dirty="0" smtClean="0"/>
              <a:t>Repetition padding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가장자리의 값을 복사해 옴</a:t>
            </a:r>
            <a:endParaRPr lang="en-US" altLang="ko-KR" dirty="0" smtClean="0"/>
          </a:p>
          <a:p>
            <a:pPr lvl="3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Padding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92" y="4195808"/>
            <a:ext cx="3853804" cy="2264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83" y="4250798"/>
            <a:ext cx="3737704" cy="21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Padding</a:t>
            </a:r>
            <a:r>
              <a:rPr lang="ko-KR" altLang="en-US" b="1" dirty="0" smtClean="0"/>
              <a:t>의 크기가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보다 커진다면</a:t>
            </a:r>
            <a:r>
              <a:rPr lang="en-US" altLang="ko-KR" b="1" dirty="0" smtClean="0"/>
              <a:t>?</a:t>
            </a:r>
          </a:p>
          <a:p>
            <a:pPr marL="914400" lvl="2" indent="0">
              <a:buNone/>
            </a:pPr>
            <a:r>
              <a:rPr lang="en-US" altLang="ko-KR" b="1" dirty="0" smtClean="0"/>
              <a:t>- Filter</a:t>
            </a:r>
            <a:r>
              <a:rPr lang="ko-KR" altLang="en-US" b="1" dirty="0" smtClean="0"/>
              <a:t>의 크기가 커질수록 </a:t>
            </a:r>
            <a:r>
              <a:rPr lang="en-US" altLang="ko-KR" b="1" dirty="0" smtClean="0"/>
              <a:t>padding</a:t>
            </a:r>
            <a:r>
              <a:rPr lang="ko-KR" altLang="en-US" b="1" dirty="0" smtClean="0"/>
              <a:t>의 크기가 더 커져야 함 </a:t>
            </a:r>
            <a:r>
              <a:rPr lang="en-US" altLang="ko-KR" b="1" dirty="0" smtClean="0"/>
              <a:t>(Filter </a:t>
            </a:r>
            <a:r>
              <a:rPr lang="ko-KR" altLang="en-US" b="1" dirty="0" smtClean="0"/>
              <a:t>크기의 절반 정도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Zero padding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단순히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endParaRPr lang="en-US" altLang="ko-KR" dirty="0" smtClean="0"/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b="1" dirty="0" smtClean="0"/>
              <a:t>Repetition padding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가장자리의 값을 복사해 옴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가장자리의 값만으로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을 모두 채움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b="1" dirty="0" smtClean="0"/>
              <a:t>Mirror padding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거울에 비친 것처럼 대칭되게 만듦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Padding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83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920</Words>
  <Application>Microsoft Office PowerPoint</Application>
  <PresentationFormat>와이드스크린</PresentationFormat>
  <Paragraphs>271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Image Processing 실습 3.</vt:lpstr>
      <vt:lpstr>실습 소개</vt:lpstr>
      <vt:lpstr>개요</vt:lpstr>
      <vt:lpstr>2주차 과제 리뷰</vt:lpstr>
      <vt:lpstr>2주차 과제 리뷰</vt:lpstr>
      <vt:lpstr>2주차 과제 리뷰</vt:lpstr>
      <vt:lpstr>Boundary Problem</vt:lpstr>
      <vt:lpstr>Padding</vt:lpstr>
      <vt:lpstr>Padding</vt:lpstr>
      <vt:lpstr>Padding</vt:lpstr>
      <vt:lpstr>Padding</vt:lpstr>
      <vt:lpstr>Padding</vt:lpstr>
      <vt:lpstr>Filter</vt:lpstr>
      <vt:lpstr>Filter</vt:lpstr>
      <vt:lpstr>Filter</vt:lpstr>
      <vt:lpstr>Weighted Average Filter</vt:lpstr>
      <vt:lpstr>Laplacian Filter</vt:lpstr>
      <vt:lpstr>Median Filter</vt:lpstr>
      <vt:lpstr>Sobel Filter</vt:lpstr>
      <vt:lpstr>Unsharp mask</vt:lpstr>
      <vt:lpstr>Unsharp mask</vt:lpstr>
      <vt:lpstr>과제</vt:lpstr>
      <vt:lpstr>과제</vt:lpstr>
      <vt:lpstr>과제</vt:lpstr>
      <vt:lpstr>과제</vt:lpstr>
      <vt:lpstr>과제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과제</dc:title>
  <dc:creator>user</dc:creator>
  <cp:lastModifiedBy>김혁진</cp:lastModifiedBy>
  <cp:revision>124</cp:revision>
  <dcterms:created xsi:type="dcterms:W3CDTF">2019-03-05T04:12:02Z</dcterms:created>
  <dcterms:modified xsi:type="dcterms:W3CDTF">2019-03-24T06:18:45Z</dcterms:modified>
</cp:coreProperties>
</file>