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309" r:id="rId5"/>
    <p:sldId id="259" r:id="rId6"/>
    <p:sldId id="310" r:id="rId7"/>
    <p:sldId id="311" r:id="rId8"/>
    <p:sldId id="312" r:id="rId9"/>
    <p:sldId id="313" r:id="rId10"/>
    <p:sldId id="314" r:id="rId11"/>
    <p:sldId id="265" r:id="rId12"/>
    <p:sldId id="315" r:id="rId13"/>
    <p:sldId id="308" r:id="rId14"/>
    <p:sldId id="307" r:id="rId15"/>
    <p:sldId id="300" r:id="rId16"/>
    <p:sldId id="30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0000FF"/>
    <a:srgbClr val="B0B0B0"/>
    <a:srgbClr val="BD5B69"/>
    <a:srgbClr val="82365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088D-A811-440F-95A7-827F4A264644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79B41-A7CF-4EC6-BC36-38DD6BDB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E1B-90D5-4F9B-9E4C-62AC71F1B549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6E12-91E9-48B3-8725-8FB18F62DABB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A353-E004-4C18-A205-40CAB4A97367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103-840D-472B-9DB6-A573DD245691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28669" y="6331636"/>
            <a:ext cx="2743200" cy="365125"/>
          </a:xfrm>
        </p:spPr>
        <p:txBody>
          <a:bodyPr/>
          <a:lstStyle/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F7E7-AAAB-4E9C-9EB2-7F7C9E8ACEA4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9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32C9-0033-4800-BB2A-890E7C87EE64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18E2-4C60-42BD-9DCC-59F701B4A01C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6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6D11-B5CF-4CEF-8AD4-CBDB7F17B9F1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26C-9BDE-4BAA-8102-B488E1775E9F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51FE-D68B-4925-90CE-5CFE6F8EA24E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7D8A-E5E4-4D6A-8CBF-4718C95A6F89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D724-19A1-4D21-88AE-556D6284F5B9}" type="datetime1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9457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57E2-C58E-409B-97F6-4EE9FBA14BBF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3095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rwls9628@naver.com" TargetMode="External"/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3258" y="157956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smtClean="0"/>
              <a:t>Image Processing</a:t>
            </a:r>
            <a:br>
              <a:rPr lang="en-US" altLang="ko-KR" sz="4400" b="1" dirty="0" smtClean="0"/>
            </a:br>
            <a:r>
              <a:rPr lang="ko-KR" altLang="en-US" sz="3600" dirty="0" smtClean="0"/>
              <a:t>실습 </a:t>
            </a:r>
            <a:r>
              <a:rPr lang="en-US" altLang="ko-KR" sz="3600" dirty="0" smtClean="0"/>
              <a:t>4.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3258" y="4059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2019. 04. 01</a:t>
            </a:r>
          </a:p>
          <a:p>
            <a:pPr algn="r"/>
            <a:endParaRPr lang="en-US" altLang="ko-KR" sz="1600" dirty="0" smtClean="0"/>
          </a:p>
          <a:p>
            <a:pPr algn="r"/>
            <a:r>
              <a:rPr lang="ko-KR" altLang="en-US" sz="1600" dirty="0" smtClean="0"/>
              <a:t>김 혁 진</a:t>
            </a:r>
            <a:endParaRPr lang="en-US" altLang="ko-KR" sz="1600" dirty="0" smtClean="0"/>
          </a:p>
          <a:p>
            <a:pPr algn="r"/>
            <a:r>
              <a:rPr lang="en-US" altLang="ko-KR" sz="1600" dirty="0" smtClean="0"/>
              <a:t>gurwls9628@naver.com</a:t>
            </a:r>
            <a:endParaRPr lang="ko-KR" altLang="en-US" sz="1600" dirty="0"/>
          </a:p>
        </p:txBody>
      </p:sp>
      <p:cxnSp>
        <p:nvCxnSpPr>
          <p:cNvPr id="4" name="꺾인 연결선 3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/>
              <a:t>Unsharp</a:t>
            </a:r>
            <a:r>
              <a:rPr lang="en-US" altLang="ko-KR" b="1" dirty="0" smtClean="0"/>
              <a:t> mask</a:t>
            </a:r>
          </a:p>
          <a:p>
            <a:pPr lvl="1"/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ko-KR" altLang="en-US" sz="1600" dirty="0" smtClean="0"/>
              <a:t>이미지의 </a:t>
            </a:r>
            <a:r>
              <a:rPr lang="en-US" altLang="ko-KR" sz="1600" dirty="0" smtClean="0"/>
              <a:t>low</a:t>
            </a:r>
            <a:r>
              <a:rPr lang="ko-KR" altLang="en-US" sz="1600" dirty="0" smtClean="0"/>
              <a:t>한 부분을 일정 부분 제거하여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윤곽이 더 잘 드러나도록 만듦</a:t>
            </a:r>
            <a:endParaRPr lang="en-US" altLang="ko-KR" sz="1600" dirty="0"/>
          </a:p>
          <a:p>
            <a:pPr lvl="2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1" y="3598905"/>
            <a:ext cx="6648450" cy="2705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48" y="861361"/>
            <a:ext cx="2844717" cy="49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Gaussian distribution (</a:t>
            </a:r>
            <a:r>
              <a:rPr lang="ko-KR" altLang="en-US" b="1" dirty="0" err="1" smtClean="0"/>
              <a:t>가우시안</a:t>
            </a:r>
            <a:r>
              <a:rPr lang="ko-KR" altLang="en-US" b="1" dirty="0" smtClean="0"/>
              <a:t> 분포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이용한 필터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Low-pass filter 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err="1" smtClean="0"/>
              <a:t>가우시안</a:t>
            </a:r>
            <a:r>
              <a:rPr lang="ko-KR" altLang="en-US" dirty="0" smtClean="0"/>
              <a:t> 분포의 가중치에 맞게끔 필터를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필터 처리함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Gaussian 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670" y="2926078"/>
            <a:ext cx="3990112" cy="29925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40" y="4636658"/>
            <a:ext cx="605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Gaussian distribution (</a:t>
            </a:r>
            <a:r>
              <a:rPr lang="ko-KR" altLang="en-US" b="1" dirty="0" err="1" smtClean="0"/>
              <a:t>가우시안</a:t>
            </a:r>
            <a:r>
              <a:rPr lang="ko-KR" altLang="en-US" b="1" dirty="0" smtClean="0"/>
              <a:t> 분포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이용한 필터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Low-pass filter 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err="1" smtClean="0"/>
              <a:t>가우시안</a:t>
            </a:r>
            <a:r>
              <a:rPr lang="ko-KR" altLang="en-US" dirty="0" smtClean="0"/>
              <a:t> 분포의 가중치에 맞게끔 필터를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필터 처리함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Gaussian Filter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실습</a:t>
            </a:r>
            <a:endParaRPr lang="ko-KR" altLang="en-US" sz="14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40" y="4636658"/>
            <a:ext cx="6057900" cy="10953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08676"/>
              </p:ext>
            </p:extLst>
          </p:nvPr>
        </p:nvGraphicFramePr>
        <p:xfrm>
          <a:off x="8174450" y="3282778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224319126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227928908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279837763"/>
                    </a:ext>
                  </a:extLst>
                </a:gridCol>
              </a:tblGrid>
              <a:tr h="84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94975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45047"/>
                  </a:ext>
                </a:extLst>
              </a:tr>
              <a:tr h="84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3751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29483" y="35060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60720" y="4358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82421" y="52101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69238" y="276208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-1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270759" y="27620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124190" y="27620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66204" y="59310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x-</a:t>
            </a:r>
            <a:r>
              <a:rPr lang="el-GR" altLang="ko-KR" b="1" i="1" dirty="0" smtClean="0"/>
              <a:t>μ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836138" y="276208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y-</a:t>
            </a:r>
            <a:r>
              <a:rPr lang="el-GR" altLang="ko-KR" b="1" i="1" dirty="0" smtClean="0"/>
              <a:t>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76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/>
              <a:t>my_gaussian.m</a:t>
            </a: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Gaussian filter</a:t>
            </a:r>
            <a:r>
              <a:rPr lang="ko-KR" altLang="en-US" dirty="0" smtClean="0"/>
              <a:t>를 만들어 적용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/>
              <a:t>주어진 코드에 </a:t>
            </a:r>
            <a:r>
              <a:rPr lang="ko-KR" altLang="en-US" b="1" dirty="0" smtClean="0"/>
              <a:t>대해서 </a:t>
            </a:r>
            <a:r>
              <a:rPr lang="ko-KR" altLang="en-US" b="1" dirty="0"/>
              <a:t>설명을 적어야 </a:t>
            </a:r>
            <a:r>
              <a:rPr lang="ko-KR" altLang="en-US" b="1" dirty="0" smtClean="0"/>
              <a:t>함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84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보고서</a:t>
            </a:r>
            <a:endParaRPr lang="en-US" altLang="ko-KR" b="1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올라온 보고서 양식을 보고 작성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b="1" dirty="0" smtClean="0"/>
              <a:t>파일 이름</a:t>
            </a:r>
            <a:r>
              <a:rPr lang="en-US" altLang="ko-KR" b="1" dirty="0" smtClean="0"/>
              <a:t>:</a:t>
            </a:r>
          </a:p>
          <a:p>
            <a:pPr lvl="3">
              <a:buFontTx/>
              <a:buChar char="-"/>
            </a:pP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.pdf</a:t>
            </a:r>
          </a:p>
          <a:p>
            <a:pPr lvl="3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161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제출 기한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  <a:p>
            <a:pPr lvl="1"/>
            <a:r>
              <a:rPr lang="ko-KR" altLang="en-US" b="1" dirty="0" smtClean="0"/>
              <a:t>추가 제출 기한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/>
              <a:t>8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10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9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과제 총점 계산 후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20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8</a:t>
            </a:r>
            <a:r>
              <a:rPr lang="ko-KR" altLang="en-US" dirty="0" smtClean="0"/>
              <a:t>점</a:t>
            </a:r>
            <a:r>
              <a:rPr lang="en-US" altLang="ko-KR" dirty="0"/>
              <a:t> 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30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7</a:t>
            </a:r>
            <a:r>
              <a:rPr lang="ko-KR" altLang="en-US" dirty="0" smtClean="0"/>
              <a:t>점</a:t>
            </a:r>
            <a:r>
              <a:rPr lang="en-US" altLang="ko-KR" dirty="0"/>
              <a:t> 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 smtClean="0"/>
              <a:t>40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6</a:t>
            </a:r>
            <a:r>
              <a:rPr lang="ko-KR" altLang="en-US" dirty="0" smtClean="0"/>
              <a:t>점</a:t>
            </a:r>
            <a:r>
              <a:rPr lang="en-US" altLang="ko-KR" dirty="0"/>
              <a:t> 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-4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50</a:t>
            </a:r>
            <a:r>
              <a:rPr lang="ko-KR" altLang="en-US" dirty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 , </a:t>
            </a:r>
            <a:r>
              <a:rPr lang="ko-KR" altLang="en-US" dirty="0"/>
              <a:t>과제 총점 계산 후 </a:t>
            </a:r>
            <a:r>
              <a:rPr lang="en-US" altLang="ko-KR" dirty="0"/>
              <a:t>-5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분까지 </a:t>
            </a:r>
            <a:r>
              <a:rPr lang="en-US" altLang="ko-KR" dirty="0"/>
              <a:t>(</a:t>
            </a:r>
            <a:r>
              <a:rPr lang="ko-KR" altLang="en-US" dirty="0"/>
              <a:t>최대 점수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-6</a:t>
            </a:r>
            <a:r>
              <a:rPr lang="ko-KR" altLang="en-US" dirty="0" smtClean="0"/>
              <a:t>점</a:t>
            </a:r>
            <a:r>
              <a:rPr lang="en-US" altLang="ko-KR" dirty="0"/>
              <a:t>)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분까지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점수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과제 총점 계산 후 </a:t>
            </a:r>
            <a:r>
              <a:rPr lang="en-US" altLang="ko-KR" dirty="0" smtClean="0"/>
              <a:t>-7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2">
              <a:buFontTx/>
              <a:buChar char="-"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73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altLang="ko-KR" b="1" dirty="0" err="1" smtClean="0"/>
              <a:t>my_gaussian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이러닝에 </a:t>
            </a:r>
            <a:r>
              <a:rPr lang="ko-KR" altLang="en-US" dirty="0"/>
              <a:t>올라온 </a:t>
            </a:r>
            <a:r>
              <a:rPr lang="en-US" altLang="ko-KR" dirty="0" err="1" smtClean="0"/>
              <a:t>my_gaussian.m</a:t>
            </a:r>
            <a:r>
              <a:rPr lang="ko-KR" altLang="en-US" dirty="0"/>
              <a:t>파일의 함수를 채운 후 </a:t>
            </a:r>
            <a:r>
              <a:rPr lang="ko-KR" altLang="en-US" dirty="0" smtClean="0"/>
              <a:t>제출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b="1" dirty="0" smtClean="0"/>
              <a:t>제출 파일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err="1" smtClean="0"/>
              <a:t>my_gaussian.m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.pdf </a:t>
            </a:r>
            <a:r>
              <a:rPr lang="ko-KR" altLang="en-US" dirty="0" smtClean="0"/>
              <a:t>보고서 파일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위의 파일을 압축해서 </a:t>
            </a:r>
            <a:r>
              <a:rPr lang="en-US" altLang="ko-KR" dirty="0" smtClean="0"/>
              <a:t>[IP]20xxxxxxx_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.zip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과제 요약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4461" y="1966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70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ko-KR" altLang="en-US" b="1" dirty="0" smtClean="0"/>
              <a:t>과목 홈페이지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충남대학교 사이버 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http://e-learn.cnu.ac.kr</a:t>
            </a:r>
            <a:r>
              <a:rPr lang="en-US" altLang="ko-KR" dirty="0" smtClean="0"/>
              <a:t> 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TA </a:t>
            </a:r>
            <a:r>
              <a:rPr lang="ko-KR" altLang="en-US" b="1" dirty="0" smtClean="0"/>
              <a:t>연락처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김혁진</a:t>
            </a:r>
            <a:endParaRPr lang="en-US" altLang="ko-KR" dirty="0" smtClean="0"/>
          </a:p>
          <a:p>
            <a:pPr lvl="2">
              <a:buFontTx/>
              <a:buChar char="-"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627</a:t>
            </a:r>
            <a:r>
              <a:rPr lang="ko-KR" altLang="en-US" dirty="0" smtClean="0"/>
              <a:t>호 정보보호연구실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>
                <a:hlinkClick r:id="rId3"/>
              </a:rPr>
              <a:t>gurwls9628@naver.com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en-US" altLang="ko-KR" dirty="0" smtClean="0"/>
              <a:t>[IP] </a:t>
            </a:r>
            <a:r>
              <a:rPr lang="ko-KR" altLang="en-US" dirty="0" smtClean="0"/>
              <a:t>를 메일 제목에 붙여주세요</a:t>
            </a:r>
            <a:endParaRPr lang="en-US" altLang="ko-KR" dirty="0" smtClean="0"/>
          </a:p>
          <a:p>
            <a:pPr lvl="3">
              <a:buFontTx/>
              <a:buChar char="-"/>
            </a:pPr>
            <a:r>
              <a:rPr lang="ko-KR" altLang="en-US" dirty="0" smtClean="0"/>
              <a:t>과제 질문은 메일로만 해주세요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실습 소개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814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3</a:t>
            </a:r>
            <a:r>
              <a:rPr lang="ko-KR" altLang="en-US" b="1" dirty="0" smtClean="0"/>
              <a:t>주차 과제 리뷰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/>
              <a:t>Padding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Filter</a:t>
            </a:r>
            <a:endParaRPr lang="en-US" altLang="ko-KR" b="1" dirty="0" smtClean="0"/>
          </a:p>
          <a:p>
            <a:pPr lvl="2">
              <a:buFontTx/>
              <a:buChar char="-"/>
            </a:pPr>
            <a:endParaRPr lang="en-US" altLang="ko-KR" b="1" dirty="0" smtClean="0"/>
          </a:p>
          <a:p>
            <a:pPr lvl="1"/>
            <a:r>
              <a:rPr lang="ko-KR" altLang="en-US" b="1" dirty="0" smtClean="0"/>
              <a:t>실습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과제</a:t>
            </a:r>
            <a:endParaRPr lang="en-US" altLang="ko-KR" b="1" dirty="0" smtClean="0"/>
          </a:p>
          <a:p>
            <a:pPr lvl="2">
              <a:buFontTx/>
              <a:buChar char="-"/>
            </a:pPr>
            <a:r>
              <a:rPr lang="en-US" altLang="ko-KR" dirty="0" smtClean="0"/>
              <a:t>Gaussian Filter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/>
              <a:t>my_padding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sz="1600" dirty="0" smtClean="0"/>
              <a:t>Repetition, mirror padding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ko-KR" altLang="en-US" sz="1600" dirty="0" smtClean="0"/>
              <a:t>사각형의 모서리 방향과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사각형의 변 방향을 다르게 생각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r>
              <a:rPr lang="ko-KR" altLang="en-US" sz="1600" dirty="0" smtClean="0"/>
              <a:t>모서리 방향은 길이가 </a:t>
            </a:r>
            <a:r>
              <a:rPr lang="en-US" altLang="ko-KR" sz="1600" dirty="0" smtClean="0"/>
              <a:t>pad size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정사각형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r>
              <a:rPr lang="ko-KR" altLang="en-US" sz="1600" dirty="0" smtClean="0"/>
              <a:t>변 방향은 </a:t>
            </a:r>
            <a:r>
              <a:rPr lang="en-US" altLang="ko-KR" sz="1600" dirty="0" err="1" smtClean="0"/>
              <a:t>pad_size</a:t>
            </a:r>
            <a:r>
              <a:rPr lang="en-US" altLang="ko-KR" sz="1600" dirty="0" smtClean="0"/>
              <a:t> x (</a:t>
            </a:r>
            <a:r>
              <a:rPr lang="ko-KR" altLang="en-US" sz="1600" dirty="0" smtClean="0"/>
              <a:t>가로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세로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크기의 직사각형으로 생각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32" y="1916846"/>
            <a:ext cx="3726410" cy="372641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361852" y="1879522"/>
            <a:ext cx="86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pad_size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61852" y="5335479"/>
            <a:ext cx="86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pad_size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92062" y="1520512"/>
            <a:ext cx="86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pad_size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965374" y="1520512"/>
            <a:ext cx="86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pad_size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75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/>
              <a:t>my_padding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sz="1600" dirty="0" smtClean="0"/>
              <a:t>Repetition, mirror padding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ko-KR" altLang="en-US" sz="1600" dirty="0" smtClean="0"/>
              <a:t>사각형의 모서리 방향과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사각형의 변 방향을 다르게 생각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r>
              <a:rPr lang="ko-KR" altLang="en-US" sz="1600" dirty="0" smtClean="0"/>
              <a:t>모서리 방향은 길이가 </a:t>
            </a:r>
            <a:r>
              <a:rPr lang="en-US" altLang="ko-KR" sz="1600" dirty="0" smtClean="0"/>
              <a:t>pad size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정사각형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r>
              <a:rPr lang="ko-KR" altLang="en-US" sz="1600" dirty="0" smtClean="0"/>
              <a:t>변 방향은 </a:t>
            </a:r>
            <a:r>
              <a:rPr lang="en-US" altLang="ko-KR" sz="1600" dirty="0" err="1" smtClean="0"/>
              <a:t>pad_size</a:t>
            </a:r>
            <a:r>
              <a:rPr lang="en-US" altLang="ko-KR" sz="1600" dirty="0" smtClean="0"/>
              <a:t> x (</a:t>
            </a:r>
            <a:r>
              <a:rPr lang="ko-KR" altLang="en-US" sz="1600" dirty="0" smtClean="0"/>
              <a:t>가로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세로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크기의 직사각형으로 생각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75" y="1841443"/>
            <a:ext cx="6125199" cy="4173637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4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/>
              <a:t>my_filter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2">
              <a:buFontTx/>
              <a:buChar char="-"/>
            </a:pPr>
            <a:r>
              <a:rPr lang="en-US" altLang="ko-KR" sz="1600" dirty="0" smtClean="0"/>
              <a:t>Laplacian, median, Sobel, </a:t>
            </a:r>
            <a:r>
              <a:rPr lang="en-US" altLang="ko-KR" sz="1600" dirty="0" err="1" smtClean="0"/>
              <a:t>unsharp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필터 구현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en-US" altLang="ko-KR" sz="1600" dirty="0" smtClean="0"/>
              <a:t>Median filter</a:t>
            </a:r>
            <a:r>
              <a:rPr lang="ko-KR" altLang="en-US" sz="1600" dirty="0" smtClean="0"/>
              <a:t>는 다른 필터들과 다르게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단순히 필터 크기만큼의 값들 중 중간 값을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찾으면 됨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r>
              <a:rPr lang="ko-KR" altLang="en-US" sz="1600" dirty="0" smtClean="0"/>
              <a:t>필터들의 모양이 각 필터의 용도에 맞으면 됨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514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Laplacian filter 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ko-KR" altLang="en-US" sz="1600" dirty="0" smtClean="0"/>
              <a:t>주변의 값과 현재 값의 차이가 별로 없을 경우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검정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급격한 변화가 일어날 경우 흰색으로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나올 수 있도록 하는 필터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39" y="708253"/>
            <a:ext cx="4302968" cy="3227226"/>
          </a:xfrm>
          <a:prstGeom prst="rect">
            <a:avLst/>
          </a:prstGeom>
        </p:spPr>
      </p:pic>
      <p:pic>
        <p:nvPicPr>
          <p:cNvPr id="1026" name="Picture 2" descr="laplacian filt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085" y="4008051"/>
            <a:ext cx="2577184" cy="22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66" y="4504159"/>
            <a:ext cx="6667500" cy="161925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3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median filter 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ko-KR" altLang="en-US" sz="1600" dirty="0" smtClean="0"/>
              <a:t>필터에 </a:t>
            </a:r>
            <a:r>
              <a:rPr lang="ko-KR" altLang="en-US" sz="1600" dirty="0" err="1" smtClean="0"/>
              <a:t>매핑되는</a:t>
            </a:r>
            <a:r>
              <a:rPr lang="ko-KR" altLang="en-US" sz="1600" dirty="0" smtClean="0"/>
              <a:t> 값들의 중앙 값을 구해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해당 점에 넣음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2050" name="Picture 2" descr="median filte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07" y="1286027"/>
            <a:ext cx="3810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17" y="4146121"/>
            <a:ext cx="6381750" cy="1524000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2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77056"/>
            <a:ext cx="10515600" cy="4603149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smtClean="0"/>
              <a:t>Sobel filter </a:t>
            </a:r>
            <a:endParaRPr lang="en-US" altLang="ko-KR" dirty="0" smtClean="0"/>
          </a:p>
          <a:p>
            <a:pPr lvl="2">
              <a:buFontTx/>
              <a:buChar char="-"/>
            </a:pPr>
            <a:endParaRPr lang="en-US" altLang="ko-KR" sz="1600" dirty="0" smtClean="0"/>
          </a:p>
          <a:p>
            <a:pPr lvl="2">
              <a:buFontTx/>
              <a:buChar char="-"/>
            </a:pPr>
            <a:r>
              <a:rPr lang="ko-KR" altLang="en-US" sz="1600" dirty="0" smtClean="0"/>
              <a:t>수직과 수평에 대해 각각 필터를 적용</a:t>
            </a:r>
            <a:endParaRPr lang="en-US" altLang="ko-KR" sz="1600" dirty="0"/>
          </a:p>
          <a:p>
            <a:pPr lvl="2">
              <a:buFontTx/>
              <a:buChar char="-"/>
            </a:pPr>
            <a:r>
              <a:rPr lang="ko-KR" altLang="en-US" sz="1600" dirty="0" smtClean="0"/>
              <a:t>이후 두 이미지의 절대값을 더해 구함</a:t>
            </a:r>
            <a:endParaRPr lang="en-US" altLang="ko-KR" sz="1600" dirty="0" smtClean="0"/>
          </a:p>
          <a:p>
            <a:pPr lvl="2">
              <a:buFontTx/>
              <a:buChar char="-"/>
            </a:pPr>
            <a:endParaRPr lang="en-US" altLang="ko-KR" sz="1600" dirty="0"/>
          </a:p>
          <a:p>
            <a:pPr lvl="2"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57E2-C58E-409B-97F6-4EE9FBA14BBF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569979"/>
            <a:ext cx="10515600" cy="90000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3</a:t>
            </a:r>
            <a:r>
              <a:rPr lang="ko-KR" altLang="en-US" sz="3200" b="1" dirty="0" smtClean="0"/>
              <a:t>주차 과제 리뷰</a:t>
            </a:r>
            <a:endParaRPr lang="ko-KR" altLang="en-US" sz="3200" b="1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653860" y="6425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1300343" y="337751"/>
            <a:ext cx="10190205" cy="5890054"/>
          </a:xfrm>
          <a:prstGeom prst="bentConnector3">
            <a:avLst>
              <a:gd name="adj1" fmla="val -3468"/>
            </a:avLst>
          </a:prstGeom>
          <a:ln w="57150">
            <a:solidFill>
              <a:srgbClr val="B0B0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098" y="1966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주차 과제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53" y="642551"/>
            <a:ext cx="4032380" cy="30242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71" y="3492642"/>
            <a:ext cx="3736944" cy="28027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31" y="3546208"/>
            <a:ext cx="68389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506</Words>
  <Application>Microsoft Office PowerPoint</Application>
  <PresentationFormat>와이드스크린</PresentationFormat>
  <Paragraphs>154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Image Processing 실습 4.</vt:lpstr>
      <vt:lpstr>실습 소개</vt:lpstr>
      <vt:lpstr>개요</vt:lpstr>
      <vt:lpstr>3주차 과제 리뷰</vt:lpstr>
      <vt:lpstr>3주차 과제 리뷰</vt:lpstr>
      <vt:lpstr>3주차 과제 리뷰</vt:lpstr>
      <vt:lpstr>3주차 과제 리뷰</vt:lpstr>
      <vt:lpstr>3주차 과제 리뷰</vt:lpstr>
      <vt:lpstr>3주차 과제 리뷰</vt:lpstr>
      <vt:lpstr>3주차 과제 리뷰</vt:lpstr>
      <vt:lpstr>Gaussian Filter</vt:lpstr>
      <vt:lpstr>Gaussian Filter</vt:lpstr>
      <vt:lpstr>과제</vt:lpstr>
      <vt:lpstr>과제</vt:lpstr>
      <vt:lpstr>과제</vt:lpstr>
      <vt:lpstr>과제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과제</dc:title>
  <dc:creator>user</dc:creator>
  <cp:lastModifiedBy>user</cp:lastModifiedBy>
  <cp:revision>139</cp:revision>
  <dcterms:created xsi:type="dcterms:W3CDTF">2019-03-05T04:12:02Z</dcterms:created>
  <dcterms:modified xsi:type="dcterms:W3CDTF">2019-03-29T15:52:09Z</dcterms:modified>
</cp:coreProperties>
</file>