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60" r:id="rId4"/>
    <p:sldId id="259" r:id="rId5"/>
    <p:sldId id="324" r:id="rId6"/>
    <p:sldId id="320" r:id="rId7"/>
    <p:sldId id="316" r:id="rId8"/>
    <p:sldId id="321" r:id="rId9"/>
    <p:sldId id="323" r:id="rId10"/>
    <p:sldId id="288" r:id="rId11"/>
    <p:sldId id="291" r:id="rId12"/>
    <p:sldId id="290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B0B0B0"/>
    <a:srgbClr val="E2E2E2"/>
    <a:srgbClr val="0000FF"/>
    <a:srgbClr val="BD5B69"/>
    <a:srgbClr val="823651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A3088D-A811-440F-95A7-827F4A264644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279B41-A7CF-4EC6-BC36-38DD6BDB07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025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CEE1B-90D5-4F9B-9E4C-62AC71F1B549}" type="datetime1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F57E2-C58E-409B-97F6-4EE9FBA14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024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D6E12-91E9-48B3-8725-8FB18F62DABB}" type="datetime1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F57E2-C58E-409B-97F6-4EE9FBA14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984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AA353-E004-4C18-A205-40CAB4A97367}" type="datetime1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F57E2-C58E-409B-97F6-4EE9FBA14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0911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74103-840D-472B-9DB6-A573DD245691}" type="datetime1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028669" y="6331636"/>
            <a:ext cx="2743200" cy="365125"/>
          </a:xfrm>
        </p:spPr>
        <p:txBody>
          <a:bodyPr/>
          <a:lstStyle/>
          <a:p>
            <a:fld id="{6BAF57E2-C58E-409B-97F6-4EE9FBA14BBF}" type="slidenum">
              <a:rPr lang="ko-KR" altLang="en-US" smtClean="0"/>
              <a:pPr/>
              <a:t>‹#›</a:t>
            </a:fld>
            <a:r>
              <a:rPr lang="ko-KR" altLang="en-US" dirty="0" smtClean="0"/>
              <a:t> </a:t>
            </a:r>
            <a:r>
              <a:rPr lang="en-US" altLang="ko-KR" dirty="0" smtClean="0"/>
              <a:t>page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9123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F7E7-AAAB-4E9C-9EB2-7F7C9E8ACEA4}" type="datetime1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F57E2-C58E-409B-97F6-4EE9FBA14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590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032C9-0033-4800-BB2A-890E7C87EE64}" type="datetime1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F57E2-C58E-409B-97F6-4EE9FBA14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642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918E2-4C60-42BD-9DCC-59F701B4A01C}" type="datetime1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F57E2-C58E-409B-97F6-4EE9FBA14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1566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6D11-B5CF-4CEF-8AD4-CBDB7F17B9F1}" type="datetime1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F57E2-C58E-409B-97F6-4EE9FBA14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2831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8F26C-9BDE-4BAA-8102-B488E1775E9F}" type="datetime1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F57E2-C58E-409B-97F6-4EE9FBA14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3535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B51FE-D68B-4925-90CE-5CFE6F8EA24E}" type="datetime1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F57E2-C58E-409B-97F6-4EE9FBA14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8656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D7D8A-E5E4-4D6A-8CBF-4718C95A6F89}" type="datetime1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F57E2-C58E-409B-97F6-4EE9FBA14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883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1D724-19A1-4D21-88AE-556D6284F5B9}" type="datetime1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094573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F57E2-C58E-409B-97F6-4EE9FBA14BBF}" type="slidenum">
              <a:rPr lang="ko-KR" altLang="en-US" smtClean="0"/>
              <a:pPr/>
              <a:t>‹#›</a:t>
            </a:fld>
            <a:r>
              <a:rPr lang="ko-KR" altLang="en-US" dirty="0" smtClean="0"/>
              <a:t> </a:t>
            </a:r>
            <a:r>
              <a:rPr lang="en-US" altLang="ko-KR" dirty="0" smtClean="0"/>
              <a:t>page</a:t>
            </a:r>
          </a:p>
        </p:txBody>
      </p:sp>
    </p:spTree>
    <p:extLst>
      <p:ext uri="{BB962C8B-B14F-4D97-AF65-F5344CB8AC3E}">
        <p14:creationId xmlns:p14="http://schemas.microsoft.com/office/powerpoint/2010/main" val="3309509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gurwls9628@naver.com" TargetMode="External"/><Relationship Id="rId2" Type="http://schemas.openxmlformats.org/officeDocument/2006/relationships/hyperlink" Target="http://e-learn.cnu.ac.kr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823258" y="1579563"/>
            <a:ext cx="9144000" cy="2387600"/>
          </a:xfrm>
        </p:spPr>
        <p:txBody>
          <a:bodyPr>
            <a:normAutofit/>
          </a:bodyPr>
          <a:lstStyle/>
          <a:p>
            <a:pPr algn="r"/>
            <a:r>
              <a:rPr lang="en-US" altLang="ko-KR" sz="4400" b="1" dirty="0" smtClean="0"/>
              <a:t>Image Processing</a:t>
            </a:r>
            <a:br>
              <a:rPr lang="en-US" altLang="ko-KR" sz="4400" b="1" dirty="0" smtClean="0"/>
            </a:br>
            <a:r>
              <a:rPr lang="ko-KR" altLang="en-US" sz="3600" dirty="0" smtClean="0"/>
              <a:t>실습 </a:t>
            </a:r>
            <a:r>
              <a:rPr lang="en-US" altLang="ko-KR" sz="3600" dirty="0" smtClean="0"/>
              <a:t>5.</a:t>
            </a:r>
            <a:endParaRPr lang="ko-KR" altLang="en-US" sz="3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3258" y="4059238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lang="en-US" altLang="ko-KR" sz="1600" dirty="0" smtClean="0"/>
              <a:t>2019. 04. 07</a:t>
            </a:r>
          </a:p>
          <a:p>
            <a:pPr algn="r"/>
            <a:endParaRPr lang="en-US" altLang="ko-KR" sz="1600" dirty="0" smtClean="0"/>
          </a:p>
          <a:p>
            <a:pPr algn="r"/>
            <a:r>
              <a:rPr lang="ko-KR" altLang="en-US" sz="1600" dirty="0" smtClean="0"/>
              <a:t>김 혁 진</a:t>
            </a:r>
            <a:endParaRPr lang="en-US" altLang="ko-KR" sz="1600" dirty="0" smtClean="0"/>
          </a:p>
          <a:p>
            <a:pPr algn="r"/>
            <a:r>
              <a:rPr lang="en-US" altLang="ko-KR" sz="1600" dirty="0" smtClean="0"/>
              <a:t>gurwls9628@naver.com</a:t>
            </a:r>
            <a:endParaRPr lang="ko-KR" altLang="en-US" sz="1600" dirty="0"/>
          </a:p>
        </p:txBody>
      </p:sp>
      <p:cxnSp>
        <p:nvCxnSpPr>
          <p:cNvPr id="4" name="꺾인 연결선 3"/>
          <p:cNvCxnSpPr/>
          <p:nvPr/>
        </p:nvCxnSpPr>
        <p:spPr>
          <a:xfrm>
            <a:off x="653860" y="642551"/>
            <a:ext cx="10190205" cy="5890054"/>
          </a:xfrm>
          <a:prstGeom prst="bentConnector3">
            <a:avLst>
              <a:gd name="adj1" fmla="val -3468"/>
            </a:avLst>
          </a:prstGeom>
          <a:ln w="57150">
            <a:solidFill>
              <a:srgbClr val="B0B0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꺾인 연결선 9"/>
          <p:cNvCxnSpPr/>
          <p:nvPr/>
        </p:nvCxnSpPr>
        <p:spPr>
          <a:xfrm flipH="1" flipV="1">
            <a:off x="1300343" y="337751"/>
            <a:ext cx="10190205" cy="5890054"/>
          </a:xfrm>
          <a:prstGeom prst="bentConnector3">
            <a:avLst>
              <a:gd name="adj1" fmla="val -3468"/>
            </a:avLst>
          </a:prstGeom>
          <a:ln w="57150">
            <a:solidFill>
              <a:srgbClr val="B0B0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F57E2-C58E-409B-97F6-4EE9FBA14BB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461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73814"/>
            <a:ext cx="10515600" cy="4603149"/>
          </a:xfrm>
        </p:spPr>
        <p:txBody>
          <a:bodyPr>
            <a:normAutofit/>
          </a:bodyPr>
          <a:lstStyle/>
          <a:p>
            <a:pPr lvl="1"/>
            <a:r>
              <a:rPr lang="ko-KR" altLang="en-US" b="1" dirty="0" smtClean="0"/>
              <a:t>보고서</a:t>
            </a:r>
            <a:endParaRPr lang="en-US" altLang="ko-KR" dirty="0" smtClean="0"/>
          </a:p>
          <a:p>
            <a:pPr lvl="2">
              <a:buFontTx/>
              <a:buChar char="-"/>
            </a:pPr>
            <a:r>
              <a:rPr lang="ko-KR" altLang="en-US" dirty="0" smtClean="0"/>
              <a:t>이러닝에 올라온 보고서 양식을 보고 작성</a:t>
            </a:r>
            <a:endParaRPr lang="en-US" altLang="ko-KR" dirty="0" smtClean="0"/>
          </a:p>
          <a:p>
            <a:pPr lvl="2">
              <a:buFontTx/>
              <a:buChar char="-"/>
            </a:pPr>
            <a:endParaRPr lang="en-US" altLang="ko-KR" dirty="0"/>
          </a:p>
          <a:p>
            <a:pPr lvl="2">
              <a:buFontTx/>
              <a:buChar char="-"/>
            </a:pPr>
            <a:r>
              <a:rPr lang="ko-KR" altLang="en-US" b="1" dirty="0" smtClean="0"/>
              <a:t>파일 이름</a:t>
            </a:r>
            <a:r>
              <a:rPr lang="en-US" altLang="ko-KR" b="1" dirty="0" smtClean="0"/>
              <a:t>:</a:t>
            </a:r>
          </a:p>
          <a:p>
            <a:pPr lvl="3">
              <a:buFontTx/>
              <a:buChar char="-"/>
            </a:pPr>
            <a:r>
              <a:rPr lang="en-US" altLang="ko-KR" dirty="0" smtClean="0"/>
              <a:t>[IP]20xxxxxxx_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_5</a:t>
            </a:r>
            <a:r>
              <a:rPr lang="ko-KR" altLang="en-US" dirty="0" smtClean="0"/>
              <a:t>주차</a:t>
            </a:r>
            <a:r>
              <a:rPr lang="en-US" altLang="ko-KR" dirty="0" smtClean="0"/>
              <a:t>_</a:t>
            </a:r>
            <a:r>
              <a:rPr lang="ko-KR" altLang="en-US" dirty="0" smtClean="0"/>
              <a:t>과제</a:t>
            </a:r>
            <a:r>
              <a:rPr lang="en-US" altLang="ko-KR" dirty="0" smtClean="0"/>
              <a:t>.pdf</a:t>
            </a:r>
          </a:p>
          <a:p>
            <a:pPr lvl="3">
              <a:buFontTx/>
              <a:buChar char="-"/>
            </a:pPr>
            <a:endParaRPr lang="en-US" altLang="ko-KR" dirty="0"/>
          </a:p>
          <a:p>
            <a:pPr lvl="2">
              <a:buFontTx/>
              <a:buChar char="-"/>
            </a:pPr>
            <a:endParaRPr lang="en-US" altLang="ko-KR" dirty="0" smtClean="0"/>
          </a:p>
          <a:p>
            <a:pPr lvl="2">
              <a:buFontTx/>
              <a:buChar char="-"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F57E2-C58E-409B-97F6-4EE9FBA14BBF}" type="slidenum">
              <a:rPr lang="ko-KR" altLang="en-US" smtClean="0"/>
              <a:pPr/>
              <a:t>10</a:t>
            </a:fld>
            <a:r>
              <a:rPr lang="ko-KR" altLang="en-US" smtClean="0"/>
              <a:t> </a:t>
            </a:r>
            <a:r>
              <a:rPr lang="en-US" altLang="ko-KR" smtClean="0"/>
              <a:t>page</a:t>
            </a:r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569979"/>
            <a:ext cx="10515600" cy="900004"/>
          </a:xfrm>
        </p:spPr>
        <p:txBody>
          <a:bodyPr>
            <a:normAutofit/>
          </a:bodyPr>
          <a:lstStyle/>
          <a:p>
            <a:r>
              <a:rPr lang="ko-KR" altLang="en-US" sz="3200" b="1" dirty="0" smtClean="0"/>
              <a:t>과제</a:t>
            </a:r>
            <a:endParaRPr lang="ko-KR" altLang="en-US" sz="3200" b="1" dirty="0"/>
          </a:p>
        </p:txBody>
      </p:sp>
      <p:cxnSp>
        <p:nvCxnSpPr>
          <p:cNvPr id="6" name="꺾인 연결선 5"/>
          <p:cNvCxnSpPr/>
          <p:nvPr/>
        </p:nvCxnSpPr>
        <p:spPr>
          <a:xfrm>
            <a:off x="653860" y="642551"/>
            <a:ext cx="10190205" cy="5890054"/>
          </a:xfrm>
          <a:prstGeom prst="bentConnector3">
            <a:avLst>
              <a:gd name="adj1" fmla="val -3468"/>
            </a:avLst>
          </a:prstGeom>
          <a:ln w="57150">
            <a:solidFill>
              <a:srgbClr val="B0B0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/>
          <p:nvPr/>
        </p:nvCxnSpPr>
        <p:spPr>
          <a:xfrm flipH="1" flipV="1">
            <a:off x="1300343" y="337751"/>
            <a:ext cx="10190205" cy="5890054"/>
          </a:xfrm>
          <a:prstGeom prst="bentConnector3">
            <a:avLst>
              <a:gd name="adj1" fmla="val -3468"/>
            </a:avLst>
          </a:prstGeom>
          <a:ln w="57150">
            <a:solidFill>
              <a:srgbClr val="B0B0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94461" y="19664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과제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85752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73814"/>
            <a:ext cx="10515600" cy="4603149"/>
          </a:xfrm>
        </p:spPr>
        <p:txBody>
          <a:bodyPr>
            <a:normAutofit/>
          </a:bodyPr>
          <a:lstStyle/>
          <a:p>
            <a:pPr lvl="1"/>
            <a:r>
              <a:rPr lang="ko-KR" altLang="en-US" b="1" dirty="0" smtClean="0"/>
              <a:t>제출 기한</a:t>
            </a:r>
            <a:endParaRPr lang="en-US" altLang="ko-KR" dirty="0" smtClean="0"/>
          </a:p>
          <a:p>
            <a:pPr lvl="2">
              <a:buFontTx/>
              <a:buChar char="-"/>
            </a:pPr>
            <a:r>
              <a:rPr lang="en-US" altLang="ko-KR" dirty="0" smtClean="0"/>
              <a:t>4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15</a:t>
            </a:r>
            <a:r>
              <a:rPr lang="ko-KR" altLang="en-US" dirty="0" smtClean="0"/>
              <a:t>일 </a:t>
            </a:r>
            <a:r>
              <a:rPr lang="en-US" altLang="ko-KR" dirty="0" smtClean="0"/>
              <a:t>18</a:t>
            </a:r>
            <a:r>
              <a:rPr lang="ko-KR" altLang="en-US" dirty="0" smtClean="0"/>
              <a:t>시 </a:t>
            </a:r>
            <a:r>
              <a:rPr lang="en-US" altLang="ko-KR" dirty="0" smtClean="0"/>
              <a:t>00</a:t>
            </a:r>
            <a:r>
              <a:rPr lang="ko-KR" altLang="en-US" dirty="0" smtClean="0"/>
              <a:t>분까지</a:t>
            </a:r>
            <a:endParaRPr lang="en-US" altLang="ko-KR" dirty="0" smtClean="0"/>
          </a:p>
          <a:p>
            <a:pPr lvl="2">
              <a:buFontTx/>
              <a:buChar char="-"/>
            </a:pPr>
            <a:endParaRPr lang="en-US" altLang="ko-KR" dirty="0" smtClean="0"/>
          </a:p>
          <a:p>
            <a:pPr lvl="1"/>
            <a:r>
              <a:rPr lang="ko-KR" altLang="en-US" b="1" dirty="0" smtClean="0"/>
              <a:t>추가 제출 기한</a:t>
            </a:r>
            <a:endParaRPr lang="en-US" altLang="ko-KR" b="1" dirty="0" smtClean="0"/>
          </a:p>
          <a:p>
            <a:pPr lvl="2">
              <a:buFontTx/>
              <a:buChar char="-"/>
            </a:pPr>
            <a:r>
              <a:rPr lang="en-US" altLang="ko-KR" dirty="0" smtClean="0"/>
              <a:t>4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22</a:t>
            </a:r>
            <a:r>
              <a:rPr lang="ko-KR" altLang="en-US" dirty="0" smtClean="0"/>
              <a:t>일 </a:t>
            </a:r>
            <a:r>
              <a:rPr lang="en-US" altLang="ko-KR" dirty="0" smtClean="0"/>
              <a:t>18</a:t>
            </a:r>
            <a:r>
              <a:rPr lang="ko-KR" altLang="en-US" dirty="0" smtClean="0"/>
              <a:t>시 </a:t>
            </a:r>
            <a:r>
              <a:rPr lang="en-US" altLang="ko-KR" dirty="0" smtClean="0"/>
              <a:t>00</a:t>
            </a:r>
            <a:r>
              <a:rPr lang="ko-KR" altLang="en-US" dirty="0" smtClean="0"/>
              <a:t>분까지 </a:t>
            </a:r>
            <a:r>
              <a:rPr lang="en-US" altLang="ko-KR" dirty="0" smtClean="0"/>
              <a:t>(</a:t>
            </a:r>
            <a:r>
              <a:rPr lang="ko-KR" altLang="en-US" dirty="0" smtClean="0"/>
              <a:t>최대 점수 </a:t>
            </a:r>
            <a:r>
              <a:rPr lang="en-US" altLang="ko-KR" dirty="0" smtClean="0"/>
              <a:t>3</a:t>
            </a:r>
            <a:r>
              <a:rPr lang="ko-KR" altLang="en-US" dirty="0" smtClean="0"/>
              <a:t>점</a:t>
            </a:r>
            <a:r>
              <a:rPr lang="en-US" altLang="ko-KR" dirty="0" smtClean="0"/>
              <a:t> </a:t>
            </a:r>
            <a:r>
              <a:rPr lang="en-US" altLang="ko-KR" dirty="0"/>
              <a:t>, </a:t>
            </a:r>
            <a:r>
              <a:rPr lang="ko-KR" altLang="en-US" dirty="0"/>
              <a:t>과제 총점 계산 후 </a:t>
            </a:r>
            <a:r>
              <a:rPr lang="en-US" altLang="ko-KR" dirty="0" smtClean="0"/>
              <a:t>-7</a:t>
            </a:r>
            <a:r>
              <a:rPr lang="ko-KR" altLang="en-US" dirty="0" smtClean="0"/>
              <a:t>점</a:t>
            </a:r>
            <a:r>
              <a:rPr lang="en-US" altLang="ko-KR" dirty="0" smtClean="0"/>
              <a:t>)</a:t>
            </a:r>
          </a:p>
          <a:p>
            <a:pPr lvl="2">
              <a:buFontTx/>
              <a:buChar char="-"/>
            </a:pPr>
            <a:endParaRPr lang="en-US" altLang="ko-KR" dirty="0" smtClean="0"/>
          </a:p>
          <a:p>
            <a:pPr marL="914400" lvl="2" indent="0">
              <a:buNone/>
            </a:pPr>
            <a:endParaRPr lang="en-US" altLang="ko-KR" sz="18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F57E2-C58E-409B-97F6-4EE9FBA14BBF}" type="slidenum">
              <a:rPr lang="ko-KR" altLang="en-US" smtClean="0"/>
              <a:pPr/>
              <a:t>11</a:t>
            </a:fld>
            <a:r>
              <a:rPr lang="ko-KR" altLang="en-US" smtClean="0"/>
              <a:t> </a:t>
            </a:r>
            <a:r>
              <a:rPr lang="en-US" altLang="ko-KR" smtClean="0"/>
              <a:t>page</a:t>
            </a:r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569979"/>
            <a:ext cx="10515600" cy="900004"/>
          </a:xfrm>
        </p:spPr>
        <p:txBody>
          <a:bodyPr>
            <a:normAutofit/>
          </a:bodyPr>
          <a:lstStyle/>
          <a:p>
            <a:r>
              <a:rPr lang="ko-KR" altLang="en-US" sz="3200" b="1" dirty="0" smtClean="0"/>
              <a:t>과제</a:t>
            </a:r>
            <a:endParaRPr lang="ko-KR" altLang="en-US" sz="3200" b="1" dirty="0"/>
          </a:p>
        </p:txBody>
      </p:sp>
      <p:cxnSp>
        <p:nvCxnSpPr>
          <p:cNvPr id="6" name="꺾인 연결선 5"/>
          <p:cNvCxnSpPr/>
          <p:nvPr/>
        </p:nvCxnSpPr>
        <p:spPr>
          <a:xfrm>
            <a:off x="653860" y="642551"/>
            <a:ext cx="10190205" cy="5890054"/>
          </a:xfrm>
          <a:prstGeom prst="bentConnector3">
            <a:avLst>
              <a:gd name="adj1" fmla="val -3468"/>
            </a:avLst>
          </a:prstGeom>
          <a:ln w="57150">
            <a:solidFill>
              <a:srgbClr val="B0B0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/>
          <p:nvPr/>
        </p:nvCxnSpPr>
        <p:spPr>
          <a:xfrm flipH="1" flipV="1">
            <a:off x="1300343" y="337751"/>
            <a:ext cx="10190205" cy="5890054"/>
          </a:xfrm>
          <a:prstGeom prst="bentConnector3">
            <a:avLst>
              <a:gd name="adj1" fmla="val -3468"/>
            </a:avLst>
          </a:prstGeom>
          <a:ln w="57150">
            <a:solidFill>
              <a:srgbClr val="B0B0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94461" y="19664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과제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775526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73814"/>
            <a:ext cx="10515600" cy="4603149"/>
          </a:xfrm>
        </p:spPr>
        <p:txBody>
          <a:bodyPr>
            <a:normAutofit/>
          </a:bodyPr>
          <a:lstStyle/>
          <a:p>
            <a:pPr marL="914400" lvl="1" indent="-457200">
              <a:buAutoNum type="arabicPeriod"/>
            </a:pPr>
            <a:r>
              <a:rPr lang="en-US" altLang="ko-KR" b="1" dirty="0" err="1" smtClean="0"/>
              <a:t>Imrotate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내장 함수를 사용하지 않고 이미지 </a:t>
            </a:r>
            <a:r>
              <a:rPr lang="en-US" altLang="ko-KR" b="1" dirty="0" smtClean="0"/>
              <a:t>rotate</a:t>
            </a:r>
            <a:r>
              <a:rPr lang="ko-KR" altLang="en-US" b="1" dirty="0" smtClean="0"/>
              <a:t>함수를 구현</a:t>
            </a:r>
            <a:endParaRPr lang="en-US" altLang="ko-KR" b="1" dirty="0" smtClean="0"/>
          </a:p>
          <a:p>
            <a:pPr lvl="2">
              <a:buFontTx/>
              <a:buChar char="-"/>
            </a:pPr>
            <a:r>
              <a:rPr lang="ko-KR" altLang="en-US" dirty="0" smtClean="0"/>
              <a:t>이러닝에 올라온 </a:t>
            </a:r>
            <a:r>
              <a:rPr lang="en-US" altLang="ko-KR" dirty="0" err="1" smtClean="0"/>
              <a:t>my_rotate.m</a:t>
            </a:r>
            <a:r>
              <a:rPr lang="ko-KR" altLang="en-US" dirty="0" smtClean="0"/>
              <a:t>파일의 함수를 채운 후 제출</a:t>
            </a:r>
            <a:endParaRPr lang="en-US" altLang="ko-KR" dirty="0" smtClean="0"/>
          </a:p>
          <a:p>
            <a:pPr lvl="2">
              <a:buFontTx/>
              <a:buChar char="-"/>
            </a:pPr>
            <a:endParaRPr lang="en-US" altLang="ko-KR" dirty="0" smtClean="0"/>
          </a:p>
          <a:p>
            <a:pPr lvl="2">
              <a:buFontTx/>
              <a:buChar char="-"/>
            </a:pPr>
            <a:endParaRPr lang="en-US" altLang="ko-KR" dirty="0"/>
          </a:p>
          <a:p>
            <a:pPr lvl="1"/>
            <a:r>
              <a:rPr lang="ko-KR" altLang="en-US" b="1" dirty="0" smtClean="0"/>
              <a:t>제출 파일</a:t>
            </a:r>
            <a:endParaRPr lang="en-US" altLang="ko-KR" b="1" dirty="0" smtClean="0"/>
          </a:p>
          <a:p>
            <a:pPr lvl="2">
              <a:buFontTx/>
              <a:buChar char="-"/>
            </a:pPr>
            <a:r>
              <a:rPr lang="en-US" altLang="ko-KR" dirty="0" err="1" smtClean="0"/>
              <a:t>my_rotate.m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</a:t>
            </a:r>
            <a:endParaRPr lang="en-US" altLang="ko-KR" dirty="0" smtClean="0"/>
          </a:p>
          <a:p>
            <a:pPr lvl="2">
              <a:buFontTx/>
              <a:buChar char="-"/>
            </a:pPr>
            <a:r>
              <a:rPr lang="en-US" altLang="ko-KR" dirty="0" smtClean="0"/>
              <a:t>.pdf </a:t>
            </a:r>
            <a:r>
              <a:rPr lang="ko-KR" altLang="en-US" dirty="0" smtClean="0"/>
              <a:t>보고서 파일</a:t>
            </a:r>
            <a:endParaRPr lang="en-US" altLang="ko-KR" dirty="0" smtClean="0"/>
          </a:p>
          <a:p>
            <a:pPr lvl="2">
              <a:buFontTx/>
              <a:buChar char="-"/>
            </a:pPr>
            <a:r>
              <a:rPr lang="ko-KR" altLang="en-US" dirty="0" smtClean="0"/>
              <a:t>위의 파일을 압축해서 </a:t>
            </a:r>
            <a:r>
              <a:rPr lang="en-US" altLang="ko-KR" dirty="0" smtClean="0"/>
              <a:t>[IP]20xxxxxxx_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_5</a:t>
            </a:r>
            <a:r>
              <a:rPr lang="ko-KR" altLang="en-US" dirty="0" smtClean="0"/>
              <a:t>주차</a:t>
            </a:r>
            <a:r>
              <a:rPr lang="en-US" altLang="ko-KR" dirty="0" smtClean="0"/>
              <a:t>_</a:t>
            </a:r>
            <a:r>
              <a:rPr lang="ko-KR" altLang="en-US" dirty="0" smtClean="0"/>
              <a:t>과제</a:t>
            </a:r>
            <a:r>
              <a:rPr lang="en-US" altLang="ko-KR" dirty="0" smtClean="0"/>
              <a:t>.zip</a:t>
            </a:r>
            <a:r>
              <a:rPr lang="ko-KR" altLang="en-US" dirty="0" smtClean="0"/>
              <a:t>로 제출</a:t>
            </a:r>
            <a:endParaRPr lang="en-US" altLang="ko-KR" dirty="0" smtClean="0"/>
          </a:p>
          <a:p>
            <a:pPr lvl="2">
              <a:buFontTx/>
              <a:buChar char="-"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F57E2-C58E-409B-97F6-4EE9FBA14BBF}" type="slidenum">
              <a:rPr lang="ko-KR" altLang="en-US" smtClean="0"/>
              <a:pPr/>
              <a:t>12</a:t>
            </a:fld>
            <a:r>
              <a:rPr lang="ko-KR" altLang="en-US" smtClean="0"/>
              <a:t> </a:t>
            </a:r>
            <a:r>
              <a:rPr lang="en-US" altLang="ko-KR" smtClean="0"/>
              <a:t>page</a:t>
            </a:r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569979"/>
            <a:ext cx="10515600" cy="900004"/>
          </a:xfrm>
        </p:spPr>
        <p:txBody>
          <a:bodyPr>
            <a:normAutofit/>
          </a:bodyPr>
          <a:lstStyle/>
          <a:p>
            <a:r>
              <a:rPr lang="ko-KR" altLang="en-US" sz="3200" b="1" dirty="0" smtClean="0"/>
              <a:t>과제 요약</a:t>
            </a:r>
            <a:endParaRPr lang="ko-KR" altLang="en-US" sz="3200" b="1" dirty="0"/>
          </a:p>
        </p:txBody>
      </p:sp>
      <p:cxnSp>
        <p:nvCxnSpPr>
          <p:cNvPr id="6" name="꺾인 연결선 5"/>
          <p:cNvCxnSpPr/>
          <p:nvPr/>
        </p:nvCxnSpPr>
        <p:spPr>
          <a:xfrm>
            <a:off x="653860" y="642551"/>
            <a:ext cx="10190205" cy="5890054"/>
          </a:xfrm>
          <a:prstGeom prst="bentConnector3">
            <a:avLst>
              <a:gd name="adj1" fmla="val -3468"/>
            </a:avLst>
          </a:prstGeom>
          <a:ln w="57150">
            <a:solidFill>
              <a:srgbClr val="B0B0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/>
          <p:nvPr/>
        </p:nvCxnSpPr>
        <p:spPr>
          <a:xfrm flipH="1" flipV="1">
            <a:off x="1300343" y="337751"/>
            <a:ext cx="10190205" cy="5890054"/>
          </a:xfrm>
          <a:prstGeom prst="bentConnector3">
            <a:avLst>
              <a:gd name="adj1" fmla="val -3468"/>
            </a:avLst>
          </a:prstGeom>
          <a:ln w="57150">
            <a:solidFill>
              <a:srgbClr val="B0B0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94461" y="19664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과제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668624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73814"/>
            <a:ext cx="10515600" cy="4603149"/>
          </a:xfrm>
        </p:spPr>
        <p:txBody>
          <a:bodyPr>
            <a:normAutofit/>
          </a:bodyPr>
          <a:lstStyle/>
          <a:p>
            <a:pPr lvl="1"/>
            <a:r>
              <a:rPr lang="ko-KR" altLang="en-US" b="1" dirty="0" smtClean="0"/>
              <a:t>과목 홈페이지</a:t>
            </a:r>
            <a:endParaRPr lang="en-US" altLang="ko-KR" b="1" dirty="0" smtClean="0"/>
          </a:p>
          <a:p>
            <a:pPr lvl="2">
              <a:buFontTx/>
              <a:buChar char="-"/>
            </a:pPr>
            <a:r>
              <a:rPr lang="ko-KR" altLang="en-US" dirty="0" smtClean="0"/>
              <a:t>충남대학교 사이버 캠퍼스 </a:t>
            </a:r>
            <a:r>
              <a:rPr lang="en-US" altLang="ko-KR" dirty="0" smtClean="0"/>
              <a:t>( </a:t>
            </a:r>
            <a:r>
              <a:rPr lang="en-US" altLang="ko-KR" dirty="0" smtClean="0">
                <a:hlinkClick r:id="rId2"/>
              </a:rPr>
              <a:t>http://e-learn.cnu.ac.kr</a:t>
            </a:r>
            <a:r>
              <a:rPr lang="en-US" altLang="ko-KR" dirty="0" smtClean="0"/>
              <a:t> )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b="1" dirty="0" smtClean="0"/>
              <a:t>TA </a:t>
            </a:r>
            <a:r>
              <a:rPr lang="ko-KR" altLang="en-US" b="1" dirty="0" smtClean="0"/>
              <a:t>연락처</a:t>
            </a:r>
            <a:endParaRPr lang="en-US" altLang="ko-KR" b="1" dirty="0" smtClean="0"/>
          </a:p>
          <a:p>
            <a:pPr lvl="2">
              <a:buFontTx/>
              <a:buChar char="-"/>
            </a:pPr>
            <a:r>
              <a:rPr lang="ko-KR" altLang="en-US" dirty="0" smtClean="0"/>
              <a:t>김혁진</a:t>
            </a:r>
            <a:endParaRPr lang="en-US" altLang="ko-KR" dirty="0" smtClean="0"/>
          </a:p>
          <a:p>
            <a:pPr lvl="2">
              <a:buFontTx/>
              <a:buChar char="-"/>
            </a:pPr>
            <a:r>
              <a:rPr lang="ko-KR" altLang="en-US" dirty="0" smtClean="0"/>
              <a:t>공대 </a:t>
            </a:r>
            <a:r>
              <a:rPr lang="en-US" altLang="ko-KR" dirty="0" smtClean="0"/>
              <a:t>5</a:t>
            </a:r>
            <a:r>
              <a:rPr lang="ko-KR" altLang="en-US" dirty="0" smtClean="0"/>
              <a:t>호관 </a:t>
            </a:r>
            <a:r>
              <a:rPr lang="en-US" altLang="ko-KR" dirty="0" smtClean="0"/>
              <a:t>627</a:t>
            </a:r>
            <a:r>
              <a:rPr lang="ko-KR" altLang="en-US" dirty="0" smtClean="0"/>
              <a:t>호 정보보호연구실</a:t>
            </a:r>
            <a:endParaRPr lang="en-US" altLang="ko-KR" dirty="0"/>
          </a:p>
          <a:p>
            <a:pPr lvl="2">
              <a:buFontTx/>
              <a:buChar char="-"/>
            </a:pPr>
            <a:r>
              <a:rPr lang="en-US" altLang="ko-KR" dirty="0" smtClean="0">
                <a:hlinkClick r:id="rId3"/>
              </a:rPr>
              <a:t>gurwls9628@naver.com</a:t>
            </a:r>
            <a:endParaRPr lang="en-US" altLang="ko-KR" dirty="0" smtClean="0"/>
          </a:p>
          <a:p>
            <a:pPr lvl="3">
              <a:buFontTx/>
              <a:buChar char="-"/>
            </a:pPr>
            <a:r>
              <a:rPr lang="en-US" altLang="ko-KR" dirty="0" smtClean="0"/>
              <a:t>[IP] </a:t>
            </a:r>
            <a:r>
              <a:rPr lang="ko-KR" altLang="en-US" dirty="0" smtClean="0"/>
              <a:t>를 메일 제목에 붙여주세요</a:t>
            </a:r>
            <a:endParaRPr lang="en-US" altLang="ko-KR" dirty="0" smtClean="0"/>
          </a:p>
          <a:p>
            <a:pPr lvl="3">
              <a:buFontTx/>
              <a:buChar char="-"/>
            </a:pPr>
            <a:r>
              <a:rPr lang="ko-KR" altLang="en-US" dirty="0" smtClean="0"/>
              <a:t>과제 질문은 메일로만 해주세요</a:t>
            </a:r>
            <a:endParaRPr lang="en-US" altLang="ko-KR" dirty="0" smtClean="0"/>
          </a:p>
          <a:p>
            <a:pPr marL="1371600" lvl="3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F57E2-C58E-409B-97F6-4EE9FBA14BBF}" type="slidenum">
              <a:rPr lang="ko-KR" altLang="en-US" smtClean="0"/>
              <a:pPr/>
              <a:t>2</a:t>
            </a:fld>
            <a:r>
              <a:rPr lang="ko-KR" altLang="en-US" smtClean="0"/>
              <a:t> </a:t>
            </a:r>
            <a:r>
              <a:rPr lang="en-US" altLang="ko-KR" smtClean="0"/>
              <a:t>page</a:t>
            </a:r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569979"/>
            <a:ext cx="10515600" cy="900004"/>
          </a:xfrm>
        </p:spPr>
        <p:txBody>
          <a:bodyPr>
            <a:normAutofit/>
          </a:bodyPr>
          <a:lstStyle/>
          <a:p>
            <a:r>
              <a:rPr lang="ko-KR" altLang="en-US" sz="3200" b="1" dirty="0" smtClean="0"/>
              <a:t>실습 소개</a:t>
            </a:r>
            <a:endParaRPr lang="ko-KR" altLang="en-US" sz="3200" b="1" dirty="0"/>
          </a:p>
        </p:txBody>
      </p:sp>
      <p:cxnSp>
        <p:nvCxnSpPr>
          <p:cNvPr id="6" name="꺾인 연결선 5"/>
          <p:cNvCxnSpPr/>
          <p:nvPr/>
        </p:nvCxnSpPr>
        <p:spPr>
          <a:xfrm>
            <a:off x="653860" y="642551"/>
            <a:ext cx="10190205" cy="5890054"/>
          </a:xfrm>
          <a:prstGeom prst="bentConnector3">
            <a:avLst>
              <a:gd name="adj1" fmla="val -3468"/>
            </a:avLst>
          </a:prstGeom>
          <a:ln w="57150">
            <a:solidFill>
              <a:srgbClr val="B0B0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/>
          <p:nvPr/>
        </p:nvCxnSpPr>
        <p:spPr>
          <a:xfrm flipH="1" flipV="1">
            <a:off x="1300343" y="337751"/>
            <a:ext cx="10190205" cy="5890054"/>
          </a:xfrm>
          <a:prstGeom prst="bentConnector3">
            <a:avLst>
              <a:gd name="adj1" fmla="val -3468"/>
            </a:avLst>
          </a:prstGeom>
          <a:ln w="57150">
            <a:solidFill>
              <a:srgbClr val="B0B0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430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73814"/>
            <a:ext cx="10515600" cy="4603149"/>
          </a:xfrm>
        </p:spPr>
        <p:txBody>
          <a:bodyPr>
            <a:normAutofit/>
          </a:bodyPr>
          <a:lstStyle/>
          <a:p>
            <a:pPr lvl="1"/>
            <a:r>
              <a:rPr lang="en-US" altLang="ko-KR" b="1" dirty="0" smtClean="0"/>
              <a:t>4</a:t>
            </a:r>
            <a:r>
              <a:rPr lang="ko-KR" altLang="en-US" b="1" dirty="0" smtClean="0"/>
              <a:t>주차 과제 리뷰</a:t>
            </a:r>
            <a:endParaRPr lang="en-US" altLang="ko-KR" b="1" dirty="0" smtClean="0"/>
          </a:p>
          <a:p>
            <a:pPr lvl="2">
              <a:buFontTx/>
              <a:buChar char="-"/>
            </a:pPr>
            <a:r>
              <a:rPr lang="en-US" altLang="ko-KR" dirty="0" smtClean="0"/>
              <a:t>Gaussian filter</a:t>
            </a:r>
          </a:p>
          <a:p>
            <a:pPr lvl="2">
              <a:buFontTx/>
              <a:buChar char="-"/>
            </a:pPr>
            <a:endParaRPr lang="en-US" altLang="ko-KR" b="1" dirty="0" smtClean="0"/>
          </a:p>
          <a:p>
            <a:pPr lvl="1"/>
            <a:r>
              <a:rPr lang="ko-KR" altLang="en-US" b="1" dirty="0" smtClean="0"/>
              <a:t>실습 </a:t>
            </a:r>
            <a:r>
              <a:rPr lang="en-US" altLang="ko-KR" b="1" dirty="0" smtClean="0"/>
              <a:t>&amp; </a:t>
            </a:r>
            <a:r>
              <a:rPr lang="ko-KR" altLang="en-US" b="1" dirty="0" smtClean="0"/>
              <a:t>과제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2">
              <a:buFontTx/>
              <a:buChar char="-"/>
            </a:pPr>
            <a:r>
              <a:rPr lang="en-US" altLang="ko-KR" dirty="0" smtClean="0"/>
              <a:t>Interpolation (Rotation, Shear)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F57E2-C58E-409B-97F6-4EE9FBA14BBF}" type="slidenum">
              <a:rPr lang="ko-KR" altLang="en-US" smtClean="0"/>
              <a:pPr/>
              <a:t>3</a:t>
            </a:fld>
            <a:r>
              <a:rPr lang="ko-KR" altLang="en-US" smtClean="0"/>
              <a:t> </a:t>
            </a:r>
            <a:r>
              <a:rPr lang="en-US" altLang="ko-KR" smtClean="0"/>
              <a:t>page</a:t>
            </a:r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569979"/>
            <a:ext cx="10515600" cy="900004"/>
          </a:xfrm>
        </p:spPr>
        <p:txBody>
          <a:bodyPr>
            <a:normAutofit/>
          </a:bodyPr>
          <a:lstStyle/>
          <a:p>
            <a:r>
              <a:rPr lang="ko-KR" altLang="en-US" sz="3200" b="1" dirty="0" smtClean="0"/>
              <a:t>개요</a:t>
            </a:r>
            <a:endParaRPr lang="ko-KR" altLang="en-US" sz="3200" b="1" dirty="0"/>
          </a:p>
        </p:txBody>
      </p:sp>
      <p:cxnSp>
        <p:nvCxnSpPr>
          <p:cNvPr id="6" name="꺾인 연결선 5"/>
          <p:cNvCxnSpPr/>
          <p:nvPr/>
        </p:nvCxnSpPr>
        <p:spPr>
          <a:xfrm>
            <a:off x="653860" y="642551"/>
            <a:ext cx="10190205" cy="5890054"/>
          </a:xfrm>
          <a:prstGeom prst="bentConnector3">
            <a:avLst>
              <a:gd name="adj1" fmla="val -3468"/>
            </a:avLst>
          </a:prstGeom>
          <a:ln w="57150">
            <a:solidFill>
              <a:srgbClr val="B0B0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/>
          <p:nvPr/>
        </p:nvCxnSpPr>
        <p:spPr>
          <a:xfrm flipH="1" flipV="1">
            <a:off x="1300343" y="337751"/>
            <a:ext cx="10190205" cy="5890054"/>
          </a:xfrm>
          <a:prstGeom prst="bentConnector3">
            <a:avLst>
              <a:gd name="adj1" fmla="val -3468"/>
            </a:avLst>
          </a:prstGeom>
          <a:ln w="57150">
            <a:solidFill>
              <a:srgbClr val="B0B0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4132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777056"/>
            <a:ext cx="10515600" cy="4603149"/>
          </a:xfrm>
        </p:spPr>
        <p:txBody>
          <a:bodyPr>
            <a:normAutofit/>
          </a:bodyPr>
          <a:lstStyle/>
          <a:p>
            <a:pPr lvl="1"/>
            <a:r>
              <a:rPr lang="en-US" altLang="ko-KR" b="1" dirty="0" smtClean="0"/>
              <a:t>Gaussian Filter</a:t>
            </a:r>
          </a:p>
          <a:p>
            <a:pPr lvl="2">
              <a:buFontTx/>
              <a:buChar char="-"/>
            </a:pPr>
            <a:r>
              <a:rPr lang="en-US" altLang="ko-KR" dirty="0" smtClean="0"/>
              <a:t>RGB </a:t>
            </a:r>
            <a:r>
              <a:rPr lang="ko-KR" altLang="en-US" dirty="0" smtClean="0"/>
              <a:t>영상의 행렬 값을 인자로 받아 </a:t>
            </a:r>
            <a:r>
              <a:rPr lang="en-US" altLang="ko-KR" dirty="0" smtClean="0"/>
              <a:t>Gray Scale</a:t>
            </a:r>
            <a:r>
              <a:rPr lang="ko-KR" altLang="en-US" dirty="0" smtClean="0"/>
              <a:t>의 영상의 행렬 값을 </a:t>
            </a:r>
            <a:r>
              <a:rPr lang="en-US" altLang="ko-KR" dirty="0" smtClean="0"/>
              <a:t>return</a:t>
            </a:r>
            <a:r>
              <a:rPr lang="ko-KR" altLang="en-US" dirty="0" smtClean="0"/>
              <a:t>하는 함수 구현</a:t>
            </a:r>
            <a:endParaRPr lang="en-US" altLang="ko-KR" dirty="0" smtClean="0"/>
          </a:p>
          <a:p>
            <a:pPr lvl="2">
              <a:buFontTx/>
              <a:buChar char="-"/>
            </a:pPr>
            <a:endParaRPr lang="en-US" altLang="ko-KR" dirty="0" smtClean="0"/>
          </a:p>
          <a:p>
            <a:pPr lvl="2">
              <a:buFontTx/>
              <a:buChar char="-"/>
            </a:pPr>
            <a:r>
              <a:rPr lang="en-US" altLang="ko-KR" dirty="0" smtClean="0"/>
              <a:t>Sigma value</a:t>
            </a:r>
            <a:r>
              <a:rPr lang="ko-KR" altLang="en-US" dirty="0" smtClean="0"/>
              <a:t>를 받아서 </a:t>
            </a:r>
            <a:r>
              <a:rPr lang="en-US" altLang="ko-KR" dirty="0" smtClean="0"/>
              <a:t>Gaussian filter</a:t>
            </a:r>
            <a:r>
              <a:rPr lang="ko-KR" altLang="en-US" dirty="0" smtClean="0"/>
              <a:t>를 구현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F57E2-C58E-409B-97F6-4EE9FBA14BBF}" type="slidenum">
              <a:rPr lang="ko-KR" altLang="en-US" smtClean="0"/>
              <a:pPr/>
              <a:t>4</a:t>
            </a:fld>
            <a:r>
              <a:rPr lang="ko-KR" altLang="en-US" smtClean="0"/>
              <a:t> </a:t>
            </a:r>
            <a:r>
              <a:rPr lang="en-US" altLang="ko-KR" smtClean="0"/>
              <a:t>page</a:t>
            </a:r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569979"/>
            <a:ext cx="10515600" cy="900004"/>
          </a:xfrm>
        </p:spPr>
        <p:txBody>
          <a:bodyPr>
            <a:normAutofit/>
          </a:bodyPr>
          <a:lstStyle/>
          <a:p>
            <a:r>
              <a:rPr lang="en-US" altLang="ko-KR" sz="3200" b="1" dirty="0" smtClean="0"/>
              <a:t>4</a:t>
            </a:r>
            <a:r>
              <a:rPr lang="ko-KR" altLang="en-US" sz="3200" b="1" dirty="0" smtClean="0"/>
              <a:t>주차 과제 리뷰</a:t>
            </a:r>
            <a:endParaRPr lang="ko-KR" altLang="en-US" sz="3200" b="1" dirty="0"/>
          </a:p>
        </p:txBody>
      </p:sp>
      <p:cxnSp>
        <p:nvCxnSpPr>
          <p:cNvPr id="6" name="꺾인 연결선 5"/>
          <p:cNvCxnSpPr/>
          <p:nvPr/>
        </p:nvCxnSpPr>
        <p:spPr>
          <a:xfrm>
            <a:off x="653860" y="642551"/>
            <a:ext cx="10190205" cy="5890054"/>
          </a:xfrm>
          <a:prstGeom prst="bentConnector3">
            <a:avLst>
              <a:gd name="adj1" fmla="val -3468"/>
            </a:avLst>
          </a:prstGeom>
          <a:ln w="57150">
            <a:solidFill>
              <a:srgbClr val="B0B0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/>
          <p:nvPr/>
        </p:nvCxnSpPr>
        <p:spPr>
          <a:xfrm flipH="1" flipV="1">
            <a:off x="1300343" y="337751"/>
            <a:ext cx="10190205" cy="5890054"/>
          </a:xfrm>
          <a:prstGeom prst="bentConnector3">
            <a:avLst>
              <a:gd name="adj1" fmla="val -3468"/>
            </a:avLst>
          </a:prstGeom>
          <a:ln w="57150">
            <a:solidFill>
              <a:srgbClr val="B0B0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19098" y="196641"/>
            <a:ext cx="1069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4</a:t>
            </a:r>
            <a:r>
              <a:rPr lang="ko-KR" altLang="en-US" sz="1400" b="1" dirty="0" smtClean="0"/>
              <a:t>주차 과제</a:t>
            </a:r>
            <a:endParaRPr lang="ko-KR" altLang="en-US" sz="1400" b="1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813343"/>
            <a:ext cx="6057900" cy="109537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1101" y="3064769"/>
            <a:ext cx="3990112" cy="2992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42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777056"/>
            <a:ext cx="10515600" cy="4603149"/>
          </a:xfrm>
        </p:spPr>
        <p:txBody>
          <a:bodyPr>
            <a:normAutofit/>
          </a:bodyPr>
          <a:lstStyle/>
          <a:p>
            <a:pPr lvl="1"/>
            <a:r>
              <a:rPr lang="en-US" altLang="ko-KR" b="1" dirty="0" smtClean="0"/>
              <a:t>Gaussian Filter</a:t>
            </a:r>
          </a:p>
          <a:p>
            <a:pPr lvl="2">
              <a:buFontTx/>
              <a:buChar char="-"/>
            </a:pPr>
            <a:r>
              <a:rPr lang="en-US" altLang="ko-KR" dirty="0" err="1" smtClean="0"/>
              <a:t>Meshgrid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함수를 사용했거나 다른 </a:t>
            </a:r>
            <a:r>
              <a:rPr lang="ko-KR" altLang="en-US" dirty="0" err="1" smtClean="0"/>
              <a:t>내장함수를</a:t>
            </a:r>
            <a:r>
              <a:rPr lang="ko-KR" altLang="en-US" dirty="0" smtClean="0"/>
              <a:t> 사용했다면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내장 함수의 기능 설명이 보고서에 적혀 있어야 함</a:t>
            </a:r>
            <a:endParaRPr lang="en-US" altLang="ko-KR" dirty="0" smtClean="0"/>
          </a:p>
          <a:p>
            <a:pPr lvl="2">
              <a:buFontTx/>
              <a:buChar char="-"/>
            </a:pPr>
            <a:endParaRPr lang="en-US" altLang="ko-KR" dirty="0"/>
          </a:p>
          <a:p>
            <a:pPr lvl="2">
              <a:buFontTx/>
              <a:buChar char="-"/>
            </a:pPr>
            <a:r>
              <a:rPr lang="ko-KR" altLang="en-US" dirty="0" smtClean="0"/>
              <a:t>식을 구현해서 </a:t>
            </a:r>
            <a:r>
              <a:rPr lang="en-US" altLang="ko-KR" dirty="0" smtClean="0"/>
              <a:t>filter</a:t>
            </a:r>
            <a:r>
              <a:rPr lang="ko-KR" altLang="en-US" smtClean="0"/>
              <a:t>에 적용하면 해결 가능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F57E2-C58E-409B-97F6-4EE9FBA14BBF}" type="slidenum">
              <a:rPr lang="ko-KR" altLang="en-US" smtClean="0"/>
              <a:pPr/>
              <a:t>5</a:t>
            </a:fld>
            <a:r>
              <a:rPr lang="ko-KR" altLang="en-US" smtClean="0"/>
              <a:t> </a:t>
            </a:r>
            <a:r>
              <a:rPr lang="en-US" altLang="ko-KR" smtClean="0"/>
              <a:t>page</a:t>
            </a:r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569979"/>
            <a:ext cx="10515600" cy="900004"/>
          </a:xfrm>
        </p:spPr>
        <p:txBody>
          <a:bodyPr>
            <a:normAutofit/>
          </a:bodyPr>
          <a:lstStyle/>
          <a:p>
            <a:r>
              <a:rPr lang="en-US" altLang="ko-KR" sz="3200" b="1" dirty="0" smtClean="0"/>
              <a:t>4</a:t>
            </a:r>
            <a:r>
              <a:rPr lang="ko-KR" altLang="en-US" sz="3200" b="1" dirty="0" smtClean="0"/>
              <a:t>주차 과제 리뷰</a:t>
            </a:r>
            <a:endParaRPr lang="ko-KR" altLang="en-US" sz="3200" b="1" dirty="0"/>
          </a:p>
        </p:txBody>
      </p:sp>
      <p:cxnSp>
        <p:nvCxnSpPr>
          <p:cNvPr id="6" name="꺾인 연결선 5"/>
          <p:cNvCxnSpPr/>
          <p:nvPr/>
        </p:nvCxnSpPr>
        <p:spPr>
          <a:xfrm>
            <a:off x="653860" y="642551"/>
            <a:ext cx="10190205" cy="5890054"/>
          </a:xfrm>
          <a:prstGeom prst="bentConnector3">
            <a:avLst>
              <a:gd name="adj1" fmla="val -3468"/>
            </a:avLst>
          </a:prstGeom>
          <a:ln w="57150">
            <a:solidFill>
              <a:srgbClr val="B0B0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/>
          <p:nvPr/>
        </p:nvCxnSpPr>
        <p:spPr>
          <a:xfrm flipH="1" flipV="1">
            <a:off x="1300343" y="337751"/>
            <a:ext cx="10190205" cy="5890054"/>
          </a:xfrm>
          <a:prstGeom prst="bentConnector3">
            <a:avLst>
              <a:gd name="adj1" fmla="val -3468"/>
            </a:avLst>
          </a:prstGeom>
          <a:ln w="57150">
            <a:solidFill>
              <a:srgbClr val="B0B0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19098" y="196641"/>
            <a:ext cx="1069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4</a:t>
            </a:r>
            <a:r>
              <a:rPr lang="ko-KR" altLang="en-US" sz="1400" b="1" dirty="0" smtClean="0"/>
              <a:t>주차 과제</a:t>
            </a:r>
            <a:endParaRPr lang="ko-KR" altLang="en-US" sz="1400" b="1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394" y="3376786"/>
            <a:ext cx="6391275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75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53860" y="1573814"/>
            <a:ext cx="10515600" cy="4603149"/>
          </a:xfrm>
        </p:spPr>
        <p:txBody>
          <a:bodyPr>
            <a:normAutofit/>
          </a:bodyPr>
          <a:lstStyle/>
          <a:p>
            <a:pPr lvl="1"/>
            <a:r>
              <a:rPr lang="ko-KR" altLang="en-US" b="1" dirty="0" err="1" smtClean="0"/>
              <a:t>보간법</a:t>
            </a:r>
            <a:endParaRPr lang="en-US" altLang="ko-KR" b="1" dirty="0" smtClean="0"/>
          </a:p>
          <a:p>
            <a:pPr lvl="2">
              <a:buFontTx/>
              <a:buChar char="-"/>
            </a:pPr>
            <a:r>
              <a:rPr lang="ko-KR" altLang="en-US" dirty="0" smtClean="0"/>
              <a:t>기존 이미지의 픽셀 값을 가져올 때에 실제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위치가 아닌 실수 위치를 가져오려 할 때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어떤 </a:t>
            </a:r>
            <a:r>
              <a:rPr lang="ko-KR" altLang="en-US" dirty="0" err="1" smtClean="0"/>
              <a:t>픽셀값을</a:t>
            </a:r>
            <a:r>
              <a:rPr lang="ko-KR" altLang="en-US" dirty="0" smtClean="0"/>
              <a:t> 가져올 지 정하게 됨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F57E2-C58E-409B-97F6-4EE9FBA14BBF}" type="slidenum">
              <a:rPr lang="ko-KR" altLang="en-US" smtClean="0"/>
              <a:pPr/>
              <a:t>6</a:t>
            </a:fld>
            <a:r>
              <a:rPr lang="ko-KR" altLang="en-US" smtClean="0"/>
              <a:t> </a:t>
            </a:r>
            <a:r>
              <a:rPr lang="en-US" altLang="ko-KR" smtClean="0"/>
              <a:t>page</a:t>
            </a:r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569979"/>
            <a:ext cx="10515600" cy="900004"/>
          </a:xfrm>
        </p:spPr>
        <p:txBody>
          <a:bodyPr>
            <a:normAutofit/>
          </a:bodyPr>
          <a:lstStyle/>
          <a:p>
            <a:r>
              <a:rPr lang="en-US" altLang="ko-KR" sz="3200" b="1" dirty="0" smtClean="0"/>
              <a:t>Interpolation</a:t>
            </a:r>
            <a:endParaRPr lang="ko-KR" altLang="en-US" sz="3200" b="1" dirty="0"/>
          </a:p>
        </p:txBody>
      </p:sp>
      <p:cxnSp>
        <p:nvCxnSpPr>
          <p:cNvPr id="6" name="꺾인 연결선 5"/>
          <p:cNvCxnSpPr/>
          <p:nvPr/>
        </p:nvCxnSpPr>
        <p:spPr>
          <a:xfrm>
            <a:off x="653860" y="642551"/>
            <a:ext cx="10190205" cy="5890054"/>
          </a:xfrm>
          <a:prstGeom prst="bentConnector3">
            <a:avLst>
              <a:gd name="adj1" fmla="val -3468"/>
            </a:avLst>
          </a:prstGeom>
          <a:ln w="57150">
            <a:solidFill>
              <a:srgbClr val="B0B0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/>
          <p:nvPr/>
        </p:nvCxnSpPr>
        <p:spPr>
          <a:xfrm flipH="1" flipV="1">
            <a:off x="1300343" y="337751"/>
            <a:ext cx="10190205" cy="5890054"/>
          </a:xfrm>
          <a:prstGeom prst="bentConnector3">
            <a:avLst>
              <a:gd name="adj1" fmla="val -3468"/>
            </a:avLst>
          </a:prstGeom>
          <a:ln w="57150">
            <a:solidFill>
              <a:srgbClr val="B0B0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33362" y="19664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실습</a:t>
            </a:r>
            <a:endParaRPr lang="ko-KR" altLang="en-US" sz="1400" b="1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5434" y="2321202"/>
            <a:ext cx="3838631" cy="3846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544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53860" y="1573814"/>
            <a:ext cx="10515600" cy="4603149"/>
          </a:xfrm>
        </p:spPr>
        <p:txBody>
          <a:bodyPr>
            <a:normAutofit/>
          </a:bodyPr>
          <a:lstStyle/>
          <a:p>
            <a:pPr lvl="1"/>
            <a:r>
              <a:rPr lang="en-US" altLang="ko-KR" b="1" dirty="0" smtClean="0"/>
              <a:t>Nearest Interpolation</a:t>
            </a:r>
          </a:p>
          <a:p>
            <a:pPr lvl="2">
              <a:buFontTx/>
              <a:buChar char="-"/>
            </a:pPr>
            <a:r>
              <a:rPr lang="ko-KR" altLang="en-US" dirty="0" smtClean="0"/>
              <a:t>가장 가까운 점의 값을 사용</a:t>
            </a:r>
            <a:endParaRPr lang="en-US" altLang="ko-KR" dirty="0"/>
          </a:p>
          <a:p>
            <a:pPr lvl="2">
              <a:buFontTx/>
              <a:buChar char="-"/>
            </a:pPr>
            <a:r>
              <a:rPr lang="en-US" altLang="ko-KR" dirty="0"/>
              <a:t>r</a:t>
            </a:r>
            <a:r>
              <a:rPr lang="en-US" altLang="ko-KR" dirty="0" smtClean="0"/>
              <a:t>ound </a:t>
            </a:r>
            <a:r>
              <a:rPr lang="ko-KR" altLang="en-US" dirty="0" smtClean="0"/>
              <a:t>함수를 통해 값을 가져옴</a:t>
            </a:r>
            <a:endParaRPr lang="en-US" altLang="ko-KR" dirty="0" smtClean="0"/>
          </a:p>
          <a:p>
            <a:pPr lvl="2">
              <a:buFontTx/>
              <a:buChar char="-"/>
            </a:pPr>
            <a:endParaRPr lang="en-US" altLang="ko-KR" dirty="0"/>
          </a:p>
          <a:p>
            <a:pPr lvl="1"/>
            <a:r>
              <a:rPr lang="en-US" altLang="ko-KR" b="1" dirty="0" smtClean="0"/>
              <a:t>Bilinear Interpolation</a:t>
            </a:r>
            <a:endParaRPr lang="en-US" altLang="ko-KR" b="1" dirty="0"/>
          </a:p>
          <a:p>
            <a:pPr lvl="2">
              <a:buFontTx/>
              <a:buChar char="-"/>
            </a:pPr>
            <a:r>
              <a:rPr lang="ko-KR" altLang="en-US" dirty="0" smtClean="0"/>
              <a:t>각 점 사이의 값은 </a:t>
            </a:r>
            <a:r>
              <a:rPr lang="en-US" altLang="ko-KR" dirty="0" smtClean="0"/>
              <a:t>linear </a:t>
            </a:r>
            <a:r>
              <a:rPr lang="ko-KR" altLang="en-US" dirty="0" smtClean="0"/>
              <a:t>하게 증가한다고 가정하고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실수 위치의 값을 예측</a:t>
            </a:r>
            <a:endParaRPr lang="en-US" altLang="ko-KR" dirty="0" smtClean="0"/>
          </a:p>
          <a:p>
            <a:pPr lvl="2">
              <a:buFontTx/>
              <a:buChar char="-"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F57E2-C58E-409B-97F6-4EE9FBA14BBF}" type="slidenum">
              <a:rPr lang="ko-KR" altLang="en-US" smtClean="0"/>
              <a:pPr/>
              <a:t>7</a:t>
            </a:fld>
            <a:r>
              <a:rPr lang="ko-KR" altLang="en-US" smtClean="0"/>
              <a:t> </a:t>
            </a:r>
            <a:r>
              <a:rPr lang="en-US" altLang="ko-KR" smtClean="0"/>
              <a:t>page</a:t>
            </a:r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569979"/>
            <a:ext cx="10515600" cy="900004"/>
          </a:xfrm>
        </p:spPr>
        <p:txBody>
          <a:bodyPr>
            <a:normAutofit/>
          </a:bodyPr>
          <a:lstStyle/>
          <a:p>
            <a:r>
              <a:rPr lang="en-US" altLang="ko-KR" sz="3200" b="1" dirty="0" smtClean="0"/>
              <a:t>Interpolation</a:t>
            </a:r>
            <a:endParaRPr lang="ko-KR" altLang="en-US" sz="3200" b="1" dirty="0"/>
          </a:p>
        </p:txBody>
      </p:sp>
      <p:cxnSp>
        <p:nvCxnSpPr>
          <p:cNvPr id="6" name="꺾인 연결선 5"/>
          <p:cNvCxnSpPr/>
          <p:nvPr/>
        </p:nvCxnSpPr>
        <p:spPr>
          <a:xfrm>
            <a:off x="653860" y="642551"/>
            <a:ext cx="10190205" cy="5890054"/>
          </a:xfrm>
          <a:prstGeom prst="bentConnector3">
            <a:avLst>
              <a:gd name="adj1" fmla="val -3468"/>
            </a:avLst>
          </a:prstGeom>
          <a:ln w="57150">
            <a:solidFill>
              <a:srgbClr val="B0B0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/>
          <p:nvPr/>
        </p:nvCxnSpPr>
        <p:spPr>
          <a:xfrm flipH="1" flipV="1">
            <a:off x="1300343" y="337751"/>
            <a:ext cx="10190205" cy="5890054"/>
          </a:xfrm>
          <a:prstGeom prst="bentConnector3">
            <a:avLst>
              <a:gd name="adj1" fmla="val -3468"/>
            </a:avLst>
          </a:prstGeom>
          <a:ln w="57150">
            <a:solidFill>
              <a:srgbClr val="B0B0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33362" y="19664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실습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255748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53860" y="1573814"/>
            <a:ext cx="10515600" cy="4603149"/>
          </a:xfrm>
        </p:spPr>
        <p:txBody>
          <a:bodyPr>
            <a:normAutofit/>
          </a:bodyPr>
          <a:lstStyle/>
          <a:p>
            <a:pPr lvl="1"/>
            <a:r>
              <a:rPr lang="ko-KR" altLang="en-US" b="1" dirty="0" smtClean="0"/>
              <a:t>이미지를 </a:t>
            </a:r>
            <a:r>
              <a:rPr lang="ko-KR" altLang="en-US" b="1" dirty="0" err="1" smtClean="0"/>
              <a:t>입력받은</a:t>
            </a:r>
            <a:r>
              <a:rPr lang="ko-KR" altLang="en-US" b="1" dirty="0" smtClean="0"/>
              <a:t> 각도만큼 회전시킴</a:t>
            </a:r>
            <a:endParaRPr lang="en-US" altLang="ko-KR" b="1" dirty="0" smtClean="0"/>
          </a:p>
          <a:p>
            <a:pPr lvl="1"/>
            <a:endParaRPr lang="en-US" altLang="ko-KR" b="1" dirty="0"/>
          </a:p>
          <a:p>
            <a:pPr lvl="1"/>
            <a:r>
              <a:rPr lang="en-US" altLang="ko-KR" b="1" dirty="0" smtClean="0"/>
              <a:t>Nearest Interpolation</a:t>
            </a:r>
          </a:p>
          <a:p>
            <a:pPr lvl="2">
              <a:buFontTx/>
              <a:buChar char="-"/>
            </a:pPr>
            <a:r>
              <a:rPr lang="ko-KR" altLang="en-US" dirty="0" smtClean="0"/>
              <a:t>가장 가까운 점의 값을 사용</a:t>
            </a:r>
            <a:endParaRPr lang="en-US" altLang="ko-KR" dirty="0"/>
          </a:p>
          <a:p>
            <a:pPr lvl="2">
              <a:buFontTx/>
              <a:buChar char="-"/>
            </a:pPr>
            <a:r>
              <a:rPr lang="en-US" altLang="ko-KR" dirty="0"/>
              <a:t>r</a:t>
            </a:r>
            <a:r>
              <a:rPr lang="en-US" altLang="ko-KR" dirty="0" smtClean="0"/>
              <a:t>ound </a:t>
            </a:r>
            <a:r>
              <a:rPr lang="ko-KR" altLang="en-US" dirty="0" smtClean="0"/>
              <a:t>함수를 통해 값을 가져옴</a:t>
            </a:r>
            <a:endParaRPr lang="en-US" altLang="ko-KR" dirty="0" smtClean="0"/>
          </a:p>
          <a:p>
            <a:pPr lvl="2">
              <a:buFontTx/>
              <a:buChar char="-"/>
            </a:pPr>
            <a:endParaRPr lang="en-US" altLang="ko-KR" dirty="0"/>
          </a:p>
          <a:p>
            <a:pPr lvl="1"/>
            <a:r>
              <a:rPr lang="en-US" altLang="ko-KR" b="1" dirty="0" smtClean="0"/>
              <a:t>Bilinear Interpolation</a:t>
            </a:r>
            <a:endParaRPr lang="en-US" altLang="ko-KR" b="1" dirty="0"/>
          </a:p>
          <a:p>
            <a:pPr lvl="2">
              <a:buFontTx/>
              <a:buChar char="-"/>
            </a:pPr>
            <a:r>
              <a:rPr lang="ko-KR" altLang="en-US" dirty="0" smtClean="0"/>
              <a:t>각 점 사이의 값은 </a:t>
            </a:r>
            <a:r>
              <a:rPr lang="en-US" altLang="ko-KR" dirty="0" smtClean="0"/>
              <a:t>linear </a:t>
            </a:r>
            <a:r>
              <a:rPr lang="ko-KR" altLang="en-US" dirty="0" smtClean="0"/>
              <a:t>하게 증가한다고 가정하고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실수 위치의 값을 예측</a:t>
            </a:r>
            <a:endParaRPr lang="en-US" altLang="ko-KR" dirty="0" smtClean="0"/>
          </a:p>
          <a:p>
            <a:pPr lvl="2">
              <a:buFontTx/>
              <a:buChar char="-"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F57E2-C58E-409B-97F6-4EE9FBA14BBF}" type="slidenum">
              <a:rPr lang="ko-KR" altLang="en-US" smtClean="0"/>
              <a:pPr/>
              <a:t>8</a:t>
            </a:fld>
            <a:r>
              <a:rPr lang="ko-KR" altLang="en-US" smtClean="0"/>
              <a:t> </a:t>
            </a:r>
            <a:r>
              <a:rPr lang="en-US" altLang="ko-KR" smtClean="0"/>
              <a:t>page</a:t>
            </a:r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569979"/>
            <a:ext cx="10515600" cy="900004"/>
          </a:xfrm>
        </p:spPr>
        <p:txBody>
          <a:bodyPr>
            <a:normAutofit/>
          </a:bodyPr>
          <a:lstStyle/>
          <a:p>
            <a:r>
              <a:rPr lang="en-US" altLang="ko-KR" sz="3200" b="1" dirty="0" smtClean="0"/>
              <a:t>Rotation</a:t>
            </a:r>
            <a:endParaRPr lang="ko-KR" altLang="en-US" sz="3200" b="1" dirty="0"/>
          </a:p>
        </p:txBody>
      </p:sp>
      <p:cxnSp>
        <p:nvCxnSpPr>
          <p:cNvPr id="6" name="꺾인 연결선 5"/>
          <p:cNvCxnSpPr/>
          <p:nvPr/>
        </p:nvCxnSpPr>
        <p:spPr>
          <a:xfrm>
            <a:off x="653860" y="642551"/>
            <a:ext cx="10190205" cy="5890054"/>
          </a:xfrm>
          <a:prstGeom prst="bentConnector3">
            <a:avLst>
              <a:gd name="adj1" fmla="val -3468"/>
            </a:avLst>
          </a:prstGeom>
          <a:ln w="57150">
            <a:solidFill>
              <a:srgbClr val="B0B0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/>
          <p:nvPr/>
        </p:nvCxnSpPr>
        <p:spPr>
          <a:xfrm flipH="1" flipV="1">
            <a:off x="1300343" y="337751"/>
            <a:ext cx="10190205" cy="5890054"/>
          </a:xfrm>
          <a:prstGeom prst="bentConnector3">
            <a:avLst>
              <a:gd name="adj1" fmla="val -3468"/>
            </a:avLst>
          </a:prstGeom>
          <a:ln w="57150">
            <a:solidFill>
              <a:srgbClr val="B0B0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33362" y="19664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실습</a:t>
            </a:r>
            <a:endParaRPr lang="ko-KR" altLang="en-US" sz="1400" b="1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4775" y="1143064"/>
            <a:ext cx="3629025" cy="36099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012" y="5157670"/>
            <a:ext cx="8677275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14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53860" y="1573814"/>
            <a:ext cx="10515600" cy="4603149"/>
          </a:xfrm>
        </p:spPr>
        <p:txBody>
          <a:bodyPr>
            <a:normAutofit/>
          </a:bodyPr>
          <a:lstStyle/>
          <a:p>
            <a:pPr lvl="1"/>
            <a:r>
              <a:rPr lang="ko-KR" altLang="en-US" b="1" dirty="0" smtClean="0"/>
              <a:t>이미지를 </a:t>
            </a:r>
            <a:r>
              <a:rPr lang="ko-KR" altLang="en-US" b="1" dirty="0" err="1" smtClean="0"/>
              <a:t>입력받은</a:t>
            </a:r>
            <a:r>
              <a:rPr lang="ko-KR" altLang="en-US" b="1" dirty="0" smtClean="0"/>
              <a:t> 각도만큼 회전시킴</a:t>
            </a:r>
            <a:endParaRPr lang="en-US" altLang="ko-KR" b="1" dirty="0" smtClean="0"/>
          </a:p>
          <a:p>
            <a:pPr lvl="2">
              <a:buFontTx/>
              <a:buChar char="-"/>
            </a:pPr>
            <a:endParaRPr lang="en-US" altLang="ko-KR" dirty="0" smtClean="0"/>
          </a:p>
          <a:p>
            <a:pPr lvl="2">
              <a:buFontTx/>
              <a:buChar char="-"/>
            </a:pPr>
            <a:r>
              <a:rPr lang="en-US" altLang="ko-KR" dirty="0" err="1" smtClean="0"/>
              <a:t>Matlab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1, 1</a:t>
            </a:r>
            <a:r>
              <a:rPr lang="ko-KR" altLang="en-US" dirty="0" smtClean="0"/>
              <a:t>이 왼쪽 위인 것을 주의</a:t>
            </a:r>
            <a:endParaRPr lang="en-US" altLang="ko-KR" dirty="0" smtClean="0"/>
          </a:p>
          <a:p>
            <a:pPr lvl="2">
              <a:buFontTx/>
              <a:buChar char="-"/>
            </a:pPr>
            <a:endParaRPr lang="en-US" altLang="ko-KR" dirty="0"/>
          </a:p>
          <a:p>
            <a:pPr lvl="2">
              <a:buFontTx/>
              <a:buChar char="-"/>
            </a:pPr>
            <a:r>
              <a:rPr lang="ko-KR" altLang="en-US" dirty="0" smtClean="0"/>
              <a:t>회전 축을 잘 생각하고서 구현할 것 </a:t>
            </a:r>
            <a:endParaRPr lang="en-US" altLang="ko-KR" dirty="0" smtClean="0"/>
          </a:p>
          <a:p>
            <a:pPr lvl="2">
              <a:buFontTx/>
              <a:buChar char="-"/>
            </a:pPr>
            <a:endParaRPr lang="en-US" altLang="ko-KR" dirty="0"/>
          </a:p>
          <a:p>
            <a:pPr lvl="2">
              <a:buFontTx/>
              <a:buChar char="-"/>
            </a:pPr>
            <a:r>
              <a:rPr lang="ko-KR" altLang="en-US" dirty="0" smtClean="0"/>
              <a:t>단순히 </a:t>
            </a:r>
            <a:r>
              <a:rPr lang="en-US" altLang="ko-KR" dirty="0" smtClean="0"/>
              <a:t>matrix</a:t>
            </a:r>
            <a:r>
              <a:rPr lang="ko-KR" altLang="en-US" dirty="0" smtClean="0"/>
              <a:t>만 적용하면 축이 달라서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우측의 이미지처럼 만들어짐</a:t>
            </a:r>
            <a:endParaRPr lang="en-US" altLang="ko-KR" dirty="0" smtClean="0"/>
          </a:p>
          <a:p>
            <a:pPr lvl="2">
              <a:buFontTx/>
              <a:buChar char="-"/>
            </a:pPr>
            <a:endParaRPr lang="en-US" altLang="ko-KR" dirty="0"/>
          </a:p>
          <a:p>
            <a:pPr lvl="2">
              <a:buFontTx/>
              <a:buChar char="-"/>
            </a:pPr>
            <a:r>
              <a:rPr lang="ko-KR" altLang="en-US" dirty="0" smtClean="0"/>
              <a:t>모든 각도에 대해 만들 수 있어야 함 </a:t>
            </a:r>
            <a:r>
              <a:rPr lang="en-US" altLang="ko-KR" dirty="0" smtClean="0"/>
              <a:t>(0 &lt;= rad &lt;= 2*pi)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F57E2-C58E-409B-97F6-4EE9FBA14BBF}" type="slidenum">
              <a:rPr lang="ko-KR" altLang="en-US" smtClean="0"/>
              <a:pPr/>
              <a:t>9</a:t>
            </a:fld>
            <a:r>
              <a:rPr lang="ko-KR" altLang="en-US" smtClean="0"/>
              <a:t> </a:t>
            </a:r>
            <a:r>
              <a:rPr lang="en-US" altLang="ko-KR" smtClean="0"/>
              <a:t>page</a:t>
            </a:r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569979"/>
            <a:ext cx="10515600" cy="900004"/>
          </a:xfrm>
        </p:spPr>
        <p:txBody>
          <a:bodyPr>
            <a:normAutofit/>
          </a:bodyPr>
          <a:lstStyle/>
          <a:p>
            <a:r>
              <a:rPr lang="en-US" altLang="ko-KR" sz="3200" b="1" dirty="0" smtClean="0"/>
              <a:t>Rotation</a:t>
            </a:r>
            <a:endParaRPr lang="ko-KR" altLang="en-US" sz="3200" b="1" dirty="0"/>
          </a:p>
        </p:txBody>
      </p:sp>
      <p:cxnSp>
        <p:nvCxnSpPr>
          <p:cNvPr id="6" name="꺾인 연결선 5"/>
          <p:cNvCxnSpPr/>
          <p:nvPr/>
        </p:nvCxnSpPr>
        <p:spPr>
          <a:xfrm>
            <a:off x="653860" y="642551"/>
            <a:ext cx="10190205" cy="5890054"/>
          </a:xfrm>
          <a:prstGeom prst="bentConnector3">
            <a:avLst>
              <a:gd name="adj1" fmla="val -3468"/>
            </a:avLst>
          </a:prstGeom>
          <a:ln w="57150">
            <a:solidFill>
              <a:srgbClr val="B0B0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/>
          <p:nvPr/>
        </p:nvCxnSpPr>
        <p:spPr>
          <a:xfrm flipH="1" flipV="1">
            <a:off x="1300343" y="337751"/>
            <a:ext cx="10190205" cy="5890054"/>
          </a:xfrm>
          <a:prstGeom prst="bentConnector3">
            <a:avLst>
              <a:gd name="adj1" fmla="val -3468"/>
            </a:avLst>
          </a:prstGeom>
          <a:ln w="57150">
            <a:solidFill>
              <a:srgbClr val="B0B0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33362" y="19664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실습</a:t>
            </a:r>
            <a:endParaRPr lang="ko-KR" altLang="en-US" sz="1400" b="1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012" y="5157670"/>
            <a:ext cx="8677275" cy="11049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rcRect l="484" t="2707" r="3592" b="4207"/>
          <a:stretch/>
        </p:blipFill>
        <p:spPr>
          <a:xfrm>
            <a:off x="7826831" y="1242985"/>
            <a:ext cx="3481136" cy="3449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41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5353</TotalTime>
  <Words>325</Words>
  <Application>Microsoft Office PowerPoint</Application>
  <PresentationFormat>와이드스크린</PresentationFormat>
  <Paragraphs>103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Image Processing 실습 5.</vt:lpstr>
      <vt:lpstr>실습 소개</vt:lpstr>
      <vt:lpstr>개요</vt:lpstr>
      <vt:lpstr>4주차 과제 리뷰</vt:lpstr>
      <vt:lpstr>4주차 과제 리뷰</vt:lpstr>
      <vt:lpstr>Interpolation</vt:lpstr>
      <vt:lpstr>Interpolation</vt:lpstr>
      <vt:lpstr>Rotation</vt:lpstr>
      <vt:lpstr>Rotation</vt:lpstr>
      <vt:lpstr>과제</vt:lpstr>
      <vt:lpstr>과제</vt:lpstr>
      <vt:lpstr>과제 요약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영상처리 과제</dc:title>
  <dc:creator>user</dc:creator>
  <cp:lastModifiedBy>user</cp:lastModifiedBy>
  <cp:revision>130</cp:revision>
  <dcterms:created xsi:type="dcterms:W3CDTF">2019-03-05T04:12:02Z</dcterms:created>
  <dcterms:modified xsi:type="dcterms:W3CDTF">2019-04-08T08:57:39Z</dcterms:modified>
</cp:coreProperties>
</file>