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320" r:id="rId5"/>
    <p:sldId id="259" r:id="rId6"/>
    <p:sldId id="321" r:id="rId7"/>
    <p:sldId id="322" r:id="rId8"/>
    <p:sldId id="323" r:id="rId9"/>
    <p:sldId id="324" r:id="rId10"/>
    <p:sldId id="331" r:id="rId11"/>
    <p:sldId id="332" r:id="rId12"/>
    <p:sldId id="325" r:id="rId13"/>
    <p:sldId id="326" r:id="rId14"/>
    <p:sldId id="333" r:id="rId15"/>
    <p:sldId id="327" r:id="rId16"/>
    <p:sldId id="334" r:id="rId17"/>
    <p:sldId id="316" r:id="rId18"/>
    <p:sldId id="328" r:id="rId19"/>
    <p:sldId id="329" r:id="rId20"/>
    <p:sldId id="288" r:id="rId21"/>
    <p:sldId id="291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0B0B0"/>
    <a:srgbClr val="E2E2E2"/>
    <a:srgbClr val="0000FF"/>
    <a:srgbClr val="BD5B69"/>
    <a:srgbClr val="82365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088D-A811-440F-95A7-827F4A26464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79B41-A7CF-4EC6-BC36-38DD6BDB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E1B-90D5-4F9B-9E4C-62AC71F1B549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6E12-91E9-48B3-8725-8FB18F62DABB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A353-E004-4C18-A205-40CAB4A97367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103-840D-472B-9DB6-A573DD245691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8669" y="6331636"/>
            <a:ext cx="2743200" cy="365125"/>
          </a:xfrm>
        </p:spPr>
        <p:txBody>
          <a:bodyPr/>
          <a:lstStyle/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F7E7-AAAB-4E9C-9EB2-7F7C9E8ACEA4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9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32C9-0033-4800-BB2A-890E7C87EE64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8E2-4C60-42BD-9DCC-59F701B4A01C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6D11-B5CF-4CEF-8AD4-CBDB7F17B9F1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26C-9BDE-4BAA-8102-B488E1775E9F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1FE-D68B-4925-90CE-5CFE6F8EA24E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7D8A-E5E4-4D6A-8CBF-4718C95A6F89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D724-19A1-4D21-88AE-556D6284F5B9}" type="datetime1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9457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3095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rwls9628@naver.com" TargetMode="External"/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3258" y="157956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smtClean="0"/>
              <a:t>Image Processing</a:t>
            </a:r>
            <a:br>
              <a:rPr lang="en-US" altLang="ko-KR" sz="4400" b="1" dirty="0" smtClean="0"/>
            </a:br>
            <a:r>
              <a:rPr lang="ko-KR" altLang="en-US" sz="3600" dirty="0" smtClean="0"/>
              <a:t>실습 </a:t>
            </a:r>
            <a:r>
              <a:rPr lang="en-US" altLang="ko-KR" sz="3600" dirty="0"/>
              <a:t>6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3258" y="4059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2019. 04. 07</a:t>
            </a:r>
          </a:p>
          <a:p>
            <a:pPr algn="r"/>
            <a:endParaRPr lang="en-US" altLang="ko-KR" sz="1600" dirty="0" smtClean="0"/>
          </a:p>
          <a:p>
            <a:pPr algn="r"/>
            <a:r>
              <a:rPr lang="ko-KR" altLang="en-US" sz="1600" dirty="0" smtClean="0"/>
              <a:t>김 혁 진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gurwls9628@naver.com</a:t>
            </a:r>
            <a:endParaRPr lang="ko-KR" altLang="en-US" sz="16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1-1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90, 180, 270, 360</a:t>
            </a:r>
            <a:r>
              <a:rPr lang="ko-KR" altLang="en-US" dirty="0" smtClean="0"/>
              <a:t>까지의 이동하는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달라지므로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각각에 맞춰서 평행이동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0</a:t>
            </a:r>
            <a:r>
              <a:rPr lang="ko-KR" altLang="en-US" dirty="0" smtClean="0"/>
              <a:t>점을 넘어가는 값을 계산하는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31" y="1909805"/>
            <a:ext cx="41433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1-2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이미지의 모서리 네 점의 값을 이동해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최소 위치인 값 만큼을 빼서 이동시킴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사각형의 네 점의 값이 최소값</a:t>
            </a:r>
            <a:r>
              <a:rPr lang="en-US" altLang="ko-KR" dirty="0"/>
              <a:t> </a:t>
            </a:r>
            <a:r>
              <a:rPr lang="ko-KR" altLang="en-US" dirty="0" smtClean="0"/>
              <a:t>혹은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최대값의 위치일 것이기 때문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39" y="1019981"/>
            <a:ext cx="4305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2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0</a:t>
            </a:r>
            <a:r>
              <a:rPr lang="ko-KR" altLang="en-US" dirty="0" smtClean="0"/>
              <a:t>점이 이미지의 중앙이 되도록 평행이동 시킨 후에 </a:t>
            </a:r>
            <a:r>
              <a:rPr lang="ko-KR" altLang="en-US" dirty="0" err="1" smtClean="0"/>
              <a:t>역행렬을</a:t>
            </a:r>
            <a:r>
              <a:rPr lang="ko-KR" altLang="en-US" dirty="0" smtClean="0"/>
              <a:t> 곱함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2127296" y="4297846"/>
            <a:ext cx="3135284" cy="216319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1219303">
            <a:off x="630262" y="3432557"/>
            <a:ext cx="2962011" cy="1794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구부러진 화살표 11"/>
          <p:cNvSpPr/>
          <p:nvPr/>
        </p:nvSpPr>
        <p:spPr>
          <a:xfrm flipV="1">
            <a:off x="3744443" y="3391613"/>
            <a:ext cx="2719270" cy="391929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09487" y="4253297"/>
            <a:ext cx="3135284" cy="216319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21619" y="3348712"/>
            <a:ext cx="2962011" cy="1794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2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이후 이미지를 기존 이미지와 맞게 평행이동 시켜 값을 받아 옴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sp>
        <p:nvSpPr>
          <p:cNvPr id="12" name="위로 구부러진 화살표 11"/>
          <p:cNvSpPr/>
          <p:nvPr/>
        </p:nvSpPr>
        <p:spPr>
          <a:xfrm flipV="1">
            <a:off x="4262354" y="3509210"/>
            <a:ext cx="2719270" cy="391929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9918" y="4253297"/>
            <a:ext cx="3135284" cy="216319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1005" y="3364270"/>
            <a:ext cx="2962011" cy="1794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51187" y="3929606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2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이미지의 중앙을 </a:t>
            </a:r>
            <a:r>
              <a:rPr lang="ko-KR" altLang="en-US" dirty="0" smtClean="0"/>
              <a:t>영점으로 맞춘 후 </a:t>
            </a:r>
            <a:r>
              <a:rPr lang="ko-KR" altLang="en-US" dirty="0" err="1" smtClean="0"/>
              <a:t>역행렬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이후 다시 기존 이미지의 중앙으로 이동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73" y="1624656"/>
            <a:ext cx="45624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err="1" smtClean="0"/>
              <a:t>보간법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위와 같은 작업을 할 때에 실수 위치의 값이 필요하게 됨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실수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없으므로 정수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값들을 통해 값을 찾는 것이 </a:t>
            </a:r>
            <a:r>
              <a:rPr lang="en-US" altLang="ko-KR" dirty="0" smtClean="0"/>
              <a:t>interpolation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199918" y="4253297"/>
            <a:ext cx="3135284" cy="216319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1005" y="3364270"/>
            <a:ext cx="2962011" cy="1794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51187" y="3929606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9918" y="388396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정수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정수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위로 구부러진 화살표 11"/>
          <p:cNvSpPr/>
          <p:nvPr/>
        </p:nvSpPr>
        <p:spPr>
          <a:xfrm flipV="1">
            <a:off x="3258197" y="3388880"/>
            <a:ext cx="4323010" cy="540725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0945" y="407863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실수</a:t>
            </a:r>
            <a:r>
              <a:rPr lang="en-US" altLang="ko-KR" b="1" dirty="0" smtClean="0"/>
              <a:t>, </a:t>
            </a:r>
            <a:r>
              <a:rPr lang="ko-KR" altLang="en-US" b="1" dirty="0"/>
              <a:t>실</a:t>
            </a:r>
            <a:r>
              <a:rPr lang="ko-KR" altLang="en-US" b="1" dirty="0" smtClean="0"/>
              <a:t>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985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err="1" smtClean="0"/>
              <a:t>보간법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err="1" smtClean="0"/>
              <a:t>보간법은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값에서 그대로 계산하면 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V</a:t>
            </a:r>
            <a:r>
              <a:rPr lang="ko-KR" altLang="en-US" dirty="0" smtClean="0"/>
              <a:t>의 값이 실수 위치이므로 어떤 처리도 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필요 없음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57" y="2134552"/>
            <a:ext cx="3905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이미지 임계 처리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이미지의 값의 부분을 나누는 </a:t>
            </a:r>
            <a:r>
              <a:rPr lang="ko-KR" altLang="en-US" dirty="0" err="1" smtClean="0"/>
              <a:t>역치값을</a:t>
            </a:r>
            <a:r>
              <a:rPr lang="ko-KR" altLang="en-US" dirty="0" smtClean="0"/>
              <a:t> 찾아야 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b="1" dirty="0" smtClean="0"/>
              <a:t>Within class variance, between-class variance </a:t>
            </a:r>
            <a:r>
              <a:rPr lang="ko-KR" altLang="en-US" b="1" dirty="0" smtClean="0"/>
              <a:t>의 두 방법 구현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Threshold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607" y="3554032"/>
            <a:ext cx="3827996" cy="26134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0" y="3484010"/>
            <a:ext cx="69818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이미지 임계 처리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err="1" smtClean="0"/>
              <a:t>역치값을</a:t>
            </a:r>
            <a:r>
              <a:rPr lang="ko-KR" altLang="en-US" dirty="0" smtClean="0"/>
              <a:t> 찾은 후 그 값을 기준으로 이미지를 나눔 </a:t>
            </a:r>
            <a:r>
              <a:rPr lang="en-US" altLang="ko-KR" dirty="0" smtClean="0"/>
              <a:t>(&lt;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Threshold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10" y="3169458"/>
            <a:ext cx="6068193" cy="29382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16" y="3828621"/>
            <a:ext cx="4768495" cy="161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이미지 임계 처리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err="1" smtClean="0"/>
              <a:t>역치값을</a:t>
            </a:r>
            <a:r>
              <a:rPr lang="ko-KR" altLang="en-US" dirty="0" smtClean="0"/>
              <a:t> 찾은 후 그 값을 기준으로 이미지를 나눔 </a:t>
            </a:r>
            <a:r>
              <a:rPr lang="en-US" altLang="ko-KR" dirty="0" smtClean="0"/>
              <a:t>(&lt;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Threshold </a:t>
            </a:r>
            <a:r>
              <a:rPr lang="ko-KR" altLang="en-US" dirty="0" smtClean="0"/>
              <a:t>를 구한 이미지</a:t>
            </a:r>
            <a:r>
              <a:rPr lang="en-US" altLang="ko-KR" dirty="0" smtClean="0"/>
              <a:t>(logical type)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.* </a:t>
            </a:r>
            <a:r>
              <a:rPr lang="ko-KR" altLang="en-US" dirty="0" smtClean="0"/>
              <a:t>연산을 통해 이미지를 얻을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Threshold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0" y="3690980"/>
            <a:ext cx="3038475" cy="2457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26" y="3690980"/>
            <a:ext cx="3028950" cy="2457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084" y="3690980"/>
            <a:ext cx="29813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과목 홈페이지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충남대학교 사이버 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http://e-learn.cnu.ac.kr</a:t>
            </a:r>
            <a:r>
              <a:rPr lang="en-US" altLang="ko-KR" dirty="0" smtClean="0"/>
              <a:t> 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TA </a:t>
            </a:r>
            <a:r>
              <a:rPr lang="ko-KR" altLang="en-US" b="1" dirty="0" smtClean="0"/>
              <a:t>연락처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김혁진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627</a:t>
            </a:r>
            <a:r>
              <a:rPr lang="ko-KR" altLang="en-US" dirty="0" smtClean="0"/>
              <a:t>호 정보보호연구실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>
                <a:hlinkClick r:id="rId3"/>
              </a:rPr>
              <a:t>gurwls9628@naver.com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en-US" altLang="ko-KR" dirty="0" smtClean="0"/>
              <a:t>[IP] </a:t>
            </a:r>
            <a:r>
              <a:rPr lang="ko-KR" altLang="en-US" dirty="0" smtClean="0"/>
              <a:t>를 메일 제목에 붙여주세요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과제 질문은 메일로만 해주세요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실습 소개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보고서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올라온 보고서 양식을 보고 작성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 smtClean="0"/>
              <a:t>파일 이름</a:t>
            </a:r>
            <a:r>
              <a:rPr lang="en-US" altLang="ko-KR" b="1" dirty="0" smtClean="0"/>
              <a:t>: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.pdf</a:t>
            </a:r>
          </a:p>
          <a:p>
            <a:pPr lvl="3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575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제출 기한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755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altLang="ko-KR" b="1" dirty="0" err="1" smtClean="0"/>
              <a:t>graythresh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내장 함수를 사용하지 않고 </a:t>
            </a:r>
            <a:r>
              <a:rPr lang="en-US" altLang="ko-KR" b="1" dirty="0" smtClean="0"/>
              <a:t>threshold </a:t>
            </a:r>
            <a:r>
              <a:rPr lang="ko-KR" altLang="en-US" b="1" dirty="0" smtClean="0"/>
              <a:t>함수를 구현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올라온 </a:t>
            </a:r>
            <a:r>
              <a:rPr lang="en-US" altLang="ko-KR" dirty="0" err="1" smtClean="0"/>
              <a:t>my_threshold.m</a:t>
            </a:r>
            <a:r>
              <a:rPr lang="ko-KR" altLang="en-US" dirty="0" smtClean="0"/>
              <a:t>파일의 함수를 채운 후 제출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1"/>
            <a:r>
              <a:rPr lang="ko-KR" altLang="en-US" b="1" dirty="0" smtClean="0"/>
              <a:t>제출 파일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my_threshold.m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.pdf </a:t>
            </a:r>
            <a:r>
              <a:rPr lang="ko-KR" altLang="en-US" dirty="0" smtClean="0"/>
              <a:t>보고서 파일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위의 파일을 압축해서 </a:t>
            </a: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 요약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0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5</a:t>
            </a:r>
            <a:r>
              <a:rPr lang="ko-KR" altLang="en-US" b="1" dirty="0" smtClean="0"/>
              <a:t>주차 과제 리뷰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/>
              <a:t>Interpolation (</a:t>
            </a:r>
            <a:r>
              <a:rPr lang="en-US" altLang="ko-KR" dirty="0" smtClean="0"/>
              <a:t>Rotation)</a:t>
            </a:r>
          </a:p>
          <a:p>
            <a:pPr lvl="2">
              <a:buFontTx/>
              <a:buChar char="-"/>
            </a:pPr>
            <a:endParaRPr lang="en-US" altLang="ko-KR" b="1" dirty="0" smtClean="0"/>
          </a:p>
          <a:p>
            <a:pPr lvl="1"/>
            <a:r>
              <a:rPr lang="ko-KR" altLang="en-US" b="1" dirty="0" smtClean="0"/>
              <a:t>실습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과제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Threshold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이미지를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radian </a:t>
            </a:r>
            <a:r>
              <a:rPr lang="ko-KR" altLang="en-US" dirty="0" smtClean="0"/>
              <a:t>값만큼 </a:t>
            </a:r>
            <a:r>
              <a:rPr lang="en-US" altLang="ko-KR" dirty="0" smtClean="0"/>
              <a:t>rotate</a:t>
            </a:r>
            <a:r>
              <a:rPr lang="ko-KR" altLang="en-US" dirty="0" smtClean="0"/>
              <a:t>시킨 이미지를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하는 함수 구현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이미지의 값을 실수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찾을 때에 </a:t>
            </a:r>
            <a:r>
              <a:rPr lang="ko-KR" altLang="en-US" dirty="0" err="1" smtClean="0"/>
              <a:t>보간법으로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nearest, bilinear</a:t>
            </a:r>
            <a:r>
              <a:rPr lang="ko-KR" altLang="en-US" dirty="0"/>
              <a:t>을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" y="5115532"/>
            <a:ext cx="11322690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 </a:t>
            </a:r>
            <a:r>
              <a:rPr lang="ko-KR" altLang="en-US" b="1" dirty="0" smtClean="0"/>
              <a:t>방법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기존 이미지에서 </a:t>
            </a:r>
            <a:r>
              <a:rPr lang="en-US" altLang="ko-KR" dirty="0" smtClean="0"/>
              <a:t>rotation matrix </a:t>
            </a:r>
            <a:r>
              <a:rPr lang="ko-KR" altLang="en-US" dirty="0" smtClean="0"/>
              <a:t>를 이용해 가져오는 것이 아닌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Rotated image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역행렬을</a:t>
            </a:r>
            <a:r>
              <a:rPr lang="ko-KR" altLang="en-US" dirty="0" smtClean="0"/>
              <a:t> 이용해 기존 이미지의 값을 가져오는 것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838200" y="3779287"/>
            <a:ext cx="3623811" cy="24531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83699" y="3929606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1219303">
            <a:off x="940667" y="3961690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구부러진 화살표 11"/>
          <p:cNvSpPr/>
          <p:nvPr/>
        </p:nvSpPr>
        <p:spPr>
          <a:xfrm flipV="1">
            <a:off x="4462011" y="3305427"/>
            <a:ext cx="2719270" cy="391929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만약 기존 이미지에서부터 가져온다면</a:t>
            </a:r>
            <a:r>
              <a:rPr lang="en-US" altLang="ko-KR" b="1" dirty="0" smtClean="0"/>
              <a:t>?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Rotated image</a:t>
            </a:r>
            <a:r>
              <a:rPr lang="ko-KR" altLang="en-US" dirty="0" smtClean="0"/>
              <a:t>의 모든 픽셀을 채우지 못하게 됨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Original image</a:t>
            </a:r>
            <a:r>
              <a:rPr lang="ko-KR" altLang="en-US" dirty="0" smtClean="0"/>
              <a:t>에서 회전했을 때에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것이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중간중간 비어있을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74" y="2181250"/>
            <a:ext cx="3400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 </a:t>
            </a:r>
            <a:r>
              <a:rPr lang="ko-KR" altLang="en-US" b="1" dirty="0" smtClean="0"/>
              <a:t>방법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err="1" smtClean="0"/>
              <a:t>역행렬을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행렬곱할</a:t>
            </a:r>
            <a:r>
              <a:rPr lang="ko-KR" altLang="en-US" dirty="0" smtClean="0"/>
              <a:t> 경우 회전되기 이전으로 돌아감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하지만 회전축이 </a:t>
            </a:r>
            <a:r>
              <a:rPr lang="en-US" altLang="ko-KR" dirty="0" smtClean="0"/>
              <a:t>(1, 1)</a:t>
            </a:r>
            <a:r>
              <a:rPr lang="ko-KR" altLang="en-US" dirty="0" smtClean="0"/>
              <a:t>이어서 단순히 </a:t>
            </a:r>
            <a:r>
              <a:rPr lang="ko-KR" altLang="en-US" dirty="0" err="1" smtClean="0"/>
              <a:t>역행렬만</a:t>
            </a:r>
            <a:r>
              <a:rPr lang="ko-KR" altLang="en-US" dirty="0" smtClean="0"/>
              <a:t> 곱하면 제대로 이미지를 가져오지 못함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7049216" y="3779287"/>
            <a:ext cx="3623811" cy="24531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02733" y="4152682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200" y="3779287"/>
            <a:ext cx="3623811" cy="24531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1219303">
            <a:off x="940667" y="3961690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구부러진 화살표 14"/>
          <p:cNvSpPr/>
          <p:nvPr/>
        </p:nvSpPr>
        <p:spPr>
          <a:xfrm flipV="1">
            <a:off x="4627559" y="3472213"/>
            <a:ext cx="2329487" cy="373396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1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이미지에 </a:t>
            </a:r>
            <a:r>
              <a:rPr lang="en-US" altLang="ko-KR" dirty="0" smtClean="0"/>
              <a:t>rotation matrix</a:t>
            </a:r>
            <a:r>
              <a:rPr lang="ko-KR" altLang="en-US" dirty="0" smtClean="0"/>
              <a:t>를 곱하는 것 또한 회전축이 </a:t>
            </a:r>
            <a:r>
              <a:rPr lang="en-US" altLang="ko-KR" dirty="0" smtClean="0"/>
              <a:t>1,1</a:t>
            </a:r>
            <a:r>
              <a:rPr lang="ko-KR" altLang="en-US" dirty="0" smtClean="0"/>
              <a:t>이므로 위로 올라갔을 것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7232728" y="3928216"/>
            <a:ext cx="3623811" cy="24531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5032" y="4078630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1219303">
            <a:off x="7335195" y="3747203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로 구부러진 화살표 18"/>
          <p:cNvSpPr/>
          <p:nvPr/>
        </p:nvSpPr>
        <p:spPr>
          <a:xfrm flipV="1">
            <a:off x="4473728" y="3587578"/>
            <a:ext cx="2719270" cy="391929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Rotation </a:t>
            </a:r>
            <a:r>
              <a:rPr lang="ko-KR" altLang="en-US" b="1" dirty="0" smtClean="0"/>
              <a:t>방법 </a:t>
            </a:r>
            <a:r>
              <a:rPr lang="en-US" altLang="ko-KR" b="1" dirty="0" smtClean="0"/>
              <a:t>1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Rotated image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평행이동하여 실제 위치로 옮긴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역행렬을</a:t>
            </a:r>
            <a:r>
              <a:rPr lang="ko-KR" altLang="en-US" dirty="0" smtClean="0"/>
              <a:t> 곱하여 값을 가져옴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656166" y="3928217"/>
            <a:ext cx="3623811" cy="24531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2998" y="4078630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1219303">
            <a:off x="758633" y="3747204"/>
            <a:ext cx="3416570" cy="2085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로 구부러진 화살표 18"/>
          <p:cNvSpPr/>
          <p:nvPr/>
        </p:nvSpPr>
        <p:spPr>
          <a:xfrm flipV="1">
            <a:off x="4473728" y="3587578"/>
            <a:ext cx="2719270" cy="391929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564</Words>
  <Application>Microsoft Office PowerPoint</Application>
  <PresentationFormat>와이드스크린</PresentationFormat>
  <Paragraphs>168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Image Processing 실습 6.</vt:lpstr>
      <vt:lpstr>실습 소개</vt:lpstr>
      <vt:lpstr>개요</vt:lpstr>
      <vt:lpstr>5주차 과제 리뷰</vt:lpstr>
      <vt:lpstr>5주차 과제 리뷰</vt:lpstr>
      <vt:lpstr>5주차 과제 리뷰</vt:lpstr>
      <vt:lpstr>5주차 과제 리뷰</vt:lpstr>
      <vt:lpstr>5주차 과제 리뷰</vt:lpstr>
      <vt:lpstr>5주차 과제 리뷰</vt:lpstr>
      <vt:lpstr>5주차 과제 리뷰</vt:lpstr>
      <vt:lpstr>5주차 과제 리뷰</vt:lpstr>
      <vt:lpstr>5주차 과제 리뷰</vt:lpstr>
      <vt:lpstr>5주차 과제 리뷰</vt:lpstr>
      <vt:lpstr>5주차 과제 리뷰</vt:lpstr>
      <vt:lpstr>5주차 과제 리뷰</vt:lpstr>
      <vt:lpstr>5주차 과제 리뷰</vt:lpstr>
      <vt:lpstr>Threshold</vt:lpstr>
      <vt:lpstr>Threshold</vt:lpstr>
      <vt:lpstr>Threshold</vt:lpstr>
      <vt:lpstr>과제</vt:lpstr>
      <vt:lpstr>과제</vt:lpstr>
      <vt:lpstr>과제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과제</dc:title>
  <dc:creator>user</dc:creator>
  <cp:lastModifiedBy>user</cp:lastModifiedBy>
  <cp:revision>142</cp:revision>
  <dcterms:created xsi:type="dcterms:W3CDTF">2019-03-05T04:12:02Z</dcterms:created>
  <dcterms:modified xsi:type="dcterms:W3CDTF">2019-04-15T08:56:54Z</dcterms:modified>
</cp:coreProperties>
</file>