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320" r:id="rId5"/>
    <p:sldId id="331" r:id="rId6"/>
    <p:sldId id="332" r:id="rId7"/>
    <p:sldId id="316" r:id="rId8"/>
    <p:sldId id="333" r:id="rId9"/>
    <p:sldId id="334" r:id="rId10"/>
    <p:sldId id="336" r:id="rId11"/>
    <p:sldId id="337" r:id="rId12"/>
    <p:sldId id="335" r:id="rId13"/>
    <p:sldId id="338" r:id="rId14"/>
    <p:sldId id="339" r:id="rId15"/>
    <p:sldId id="288" r:id="rId16"/>
    <p:sldId id="291" r:id="rId17"/>
    <p:sldId id="33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0B0B0"/>
    <a:srgbClr val="E2E2E2"/>
    <a:srgbClr val="0000FF"/>
    <a:srgbClr val="BD5B69"/>
    <a:srgbClr val="82365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088D-A811-440F-95A7-827F4A264644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79B41-A7CF-4EC6-BC36-38DD6BDB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E1B-90D5-4F9B-9E4C-62AC71F1B549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6E12-91E9-48B3-8725-8FB18F62DABB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A353-E004-4C18-A205-40CAB4A97367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103-840D-472B-9DB6-A573DD245691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8669" y="6331636"/>
            <a:ext cx="2743200" cy="365125"/>
          </a:xfrm>
        </p:spPr>
        <p:txBody>
          <a:bodyPr/>
          <a:lstStyle/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F7E7-AAAB-4E9C-9EB2-7F7C9E8ACEA4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9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32C9-0033-4800-BB2A-890E7C87EE64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8E2-4C60-42BD-9DCC-59F701B4A01C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6D11-B5CF-4CEF-8AD4-CBDB7F17B9F1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26C-9BDE-4BAA-8102-B488E1775E9F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1FE-D68B-4925-90CE-5CFE6F8EA24E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7D8A-E5E4-4D6A-8CBF-4718C95A6F89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D724-19A1-4D21-88AE-556D6284F5B9}" type="datetime1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9457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30950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rwls9628@naver.com" TargetMode="External"/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3258" y="157956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smtClean="0"/>
              <a:t>Image Processing</a:t>
            </a:r>
            <a:br>
              <a:rPr lang="en-US" altLang="ko-KR" sz="4400" b="1" dirty="0" smtClean="0"/>
            </a:br>
            <a:r>
              <a:rPr lang="ko-KR" altLang="en-US" sz="3600" dirty="0" smtClean="0"/>
              <a:t>실습 </a:t>
            </a:r>
            <a:r>
              <a:rPr lang="en-US" altLang="ko-KR" sz="3600" dirty="0" smtClean="0"/>
              <a:t>7.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3258" y="4059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2019. 04. 28</a:t>
            </a:r>
          </a:p>
          <a:p>
            <a:pPr algn="r"/>
            <a:endParaRPr lang="en-US" altLang="ko-KR" sz="1600" dirty="0" smtClean="0"/>
          </a:p>
          <a:p>
            <a:pPr algn="r"/>
            <a:r>
              <a:rPr lang="ko-KR" altLang="en-US" sz="1600" dirty="0" smtClean="0"/>
              <a:t>김 혁 진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gurwls9628@naver.com</a:t>
            </a:r>
            <a:endParaRPr lang="ko-KR" altLang="en-US" sz="1600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Filtering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Sobel Filter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축에 대해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를 구할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Canny edge detection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617" y="671280"/>
            <a:ext cx="3263382" cy="24475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0" y="3932811"/>
            <a:ext cx="7902311" cy="21689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425" y="3092078"/>
            <a:ext cx="3277121" cy="24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Magnitude, Angle Calculation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X, Y </a:t>
            </a:r>
            <a:r>
              <a:rPr lang="ko-KR" altLang="en-US" dirty="0" smtClean="0"/>
              <a:t>축의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Magnitude, Angle</a:t>
            </a:r>
            <a:r>
              <a:rPr lang="ko-KR" altLang="en-US" dirty="0" smtClean="0"/>
              <a:t>을 계산할 수 있음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Angle </a:t>
            </a:r>
            <a:r>
              <a:rPr lang="ko-KR" altLang="en-US" dirty="0" smtClean="0"/>
              <a:t>은 경사를 갖고 있는 각도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Canny edge detection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3" y="4405376"/>
            <a:ext cx="6210300" cy="133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59" y="3001942"/>
            <a:ext cx="3370274" cy="31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Non-maximum suppression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진짜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아님에도 검출된 </a:t>
            </a:r>
            <a:r>
              <a:rPr lang="en-US" altLang="ko-KR" dirty="0" smtClean="0"/>
              <a:t>Non-Maximum</a:t>
            </a:r>
            <a:r>
              <a:rPr lang="ko-KR" altLang="en-US" dirty="0" smtClean="0"/>
              <a:t>을 제거해야 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이 전에 구한 </a:t>
            </a:r>
            <a:r>
              <a:rPr lang="en-US" altLang="ko-KR" dirty="0" smtClean="0"/>
              <a:t>Angle</a:t>
            </a:r>
            <a:r>
              <a:rPr lang="ko-KR" altLang="en-US" dirty="0" smtClean="0"/>
              <a:t>을 이용해서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가 아닐 경우 제거해야 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이때 </a:t>
            </a:r>
            <a:r>
              <a:rPr lang="en-US" altLang="ko-KR" dirty="0" smtClean="0"/>
              <a:t>linear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Interpolation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이용</a:t>
            </a:r>
            <a:r>
              <a:rPr lang="ko-KR" altLang="en-US" dirty="0"/>
              <a:t>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해당 </a:t>
            </a:r>
            <a:r>
              <a:rPr lang="ko-KR" altLang="en-US" dirty="0" smtClean="0"/>
              <a:t>위치의 값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 smtClean="0"/>
              <a:t>반대방향의 </a:t>
            </a:r>
            <a:r>
              <a:rPr lang="ko-KR" altLang="en-US" b="1" dirty="0" err="1" smtClean="0"/>
              <a:t>값과도</a:t>
            </a:r>
            <a:r>
              <a:rPr lang="ko-KR" altLang="en-US" b="1" dirty="0" smtClean="0"/>
              <a:t> 비교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b="1" dirty="0"/>
          </a:p>
          <a:p>
            <a:pPr lvl="2">
              <a:buFontTx/>
              <a:buChar char="-"/>
            </a:pPr>
            <a:r>
              <a:rPr lang="ko-KR" altLang="en-US" b="1" dirty="0" smtClean="0"/>
              <a:t>모든 값과 비교하지 않음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Canny edge detection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1" y="3569122"/>
            <a:ext cx="6088060" cy="25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Double </a:t>
            </a:r>
            <a:r>
              <a:rPr lang="en-US" altLang="ko-KR" b="1" dirty="0" err="1" smtClean="0"/>
              <a:t>Thresholding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Low Threshold, high Threshold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값을 계산 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Canny edge detection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387" y="1708450"/>
            <a:ext cx="4333875" cy="4333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2" y="3306480"/>
            <a:ext cx="6453783" cy="31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Double </a:t>
            </a:r>
            <a:r>
              <a:rPr lang="en-US" altLang="ko-KR" b="1" dirty="0" err="1" smtClean="0"/>
              <a:t>Thresholding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Low Threshold </a:t>
            </a:r>
            <a:r>
              <a:rPr lang="ko-KR" altLang="en-US" dirty="0" smtClean="0"/>
              <a:t>보다 작은 경우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아님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High threshold </a:t>
            </a:r>
            <a:r>
              <a:rPr lang="ko-KR" altLang="en-US" dirty="0" smtClean="0"/>
              <a:t>보다 큰 경우 </a:t>
            </a:r>
            <a:r>
              <a:rPr lang="en-US" altLang="ko-KR" dirty="0" smtClean="0"/>
              <a:t>Edge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중간의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Edge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연결되어 있으면</a:t>
            </a:r>
            <a:r>
              <a:rPr lang="en-US" altLang="ko-KR" dirty="0"/>
              <a:t> </a:t>
            </a:r>
            <a:r>
              <a:rPr lang="en-US" altLang="ko-KR" dirty="0" smtClean="0"/>
              <a:t>Edge</a:t>
            </a:r>
            <a:br>
              <a:rPr lang="en-US" altLang="ko-KR" dirty="0" smtClean="0"/>
            </a:br>
            <a:r>
              <a:rPr lang="ko-KR" altLang="en-US" dirty="0" smtClean="0"/>
              <a:t>아니면 </a:t>
            </a:r>
            <a:r>
              <a:rPr lang="ko-KR" altLang="en-US" dirty="0" smtClean="0"/>
              <a:t>제거됨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Canny edge detection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592" y="2907100"/>
            <a:ext cx="4981110" cy="24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보고서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올라온 보고서 양식을 보고 작성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 smtClean="0"/>
              <a:t>파일 이름</a:t>
            </a:r>
            <a:r>
              <a:rPr lang="en-US" altLang="ko-KR" b="1" dirty="0" smtClean="0"/>
              <a:t>:</a:t>
            </a:r>
          </a:p>
          <a:p>
            <a:pPr lvl="3">
              <a:buFontTx/>
              <a:buChar char="-"/>
            </a:pP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_7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.pdf</a:t>
            </a:r>
          </a:p>
          <a:p>
            <a:pPr lvl="3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575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제출 기한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b="1" dirty="0" smtClean="0"/>
              <a:t>추가 </a:t>
            </a:r>
            <a:r>
              <a:rPr lang="ko-KR" altLang="en-US" b="1" dirty="0"/>
              <a:t>기한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</a:t>
            </a:r>
            <a:r>
              <a:rPr lang="en-US" altLang="ko-KR" dirty="0"/>
              <a:t>17</a:t>
            </a:r>
            <a:r>
              <a:rPr lang="ko-KR" altLang="en-US" dirty="0"/>
              <a:t>시 </a:t>
            </a:r>
            <a:r>
              <a:rPr lang="en-US" altLang="ko-KR" dirty="0"/>
              <a:t>59</a:t>
            </a:r>
            <a:r>
              <a:rPr lang="ko-KR" altLang="en-US" dirty="0"/>
              <a:t>분까지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755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altLang="ko-KR" b="1" dirty="0" smtClean="0"/>
              <a:t>edge </a:t>
            </a:r>
            <a:r>
              <a:rPr lang="ko-KR" altLang="en-US" b="1" dirty="0" smtClean="0"/>
              <a:t>내장 함수를 사용하지 않고 </a:t>
            </a:r>
            <a:r>
              <a:rPr lang="en-US" altLang="ko-KR" b="1" dirty="0" smtClean="0"/>
              <a:t>canny edge detection </a:t>
            </a:r>
            <a:r>
              <a:rPr lang="ko-KR" altLang="en-US" b="1" dirty="0" smtClean="0"/>
              <a:t>함수를 구현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올라온 </a:t>
            </a:r>
            <a:r>
              <a:rPr lang="en-US" altLang="ko-KR" dirty="0" err="1" smtClean="0"/>
              <a:t>my_canny_edge.m</a:t>
            </a:r>
            <a:r>
              <a:rPr lang="ko-KR" altLang="en-US" dirty="0" smtClean="0"/>
              <a:t>파일의 함수를 채운 후 제출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1"/>
            <a:r>
              <a:rPr lang="ko-KR" altLang="en-US" b="1" dirty="0" smtClean="0"/>
              <a:t>제출 파일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err="1"/>
              <a:t>my_canny_edge.m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.pdf </a:t>
            </a:r>
            <a:r>
              <a:rPr lang="ko-KR" altLang="en-US" dirty="0" smtClean="0"/>
              <a:t>보고서 파일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위의 파일을 압축해서 </a:t>
            </a: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_7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로 제출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 요약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907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과목 홈페이지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충남대학교 사이버 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http://e-learn.cnu.ac.kr</a:t>
            </a:r>
            <a:r>
              <a:rPr lang="en-US" altLang="ko-KR" dirty="0" smtClean="0"/>
              <a:t> 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TA </a:t>
            </a:r>
            <a:r>
              <a:rPr lang="ko-KR" altLang="en-US" b="1" dirty="0" smtClean="0"/>
              <a:t>연락처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김혁진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627</a:t>
            </a:r>
            <a:r>
              <a:rPr lang="ko-KR" altLang="en-US" dirty="0" smtClean="0"/>
              <a:t>호 정보보호연구실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>
                <a:hlinkClick r:id="rId3"/>
              </a:rPr>
              <a:t>gurwls9628@naver.com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en-US" altLang="ko-KR" dirty="0" smtClean="0"/>
              <a:t>[IP] </a:t>
            </a:r>
            <a:r>
              <a:rPr lang="ko-KR" altLang="en-US" dirty="0" smtClean="0"/>
              <a:t>를 메일 제목에 붙여주세요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과제 질문은 메일로만 해주세요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실습 소개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6</a:t>
            </a:r>
            <a:r>
              <a:rPr lang="ko-KR" altLang="en-US" b="1" dirty="0" smtClean="0"/>
              <a:t>주차 과제 리뷰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/>
              <a:t>Threshold</a:t>
            </a:r>
          </a:p>
          <a:p>
            <a:pPr lvl="2">
              <a:buFontTx/>
              <a:buChar char="-"/>
            </a:pPr>
            <a:endParaRPr lang="en-US" altLang="ko-KR" b="1" dirty="0" smtClean="0"/>
          </a:p>
          <a:p>
            <a:pPr lvl="1"/>
            <a:r>
              <a:rPr lang="ko-KR" altLang="en-US" b="1" dirty="0" smtClean="0"/>
              <a:t>실습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과제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Canny Edge Detection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Threshold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입력 받은 이미지의 경계를 찾음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분산을 이용해 </a:t>
            </a:r>
            <a:r>
              <a:rPr lang="en-US" altLang="ko-KR" dirty="0" smtClean="0"/>
              <a:t>threshold </a:t>
            </a:r>
            <a:r>
              <a:rPr lang="ko-KR" altLang="en-US" dirty="0" smtClean="0"/>
              <a:t>지점을 찾아냄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6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06" y="3864491"/>
            <a:ext cx="5810250" cy="2428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971" y="878409"/>
            <a:ext cx="3827996" cy="26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Threshold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Within Class variance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Between Class varianc</a:t>
            </a:r>
            <a:r>
              <a:rPr lang="en-US" altLang="ko-KR" dirty="0"/>
              <a:t>e</a:t>
            </a:r>
            <a:r>
              <a:rPr lang="ko-KR" altLang="en-US" dirty="0" smtClean="0"/>
              <a:t>를 각각 구함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6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44" y="3587578"/>
            <a:ext cx="6981825" cy="249555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6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Threshold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254</a:t>
            </a:r>
            <a:r>
              <a:rPr lang="ko-KR" altLang="en-US" dirty="0" smtClean="0"/>
              <a:t>까지 반복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Variance</a:t>
            </a:r>
            <a:r>
              <a:rPr lang="ko-KR" altLang="en-US" dirty="0" smtClean="0"/>
              <a:t>를 각각 구함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위의 조건을 만족하는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</a:t>
            </a:r>
            <a:r>
              <a:rPr lang="ko-KR" altLang="en-US" dirty="0" smtClean="0"/>
              <a:t>를 찾음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6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71" y="2165238"/>
            <a:ext cx="3771900" cy="369570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519" y="2270013"/>
            <a:ext cx="3181350" cy="348615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Canny Edge Detection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이미지의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부분을 검출하는 방법으로 기존의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검출 방법보다 성능이 좋다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낮은 </a:t>
            </a:r>
            <a:r>
              <a:rPr lang="ko-KR" altLang="en-US" dirty="0" err="1" smtClean="0"/>
              <a:t>에러율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찾은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는 모두 진짜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여야 함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Edge</a:t>
            </a:r>
            <a:r>
              <a:rPr lang="ko-KR" altLang="en-US" dirty="0" smtClean="0"/>
              <a:t>의 정확한 위치를 계산해야 함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단일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에 대해 한 점의 </a:t>
            </a:r>
            <a:r>
              <a:rPr lang="ko-KR" altLang="en-US" dirty="0" err="1" smtClean="0"/>
              <a:t>픽셀만을</a:t>
            </a:r>
            <a:r>
              <a:rPr lang="ko-KR" altLang="en-US" dirty="0" smtClean="0"/>
              <a:t> 반환해야 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Canny edge detection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398533"/>
            <a:ext cx="9286875" cy="1457325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7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Filtering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Low-pass filter </a:t>
            </a:r>
            <a:r>
              <a:rPr lang="ko-KR" altLang="en-US" dirty="0" smtClean="0"/>
              <a:t>를 취한 후 </a:t>
            </a:r>
            <a:r>
              <a:rPr lang="en-US" altLang="ko-KR" dirty="0" smtClean="0"/>
              <a:t>High-pass filter</a:t>
            </a:r>
            <a:r>
              <a:rPr lang="ko-KR" altLang="en-US" dirty="0" smtClean="0"/>
              <a:t>를 적용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Low-pass filter</a:t>
            </a:r>
            <a:r>
              <a:rPr lang="ko-KR" altLang="en-US" dirty="0" smtClean="0"/>
              <a:t>로는 </a:t>
            </a:r>
            <a:r>
              <a:rPr lang="en-US" altLang="ko-KR" dirty="0" smtClean="0"/>
              <a:t>Gaussian Filter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High-pass filter</a:t>
            </a:r>
            <a:r>
              <a:rPr lang="ko-KR" altLang="en-US" dirty="0" smtClean="0"/>
              <a:t>로는 </a:t>
            </a:r>
            <a:r>
              <a:rPr lang="en-US" altLang="ko-KR" dirty="0" smtClean="0"/>
              <a:t>Sobel Filter</a:t>
            </a:r>
            <a:r>
              <a:rPr lang="ko-KR" altLang="en-US" dirty="0" smtClean="0"/>
              <a:t>를 사용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Canny edge detection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7" y="4138494"/>
            <a:ext cx="104013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Filtering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Gaussian Filter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noise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이미지에 </a:t>
            </a:r>
            <a:r>
              <a:rPr lang="en-US" altLang="ko-KR" dirty="0" smtClean="0"/>
              <a:t>noise</a:t>
            </a:r>
            <a:r>
              <a:rPr lang="ko-KR" altLang="en-US" dirty="0" smtClean="0"/>
              <a:t>가 있을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미분 값이 </a:t>
            </a:r>
            <a:r>
              <a:rPr lang="en-US" altLang="ko-KR" dirty="0" smtClean="0"/>
              <a:t>noise</a:t>
            </a:r>
            <a:r>
              <a:rPr lang="ko-KR" altLang="en-US" dirty="0" smtClean="0"/>
              <a:t>가 크게 생김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Canny edge detection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9" y="4151355"/>
            <a:ext cx="8058150" cy="148590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01" y="731450"/>
            <a:ext cx="5424002" cy="31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443</Words>
  <Application>Microsoft Office PowerPoint</Application>
  <PresentationFormat>와이드스크린</PresentationFormat>
  <Paragraphs>154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Image Processing 실습 7.</vt:lpstr>
      <vt:lpstr>실습 소개</vt:lpstr>
      <vt:lpstr>개요</vt:lpstr>
      <vt:lpstr>6주차 과제 리뷰</vt:lpstr>
      <vt:lpstr>6주차 과제 리뷰</vt:lpstr>
      <vt:lpstr>6주차 과제 리뷰</vt:lpstr>
      <vt:lpstr>Canny edge detection</vt:lpstr>
      <vt:lpstr>Canny edge detection</vt:lpstr>
      <vt:lpstr>Canny edge detection</vt:lpstr>
      <vt:lpstr>Canny edge detection</vt:lpstr>
      <vt:lpstr>Canny edge detection</vt:lpstr>
      <vt:lpstr>Canny edge detection</vt:lpstr>
      <vt:lpstr>Canny edge detection</vt:lpstr>
      <vt:lpstr>Canny edge detection</vt:lpstr>
      <vt:lpstr>과제</vt:lpstr>
      <vt:lpstr>과제</vt:lpstr>
      <vt:lpstr>과제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과제</dc:title>
  <dc:creator>user</dc:creator>
  <cp:lastModifiedBy>user</cp:lastModifiedBy>
  <cp:revision>168</cp:revision>
  <dcterms:created xsi:type="dcterms:W3CDTF">2019-03-05T04:12:02Z</dcterms:created>
  <dcterms:modified xsi:type="dcterms:W3CDTF">2019-04-29T08:52:06Z</dcterms:modified>
</cp:coreProperties>
</file>