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notesMasterIdLst>
    <p:notesMasterId r:id="rId24"/>
  </p:notesMasterIdLst>
  <p:sldIdLst>
    <p:sldId id="256" r:id="rId2"/>
    <p:sldId id="291" r:id="rId3"/>
    <p:sldId id="381" r:id="rId4"/>
    <p:sldId id="382" r:id="rId5"/>
    <p:sldId id="385" r:id="rId6"/>
    <p:sldId id="318" r:id="rId7"/>
    <p:sldId id="319" r:id="rId8"/>
    <p:sldId id="320" r:id="rId9"/>
    <p:sldId id="378" r:id="rId10"/>
    <p:sldId id="379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2" r:id="rId20"/>
    <p:sldId id="333" r:id="rId21"/>
    <p:sldId id="334" r:id="rId22"/>
    <p:sldId id="335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2FF"/>
    <a:srgbClr val="89C1FF"/>
    <a:srgbClr val="89BBC9"/>
    <a:srgbClr val="69A9BB"/>
    <a:srgbClr val="FE6700"/>
    <a:srgbClr val="FF9966"/>
    <a:srgbClr val="FF8A3B"/>
    <a:srgbClr val="FFB64B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9" autoAdjust="0"/>
    <p:restoredTop sz="94215" autoAdjust="0"/>
  </p:normalViewPr>
  <p:slideViewPr>
    <p:cSldViewPr>
      <p:cViewPr varScale="1">
        <p:scale>
          <a:sx n="83" d="100"/>
          <a:sy n="83" d="100"/>
        </p:scale>
        <p:origin x="96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02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ED651D-9E05-4AF0-9ED3-E9ED5CB66992}" type="datetimeFigureOut">
              <a:rPr lang="ko-KR" altLang="en-US"/>
              <a:pPr>
                <a:defRPr/>
              </a:pPr>
              <a:t>2019-10-07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D6A248-DCBE-4222-AB73-E5F15D3073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521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000750" y="24765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err="1">
                <a:latin typeface="Monotype Corsiva" pitchFamily="66" charset="0"/>
              </a:rPr>
              <a:t>Chungnam</a:t>
            </a:r>
            <a:r>
              <a:rPr lang="en-US" altLang="ko-KR" sz="1200" b="1" dirty="0">
                <a:latin typeface="Monotype Corsiva" pitchFamily="66" charset="0"/>
              </a:rPr>
              <a:t> National University</a:t>
            </a:r>
          </a:p>
          <a:p>
            <a:pPr eaLnBrk="1" hangingPunct="1">
              <a:defRPr/>
            </a:pPr>
            <a:r>
              <a:rPr lang="en-US" altLang="ko-KR" sz="1200" b="1" dirty="0">
                <a:latin typeface="Monotype Corsiva" pitchFamily="66" charset="0"/>
              </a:rPr>
              <a:t>Computer Science and Engineering</a:t>
            </a:r>
          </a:p>
          <a:p>
            <a:pPr eaLnBrk="1" hangingPunct="1">
              <a:defRPr/>
            </a:pPr>
            <a:r>
              <a:rPr lang="en-US" altLang="ko-KR" sz="1200" b="1" dirty="0">
                <a:latin typeface="Monotype Corsiva" pitchFamily="66" charset="0"/>
              </a:rPr>
              <a:t>Database </a:t>
            </a:r>
            <a:r>
              <a:rPr lang="en-US" altLang="ko-KR" sz="1200" b="1" dirty="0" smtClean="0">
                <a:latin typeface="Monotype Corsiva" pitchFamily="66" charset="0"/>
              </a:rPr>
              <a:t>Laboratory</a:t>
            </a:r>
            <a:endParaRPr lang="ko-KR" altLang="en-US" sz="1200" b="1" dirty="0">
              <a:latin typeface="Monotype Corsiva" pitchFamily="66" charset="0"/>
            </a:endParaRPr>
          </a:p>
        </p:txBody>
      </p:sp>
      <p:pic>
        <p:nvPicPr>
          <p:cNvPr id="5" name="Picture 2" descr="http://plus.cnu.ac.kr/web/zDir/editor/A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00038"/>
            <a:ext cx="12779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14"/>
          <p:cNvGrpSpPr>
            <a:grpSpLocks/>
          </p:cNvGrpSpPr>
          <p:nvPr/>
        </p:nvGrpSpPr>
        <p:grpSpPr bwMode="auto">
          <a:xfrm>
            <a:off x="714375" y="2786063"/>
            <a:ext cx="7715250" cy="142875"/>
            <a:chOff x="285720" y="2786058"/>
            <a:chExt cx="8572560" cy="142876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5720" y="2786058"/>
              <a:ext cx="8172480" cy="142876"/>
            </a:xfrm>
            <a:custGeom>
              <a:avLst/>
              <a:gdLst>
                <a:gd name="T0" fmla="*/ 0 w 1000"/>
                <a:gd name="T1" fmla="*/ 0 h 1000"/>
                <a:gd name="T2" fmla="*/ 2147483647 w 1000"/>
                <a:gd name="T3" fmla="*/ 0 h 1000"/>
                <a:gd name="T4" fmla="*/ 2147483647 w 1000"/>
                <a:gd name="T5" fmla="*/ 2147483647 h 1000"/>
                <a:gd name="T6" fmla="*/ 0 w 1000"/>
                <a:gd name="T7" fmla="*/ 2147483647 h 1000"/>
                <a:gd name="T8" fmla="*/ 0 w 1000"/>
                <a:gd name="T9" fmla="*/ 0 h 1000"/>
                <a:gd name="T10" fmla="*/ 2147483647 w 1000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618" y="0"/>
                  </a:lnTo>
                  <a:lnTo>
                    <a:pt x="618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85720" y="2786058"/>
              <a:ext cx="8572560" cy="142876"/>
            </a:xfrm>
            <a:custGeom>
              <a:avLst/>
              <a:gdLst>
                <a:gd name="T0" fmla="*/ 0 w 1000"/>
                <a:gd name="T1" fmla="*/ 0 h 1000"/>
                <a:gd name="T2" fmla="*/ 2147483647 w 1000"/>
                <a:gd name="T3" fmla="*/ 0 h 1000"/>
                <a:gd name="T4" fmla="*/ 2147483647 w 1000"/>
                <a:gd name="T5" fmla="*/ 2147483647 h 1000"/>
                <a:gd name="T6" fmla="*/ 0 w 1000"/>
                <a:gd name="T7" fmla="*/ 2147483647 h 1000"/>
                <a:gd name="T8" fmla="*/ 0 w 1000"/>
                <a:gd name="T9" fmla="*/ 0 h 1000"/>
                <a:gd name="T10" fmla="*/ 2147483647 w 1000"/>
                <a:gd name="T11" fmla="*/ 0 h 1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618" y="0"/>
                  </a:lnTo>
                  <a:lnTo>
                    <a:pt x="618" y="1000"/>
                  </a:lnTo>
                  <a:lnTo>
                    <a:pt x="0" y="1000"/>
                  </a:lnTo>
                  <a:lnTo>
                    <a:pt x="0" y="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16046"/>
            <a:ext cx="7772400" cy="1371600"/>
          </a:xfrm>
        </p:spPr>
        <p:txBody>
          <a:bodyPr/>
          <a:lstStyle>
            <a:lvl1pPr>
              <a:defRPr sz="3400">
                <a:latin typeface="Kozuka Gothic Pro H" pitchFamily="34" charset="-128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446276"/>
          </a:xfrm>
        </p:spPr>
        <p:txBody>
          <a:bodyPr>
            <a:spAutoFit/>
          </a:bodyPr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8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996C7-9D56-4838-8588-0C8CC39B81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92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EC3B-5B0A-4DC9-BB57-D8C8C3EB309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4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8C38-E9E7-4C6D-9887-E3997B2891E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19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buClr>
                <a:srgbClr val="0070C0"/>
              </a:buClr>
              <a:buSzPct val="60000"/>
              <a:buFont typeface="휴먼모음T" pitchFamily="18" charset="-127"/>
              <a:buChar char="■"/>
              <a:defRPr/>
            </a:lvl2pPr>
            <a:lvl4pPr>
              <a:buClr>
                <a:srgbClr val="002060"/>
              </a:buClr>
              <a:buFont typeface="Wingdings" pitchFamily="2" charset="2"/>
              <a:buChar char=""/>
              <a:defRPr/>
            </a:lvl4pPr>
            <a:lvl5pPr>
              <a:buClr>
                <a:srgbClr val="0070C0"/>
              </a:buClr>
              <a:buSzPct val="60000"/>
              <a:buFont typeface="휴먼모음T" pitchFamily="18" charset="-127"/>
              <a:buChar char="■"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0">
                <a:latin typeface="Arial Black" pitchFamily="34" charset="0"/>
                <a:ea typeface="Arial Unicode MS" pitchFamily="50" charset="-127"/>
                <a:cs typeface="Arial Unicode MS" pitchFamily="50" charset="-127"/>
              </a:defRPr>
            </a:lvl1pPr>
          </a:lstStyle>
          <a:p>
            <a:pPr>
              <a:defRPr/>
            </a:pPr>
            <a:fld id="{B89ED398-B630-4D40-B194-E430A3E7730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8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4251C-25CA-44B1-9ED3-D4069F55FD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8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39BBF-618F-44F9-8061-64359EE3792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44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7EF8F-04F3-432F-951E-B49E054535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44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0AB8B-FEAC-4E12-A6F5-B47F1B127A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2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79CA-12E3-4925-9DD9-AAEA26DF5CD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B7688-A222-4E1C-8BA7-D234084285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5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280AB-A12F-4E6E-80CE-AD26C35F698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96975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609600" y="6329363"/>
            <a:ext cx="7924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3050" y="6410325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>
                <a:latin typeface="Arial Black" pitchFamily="34" charset="0"/>
                <a:ea typeface="휴먼모음T" pitchFamily="18" charset="-127"/>
              </a:defRPr>
            </a:lvl1pPr>
          </a:lstStyle>
          <a:p>
            <a:pPr>
              <a:defRPr/>
            </a:pPr>
            <a:fld id="{6837B942-75B0-49AF-A7CF-42F293166BF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079" name="TextBox 11"/>
          <p:cNvSpPr txBox="1">
            <a:spLocks noChangeArrowheads="1"/>
          </p:cNvSpPr>
          <p:nvPr/>
        </p:nvSpPr>
        <p:spPr bwMode="auto">
          <a:xfrm>
            <a:off x="1500188" y="6342063"/>
            <a:ext cx="25003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b="1" dirty="0" err="1">
                <a:latin typeface="Monotype Corsiva" pitchFamily="66" charset="0"/>
              </a:rPr>
              <a:t>Chungnam</a:t>
            </a:r>
            <a:r>
              <a:rPr lang="en-US" altLang="ko-KR" sz="1000" b="1" dirty="0">
                <a:latin typeface="Monotype Corsiva" pitchFamily="66" charset="0"/>
              </a:rPr>
              <a:t> National University</a:t>
            </a:r>
          </a:p>
          <a:p>
            <a:pPr eaLnBrk="1" hangingPunct="1">
              <a:defRPr/>
            </a:pPr>
            <a:r>
              <a:rPr lang="en-US" altLang="ko-KR" sz="1000" b="1" dirty="0">
                <a:latin typeface="Monotype Corsiva" pitchFamily="66" charset="0"/>
              </a:rPr>
              <a:t>Computer Science and Engineering</a:t>
            </a:r>
          </a:p>
          <a:p>
            <a:pPr eaLnBrk="1" hangingPunct="1">
              <a:defRPr/>
            </a:pPr>
            <a:r>
              <a:rPr lang="en-US" altLang="ko-KR" sz="1000" b="1" dirty="0">
                <a:latin typeface="Monotype Corsiva" pitchFamily="66" charset="0"/>
              </a:rPr>
              <a:t>Database </a:t>
            </a:r>
            <a:r>
              <a:rPr lang="en-US" altLang="ko-KR" sz="1000" b="1" dirty="0" smtClean="0">
                <a:latin typeface="Monotype Corsiva" pitchFamily="66" charset="0"/>
              </a:rPr>
              <a:t>Laboratory</a:t>
            </a:r>
            <a:endParaRPr lang="ko-KR" altLang="en-US" sz="1000" b="1" dirty="0">
              <a:latin typeface="Monotype Corsiva" pitchFamily="66" charset="0"/>
            </a:endParaRPr>
          </a:p>
        </p:txBody>
      </p:sp>
      <p:pic>
        <p:nvPicPr>
          <p:cNvPr id="1032" name="Picture 2" descr="http://plus.cnu.ac.kr/web/zDir/editor/A_2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143625"/>
            <a:ext cx="14462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Kozuka Gothic Pro H" pitchFamily="34" charset="-128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Kozuka Gothic Pro H" pitchFamily="34" charset="-128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Kozuka Gothic Pro H" pitchFamily="34" charset="-128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Kozuka Gothic Pro H" pitchFamily="34" charset="-128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Kozuka Gothic Pro H" pitchFamily="34" charset="-128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0" fontAlgn="base" latinLnBrk="1" hangingPunct="0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Trebuchet MS" pitchFamily="34" charset="0"/>
          <a:ea typeface="휴먼모음T" pitchFamily="18" charset="-127"/>
          <a:cs typeface="+mn-cs"/>
        </a:defRPr>
      </a:lvl1pPr>
      <a:lvl2pPr marL="908050" indent="-436563" algn="l" rtl="0" eaLnBrk="0" fontAlgn="base" latinLnBrk="1" hangingPunct="0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>
          <a:solidFill>
            <a:schemeClr val="tx1"/>
          </a:solidFill>
          <a:latin typeface="Trebuchet MS" pitchFamily="34" charset="0"/>
          <a:ea typeface="휴먼모음T" pitchFamily="18" charset="-127"/>
        </a:defRPr>
      </a:lvl2pPr>
      <a:lvl3pPr marL="1304925" indent="-395288" algn="l" rtl="0" eaLnBrk="0" fontAlgn="base" latinLnBrk="1" hangingPunct="0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Trebuchet MS" pitchFamily="34" charset="0"/>
          <a:ea typeface="휴먼모음T" pitchFamily="18" charset="-127"/>
        </a:defRPr>
      </a:lvl3pPr>
      <a:lvl4pPr marL="1693863" indent="-387350" algn="l" rtl="0" eaLnBrk="0" fontAlgn="base" latinLnBrk="1" hangingPunct="0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Trebuchet MS" pitchFamily="34" charset="0"/>
          <a:ea typeface="휴먼모음T" pitchFamily="18" charset="-127"/>
        </a:defRPr>
      </a:lvl4pPr>
      <a:lvl5pPr marL="2093913" indent="-398463" algn="l" rtl="0" eaLnBrk="0" fontAlgn="base" latinLnBrk="1" hangingPunct="0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Trebuchet MS" pitchFamily="34" charset="0"/>
          <a:ea typeface="휴먼모음T" pitchFamily="18" charset="-127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605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예제를 통한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실습</a:t>
            </a:r>
            <a:endParaRPr lang="ko-KR" altLang="en-US" sz="2400" dirty="0"/>
          </a:p>
        </p:txBody>
      </p:sp>
      <p:sp>
        <p:nvSpPr>
          <p:cNvPr id="5123" name="부제목 2"/>
          <p:cNvSpPr>
            <a:spLocks noGrp="1"/>
          </p:cNvSpPr>
          <p:nvPr>
            <p:ph type="subTitle" idx="1"/>
          </p:nvPr>
        </p:nvSpPr>
        <p:spPr>
          <a:xfrm>
            <a:off x="1066800" y="3716338"/>
            <a:ext cx="7010400" cy="2591479"/>
          </a:xfrm>
        </p:spPr>
        <p:txBody>
          <a:bodyPr/>
          <a:lstStyle/>
          <a:p>
            <a:pPr algn="ctr" eaLnBrk="1" hangingPunct="1"/>
            <a:r>
              <a:rPr lang="ko-KR" altLang="en-US" sz="2800" smtClean="0"/>
              <a:t>김환</a:t>
            </a:r>
            <a:endParaRPr lang="en-US" altLang="ko-KR" sz="2800" dirty="0" smtClean="0"/>
          </a:p>
          <a:p>
            <a:pPr algn="ctr" eaLnBrk="1" hangingPunct="1"/>
            <a:r>
              <a:rPr lang="en-US" altLang="ko-KR" sz="2800" dirty="0" smtClean="0"/>
              <a:t>2019. 10. 04</a:t>
            </a:r>
          </a:p>
          <a:p>
            <a:pPr algn="ctr" eaLnBrk="1" hangingPunct="1"/>
            <a:endParaRPr lang="en-US" altLang="ko-KR" sz="2800" dirty="0" smtClean="0"/>
          </a:p>
          <a:p>
            <a:pPr algn="ctr" eaLnBrk="1" hangingPunct="1"/>
            <a:r>
              <a:rPr lang="ko-KR" altLang="en-US" sz="2800" dirty="0" smtClean="0"/>
              <a:t>데이터베이스실습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</a:t>
            </a:r>
            <a:r>
              <a:rPr lang="ko-KR" altLang="en-US" dirty="0" smtClean="0"/>
              <a:t>해결방법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호환성 문제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6" y="2060848"/>
            <a:ext cx="8191733" cy="32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8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레코드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결과화</a:t>
            </a:r>
            <a:r>
              <a:rPr lang="ko-KR" altLang="en-US" dirty="0"/>
              <a:t>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0" y="1628800"/>
            <a:ext cx="4162425" cy="1847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0" y="5321634"/>
            <a:ext cx="408622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532565"/>
            <a:ext cx="4381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2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레코드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에서의 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09542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600" dirty="0"/>
              <a:t>JSP </a:t>
            </a:r>
            <a:r>
              <a:rPr lang="ko-KR" altLang="en-US" sz="2600" dirty="0"/>
              <a:t>페이지의 테이블에 저장된 레코드 </a:t>
            </a:r>
            <a:r>
              <a:rPr lang="ko-KR" altLang="en-US" sz="2600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updateTestForm.jsp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만들어서 아래의 소스를 작성합니다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" y="1772816"/>
            <a:ext cx="7496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updateTestPro.jsp</a:t>
            </a:r>
            <a:r>
              <a:rPr lang="en-US" altLang="ko-KR" dirty="0" smtClean="0"/>
              <a:t> </a:t>
            </a:r>
            <a:r>
              <a:rPr lang="ko-KR" altLang="en-US" dirty="0"/>
              <a:t>파일을 만들어서 아래의 소스를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61" y="1601003"/>
            <a:ext cx="6792428" cy="44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updateTestPro.jsp</a:t>
            </a:r>
            <a:r>
              <a:rPr lang="en-US" altLang="ko-KR" dirty="0"/>
              <a:t> </a:t>
            </a:r>
            <a:r>
              <a:rPr lang="ko-KR" altLang="en-US" dirty="0"/>
              <a:t>파일을 만들어서 아래의 소스를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11" y="1665604"/>
            <a:ext cx="6552728" cy="4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실행화</a:t>
            </a:r>
            <a:r>
              <a:rPr lang="ko-KR" altLang="en-US" dirty="0"/>
              <a:t>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8" y="4077072"/>
            <a:ext cx="4114800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5" y="1812032"/>
            <a:ext cx="4362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에서의 결과화면 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24464"/>
            <a:ext cx="7488832" cy="27126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419872" y="3068960"/>
            <a:ext cx="1440160" cy="432048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64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deleteTestForm.jsp</a:t>
            </a:r>
            <a:r>
              <a:rPr lang="en-US" altLang="ko-KR" dirty="0" smtClean="0"/>
              <a:t> </a:t>
            </a:r>
            <a:r>
              <a:rPr lang="ko-KR" altLang="en-US" dirty="0"/>
              <a:t>파일을 만들어서 아래의 소스를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547812"/>
            <a:ext cx="7496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6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deleteTestPro.jsp</a:t>
            </a:r>
            <a:r>
              <a:rPr lang="en-US" altLang="ko-KR" dirty="0" smtClean="0"/>
              <a:t> </a:t>
            </a:r>
            <a:r>
              <a:rPr lang="ko-KR" altLang="en-US" dirty="0"/>
              <a:t>파일을 만들어서 아래의 소스를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93" y="1646018"/>
            <a:ext cx="6557490" cy="43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9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데이터베이스 테이블 생성 및 칼럼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속성 추가</a:t>
            </a:r>
            <a:endParaRPr lang="en-US" altLang="ko-KR" sz="2800" dirty="0" smtClean="0"/>
          </a:p>
          <a:p>
            <a:r>
              <a:rPr lang="en-US" altLang="ko-KR" sz="2800" dirty="0" smtClean="0"/>
              <a:t>JSP </a:t>
            </a:r>
            <a:r>
              <a:rPr lang="ko-KR" altLang="en-US" sz="2800" dirty="0" smtClean="0"/>
              <a:t>페이지의 테이블에 레코드 추가</a:t>
            </a:r>
            <a:endParaRPr lang="en-US" altLang="ko-KR" sz="2600" dirty="0" smtClean="0"/>
          </a:p>
          <a:p>
            <a:r>
              <a:rPr lang="en-US" altLang="ko-KR" sz="2800" dirty="0" smtClean="0"/>
              <a:t>JSP </a:t>
            </a:r>
            <a:r>
              <a:rPr lang="ko-KR" altLang="en-US" sz="2800" dirty="0"/>
              <a:t>페이지의 테이블에 </a:t>
            </a:r>
            <a:r>
              <a:rPr lang="ko-KR" altLang="en-US" sz="2800" dirty="0" smtClean="0"/>
              <a:t>저장된 레코드 수정</a:t>
            </a:r>
            <a:endParaRPr lang="en-US" altLang="ko-KR" sz="2600" dirty="0"/>
          </a:p>
          <a:p>
            <a:r>
              <a:rPr lang="en-US" altLang="ko-KR" sz="2800" dirty="0"/>
              <a:t>JSP </a:t>
            </a:r>
            <a:r>
              <a:rPr lang="ko-KR" altLang="en-US" sz="2800" dirty="0"/>
              <a:t>페이지의 테이블에 </a:t>
            </a:r>
            <a:r>
              <a:rPr lang="ko-KR" altLang="en-US" sz="2800" dirty="0" smtClean="0"/>
              <a:t>저장된 레코드 삭제</a:t>
            </a:r>
            <a:endParaRPr lang="en-US" altLang="ko-KR" sz="2800" dirty="0"/>
          </a:p>
          <a:p>
            <a:pPr lvl="1"/>
            <a:endParaRPr lang="en-US" altLang="ko-KR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0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deleteTestPro.jsp</a:t>
            </a:r>
            <a:r>
              <a:rPr lang="en-US" altLang="ko-KR" dirty="0"/>
              <a:t> </a:t>
            </a:r>
            <a:r>
              <a:rPr lang="ko-KR" altLang="en-US" dirty="0"/>
              <a:t>파일을 만들어서 아래의 소스를 작성합니다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96" y="1600597"/>
            <a:ext cx="6886484" cy="44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9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실행화</a:t>
            </a:r>
            <a:r>
              <a:rPr lang="ko-KR" altLang="en-US" dirty="0"/>
              <a:t>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0" y="4117479"/>
            <a:ext cx="40957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3" y="1503189"/>
            <a:ext cx="5252336" cy="20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9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저장된 레코드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 결과화면 확인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7945"/>
            <a:ext cx="6811870" cy="21917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32075"/>
            <a:ext cx="6811870" cy="2017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755576" y="2821470"/>
            <a:ext cx="6695726" cy="391506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19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79" y="1628799"/>
            <a:ext cx="7119537" cy="45533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Book Database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566738" y="1196976"/>
            <a:ext cx="8001000" cy="56364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Database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(Create database </a:t>
            </a:r>
            <a:r>
              <a:rPr lang="en-US" altLang="ko-KR" dirty="0" err="1" smtClean="0"/>
              <a:t>db_test</a:t>
            </a:r>
            <a:r>
              <a:rPr lang="en-US" altLang="ko-KR" dirty="0" smtClean="0"/>
              <a:t>;) *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3277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1A4DD3A-03A7-413A-881A-28ED14472849}" type="slidenum">
              <a:rPr kumimoji="0" lang="ko-KR" altLang="en-US" smtClean="0">
                <a:latin typeface="Arial Black" pitchFamily="34" charset="0"/>
                <a:ea typeface="Arial Unicode MS" pitchFamily="50" charset="-127"/>
              </a:rPr>
              <a:pPr eaLnBrk="1" hangingPunct="1"/>
              <a:t>3</a:t>
            </a:fld>
            <a:endParaRPr kumimoji="0" lang="ko-KR" altLang="en-US" smtClean="0">
              <a:latin typeface="Arial Black" pitchFamily="34" charset="0"/>
              <a:ea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907704" y="5949280"/>
            <a:ext cx="432048" cy="24965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475656" y="1988840"/>
            <a:ext cx="432048" cy="24965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483768" y="1628800"/>
            <a:ext cx="288032" cy="2231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0608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smtClean="0"/>
              <a:t>문 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ctrl+enter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9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/>
            </a:pPr>
            <a:r>
              <a:rPr lang="ko-KR" altLang="en-US"/>
              <a:t>간단한 </a:t>
            </a:r>
            <a:r>
              <a:rPr lang="en-US" altLang="ko-KR"/>
              <a:t>Book Database </a:t>
            </a:r>
            <a:r>
              <a:rPr lang="ko-KR" altLang="en-US"/>
              <a:t>구축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566738" y="1124744"/>
            <a:ext cx="8001000" cy="1223913"/>
          </a:xfrm>
        </p:spPr>
        <p:txBody>
          <a:bodyPr>
            <a:normAutofit lnSpcReduction="10000"/>
          </a:bodyPr>
          <a:lstStyle/>
          <a:p>
            <a:pPr eaLnBrk="1" hangingPunct="1">
              <a:defRPr lang="ko-KR" altLang="en-US"/>
            </a:pPr>
            <a:r>
              <a:rPr lang="en-US" altLang="ko-KR" dirty="0" smtClean="0"/>
              <a:t>Member </a:t>
            </a:r>
            <a:r>
              <a:rPr lang="en-US" altLang="ko-KR" dirty="0"/>
              <a:t>Table </a:t>
            </a:r>
            <a:r>
              <a:rPr lang="ko-KR" altLang="en-US" dirty="0" smtClean="0"/>
              <a:t>생성 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Create table </a:t>
            </a:r>
            <a:r>
              <a:rPr lang="en-US" altLang="ko-KR" dirty="0" err="1" smtClean="0"/>
              <a:t>db_test.member</a:t>
            </a:r>
            <a:r>
              <a:rPr lang="en-US" altLang="ko-KR" dirty="0" smtClean="0"/>
              <a:t> </a:t>
            </a:r>
            <a:r>
              <a:rPr lang="en-US" altLang="ko-KR" dirty="0"/>
              <a:t>(id varchar(12), </a:t>
            </a:r>
            <a:r>
              <a:rPr lang="en-US" altLang="ko-KR" dirty="0" err="1"/>
              <a:t>passwd</a:t>
            </a:r>
            <a:r>
              <a:rPr lang="en-US" altLang="ko-KR" dirty="0"/>
              <a:t> varchar(12), name varchar(10), </a:t>
            </a:r>
            <a:r>
              <a:rPr lang="en-US" altLang="ko-KR" dirty="0" err="1"/>
              <a:t>reg_date</a:t>
            </a:r>
            <a:r>
              <a:rPr lang="en-US" altLang="ko-KR" dirty="0"/>
              <a:t> date);</a:t>
            </a:r>
          </a:p>
          <a:p>
            <a:pPr marL="0" indent="0" eaLnBrk="1" hangingPunct="1">
              <a:buNone/>
              <a:defRPr lang="ko-KR" altLang="en-US"/>
            </a:pP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2276872"/>
            <a:ext cx="744006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79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Book Database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Table </a:t>
            </a:r>
            <a:r>
              <a:rPr lang="ko-KR" altLang="en-US" dirty="0" smtClean="0"/>
              <a:t>속성 변경 예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애트리뷰트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)alter table </a:t>
            </a:r>
            <a:r>
              <a:rPr lang="en-US" altLang="ko-KR" dirty="0" err="1"/>
              <a:t>db_test</a:t>
            </a:r>
            <a:r>
              <a:rPr lang="en-US" altLang="ko-KR" dirty="0"/>
              <a:t> </a:t>
            </a:r>
            <a:r>
              <a:rPr lang="en-US" altLang="ko-KR" dirty="0" smtClean="0"/>
              <a:t>.member add phone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;</a:t>
            </a:r>
          </a:p>
          <a:p>
            <a:pPr lvl="1" eaLnBrk="1" hangingPunct="1"/>
            <a:r>
              <a:rPr lang="ko-KR" altLang="en-US" dirty="0" err="1" smtClean="0"/>
              <a:t>애트리뷰트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(cascade)</a:t>
            </a:r>
          </a:p>
          <a:p>
            <a:pPr lvl="2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)alter table </a:t>
            </a:r>
            <a:r>
              <a:rPr lang="en-US" altLang="ko-KR" dirty="0" err="1" smtClean="0"/>
              <a:t>db_test.member</a:t>
            </a:r>
            <a:r>
              <a:rPr lang="en-US" altLang="ko-KR" dirty="0" smtClean="0"/>
              <a:t> drop phone cascade;</a:t>
            </a:r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Quiz : member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birth(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애트리뷰트를</a:t>
            </a:r>
            <a:r>
              <a:rPr lang="ko-KR" altLang="en-US" dirty="0" smtClean="0"/>
              <a:t> 추가해보세요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3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레코드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insertTestForm.jsp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생성 후 아래의 소스를 작성한다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동일경로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" y="1628800"/>
            <a:ext cx="7561337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7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레코드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196752"/>
            <a:ext cx="8001000" cy="4822825"/>
          </a:xfrm>
        </p:spPr>
        <p:txBody>
          <a:bodyPr/>
          <a:lstStyle/>
          <a:p>
            <a:r>
              <a:rPr lang="en-US" altLang="ko-KR" dirty="0" err="1" smtClean="0"/>
              <a:t>insertTestPro.jsp</a:t>
            </a:r>
            <a:r>
              <a:rPr lang="ko-KR" altLang="en-US" dirty="0" smtClean="0"/>
              <a:t> 페이지를 생성 후 아래의 소스를 작</a:t>
            </a:r>
            <a:r>
              <a:rPr lang="ko-KR" altLang="en-US" dirty="0"/>
              <a:t>성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.(1)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56792"/>
            <a:ext cx="799531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페이지의 테이블에 레코드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insertTestPro.jsp</a:t>
            </a:r>
            <a:r>
              <a:rPr lang="ko-KR" altLang="en-US" dirty="0"/>
              <a:t> 페이지를 생성 후 아래의 소스를 작성한다</a:t>
            </a:r>
            <a:r>
              <a:rPr lang="en-US" altLang="ko-KR" dirty="0" smtClean="0"/>
              <a:t>.(2)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36719"/>
            <a:ext cx="7309693" cy="43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ED398-B630-4D40-B194-E430A3E7730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6" y="1124744"/>
            <a:ext cx="7829698" cy="45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22622"/>
      </p:ext>
    </p:extLst>
  </p:cSld>
  <p:clrMapOvr>
    <a:masterClrMapping/>
  </p:clrMapOvr>
</p:sld>
</file>

<file path=ppt/theme/theme1.xml><?xml version="1.0" encoding="utf-8"?>
<a:theme xmlns:a="http://schemas.openxmlformats.org/drawingml/2006/main" name="hjYim Slide Template(20090726)">
  <a:themeElements>
    <a:clrScheme name="프레젠테이션-서식4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프레젠테이션-서식4">
      <a:majorFont>
        <a:latin typeface="Tahoma"/>
        <a:ea typeface="HY헤드라인M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[DB시스템설계2]Homework_2_요구사항_old</Template>
  <TotalTime>13766</TotalTime>
  <Words>333</Words>
  <Application>Microsoft Office PowerPoint</Application>
  <PresentationFormat>화면 슬라이드 쇼(4:3)</PresentationFormat>
  <Paragraphs>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Arial Unicode MS</vt:lpstr>
      <vt:lpstr>HY헤드라인M</vt:lpstr>
      <vt:lpstr>Kozuka Gothic Pro H</vt:lpstr>
      <vt:lpstr>굴림</vt:lpstr>
      <vt:lpstr>맑은 고딕</vt:lpstr>
      <vt:lpstr>휴먼모음T</vt:lpstr>
      <vt:lpstr>Arial Black</vt:lpstr>
      <vt:lpstr>Monotype Corsiva</vt:lpstr>
      <vt:lpstr>Tahoma</vt:lpstr>
      <vt:lpstr>Times New Roman</vt:lpstr>
      <vt:lpstr>Trebuchet MS</vt:lpstr>
      <vt:lpstr>Wingdings</vt:lpstr>
      <vt:lpstr>hjYim Slide Template(20090726)</vt:lpstr>
      <vt:lpstr>예제를 통한 JSP 실습</vt:lpstr>
      <vt:lpstr>목차(실습)</vt:lpstr>
      <vt:lpstr>간단한 Book Database 구축</vt:lpstr>
      <vt:lpstr>간단한 Book Database 구축(계속)</vt:lpstr>
      <vt:lpstr>간단한 Book Database 구축(계속)</vt:lpstr>
      <vt:lpstr>JSP 페이지의 테이블에 레코드 추가</vt:lpstr>
      <vt:lpstr>JSP 페이지의 테이블에 레코드 추가</vt:lpstr>
      <vt:lpstr>JSP 페이지의 테이블에 레코드 추가</vt:lpstr>
      <vt:lpstr>Error</vt:lpstr>
      <vt:lpstr>Error 해결방법</vt:lpstr>
      <vt:lpstr>JSP 페이지의 테이블에 레코드 추가</vt:lpstr>
      <vt:lpstr>JSP 페이지의 테이블에 레코드 추가</vt:lpstr>
      <vt:lpstr>JSP 페이지의 테이블에 저장된 레코드 수정</vt:lpstr>
      <vt:lpstr>JSP 페이지의 테이블에 저장된 레코드 수정</vt:lpstr>
      <vt:lpstr>JSP 페이지의 테이블에 저장된 레코드 수정</vt:lpstr>
      <vt:lpstr>JSP 페이지의 테이블에 저장된 레코드 수정</vt:lpstr>
      <vt:lpstr>JSP 페이지의 테이블에 저장된 레코드 수정</vt:lpstr>
      <vt:lpstr>JSP 페이지의 테이블에 저장된 레코드 삭제</vt:lpstr>
      <vt:lpstr>JSP 페이지의 테이블에 저장된 레코드 삭제</vt:lpstr>
      <vt:lpstr>JSP 페이지의 테이블에 저장된 레코드 삭제</vt:lpstr>
      <vt:lpstr>JSP 페이지의 테이블에 저장된 레코드 삭제</vt:lpstr>
      <vt:lpstr>JSP 페이지의 테이블에 저장된 레코드 삭제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SJCha</dc:creator>
  <cp:lastModifiedBy>Windows User</cp:lastModifiedBy>
  <cp:revision>1044</cp:revision>
  <dcterms:created xsi:type="dcterms:W3CDTF">2007-02-20T01:38:59Z</dcterms:created>
  <dcterms:modified xsi:type="dcterms:W3CDTF">2019-10-07T08:25:30Z</dcterms:modified>
</cp:coreProperties>
</file>