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19"/>
  </p:notesMasterIdLst>
  <p:sldIdLst>
    <p:sldId id="357" r:id="rId2"/>
    <p:sldId id="649" r:id="rId3"/>
    <p:sldId id="646" r:id="rId4"/>
    <p:sldId id="652" r:id="rId5"/>
    <p:sldId id="655" r:id="rId6"/>
    <p:sldId id="656" r:id="rId7"/>
    <p:sldId id="657" r:id="rId8"/>
    <p:sldId id="650" r:id="rId9"/>
    <p:sldId id="631" r:id="rId10"/>
    <p:sldId id="618" r:id="rId11"/>
    <p:sldId id="653" r:id="rId12"/>
    <p:sldId id="651" r:id="rId13"/>
    <p:sldId id="654" r:id="rId14"/>
    <p:sldId id="607" r:id="rId15"/>
    <p:sldId id="623" r:id="rId16"/>
    <p:sldId id="592" r:id="rId17"/>
    <p:sldId id="593" r:id="rId18"/>
  </p:sldIdLst>
  <p:sldSz cx="9144000" cy="6858000" type="screen4x3"/>
  <p:notesSz cx="6858000" cy="9872663"/>
  <p:embeddedFontLst>
    <p:embeddedFont>
      <p:font typeface="맑은 고딕" panose="020B0503020000020004" pitchFamily="50" charset="-127"/>
      <p:regular r:id="rId20"/>
      <p:bold r:id="rId21"/>
    </p:embeddedFont>
    <p:embeddedFont>
      <p:font typeface="MS Gothic" panose="020B0609070205080204" pitchFamily="49" charset="-128"/>
      <p:regular r:id="rId22"/>
    </p:embeddedFont>
    <p:embeddedFont>
      <p:font typeface="KoPub돋움체 Bold" panose="02020603020101020101" pitchFamily="18" charset="-127"/>
      <p:regular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KoPub돋움체 Light" panose="02020603020101020101" pitchFamily="18" charset="-127"/>
      <p:regular r:id="rId29"/>
    </p:embeddedFont>
    <p:embeddedFont>
      <p:font typeface="HY견명조" panose="02030600000101010101" pitchFamily="18" charset="-127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65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3402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  <p15:guide id="6" orient="horz" pos="754" userDrawn="1">
          <p15:clr>
            <a:srgbClr val="A4A3A4"/>
          </p15:clr>
        </p15:guide>
        <p15:guide id="7" pos="2585" userDrawn="1">
          <p15:clr>
            <a:srgbClr val="A4A3A4"/>
          </p15:clr>
        </p15:guide>
        <p15:guide id="8" pos="4468" userDrawn="1">
          <p15:clr>
            <a:srgbClr val="A4A3A4"/>
          </p15:clr>
        </p15:guide>
        <p15:guide id="9" orient="horz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9173" autoAdjust="0"/>
  </p:normalViewPr>
  <p:slideViewPr>
    <p:cSldViewPr snapToGrid="0">
      <p:cViewPr varScale="1">
        <p:scale>
          <a:sx n="88" d="100"/>
          <a:sy n="88" d="100"/>
        </p:scale>
        <p:origin x="264" y="66"/>
      </p:cViewPr>
      <p:guideLst>
        <p:guide pos="5465"/>
        <p:guide orient="horz" pos="709"/>
        <p:guide pos="1973"/>
        <p:guide pos="3402"/>
        <p:guide orient="horz" pos="913"/>
        <p:guide orient="horz" pos="754"/>
        <p:guide pos="2585"/>
        <p:guide pos="4468"/>
        <p:guide orient="horz" pos="2001"/>
      </p:guideLst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2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5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0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정보 은닉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Point.h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</a:t>
            </a:r>
            <a:r>
              <a:rPr lang="ko-KR" altLang="en-US" dirty="0" smtClean="0"/>
              <a:t>을 만드는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54" y="1135556"/>
            <a:ext cx="5530134" cy="54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Point.cpp</a:t>
            </a:r>
          </a:p>
          <a:p>
            <a:pPr lvl="1"/>
            <a:r>
              <a:rPr lang="en-US" altLang="ko-KR" dirty="0" smtClean="0"/>
              <a:t>this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자기자신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342891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가리키는 키워드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링을 만드는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1125538"/>
            <a:ext cx="55435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Circle.h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링을 만드는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9" y="1125538"/>
            <a:ext cx="5543550" cy="4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Controller.cpp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결과화면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링을 만드는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9" y="1125537"/>
            <a:ext cx="5543550" cy="31892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64" y="4960052"/>
            <a:ext cx="4000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조건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Point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, Circle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, Ring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, Controller </a:t>
            </a:r>
            <a:r>
              <a:rPr lang="ko-KR" altLang="en-US" sz="1600" dirty="0" smtClean="0"/>
              <a:t>클래스를 작성한다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Controller </a:t>
            </a:r>
            <a:r>
              <a:rPr lang="ko-KR" altLang="en-US" sz="1600" dirty="0" smtClean="0"/>
              <a:t>클래스를 제외한 나머지 클래스는 </a:t>
            </a:r>
            <a:r>
              <a:rPr lang="ko-KR" altLang="en-US" sz="1600" dirty="0" err="1" smtClean="0"/>
              <a:t>헤더파일과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소스파일로</a:t>
            </a:r>
            <a:r>
              <a:rPr lang="ko-KR" altLang="en-US" sz="1600" dirty="0" smtClean="0"/>
              <a:t> 나뉜다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Controller </a:t>
            </a:r>
            <a:r>
              <a:rPr lang="ko-KR" altLang="en-US" sz="1600" dirty="0" smtClean="0"/>
              <a:t>클래스를 </a:t>
            </a:r>
            <a:r>
              <a:rPr lang="ko-KR" altLang="en-US" sz="1600" dirty="0" err="1" smtClean="0"/>
              <a:t>소스파일만</a:t>
            </a:r>
            <a:r>
              <a:rPr lang="ko-KR" altLang="en-US" sz="1600" dirty="0" smtClean="0"/>
              <a:t> 존재한다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Ring</a:t>
            </a:r>
            <a:r>
              <a:rPr lang="ko-KR" altLang="en-US" sz="1600" dirty="0" smtClean="0"/>
              <a:t>을 만들기위해서는 두개의 원을 사용해야한다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Ring</a:t>
            </a:r>
            <a:r>
              <a:rPr lang="ko-KR" altLang="en-US" sz="1600" dirty="0" smtClean="0"/>
              <a:t>에 사용된 원의 중심은 </a:t>
            </a:r>
            <a:r>
              <a:rPr lang="ko-KR" altLang="en-US" sz="1600" dirty="0" err="1" smtClean="0"/>
              <a:t>동일해야하며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바깥원의</a:t>
            </a:r>
            <a:r>
              <a:rPr lang="ko-KR" altLang="en-US" sz="1600" dirty="0" smtClean="0"/>
              <a:t> 반지름은 </a:t>
            </a:r>
            <a:r>
              <a:rPr lang="ko-KR" altLang="en-US" sz="1600" dirty="0" err="1" smtClean="0"/>
              <a:t>안쪽원의</a:t>
            </a:r>
            <a:r>
              <a:rPr lang="ko-KR" altLang="en-US" sz="1600" dirty="0" smtClean="0"/>
              <a:t> 반지름보다 </a:t>
            </a:r>
            <a:r>
              <a:rPr lang="ko-KR" altLang="en-US" sz="1600" dirty="0" err="1" smtClean="0"/>
              <a:t>커야한다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 </a:t>
            </a:r>
            <a:r>
              <a:rPr lang="ko-KR" altLang="en-US" sz="1600" dirty="0" smtClean="0"/>
              <a:t>조건을 만족시키지 못한 경우 아래와 같이 작동한다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0" y="3378200"/>
            <a:ext cx="4724400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8" y="4405312"/>
            <a:ext cx="3371850" cy="7143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28473" y="4562474"/>
            <a:ext cx="760413" cy="40005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9739" y="516819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결과 화면</a:t>
            </a:r>
            <a:r>
              <a:rPr lang="en-US" altLang="ko-KR" sz="1100" dirty="0" smtClean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14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_05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420239" cy="5586829"/>
          </a:xfrm>
        </p:spPr>
        <p:txBody>
          <a:bodyPr/>
          <a:lstStyle/>
          <a:p>
            <a:r>
              <a:rPr lang="ko-KR" altLang="en-US" sz="2000" dirty="0" smtClean="0"/>
              <a:t>예제를 통해 정보 은닉과 캡슐화를 이해한다</a:t>
            </a:r>
            <a:r>
              <a:rPr lang="en-US" altLang="ko-KR" sz="2000" dirty="0" smtClean="0"/>
              <a:t>.</a:t>
            </a:r>
          </a:p>
          <a:p>
            <a:pPr algn="just"/>
            <a:r>
              <a:rPr lang="ko-KR" altLang="en-US" sz="2000" dirty="0" smtClean="0"/>
              <a:t>이차방정식계산 프로그램을 생각해보자</a:t>
            </a:r>
            <a:endParaRPr lang="en-US" altLang="ko-KR" sz="2000" dirty="0"/>
          </a:p>
          <a:p>
            <a:pPr lvl="1"/>
            <a:r>
              <a:rPr lang="ko-KR" altLang="en-US" dirty="0" smtClean="0"/>
              <a:t>사용자는 프로그램을 사용할 때 이차방정식의 해를 구하는 과정을 알아야했는가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사용자는 입력한 값이 어떻게 입력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저장되는지 알아야했는가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sz="1600" dirty="0" smtClean="0"/>
          </a:p>
          <a:p>
            <a:pPr algn="just"/>
            <a:r>
              <a:rPr lang="ko-KR" altLang="en-US" sz="2000" dirty="0" smtClean="0"/>
              <a:t>도서 관리 프로그램을 생각해보자</a:t>
            </a:r>
            <a:endParaRPr lang="en-US" altLang="ko-KR" dirty="0"/>
          </a:p>
          <a:p>
            <a:pPr lvl="1"/>
            <a:r>
              <a:rPr lang="ko-KR" altLang="en-US" dirty="0" smtClean="0"/>
              <a:t>사용자는 입력한 책이 어떤 방식으로 저장되는지 알아야했는가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사용자는 입력할 수 있는 책의 권수를 변경할 수 있었는가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그렇다면 사용자는 왜 내부 데이터에 접근 및 변경이 불가능했을까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프로그래머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여러분들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원하는 동작이 아니었기때문</a:t>
            </a:r>
            <a:r>
              <a:rPr lang="en-US" altLang="ko-KR" dirty="0"/>
              <a:t>!</a:t>
            </a:r>
            <a:endParaRPr lang="en-US" altLang="ko-KR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정보은닉</a:t>
            </a:r>
            <a:r>
              <a:rPr lang="en-US" altLang="ko-KR" dirty="0" smtClean="0"/>
              <a:t>(Information Hiding)(1)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은닉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隱匿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숨김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감춤</a:t>
            </a:r>
            <a:endParaRPr lang="en-US" altLang="ko-KR" sz="2000" dirty="0" smtClean="0"/>
          </a:p>
          <a:p>
            <a:r>
              <a:rPr lang="ko-KR" altLang="en-US" sz="2000" dirty="0" smtClean="0"/>
              <a:t>객체지향언어에서 정보은닉이란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내부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내부 연산을 외부에서 접근하지 못하도록 숨기는 것 혹은 격리 시키는 것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객체 외부에서 객체 내의 자료로의 접근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수정을 제한하고 </a:t>
            </a:r>
            <a:r>
              <a:rPr lang="ko-KR" altLang="en-US" sz="2000" dirty="0" err="1" smtClean="0"/>
              <a:t>접근자</a:t>
            </a:r>
            <a:r>
              <a:rPr lang="en-US" altLang="ko-KR" sz="2000" dirty="0" smtClean="0"/>
              <a:t>(getter), </a:t>
            </a:r>
            <a:r>
              <a:rPr lang="ko-KR" altLang="en-US" sz="2000" dirty="0" smtClean="0"/>
              <a:t>설정자</a:t>
            </a:r>
            <a:r>
              <a:rPr lang="en-US" altLang="ko-KR" sz="2000" dirty="0" smtClean="0"/>
              <a:t>(setter)</a:t>
            </a:r>
            <a:r>
              <a:rPr lang="ko-KR" altLang="en-US" sz="2000" dirty="0" smtClean="0"/>
              <a:t>을 통한 수정을 허용하는 것</a:t>
            </a:r>
            <a:endParaRPr lang="en-US" altLang="ko-KR" sz="2000" dirty="0" smtClean="0"/>
          </a:p>
          <a:p>
            <a:pPr marL="1028674" lvl="3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3661143"/>
            <a:ext cx="7245350" cy="29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정보은닉</a:t>
            </a:r>
            <a:r>
              <a:rPr lang="en-US" altLang="ko-KR" dirty="0" smtClean="0"/>
              <a:t>(Information Hiding)(2)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접근 지정자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public</a:t>
            </a:r>
          </a:p>
          <a:p>
            <a:pPr lvl="2"/>
            <a:r>
              <a:rPr lang="ko-KR" altLang="en-US" sz="2000" dirty="0" smtClean="0"/>
              <a:t>모든 클래스와 객체에서 접근이 가능하다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private</a:t>
            </a:r>
          </a:p>
          <a:p>
            <a:pPr lvl="2"/>
            <a:r>
              <a:rPr lang="ko-KR" altLang="en-US" sz="2000" dirty="0" smtClean="0"/>
              <a:t>해당 클래스내에서만 접근이 가능하다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protected</a:t>
            </a:r>
            <a:endParaRPr lang="en-US" altLang="ko-KR" dirty="0"/>
          </a:p>
          <a:p>
            <a:pPr lvl="2"/>
            <a:r>
              <a:rPr lang="ko-KR" altLang="en-US" sz="2000" dirty="0" smtClean="0"/>
              <a:t>해당 클래스와 파생클래스내에서만 접근이 가능하다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86050" y="3286125"/>
            <a:ext cx="1104900" cy="266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28711" y="4299550"/>
            <a:ext cx="5876925" cy="1495425"/>
          </a:xfrm>
          <a:prstGeom prst="wedgeRoundRectCallout">
            <a:avLst>
              <a:gd name="adj1" fmla="val -9345"/>
              <a:gd name="adj2" fmla="val -8590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3967" y="472409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클래스의 파생클래스이다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human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animal </a:t>
            </a:r>
            <a:r>
              <a:rPr lang="ko-KR" altLang="en-US" dirty="0" smtClean="0"/>
              <a:t>클래스의 파생클래스이다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7172" y="5451896"/>
            <a:ext cx="2706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파생클래스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err="1" smtClean="0"/>
              <a:t>자식클래스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err="1" smtClean="0"/>
              <a:t>하위클래스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4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정보은닉</a:t>
            </a:r>
            <a:r>
              <a:rPr lang="en-US" altLang="ko-KR" dirty="0" smtClean="0"/>
              <a:t>(Information Hiding)(3)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접근 지정자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3886" y="1617044"/>
            <a:ext cx="1835008" cy="3139321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numOfLeg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protected: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numOfEye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numOfEar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5842" y="1449094"/>
            <a:ext cx="2997108" cy="1200329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cat : public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en-US" altLang="ko-K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81152" y="1842919"/>
            <a:ext cx="1392701" cy="548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4336" y="1617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72025" y="1470265"/>
            <a:ext cx="701303" cy="372654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6" idx="0"/>
          </p:cNvCxnSpPr>
          <p:nvPr/>
        </p:nvCxnSpPr>
        <p:spPr>
          <a:xfrm rot="5400000" flipH="1" flipV="1">
            <a:off x="6134320" y="597394"/>
            <a:ext cx="161229" cy="1584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5493" y="1170537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 smtClean="0"/>
              <a:t>접근 제어 지정자</a:t>
            </a:r>
            <a:endParaRPr lang="ko-KR" altLang="en-US" sz="1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95842" y="3186704"/>
            <a:ext cx="2991716" cy="3139321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cat : public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numOfLeg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protected: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numOfEye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numOfEar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5205438" y="2399908"/>
            <a:ext cx="567890" cy="786796"/>
          </a:xfrm>
          <a:prstGeom prst="downArrow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71447" y="3206412"/>
            <a:ext cx="701303" cy="372654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91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/>
      <p:bldP spid="16" grpId="0" animBg="1"/>
      <p:bldP spid="24" grpId="0"/>
      <p:bldP spid="26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정보은닉</a:t>
            </a:r>
            <a:r>
              <a:rPr lang="en-US" altLang="ko-KR" dirty="0" smtClean="0"/>
              <a:t>(Information Hiding)(3)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접근 지정자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3886" y="1617044"/>
            <a:ext cx="1835008" cy="3139321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numOfLeg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protected: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numOfEye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numOfEar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81152" y="1842919"/>
            <a:ext cx="1392701" cy="548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4336" y="1617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6882" y="3176588"/>
            <a:ext cx="3019148" cy="2862322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Human : protected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protected: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ko-KR" dirty="0" err="1"/>
              <a:t>numOfLeg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numOfEye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numOfEar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5842" y="1466314"/>
            <a:ext cx="3030188" cy="1200329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Human : protected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     </a:t>
            </a:r>
            <a:r>
              <a:rPr lang="en-US" altLang="ko-K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385983" y="1404155"/>
            <a:ext cx="966415" cy="513528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7" idx="0"/>
          </p:cNvCxnSpPr>
          <p:nvPr/>
        </p:nvCxnSpPr>
        <p:spPr>
          <a:xfrm rot="5400000" flipH="1" flipV="1">
            <a:off x="6317736" y="719244"/>
            <a:ext cx="236366" cy="1133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0949" y="1029288"/>
            <a:ext cx="134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/>
              <a:t>접근 제어 지정자</a:t>
            </a:r>
            <a:endParaRPr lang="ko-KR" altLang="en-US" sz="1200" b="1" i="1" dirty="0"/>
          </a:p>
        </p:txBody>
      </p:sp>
      <p:sp>
        <p:nvSpPr>
          <p:cNvPr id="30" name="아래쪽 화살표 29"/>
          <p:cNvSpPr/>
          <p:nvPr/>
        </p:nvSpPr>
        <p:spPr>
          <a:xfrm>
            <a:off x="5205438" y="2399908"/>
            <a:ext cx="567890" cy="786796"/>
          </a:xfrm>
          <a:prstGeom prst="downArrow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88314" y="3129472"/>
            <a:ext cx="966415" cy="513528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6" grpId="0" animBg="1"/>
      <p:bldP spid="12" grpId="0" animBg="1"/>
      <p:bldP spid="17" grpId="0" animBg="1"/>
      <p:bldP spid="29" grpId="0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정보은닉</a:t>
            </a:r>
            <a:r>
              <a:rPr lang="en-US" altLang="ko-KR" dirty="0" smtClean="0"/>
              <a:t>(Information Hiding)(3)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접근 지정자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3886" y="1617044"/>
            <a:ext cx="1835008" cy="3139321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numOfLeg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protected: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numOfEye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numOfEar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81152" y="1842919"/>
            <a:ext cx="1392701" cy="548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4336" y="1617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30" idx="0"/>
            <a:endCxn id="24" idx="1"/>
          </p:cNvCxnSpPr>
          <p:nvPr/>
        </p:nvCxnSpPr>
        <p:spPr>
          <a:xfrm rot="5400000" flipH="1" flipV="1">
            <a:off x="6212347" y="673286"/>
            <a:ext cx="97395" cy="1368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5493" y="1170537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 smtClean="0"/>
              <a:t>접근 제어 지정자</a:t>
            </a:r>
            <a:endParaRPr lang="ko-KR" altLang="en-US" sz="1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03688" y="3186704"/>
            <a:ext cx="2991716" cy="2585323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Dog : private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ko-KR" dirty="0" err="1"/>
              <a:t>numOfLeg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ko-KR" dirty="0" err="1"/>
              <a:t>numOfEye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numOfEar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01234" y="1454880"/>
            <a:ext cx="2991716" cy="1200329"/>
          </a:xfrm>
          <a:prstGeom prst="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Dog : private animal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		     </a:t>
            </a:r>
            <a:r>
              <a:rPr lang="en-US" altLang="ko-K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130810" y="1406432"/>
            <a:ext cx="891569" cy="473757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0810" y="3145601"/>
            <a:ext cx="891569" cy="473757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205438" y="2399908"/>
            <a:ext cx="567890" cy="786796"/>
          </a:xfrm>
          <a:prstGeom prst="downArrow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4" grpId="0"/>
      <p:bldP spid="26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객체지향언어에서 </a:t>
            </a:r>
            <a:r>
              <a:rPr lang="ko-KR" altLang="en-US" sz="2000" dirty="0" err="1" smtClean="0"/>
              <a:t>캡슐화란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클래스를 정의하는데 있어서 관련 있는 데이터 및 함수를 하나로 묶는 것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캡슐화를 함으로써 정보 은닉도 함께 만족되는 효과가 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marL="1028674" lvl="3" indent="0">
              <a:buNone/>
            </a:pPr>
            <a:endParaRPr lang="en-US" altLang="ko-KR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51625" y="3048000"/>
            <a:ext cx="7188200" cy="2628900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출ㄹ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3881982" y="3054350"/>
            <a:ext cx="4157841" cy="26289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9 w 18364"/>
              <a:gd name="connsiteY0" fmla="*/ 0 h 21600"/>
              <a:gd name="connsiteX1" fmla="*/ 14889 w 18364"/>
              <a:gd name="connsiteY1" fmla="*/ 0 h 21600"/>
              <a:gd name="connsiteX2" fmla="*/ 18364 w 18364"/>
              <a:gd name="connsiteY2" fmla="*/ 10800 h 21600"/>
              <a:gd name="connsiteX3" fmla="*/ 14889 w 18364"/>
              <a:gd name="connsiteY3" fmla="*/ 21600 h 21600"/>
              <a:gd name="connsiteX4" fmla="*/ 239 w 18364"/>
              <a:gd name="connsiteY4" fmla="*/ 21600 h 21600"/>
              <a:gd name="connsiteX5" fmla="*/ 8633 w 18364"/>
              <a:gd name="connsiteY5" fmla="*/ 10383 h 21600"/>
              <a:gd name="connsiteX6" fmla="*/ 239 w 18364"/>
              <a:gd name="connsiteY6" fmla="*/ 0 h 21600"/>
              <a:gd name="connsiteX0" fmla="*/ 5561 w 18381"/>
              <a:gd name="connsiteY0" fmla="*/ 0 h 21704"/>
              <a:gd name="connsiteX1" fmla="*/ 14906 w 18381"/>
              <a:gd name="connsiteY1" fmla="*/ 104 h 21704"/>
              <a:gd name="connsiteX2" fmla="*/ 18381 w 18381"/>
              <a:gd name="connsiteY2" fmla="*/ 10904 h 21704"/>
              <a:gd name="connsiteX3" fmla="*/ 14906 w 18381"/>
              <a:gd name="connsiteY3" fmla="*/ 21704 h 21704"/>
              <a:gd name="connsiteX4" fmla="*/ 256 w 18381"/>
              <a:gd name="connsiteY4" fmla="*/ 21704 h 21704"/>
              <a:gd name="connsiteX5" fmla="*/ 8650 w 18381"/>
              <a:gd name="connsiteY5" fmla="*/ 10487 h 21704"/>
              <a:gd name="connsiteX6" fmla="*/ 5561 w 18381"/>
              <a:gd name="connsiteY6" fmla="*/ 0 h 21704"/>
              <a:gd name="connsiteX0" fmla="*/ 468 w 13288"/>
              <a:gd name="connsiteY0" fmla="*/ 0 h 21704"/>
              <a:gd name="connsiteX1" fmla="*/ 9813 w 13288"/>
              <a:gd name="connsiteY1" fmla="*/ 104 h 21704"/>
              <a:gd name="connsiteX2" fmla="*/ 13288 w 13288"/>
              <a:gd name="connsiteY2" fmla="*/ 10904 h 21704"/>
              <a:gd name="connsiteX3" fmla="*/ 9813 w 13288"/>
              <a:gd name="connsiteY3" fmla="*/ 21704 h 21704"/>
              <a:gd name="connsiteX4" fmla="*/ 3063 w 13288"/>
              <a:gd name="connsiteY4" fmla="*/ 21704 h 21704"/>
              <a:gd name="connsiteX5" fmla="*/ 3557 w 13288"/>
              <a:gd name="connsiteY5" fmla="*/ 10487 h 21704"/>
              <a:gd name="connsiteX6" fmla="*/ 468 w 13288"/>
              <a:gd name="connsiteY6" fmla="*/ 0 h 21704"/>
              <a:gd name="connsiteX0" fmla="*/ 1724 w 10995"/>
              <a:gd name="connsiteY0" fmla="*/ 105 h 21600"/>
              <a:gd name="connsiteX1" fmla="*/ 7520 w 10995"/>
              <a:gd name="connsiteY1" fmla="*/ 0 h 21600"/>
              <a:gd name="connsiteX2" fmla="*/ 10995 w 10995"/>
              <a:gd name="connsiteY2" fmla="*/ 10800 h 21600"/>
              <a:gd name="connsiteX3" fmla="*/ 7520 w 10995"/>
              <a:gd name="connsiteY3" fmla="*/ 21600 h 21600"/>
              <a:gd name="connsiteX4" fmla="*/ 770 w 10995"/>
              <a:gd name="connsiteY4" fmla="*/ 21600 h 21600"/>
              <a:gd name="connsiteX5" fmla="*/ 1264 w 10995"/>
              <a:gd name="connsiteY5" fmla="*/ 10383 h 21600"/>
              <a:gd name="connsiteX6" fmla="*/ 1724 w 10995"/>
              <a:gd name="connsiteY6" fmla="*/ 105 h 21600"/>
              <a:gd name="connsiteX0" fmla="*/ 1497 w 10768"/>
              <a:gd name="connsiteY0" fmla="*/ 105 h 21600"/>
              <a:gd name="connsiteX1" fmla="*/ 7293 w 10768"/>
              <a:gd name="connsiteY1" fmla="*/ 0 h 21600"/>
              <a:gd name="connsiteX2" fmla="*/ 10768 w 10768"/>
              <a:gd name="connsiteY2" fmla="*/ 10800 h 21600"/>
              <a:gd name="connsiteX3" fmla="*/ 7293 w 10768"/>
              <a:gd name="connsiteY3" fmla="*/ 21600 h 21600"/>
              <a:gd name="connsiteX4" fmla="*/ 543 w 10768"/>
              <a:gd name="connsiteY4" fmla="*/ 21600 h 21600"/>
              <a:gd name="connsiteX5" fmla="*/ 2564 w 10768"/>
              <a:gd name="connsiteY5" fmla="*/ 11531 h 21600"/>
              <a:gd name="connsiteX6" fmla="*/ 1497 w 10768"/>
              <a:gd name="connsiteY6" fmla="*/ 105 h 21600"/>
              <a:gd name="connsiteX0" fmla="*/ 3089 w 12360"/>
              <a:gd name="connsiteY0" fmla="*/ 105 h 21600"/>
              <a:gd name="connsiteX1" fmla="*/ 8885 w 12360"/>
              <a:gd name="connsiteY1" fmla="*/ 0 h 21600"/>
              <a:gd name="connsiteX2" fmla="*/ 12360 w 12360"/>
              <a:gd name="connsiteY2" fmla="*/ 10800 h 21600"/>
              <a:gd name="connsiteX3" fmla="*/ 8885 w 12360"/>
              <a:gd name="connsiteY3" fmla="*/ 21600 h 21600"/>
              <a:gd name="connsiteX4" fmla="*/ 2135 w 12360"/>
              <a:gd name="connsiteY4" fmla="*/ 21600 h 21600"/>
              <a:gd name="connsiteX5" fmla="*/ 34 w 12360"/>
              <a:gd name="connsiteY5" fmla="*/ 11009 h 21600"/>
              <a:gd name="connsiteX6" fmla="*/ 3089 w 12360"/>
              <a:gd name="connsiteY6" fmla="*/ 105 h 21600"/>
              <a:gd name="connsiteX0" fmla="*/ 2136 w 11407"/>
              <a:gd name="connsiteY0" fmla="*/ 105 h 21600"/>
              <a:gd name="connsiteX1" fmla="*/ 7932 w 11407"/>
              <a:gd name="connsiteY1" fmla="*/ 0 h 21600"/>
              <a:gd name="connsiteX2" fmla="*/ 11407 w 11407"/>
              <a:gd name="connsiteY2" fmla="*/ 10800 h 21600"/>
              <a:gd name="connsiteX3" fmla="*/ 7932 w 11407"/>
              <a:gd name="connsiteY3" fmla="*/ 21600 h 21600"/>
              <a:gd name="connsiteX4" fmla="*/ 1182 w 11407"/>
              <a:gd name="connsiteY4" fmla="*/ 21600 h 21600"/>
              <a:gd name="connsiteX5" fmla="*/ 379 w 11407"/>
              <a:gd name="connsiteY5" fmla="*/ 9966 h 21600"/>
              <a:gd name="connsiteX6" fmla="*/ 2136 w 11407"/>
              <a:gd name="connsiteY6" fmla="*/ 105 h 21600"/>
              <a:gd name="connsiteX0" fmla="*/ 2006 w 11277"/>
              <a:gd name="connsiteY0" fmla="*/ 105 h 21600"/>
              <a:gd name="connsiteX1" fmla="*/ 7802 w 11277"/>
              <a:gd name="connsiteY1" fmla="*/ 0 h 21600"/>
              <a:gd name="connsiteX2" fmla="*/ 11277 w 11277"/>
              <a:gd name="connsiteY2" fmla="*/ 10800 h 21600"/>
              <a:gd name="connsiteX3" fmla="*/ 7802 w 11277"/>
              <a:gd name="connsiteY3" fmla="*/ 21600 h 21600"/>
              <a:gd name="connsiteX4" fmla="*/ 1052 w 11277"/>
              <a:gd name="connsiteY4" fmla="*/ 21600 h 21600"/>
              <a:gd name="connsiteX5" fmla="*/ 249 w 11277"/>
              <a:gd name="connsiteY5" fmla="*/ 9966 h 21600"/>
              <a:gd name="connsiteX6" fmla="*/ 2006 w 11277"/>
              <a:gd name="connsiteY6" fmla="*/ 105 h 21600"/>
              <a:gd name="connsiteX0" fmla="*/ 2149 w 11420"/>
              <a:gd name="connsiteY0" fmla="*/ 105 h 21600"/>
              <a:gd name="connsiteX1" fmla="*/ 7945 w 11420"/>
              <a:gd name="connsiteY1" fmla="*/ 0 h 21600"/>
              <a:gd name="connsiteX2" fmla="*/ 11420 w 11420"/>
              <a:gd name="connsiteY2" fmla="*/ 10800 h 21600"/>
              <a:gd name="connsiteX3" fmla="*/ 7945 w 11420"/>
              <a:gd name="connsiteY3" fmla="*/ 21600 h 21600"/>
              <a:gd name="connsiteX4" fmla="*/ 1195 w 11420"/>
              <a:gd name="connsiteY4" fmla="*/ 21600 h 21600"/>
              <a:gd name="connsiteX5" fmla="*/ 392 w 11420"/>
              <a:gd name="connsiteY5" fmla="*/ 9966 h 21600"/>
              <a:gd name="connsiteX6" fmla="*/ 2149 w 11420"/>
              <a:gd name="connsiteY6" fmla="*/ 105 h 21600"/>
              <a:gd name="connsiteX0" fmla="*/ 2631 w 11902"/>
              <a:gd name="connsiteY0" fmla="*/ 105 h 21600"/>
              <a:gd name="connsiteX1" fmla="*/ 8427 w 11902"/>
              <a:gd name="connsiteY1" fmla="*/ 0 h 21600"/>
              <a:gd name="connsiteX2" fmla="*/ 11902 w 11902"/>
              <a:gd name="connsiteY2" fmla="*/ 10800 h 21600"/>
              <a:gd name="connsiteX3" fmla="*/ 8427 w 11902"/>
              <a:gd name="connsiteY3" fmla="*/ 21600 h 21600"/>
              <a:gd name="connsiteX4" fmla="*/ 1677 w 11902"/>
              <a:gd name="connsiteY4" fmla="*/ 21600 h 21600"/>
              <a:gd name="connsiteX5" fmla="*/ 111 w 11902"/>
              <a:gd name="connsiteY5" fmla="*/ 9653 h 21600"/>
              <a:gd name="connsiteX6" fmla="*/ 2631 w 11902"/>
              <a:gd name="connsiteY6" fmla="*/ 105 h 21600"/>
              <a:gd name="connsiteX0" fmla="*/ 3281 w 12552"/>
              <a:gd name="connsiteY0" fmla="*/ 105 h 21600"/>
              <a:gd name="connsiteX1" fmla="*/ 9077 w 12552"/>
              <a:gd name="connsiteY1" fmla="*/ 0 h 21600"/>
              <a:gd name="connsiteX2" fmla="*/ 12552 w 12552"/>
              <a:gd name="connsiteY2" fmla="*/ 10800 h 21600"/>
              <a:gd name="connsiteX3" fmla="*/ 9077 w 12552"/>
              <a:gd name="connsiteY3" fmla="*/ 21600 h 21600"/>
              <a:gd name="connsiteX4" fmla="*/ 2327 w 12552"/>
              <a:gd name="connsiteY4" fmla="*/ 21600 h 21600"/>
              <a:gd name="connsiteX5" fmla="*/ 36 w 12552"/>
              <a:gd name="connsiteY5" fmla="*/ 9966 h 21600"/>
              <a:gd name="connsiteX6" fmla="*/ 3281 w 12552"/>
              <a:gd name="connsiteY6" fmla="*/ 105 h 21600"/>
              <a:gd name="connsiteX0" fmla="*/ 3246 w 12517"/>
              <a:gd name="connsiteY0" fmla="*/ 105 h 21600"/>
              <a:gd name="connsiteX1" fmla="*/ 9042 w 12517"/>
              <a:gd name="connsiteY1" fmla="*/ 0 h 21600"/>
              <a:gd name="connsiteX2" fmla="*/ 12517 w 12517"/>
              <a:gd name="connsiteY2" fmla="*/ 10800 h 21600"/>
              <a:gd name="connsiteX3" fmla="*/ 9042 w 12517"/>
              <a:gd name="connsiteY3" fmla="*/ 21600 h 21600"/>
              <a:gd name="connsiteX4" fmla="*/ 2292 w 12517"/>
              <a:gd name="connsiteY4" fmla="*/ 21600 h 21600"/>
              <a:gd name="connsiteX5" fmla="*/ 1 w 12517"/>
              <a:gd name="connsiteY5" fmla="*/ 9966 h 21600"/>
              <a:gd name="connsiteX6" fmla="*/ 3246 w 12517"/>
              <a:gd name="connsiteY6" fmla="*/ 105 h 21600"/>
              <a:gd name="connsiteX0" fmla="*/ 2598 w 11869"/>
              <a:gd name="connsiteY0" fmla="*/ 105 h 21600"/>
              <a:gd name="connsiteX1" fmla="*/ 8394 w 11869"/>
              <a:gd name="connsiteY1" fmla="*/ 0 h 21600"/>
              <a:gd name="connsiteX2" fmla="*/ 11869 w 11869"/>
              <a:gd name="connsiteY2" fmla="*/ 10800 h 21600"/>
              <a:gd name="connsiteX3" fmla="*/ 8394 w 11869"/>
              <a:gd name="connsiteY3" fmla="*/ 21600 h 21600"/>
              <a:gd name="connsiteX4" fmla="*/ 1644 w 11869"/>
              <a:gd name="connsiteY4" fmla="*/ 21600 h 21600"/>
              <a:gd name="connsiteX5" fmla="*/ 2 w 11869"/>
              <a:gd name="connsiteY5" fmla="*/ 9653 h 21600"/>
              <a:gd name="connsiteX6" fmla="*/ 2598 w 11869"/>
              <a:gd name="connsiteY6" fmla="*/ 105 h 21600"/>
              <a:gd name="connsiteX0" fmla="*/ 3092 w 12363"/>
              <a:gd name="connsiteY0" fmla="*/ 105 h 21600"/>
              <a:gd name="connsiteX1" fmla="*/ 8888 w 12363"/>
              <a:gd name="connsiteY1" fmla="*/ 0 h 21600"/>
              <a:gd name="connsiteX2" fmla="*/ 12363 w 12363"/>
              <a:gd name="connsiteY2" fmla="*/ 10800 h 21600"/>
              <a:gd name="connsiteX3" fmla="*/ 8888 w 12363"/>
              <a:gd name="connsiteY3" fmla="*/ 21600 h 21600"/>
              <a:gd name="connsiteX4" fmla="*/ 2138 w 12363"/>
              <a:gd name="connsiteY4" fmla="*/ 21600 h 21600"/>
              <a:gd name="connsiteX5" fmla="*/ 0 w 12363"/>
              <a:gd name="connsiteY5" fmla="*/ 9653 h 21600"/>
              <a:gd name="connsiteX6" fmla="*/ 3092 w 12363"/>
              <a:gd name="connsiteY6" fmla="*/ 105 h 21600"/>
              <a:gd name="connsiteX0" fmla="*/ 3130 w 12401"/>
              <a:gd name="connsiteY0" fmla="*/ 105 h 21600"/>
              <a:gd name="connsiteX1" fmla="*/ 8926 w 12401"/>
              <a:gd name="connsiteY1" fmla="*/ 0 h 21600"/>
              <a:gd name="connsiteX2" fmla="*/ 12401 w 12401"/>
              <a:gd name="connsiteY2" fmla="*/ 10800 h 21600"/>
              <a:gd name="connsiteX3" fmla="*/ 8926 w 12401"/>
              <a:gd name="connsiteY3" fmla="*/ 21600 h 21600"/>
              <a:gd name="connsiteX4" fmla="*/ 2176 w 12401"/>
              <a:gd name="connsiteY4" fmla="*/ 21600 h 21600"/>
              <a:gd name="connsiteX5" fmla="*/ 0 w 12401"/>
              <a:gd name="connsiteY5" fmla="*/ 7879 h 21600"/>
              <a:gd name="connsiteX6" fmla="*/ 3130 w 12401"/>
              <a:gd name="connsiteY6" fmla="*/ 105 h 21600"/>
              <a:gd name="connsiteX0" fmla="*/ 3223 w 12494"/>
              <a:gd name="connsiteY0" fmla="*/ 105 h 21600"/>
              <a:gd name="connsiteX1" fmla="*/ 9019 w 12494"/>
              <a:gd name="connsiteY1" fmla="*/ 0 h 21600"/>
              <a:gd name="connsiteX2" fmla="*/ 12494 w 12494"/>
              <a:gd name="connsiteY2" fmla="*/ 10800 h 21600"/>
              <a:gd name="connsiteX3" fmla="*/ 9019 w 12494"/>
              <a:gd name="connsiteY3" fmla="*/ 21600 h 21600"/>
              <a:gd name="connsiteX4" fmla="*/ 2269 w 12494"/>
              <a:gd name="connsiteY4" fmla="*/ 21600 h 21600"/>
              <a:gd name="connsiteX5" fmla="*/ 93 w 12494"/>
              <a:gd name="connsiteY5" fmla="*/ 7879 h 21600"/>
              <a:gd name="connsiteX6" fmla="*/ 3223 w 12494"/>
              <a:gd name="connsiteY6" fmla="*/ 10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4" h="21600">
                <a:moveTo>
                  <a:pt x="3223" y="105"/>
                </a:moveTo>
                <a:lnTo>
                  <a:pt x="9019" y="0"/>
                </a:lnTo>
                <a:cubicBezTo>
                  <a:pt x="10938" y="0"/>
                  <a:pt x="12494" y="4835"/>
                  <a:pt x="12494" y="10800"/>
                </a:cubicBezTo>
                <a:cubicBezTo>
                  <a:pt x="12494" y="16765"/>
                  <a:pt x="10938" y="21600"/>
                  <a:pt x="9019" y="21600"/>
                </a:cubicBezTo>
                <a:lnTo>
                  <a:pt x="2269" y="21600"/>
                </a:lnTo>
                <a:cubicBezTo>
                  <a:pt x="350" y="21600"/>
                  <a:pt x="-257" y="11252"/>
                  <a:pt x="93" y="7879"/>
                </a:cubicBezTo>
                <a:cubicBezTo>
                  <a:pt x="443" y="4506"/>
                  <a:pt x="1304" y="105"/>
                  <a:pt x="3223" y="1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127" y="2601653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이차방정식을 구하는 프로그램을 </a:t>
            </a:r>
            <a:r>
              <a:rPr lang="ko-KR" altLang="en-US" b="1" dirty="0" err="1" smtClean="0"/>
              <a:t>캡슐약으로</a:t>
            </a:r>
            <a:r>
              <a:rPr lang="ko-KR" altLang="en-US" b="1" dirty="0" smtClean="0"/>
              <a:t> 나타내면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237509" y="3810942"/>
            <a:ext cx="39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사용자에게 </a:t>
            </a:r>
            <a:r>
              <a:rPr lang="ko-KR" altLang="en-US" smtClean="0">
                <a:solidFill>
                  <a:schemeClr val="accent6"/>
                </a:solidFill>
              </a:rPr>
              <a:t>메시지를 출력하는 기능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370860" y="4651588"/>
            <a:ext cx="362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이차방정식의 해를 계산하는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967559" y="3698610"/>
            <a:ext cx="344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6"/>
                </a:solidFill>
              </a:rPr>
              <a:t>입력요구</a:t>
            </a:r>
            <a:r>
              <a:rPr lang="ko-KR" altLang="en-US" dirty="0" smtClean="0">
                <a:solidFill>
                  <a:schemeClr val="accent6"/>
                </a:solidFill>
              </a:rPr>
              <a:t> 메시지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94243" y="3243596"/>
            <a:ext cx="344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결과알려주는 메시지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745381" y="4429356"/>
            <a:ext cx="318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이차방정식의 계수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856947" y="4884370"/>
            <a:ext cx="318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이차방정식의 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460500" y="3035300"/>
            <a:ext cx="6235700" cy="1442565"/>
          </a:xfrm>
          <a:custGeom>
            <a:avLst/>
            <a:gdLst>
              <a:gd name="connsiteX0" fmla="*/ 609600 w 6235700"/>
              <a:gd name="connsiteY0" fmla="*/ 0 h 1442565"/>
              <a:gd name="connsiteX1" fmla="*/ 355600 w 6235700"/>
              <a:gd name="connsiteY1" fmla="*/ 12700 h 1442565"/>
              <a:gd name="connsiteX2" fmla="*/ 292100 w 6235700"/>
              <a:gd name="connsiteY2" fmla="*/ 38100 h 1442565"/>
              <a:gd name="connsiteX3" fmla="*/ 254000 w 6235700"/>
              <a:gd name="connsiteY3" fmla="*/ 50800 h 1442565"/>
              <a:gd name="connsiteX4" fmla="*/ 215900 w 6235700"/>
              <a:gd name="connsiteY4" fmla="*/ 76200 h 1442565"/>
              <a:gd name="connsiteX5" fmla="*/ 165100 w 6235700"/>
              <a:gd name="connsiteY5" fmla="*/ 88900 h 1442565"/>
              <a:gd name="connsiteX6" fmla="*/ 76200 w 6235700"/>
              <a:gd name="connsiteY6" fmla="*/ 152400 h 1442565"/>
              <a:gd name="connsiteX7" fmla="*/ 50800 w 6235700"/>
              <a:gd name="connsiteY7" fmla="*/ 190500 h 1442565"/>
              <a:gd name="connsiteX8" fmla="*/ 12700 w 6235700"/>
              <a:gd name="connsiteY8" fmla="*/ 342900 h 1442565"/>
              <a:gd name="connsiteX9" fmla="*/ 25400 w 6235700"/>
              <a:gd name="connsiteY9" fmla="*/ 558800 h 1442565"/>
              <a:gd name="connsiteX10" fmla="*/ 38100 w 6235700"/>
              <a:gd name="connsiteY10" fmla="*/ 635000 h 1442565"/>
              <a:gd name="connsiteX11" fmla="*/ 63500 w 6235700"/>
              <a:gd name="connsiteY11" fmla="*/ 673100 h 1442565"/>
              <a:gd name="connsiteX12" fmla="*/ 114300 w 6235700"/>
              <a:gd name="connsiteY12" fmla="*/ 774700 h 1442565"/>
              <a:gd name="connsiteX13" fmla="*/ 152400 w 6235700"/>
              <a:gd name="connsiteY13" fmla="*/ 800100 h 1442565"/>
              <a:gd name="connsiteX14" fmla="*/ 165100 w 6235700"/>
              <a:gd name="connsiteY14" fmla="*/ 838200 h 1442565"/>
              <a:gd name="connsiteX15" fmla="*/ 241300 w 6235700"/>
              <a:gd name="connsiteY15" fmla="*/ 889000 h 1442565"/>
              <a:gd name="connsiteX16" fmla="*/ 279400 w 6235700"/>
              <a:gd name="connsiteY16" fmla="*/ 914400 h 1442565"/>
              <a:gd name="connsiteX17" fmla="*/ 317500 w 6235700"/>
              <a:gd name="connsiteY17" fmla="*/ 939800 h 1442565"/>
              <a:gd name="connsiteX18" fmla="*/ 381000 w 6235700"/>
              <a:gd name="connsiteY18" fmla="*/ 977900 h 1442565"/>
              <a:gd name="connsiteX19" fmla="*/ 457200 w 6235700"/>
              <a:gd name="connsiteY19" fmla="*/ 1003300 h 1442565"/>
              <a:gd name="connsiteX20" fmla="*/ 546100 w 6235700"/>
              <a:gd name="connsiteY20" fmla="*/ 1054100 h 1442565"/>
              <a:gd name="connsiteX21" fmla="*/ 584200 w 6235700"/>
              <a:gd name="connsiteY21" fmla="*/ 1079500 h 1442565"/>
              <a:gd name="connsiteX22" fmla="*/ 660400 w 6235700"/>
              <a:gd name="connsiteY22" fmla="*/ 1104900 h 1442565"/>
              <a:gd name="connsiteX23" fmla="*/ 698500 w 6235700"/>
              <a:gd name="connsiteY23" fmla="*/ 1117600 h 1442565"/>
              <a:gd name="connsiteX24" fmla="*/ 762000 w 6235700"/>
              <a:gd name="connsiteY24" fmla="*/ 1130300 h 1442565"/>
              <a:gd name="connsiteX25" fmla="*/ 838200 w 6235700"/>
              <a:gd name="connsiteY25" fmla="*/ 1155700 h 1442565"/>
              <a:gd name="connsiteX26" fmla="*/ 876300 w 6235700"/>
              <a:gd name="connsiteY26" fmla="*/ 1168400 h 1442565"/>
              <a:gd name="connsiteX27" fmla="*/ 1193800 w 6235700"/>
              <a:gd name="connsiteY27" fmla="*/ 1193800 h 1442565"/>
              <a:gd name="connsiteX28" fmla="*/ 1295400 w 6235700"/>
              <a:gd name="connsiteY28" fmla="*/ 1206500 h 1442565"/>
              <a:gd name="connsiteX29" fmla="*/ 1562100 w 6235700"/>
              <a:gd name="connsiteY29" fmla="*/ 1219200 h 1442565"/>
              <a:gd name="connsiteX30" fmla="*/ 2908300 w 6235700"/>
              <a:gd name="connsiteY30" fmla="*/ 1219200 h 1442565"/>
              <a:gd name="connsiteX31" fmla="*/ 2971800 w 6235700"/>
              <a:gd name="connsiteY31" fmla="*/ 1231900 h 1442565"/>
              <a:gd name="connsiteX32" fmla="*/ 3086100 w 6235700"/>
              <a:gd name="connsiteY32" fmla="*/ 1244600 h 1442565"/>
              <a:gd name="connsiteX33" fmla="*/ 3149600 w 6235700"/>
              <a:gd name="connsiteY33" fmla="*/ 1257300 h 1442565"/>
              <a:gd name="connsiteX34" fmla="*/ 3238500 w 6235700"/>
              <a:gd name="connsiteY34" fmla="*/ 1270000 h 1442565"/>
              <a:gd name="connsiteX35" fmla="*/ 3276600 w 6235700"/>
              <a:gd name="connsiteY35" fmla="*/ 1282700 h 1442565"/>
              <a:gd name="connsiteX36" fmla="*/ 3467100 w 6235700"/>
              <a:gd name="connsiteY36" fmla="*/ 1308100 h 1442565"/>
              <a:gd name="connsiteX37" fmla="*/ 3505200 w 6235700"/>
              <a:gd name="connsiteY37" fmla="*/ 1320800 h 1442565"/>
              <a:gd name="connsiteX38" fmla="*/ 3733800 w 6235700"/>
              <a:gd name="connsiteY38" fmla="*/ 1346200 h 1442565"/>
              <a:gd name="connsiteX39" fmla="*/ 3810000 w 6235700"/>
              <a:gd name="connsiteY39" fmla="*/ 1358900 h 1442565"/>
              <a:gd name="connsiteX40" fmla="*/ 3873500 w 6235700"/>
              <a:gd name="connsiteY40" fmla="*/ 1371600 h 1442565"/>
              <a:gd name="connsiteX41" fmla="*/ 4051300 w 6235700"/>
              <a:gd name="connsiteY41" fmla="*/ 1384300 h 1442565"/>
              <a:gd name="connsiteX42" fmla="*/ 4165600 w 6235700"/>
              <a:gd name="connsiteY42" fmla="*/ 1409700 h 1442565"/>
              <a:gd name="connsiteX43" fmla="*/ 4813300 w 6235700"/>
              <a:gd name="connsiteY43" fmla="*/ 1422400 h 1442565"/>
              <a:gd name="connsiteX44" fmla="*/ 5778500 w 6235700"/>
              <a:gd name="connsiteY44" fmla="*/ 1397000 h 1442565"/>
              <a:gd name="connsiteX45" fmla="*/ 5816600 w 6235700"/>
              <a:gd name="connsiteY45" fmla="*/ 1384300 h 1442565"/>
              <a:gd name="connsiteX46" fmla="*/ 5943600 w 6235700"/>
              <a:gd name="connsiteY46" fmla="*/ 1346200 h 1442565"/>
              <a:gd name="connsiteX47" fmla="*/ 5981700 w 6235700"/>
              <a:gd name="connsiteY47" fmla="*/ 1320800 h 1442565"/>
              <a:gd name="connsiteX48" fmla="*/ 6057900 w 6235700"/>
              <a:gd name="connsiteY48" fmla="*/ 1257300 h 1442565"/>
              <a:gd name="connsiteX49" fmla="*/ 6083300 w 6235700"/>
              <a:gd name="connsiteY49" fmla="*/ 1219200 h 1442565"/>
              <a:gd name="connsiteX50" fmla="*/ 6121400 w 6235700"/>
              <a:gd name="connsiteY50" fmla="*/ 1193800 h 1442565"/>
              <a:gd name="connsiteX51" fmla="*/ 6146800 w 6235700"/>
              <a:gd name="connsiteY51" fmla="*/ 1155700 h 1442565"/>
              <a:gd name="connsiteX52" fmla="*/ 6172200 w 6235700"/>
              <a:gd name="connsiteY52" fmla="*/ 1104900 h 1442565"/>
              <a:gd name="connsiteX53" fmla="*/ 6210300 w 6235700"/>
              <a:gd name="connsiteY53" fmla="*/ 1054100 h 1442565"/>
              <a:gd name="connsiteX54" fmla="*/ 6223000 w 6235700"/>
              <a:gd name="connsiteY54" fmla="*/ 1003300 h 1442565"/>
              <a:gd name="connsiteX55" fmla="*/ 6235700 w 6235700"/>
              <a:gd name="connsiteY55" fmla="*/ 965200 h 1442565"/>
              <a:gd name="connsiteX56" fmla="*/ 6223000 w 6235700"/>
              <a:gd name="connsiteY56" fmla="*/ 749300 h 1442565"/>
              <a:gd name="connsiteX57" fmla="*/ 6197600 w 6235700"/>
              <a:gd name="connsiteY57" fmla="*/ 711200 h 1442565"/>
              <a:gd name="connsiteX58" fmla="*/ 6159500 w 6235700"/>
              <a:gd name="connsiteY58" fmla="*/ 673100 h 1442565"/>
              <a:gd name="connsiteX59" fmla="*/ 6070600 w 6235700"/>
              <a:gd name="connsiteY59" fmla="*/ 622300 h 1442565"/>
              <a:gd name="connsiteX60" fmla="*/ 6007100 w 6235700"/>
              <a:gd name="connsiteY60" fmla="*/ 596900 h 1442565"/>
              <a:gd name="connsiteX61" fmla="*/ 5918200 w 6235700"/>
              <a:gd name="connsiteY61" fmla="*/ 558800 h 1442565"/>
              <a:gd name="connsiteX62" fmla="*/ 5854700 w 6235700"/>
              <a:gd name="connsiteY62" fmla="*/ 546100 h 1442565"/>
              <a:gd name="connsiteX63" fmla="*/ 5803900 w 6235700"/>
              <a:gd name="connsiteY63" fmla="*/ 533400 h 1442565"/>
              <a:gd name="connsiteX64" fmla="*/ 5664200 w 6235700"/>
              <a:gd name="connsiteY64" fmla="*/ 520700 h 1442565"/>
              <a:gd name="connsiteX65" fmla="*/ 5511800 w 6235700"/>
              <a:gd name="connsiteY65" fmla="*/ 495300 h 1442565"/>
              <a:gd name="connsiteX66" fmla="*/ 5473700 w 6235700"/>
              <a:gd name="connsiteY66" fmla="*/ 482600 h 1442565"/>
              <a:gd name="connsiteX67" fmla="*/ 5359400 w 6235700"/>
              <a:gd name="connsiteY67" fmla="*/ 469900 h 1442565"/>
              <a:gd name="connsiteX68" fmla="*/ 5308600 w 6235700"/>
              <a:gd name="connsiteY68" fmla="*/ 457200 h 1442565"/>
              <a:gd name="connsiteX69" fmla="*/ 5168900 w 6235700"/>
              <a:gd name="connsiteY69" fmla="*/ 431800 h 1442565"/>
              <a:gd name="connsiteX70" fmla="*/ 5092700 w 6235700"/>
              <a:gd name="connsiteY70" fmla="*/ 406400 h 1442565"/>
              <a:gd name="connsiteX71" fmla="*/ 4953000 w 6235700"/>
              <a:gd name="connsiteY71" fmla="*/ 381000 h 1442565"/>
              <a:gd name="connsiteX72" fmla="*/ 4902200 w 6235700"/>
              <a:gd name="connsiteY72" fmla="*/ 368300 h 1442565"/>
              <a:gd name="connsiteX73" fmla="*/ 4775200 w 6235700"/>
              <a:gd name="connsiteY73" fmla="*/ 342900 h 1442565"/>
              <a:gd name="connsiteX74" fmla="*/ 4711700 w 6235700"/>
              <a:gd name="connsiteY74" fmla="*/ 330200 h 1442565"/>
              <a:gd name="connsiteX75" fmla="*/ 4292600 w 6235700"/>
              <a:gd name="connsiteY75" fmla="*/ 317500 h 1442565"/>
              <a:gd name="connsiteX76" fmla="*/ 3835400 w 6235700"/>
              <a:gd name="connsiteY76" fmla="*/ 279400 h 1442565"/>
              <a:gd name="connsiteX77" fmla="*/ 3733800 w 6235700"/>
              <a:gd name="connsiteY77" fmla="*/ 254000 h 1442565"/>
              <a:gd name="connsiteX78" fmla="*/ 3632200 w 6235700"/>
              <a:gd name="connsiteY78" fmla="*/ 241300 h 1442565"/>
              <a:gd name="connsiteX79" fmla="*/ 3568700 w 6235700"/>
              <a:gd name="connsiteY79" fmla="*/ 228600 h 1442565"/>
              <a:gd name="connsiteX80" fmla="*/ 3467100 w 6235700"/>
              <a:gd name="connsiteY80" fmla="*/ 215900 h 1442565"/>
              <a:gd name="connsiteX81" fmla="*/ 3403600 w 6235700"/>
              <a:gd name="connsiteY81" fmla="*/ 203200 h 1442565"/>
              <a:gd name="connsiteX82" fmla="*/ 3314700 w 6235700"/>
              <a:gd name="connsiteY82" fmla="*/ 190500 h 1442565"/>
              <a:gd name="connsiteX83" fmla="*/ 3276600 w 6235700"/>
              <a:gd name="connsiteY83" fmla="*/ 177800 h 1442565"/>
              <a:gd name="connsiteX84" fmla="*/ 2984500 w 6235700"/>
              <a:gd name="connsiteY84" fmla="*/ 152400 h 1442565"/>
              <a:gd name="connsiteX85" fmla="*/ 2717800 w 6235700"/>
              <a:gd name="connsiteY85" fmla="*/ 127000 h 1442565"/>
              <a:gd name="connsiteX86" fmla="*/ 2184400 w 6235700"/>
              <a:gd name="connsiteY86" fmla="*/ 101600 h 1442565"/>
              <a:gd name="connsiteX87" fmla="*/ 2095500 w 6235700"/>
              <a:gd name="connsiteY87" fmla="*/ 88900 h 1442565"/>
              <a:gd name="connsiteX88" fmla="*/ 1955800 w 6235700"/>
              <a:gd name="connsiteY88" fmla="*/ 76200 h 1442565"/>
              <a:gd name="connsiteX89" fmla="*/ 1841500 w 6235700"/>
              <a:gd name="connsiteY89" fmla="*/ 63500 h 1442565"/>
              <a:gd name="connsiteX90" fmla="*/ 1257300 w 6235700"/>
              <a:gd name="connsiteY90" fmla="*/ 88900 h 1442565"/>
              <a:gd name="connsiteX91" fmla="*/ 1206500 w 6235700"/>
              <a:gd name="connsiteY91" fmla="*/ 101600 h 1442565"/>
              <a:gd name="connsiteX92" fmla="*/ 1016000 w 6235700"/>
              <a:gd name="connsiteY92" fmla="*/ 114300 h 1442565"/>
              <a:gd name="connsiteX93" fmla="*/ 889000 w 6235700"/>
              <a:gd name="connsiteY93" fmla="*/ 139700 h 1442565"/>
              <a:gd name="connsiteX94" fmla="*/ 838200 w 6235700"/>
              <a:gd name="connsiteY94" fmla="*/ 152400 h 1442565"/>
              <a:gd name="connsiteX95" fmla="*/ 723900 w 6235700"/>
              <a:gd name="connsiteY95" fmla="*/ 165100 h 1442565"/>
              <a:gd name="connsiteX96" fmla="*/ 660400 w 6235700"/>
              <a:gd name="connsiteY96" fmla="*/ 177800 h 1442565"/>
              <a:gd name="connsiteX97" fmla="*/ 584200 w 6235700"/>
              <a:gd name="connsiteY97" fmla="*/ 190500 h 1442565"/>
              <a:gd name="connsiteX98" fmla="*/ 533400 w 6235700"/>
              <a:gd name="connsiteY98" fmla="*/ 203200 h 1442565"/>
              <a:gd name="connsiteX99" fmla="*/ 457200 w 6235700"/>
              <a:gd name="connsiteY99" fmla="*/ 215900 h 1442565"/>
              <a:gd name="connsiteX100" fmla="*/ 419100 w 6235700"/>
              <a:gd name="connsiteY100" fmla="*/ 228600 h 1442565"/>
              <a:gd name="connsiteX101" fmla="*/ 355600 w 6235700"/>
              <a:gd name="connsiteY101" fmla="*/ 241300 h 1442565"/>
              <a:gd name="connsiteX102" fmla="*/ 304800 w 6235700"/>
              <a:gd name="connsiteY102" fmla="*/ 254000 h 1442565"/>
              <a:gd name="connsiteX103" fmla="*/ 215900 w 6235700"/>
              <a:gd name="connsiteY103" fmla="*/ 266700 h 1442565"/>
              <a:gd name="connsiteX104" fmla="*/ 177800 w 6235700"/>
              <a:gd name="connsiteY104" fmla="*/ 279400 h 1442565"/>
              <a:gd name="connsiteX105" fmla="*/ 101600 w 6235700"/>
              <a:gd name="connsiteY105" fmla="*/ 330200 h 1442565"/>
              <a:gd name="connsiteX106" fmla="*/ 63500 w 6235700"/>
              <a:gd name="connsiteY106" fmla="*/ 342900 h 1442565"/>
              <a:gd name="connsiteX107" fmla="*/ 0 w 6235700"/>
              <a:gd name="connsiteY107" fmla="*/ 393700 h 14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235700" h="1442565">
                <a:moveTo>
                  <a:pt x="609600" y="0"/>
                </a:moveTo>
                <a:cubicBezTo>
                  <a:pt x="524933" y="4233"/>
                  <a:pt x="439769" y="2600"/>
                  <a:pt x="355600" y="12700"/>
                </a:cubicBezTo>
                <a:cubicBezTo>
                  <a:pt x="332965" y="15416"/>
                  <a:pt x="313446" y="30095"/>
                  <a:pt x="292100" y="38100"/>
                </a:cubicBezTo>
                <a:cubicBezTo>
                  <a:pt x="279565" y="42800"/>
                  <a:pt x="265974" y="44813"/>
                  <a:pt x="254000" y="50800"/>
                </a:cubicBezTo>
                <a:cubicBezTo>
                  <a:pt x="240348" y="57626"/>
                  <a:pt x="229929" y="70187"/>
                  <a:pt x="215900" y="76200"/>
                </a:cubicBezTo>
                <a:cubicBezTo>
                  <a:pt x="199857" y="83076"/>
                  <a:pt x="181443" y="82771"/>
                  <a:pt x="165100" y="88900"/>
                </a:cubicBezTo>
                <a:cubicBezTo>
                  <a:pt x="121523" y="105241"/>
                  <a:pt x="105594" y="117127"/>
                  <a:pt x="76200" y="152400"/>
                </a:cubicBezTo>
                <a:cubicBezTo>
                  <a:pt x="66429" y="164126"/>
                  <a:pt x="56999" y="176552"/>
                  <a:pt x="50800" y="190500"/>
                </a:cubicBezTo>
                <a:cubicBezTo>
                  <a:pt x="23966" y="250877"/>
                  <a:pt x="23349" y="279003"/>
                  <a:pt x="12700" y="342900"/>
                </a:cubicBezTo>
                <a:cubicBezTo>
                  <a:pt x="16933" y="414867"/>
                  <a:pt x="19155" y="486980"/>
                  <a:pt x="25400" y="558800"/>
                </a:cubicBezTo>
                <a:cubicBezTo>
                  <a:pt x="27631" y="584454"/>
                  <a:pt x="29957" y="610571"/>
                  <a:pt x="38100" y="635000"/>
                </a:cubicBezTo>
                <a:cubicBezTo>
                  <a:pt x="42927" y="649480"/>
                  <a:pt x="56674" y="659448"/>
                  <a:pt x="63500" y="673100"/>
                </a:cubicBezTo>
                <a:cubicBezTo>
                  <a:pt x="81691" y="709482"/>
                  <a:pt x="84876" y="745276"/>
                  <a:pt x="114300" y="774700"/>
                </a:cubicBezTo>
                <a:cubicBezTo>
                  <a:pt x="125093" y="785493"/>
                  <a:pt x="139700" y="791633"/>
                  <a:pt x="152400" y="800100"/>
                </a:cubicBezTo>
                <a:cubicBezTo>
                  <a:pt x="156633" y="812800"/>
                  <a:pt x="155634" y="828734"/>
                  <a:pt x="165100" y="838200"/>
                </a:cubicBezTo>
                <a:cubicBezTo>
                  <a:pt x="186686" y="859786"/>
                  <a:pt x="215900" y="872067"/>
                  <a:pt x="241300" y="889000"/>
                </a:cubicBezTo>
                <a:lnTo>
                  <a:pt x="279400" y="914400"/>
                </a:lnTo>
                <a:cubicBezTo>
                  <a:pt x="292100" y="922867"/>
                  <a:pt x="304557" y="931710"/>
                  <a:pt x="317500" y="939800"/>
                </a:cubicBezTo>
                <a:cubicBezTo>
                  <a:pt x="338432" y="952883"/>
                  <a:pt x="357582" y="970094"/>
                  <a:pt x="381000" y="977900"/>
                </a:cubicBezTo>
                <a:lnTo>
                  <a:pt x="457200" y="1003300"/>
                </a:lnTo>
                <a:cubicBezTo>
                  <a:pt x="529580" y="1075680"/>
                  <a:pt x="456556" y="1015724"/>
                  <a:pt x="546100" y="1054100"/>
                </a:cubicBezTo>
                <a:cubicBezTo>
                  <a:pt x="560129" y="1060113"/>
                  <a:pt x="570252" y="1073301"/>
                  <a:pt x="584200" y="1079500"/>
                </a:cubicBezTo>
                <a:cubicBezTo>
                  <a:pt x="608666" y="1090374"/>
                  <a:pt x="635000" y="1096433"/>
                  <a:pt x="660400" y="1104900"/>
                </a:cubicBezTo>
                <a:cubicBezTo>
                  <a:pt x="673100" y="1109133"/>
                  <a:pt x="685373" y="1114975"/>
                  <a:pt x="698500" y="1117600"/>
                </a:cubicBezTo>
                <a:cubicBezTo>
                  <a:pt x="719667" y="1121833"/>
                  <a:pt x="741175" y="1124620"/>
                  <a:pt x="762000" y="1130300"/>
                </a:cubicBezTo>
                <a:cubicBezTo>
                  <a:pt x="787831" y="1137345"/>
                  <a:pt x="812800" y="1147233"/>
                  <a:pt x="838200" y="1155700"/>
                </a:cubicBezTo>
                <a:cubicBezTo>
                  <a:pt x="850900" y="1159933"/>
                  <a:pt x="862995" y="1166922"/>
                  <a:pt x="876300" y="1168400"/>
                </a:cubicBezTo>
                <a:cubicBezTo>
                  <a:pt x="1160344" y="1199960"/>
                  <a:pt x="771245" y="1158587"/>
                  <a:pt x="1193800" y="1193800"/>
                </a:cubicBezTo>
                <a:cubicBezTo>
                  <a:pt x="1227812" y="1196634"/>
                  <a:pt x="1261351" y="1204152"/>
                  <a:pt x="1295400" y="1206500"/>
                </a:cubicBezTo>
                <a:cubicBezTo>
                  <a:pt x="1384190" y="1212623"/>
                  <a:pt x="1473200" y="1214967"/>
                  <a:pt x="1562100" y="1219200"/>
                </a:cubicBezTo>
                <a:cubicBezTo>
                  <a:pt x="2124128" y="1211055"/>
                  <a:pt x="2398978" y="1194947"/>
                  <a:pt x="2908300" y="1219200"/>
                </a:cubicBezTo>
                <a:cubicBezTo>
                  <a:pt x="2929861" y="1220227"/>
                  <a:pt x="2950431" y="1228847"/>
                  <a:pt x="2971800" y="1231900"/>
                </a:cubicBezTo>
                <a:cubicBezTo>
                  <a:pt x="3009749" y="1237321"/>
                  <a:pt x="3048151" y="1239179"/>
                  <a:pt x="3086100" y="1244600"/>
                </a:cubicBezTo>
                <a:cubicBezTo>
                  <a:pt x="3107469" y="1247653"/>
                  <a:pt x="3128308" y="1253751"/>
                  <a:pt x="3149600" y="1257300"/>
                </a:cubicBezTo>
                <a:cubicBezTo>
                  <a:pt x="3179127" y="1262221"/>
                  <a:pt x="3208867" y="1265767"/>
                  <a:pt x="3238500" y="1270000"/>
                </a:cubicBezTo>
                <a:cubicBezTo>
                  <a:pt x="3251200" y="1274233"/>
                  <a:pt x="3263473" y="1280075"/>
                  <a:pt x="3276600" y="1282700"/>
                </a:cubicBezTo>
                <a:cubicBezTo>
                  <a:pt x="3305811" y="1288542"/>
                  <a:pt x="3442376" y="1305009"/>
                  <a:pt x="3467100" y="1308100"/>
                </a:cubicBezTo>
                <a:cubicBezTo>
                  <a:pt x="3479800" y="1312333"/>
                  <a:pt x="3492132" y="1317896"/>
                  <a:pt x="3505200" y="1320800"/>
                </a:cubicBezTo>
                <a:cubicBezTo>
                  <a:pt x="3590928" y="1339851"/>
                  <a:pt x="3636417" y="1335380"/>
                  <a:pt x="3733800" y="1346200"/>
                </a:cubicBezTo>
                <a:cubicBezTo>
                  <a:pt x="3759393" y="1349044"/>
                  <a:pt x="3784665" y="1354294"/>
                  <a:pt x="3810000" y="1358900"/>
                </a:cubicBezTo>
                <a:cubicBezTo>
                  <a:pt x="3831238" y="1362761"/>
                  <a:pt x="3852033" y="1369340"/>
                  <a:pt x="3873500" y="1371600"/>
                </a:cubicBezTo>
                <a:cubicBezTo>
                  <a:pt x="3932591" y="1377820"/>
                  <a:pt x="3992033" y="1380067"/>
                  <a:pt x="4051300" y="1384300"/>
                </a:cubicBezTo>
                <a:cubicBezTo>
                  <a:pt x="4073065" y="1389741"/>
                  <a:pt x="4146790" y="1409028"/>
                  <a:pt x="4165600" y="1409700"/>
                </a:cubicBezTo>
                <a:cubicBezTo>
                  <a:pt x="4381404" y="1417407"/>
                  <a:pt x="4597400" y="1418167"/>
                  <a:pt x="4813300" y="1422400"/>
                </a:cubicBezTo>
                <a:cubicBezTo>
                  <a:pt x="4950019" y="1420501"/>
                  <a:pt x="5477501" y="1483000"/>
                  <a:pt x="5778500" y="1397000"/>
                </a:cubicBezTo>
                <a:cubicBezTo>
                  <a:pt x="5791372" y="1393322"/>
                  <a:pt x="5803728" y="1387978"/>
                  <a:pt x="5816600" y="1384300"/>
                </a:cubicBezTo>
                <a:cubicBezTo>
                  <a:pt x="5847660" y="1375426"/>
                  <a:pt x="5920965" y="1361290"/>
                  <a:pt x="5943600" y="1346200"/>
                </a:cubicBezTo>
                <a:lnTo>
                  <a:pt x="5981700" y="1320800"/>
                </a:lnTo>
                <a:cubicBezTo>
                  <a:pt x="6043583" y="1227975"/>
                  <a:pt x="5961222" y="1337865"/>
                  <a:pt x="6057900" y="1257300"/>
                </a:cubicBezTo>
                <a:cubicBezTo>
                  <a:pt x="6069626" y="1247529"/>
                  <a:pt x="6072507" y="1229993"/>
                  <a:pt x="6083300" y="1219200"/>
                </a:cubicBezTo>
                <a:cubicBezTo>
                  <a:pt x="6094093" y="1208407"/>
                  <a:pt x="6108700" y="1202267"/>
                  <a:pt x="6121400" y="1193800"/>
                </a:cubicBezTo>
                <a:cubicBezTo>
                  <a:pt x="6129867" y="1181100"/>
                  <a:pt x="6139227" y="1168952"/>
                  <a:pt x="6146800" y="1155700"/>
                </a:cubicBezTo>
                <a:cubicBezTo>
                  <a:pt x="6156193" y="1139262"/>
                  <a:pt x="6162166" y="1120954"/>
                  <a:pt x="6172200" y="1104900"/>
                </a:cubicBezTo>
                <a:cubicBezTo>
                  <a:pt x="6183418" y="1086951"/>
                  <a:pt x="6197600" y="1071033"/>
                  <a:pt x="6210300" y="1054100"/>
                </a:cubicBezTo>
                <a:cubicBezTo>
                  <a:pt x="6214533" y="1037167"/>
                  <a:pt x="6218205" y="1020083"/>
                  <a:pt x="6223000" y="1003300"/>
                </a:cubicBezTo>
                <a:cubicBezTo>
                  <a:pt x="6226678" y="990428"/>
                  <a:pt x="6235700" y="978587"/>
                  <a:pt x="6235700" y="965200"/>
                </a:cubicBezTo>
                <a:cubicBezTo>
                  <a:pt x="6235700" y="893109"/>
                  <a:pt x="6233694" y="820593"/>
                  <a:pt x="6223000" y="749300"/>
                </a:cubicBezTo>
                <a:cubicBezTo>
                  <a:pt x="6220736" y="734205"/>
                  <a:pt x="6207371" y="722926"/>
                  <a:pt x="6197600" y="711200"/>
                </a:cubicBezTo>
                <a:cubicBezTo>
                  <a:pt x="6186102" y="697402"/>
                  <a:pt x="6173298" y="684598"/>
                  <a:pt x="6159500" y="673100"/>
                </a:cubicBezTo>
                <a:cubicBezTo>
                  <a:pt x="6136150" y="653642"/>
                  <a:pt x="6097218" y="634130"/>
                  <a:pt x="6070600" y="622300"/>
                </a:cubicBezTo>
                <a:cubicBezTo>
                  <a:pt x="6049768" y="613041"/>
                  <a:pt x="6027932" y="606159"/>
                  <a:pt x="6007100" y="596900"/>
                </a:cubicBezTo>
                <a:cubicBezTo>
                  <a:pt x="5960369" y="576131"/>
                  <a:pt x="5962917" y="569979"/>
                  <a:pt x="5918200" y="558800"/>
                </a:cubicBezTo>
                <a:cubicBezTo>
                  <a:pt x="5897259" y="553565"/>
                  <a:pt x="5875772" y="550783"/>
                  <a:pt x="5854700" y="546100"/>
                </a:cubicBezTo>
                <a:cubicBezTo>
                  <a:pt x="5837661" y="542314"/>
                  <a:pt x="5821201" y="535707"/>
                  <a:pt x="5803900" y="533400"/>
                </a:cubicBezTo>
                <a:cubicBezTo>
                  <a:pt x="5757551" y="527220"/>
                  <a:pt x="5710673" y="525864"/>
                  <a:pt x="5664200" y="520700"/>
                </a:cubicBezTo>
                <a:cubicBezTo>
                  <a:pt x="5625490" y="516399"/>
                  <a:pt x="5553051" y="505613"/>
                  <a:pt x="5511800" y="495300"/>
                </a:cubicBezTo>
                <a:cubicBezTo>
                  <a:pt x="5498813" y="492053"/>
                  <a:pt x="5486905" y="484801"/>
                  <a:pt x="5473700" y="482600"/>
                </a:cubicBezTo>
                <a:cubicBezTo>
                  <a:pt x="5435887" y="476298"/>
                  <a:pt x="5397500" y="474133"/>
                  <a:pt x="5359400" y="469900"/>
                </a:cubicBezTo>
                <a:cubicBezTo>
                  <a:pt x="5342467" y="465667"/>
                  <a:pt x="5325716" y="460623"/>
                  <a:pt x="5308600" y="457200"/>
                </a:cubicBezTo>
                <a:cubicBezTo>
                  <a:pt x="5262189" y="447918"/>
                  <a:pt x="5214972" y="442640"/>
                  <a:pt x="5168900" y="431800"/>
                </a:cubicBezTo>
                <a:cubicBezTo>
                  <a:pt x="5142838" y="425668"/>
                  <a:pt x="5119110" y="410802"/>
                  <a:pt x="5092700" y="406400"/>
                </a:cubicBezTo>
                <a:cubicBezTo>
                  <a:pt x="5037557" y="397209"/>
                  <a:pt x="5006250" y="392833"/>
                  <a:pt x="4953000" y="381000"/>
                </a:cubicBezTo>
                <a:cubicBezTo>
                  <a:pt x="4935961" y="377214"/>
                  <a:pt x="4919267" y="371957"/>
                  <a:pt x="4902200" y="368300"/>
                </a:cubicBezTo>
                <a:cubicBezTo>
                  <a:pt x="4859987" y="359254"/>
                  <a:pt x="4817533" y="351367"/>
                  <a:pt x="4775200" y="342900"/>
                </a:cubicBezTo>
                <a:cubicBezTo>
                  <a:pt x="4754033" y="338667"/>
                  <a:pt x="4733276" y="330854"/>
                  <a:pt x="4711700" y="330200"/>
                </a:cubicBezTo>
                <a:lnTo>
                  <a:pt x="4292600" y="317500"/>
                </a:lnTo>
                <a:cubicBezTo>
                  <a:pt x="4075932" y="263333"/>
                  <a:pt x="4225887" y="293346"/>
                  <a:pt x="3835400" y="279400"/>
                </a:cubicBezTo>
                <a:cubicBezTo>
                  <a:pt x="3789042" y="263947"/>
                  <a:pt x="3790723" y="262757"/>
                  <a:pt x="3733800" y="254000"/>
                </a:cubicBezTo>
                <a:cubicBezTo>
                  <a:pt x="3700067" y="248810"/>
                  <a:pt x="3665933" y="246490"/>
                  <a:pt x="3632200" y="241300"/>
                </a:cubicBezTo>
                <a:cubicBezTo>
                  <a:pt x="3610865" y="238018"/>
                  <a:pt x="3590035" y="231882"/>
                  <a:pt x="3568700" y="228600"/>
                </a:cubicBezTo>
                <a:cubicBezTo>
                  <a:pt x="3534967" y="223410"/>
                  <a:pt x="3500833" y="221090"/>
                  <a:pt x="3467100" y="215900"/>
                </a:cubicBezTo>
                <a:cubicBezTo>
                  <a:pt x="3445765" y="212618"/>
                  <a:pt x="3424892" y="206749"/>
                  <a:pt x="3403600" y="203200"/>
                </a:cubicBezTo>
                <a:cubicBezTo>
                  <a:pt x="3374073" y="198279"/>
                  <a:pt x="3344333" y="194733"/>
                  <a:pt x="3314700" y="190500"/>
                </a:cubicBezTo>
                <a:cubicBezTo>
                  <a:pt x="3302000" y="186267"/>
                  <a:pt x="3289899" y="179334"/>
                  <a:pt x="3276600" y="177800"/>
                </a:cubicBezTo>
                <a:cubicBezTo>
                  <a:pt x="3179510" y="166597"/>
                  <a:pt x="2984500" y="152400"/>
                  <a:pt x="2984500" y="152400"/>
                </a:cubicBezTo>
                <a:cubicBezTo>
                  <a:pt x="2861345" y="121611"/>
                  <a:pt x="2961106" y="143220"/>
                  <a:pt x="2717800" y="127000"/>
                </a:cubicBezTo>
                <a:cubicBezTo>
                  <a:pt x="2338577" y="101718"/>
                  <a:pt x="2811822" y="123235"/>
                  <a:pt x="2184400" y="101600"/>
                </a:cubicBezTo>
                <a:cubicBezTo>
                  <a:pt x="2154767" y="97367"/>
                  <a:pt x="2125251" y="92206"/>
                  <a:pt x="2095500" y="88900"/>
                </a:cubicBezTo>
                <a:cubicBezTo>
                  <a:pt x="2049027" y="83736"/>
                  <a:pt x="2002327" y="80853"/>
                  <a:pt x="1955800" y="76200"/>
                </a:cubicBezTo>
                <a:cubicBezTo>
                  <a:pt x="1917656" y="72386"/>
                  <a:pt x="1879600" y="67733"/>
                  <a:pt x="1841500" y="63500"/>
                </a:cubicBezTo>
                <a:cubicBezTo>
                  <a:pt x="1746886" y="66763"/>
                  <a:pt x="1392926" y="75983"/>
                  <a:pt x="1257300" y="88900"/>
                </a:cubicBezTo>
                <a:cubicBezTo>
                  <a:pt x="1239924" y="90555"/>
                  <a:pt x="1223859" y="99773"/>
                  <a:pt x="1206500" y="101600"/>
                </a:cubicBezTo>
                <a:cubicBezTo>
                  <a:pt x="1143209" y="108262"/>
                  <a:pt x="1079500" y="110067"/>
                  <a:pt x="1016000" y="114300"/>
                </a:cubicBezTo>
                <a:cubicBezTo>
                  <a:pt x="973667" y="122767"/>
                  <a:pt x="930883" y="129229"/>
                  <a:pt x="889000" y="139700"/>
                </a:cubicBezTo>
                <a:cubicBezTo>
                  <a:pt x="872067" y="143933"/>
                  <a:pt x="855452" y="149746"/>
                  <a:pt x="838200" y="152400"/>
                </a:cubicBezTo>
                <a:cubicBezTo>
                  <a:pt x="800311" y="158229"/>
                  <a:pt x="761849" y="159679"/>
                  <a:pt x="723900" y="165100"/>
                </a:cubicBezTo>
                <a:cubicBezTo>
                  <a:pt x="702531" y="168153"/>
                  <a:pt x="681638" y="173939"/>
                  <a:pt x="660400" y="177800"/>
                </a:cubicBezTo>
                <a:cubicBezTo>
                  <a:pt x="635065" y="182406"/>
                  <a:pt x="609450" y="185450"/>
                  <a:pt x="584200" y="190500"/>
                </a:cubicBezTo>
                <a:cubicBezTo>
                  <a:pt x="567084" y="193923"/>
                  <a:pt x="550516" y="199777"/>
                  <a:pt x="533400" y="203200"/>
                </a:cubicBezTo>
                <a:cubicBezTo>
                  <a:pt x="508150" y="208250"/>
                  <a:pt x="482337" y="210314"/>
                  <a:pt x="457200" y="215900"/>
                </a:cubicBezTo>
                <a:cubicBezTo>
                  <a:pt x="444132" y="218804"/>
                  <a:pt x="432087" y="225353"/>
                  <a:pt x="419100" y="228600"/>
                </a:cubicBezTo>
                <a:cubicBezTo>
                  <a:pt x="398159" y="233835"/>
                  <a:pt x="376672" y="236617"/>
                  <a:pt x="355600" y="241300"/>
                </a:cubicBezTo>
                <a:cubicBezTo>
                  <a:pt x="338561" y="245086"/>
                  <a:pt x="321973" y="250878"/>
                  <a:pt x="304800" y="254000"/>
                </a:cubicBezTo>
                <a:cubicBezTo>
                  <a:pt x="275349" y="259355"/>
                  <a:pt x="245533" y="262467"/>
                  <a:pt x="215900" y="266700"/>
                </a:cubicBezTo>
                <a:cubicBezTo>
                  <a:pt x="203200" y="270933"/>
                  <a:pt x="189502" y="272899"/>
                  <a:pt x="177800" y="279400"/>
                </a:cubicBezTo>
                <a:cubicBezTo>
                  <a:pt x="151115" y="294225"/>
                  <a:pt x="130560" y="320547"/>
                  <a:pt x="101600" y="330200"/>
                </a:cubicBezTo>
                <a:cubicBezTo>
                  <a:pt x="88900" y="334433"/>
                  <a:pt x="75474" y="336913"/>
                  <a:pt x="63500" y="342900"/>
                </a:cubicBezTo>
                <a:cubicBezTo>
                  <a:pt x="31458" y="358921"/>
                  <a:pt x="23625" y="370075"/>
                  <a:pt x="0" y="3937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/>
          <p:cNvSpPr/>
          <p:nvPr/>
        </p:nvSpPr>
        <p:spPr>
          <a:xfrm>
            <a:off x="1346200" y="3145792"/>
            <a:ext cx="399181" cy="3693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번개 20"/>
          <p:cNvSpPr/>
          <p:nvPr/>
        </p:nvSpPr>
        <p:spPr>
          <a:xfrm>
            <a:off x="1390614" y="3651810"/>
            <a:ext cx="399181" cy="3693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번개 21"/>
          <p:cNvSpPr/>
          <p:nvPr/>
        </p:nvSpPr>
        <p:spPr>
          <a:xfrm>
            <a:off x="3926396" y="3727577"/>
            <a:ext cx="399181" cy="3693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구름 22"/>
          <p:cNvSpPr/>
          <p:nvPr/>
        </p:nvSpPr>
        <p:spPr>
          <a:xfrm>
            <a:off x="1135889" y="4386695"/>
            <a:ext cx="584727" cy="37335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구름 23"/>
          <p:cNvSpPr/>
          <p:nvPr/>
        </p:nvSpPr>
        <p:spPr>
          <a:xfrm>
            <a:off x="1135889" y="4882356"/>
            <a:ext cx="584727" cy="37335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구름 24"/>
          <p:cNvSpPr/>
          <p:nvPr/>
        </p:nvSpPr>
        <p:spPr>
          <a:xfrm>
            <a:off x="3812803" y="4675734"/>
            <a:ext cx="584727" cy="37335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번개 27"/>
          <p:cNvSpPr/>
          <p:nvPr/>
        </p:nvSpPr>
        <p:spPr>
          <a:xfrm>
            <a:off x="1742905" y="5960462"/>
            <a:ext cx="399181" cy="369332"/>
          </a:xfrm>
          <a:prstGeom prst="lightningBol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구름 28"/>
          <p:cNvSpPr/>
          <p:nvPr/>
        </p:nvSpPr>
        <p:spPr>
          <a:xfrm>
            <a:off x="2396811" y="5939798"/>
            <a:ext cx="584727" cy="37335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8367" y="599734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각각의 클래스도 </a:t>
            </a:r>
            <a:r>
              <a:rPr lang="ko-KR" altLang="en-US" dirty="0" err="1" smtClean="0"/>
              <a:t>캡슐화가</a:t>
            </a:r>
            <a:r>
              <a:rPr lang="ko-KR" altLang="en-US" dirty="0" smtClean="0"/>
              <a:t> 되었음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실습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330460"/>
            <a:ext cx="3809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난이도 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참고하여 </a:t>
            </a:r>
            <a:r>
              <a:rPr lang="ko-KR" altLang="en-US" sz="11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과제해결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번개 4"/>
          <p:cNvSpPr/>
          <p:nvPr/>
        </p:nvSpPr>
        <p:spPr>
          <a:xfrm>
            <a:off x="683568" y="6266756"/>
            <a:ext cx="222040" cy="325314"/>
          </a:xfrm>
          <a:prstGeom prst="lightningBol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842489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과제제출 시 모든 예제의 주석을 따라 적을 필요는 없어요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6669" y="5802924"/>
            <a:ext cx="360485" cy="345137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5909</TotalTime>
  <Words>581</Words>
  <Application>Microsoft Office PowerPoint</Application>
  <PresentationFormat>화면 슬라이드 쇼(4:3)</PresentationFormat>
  <Paragraphs>210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맑은 고딕</vt:lpstr>
      <vt:lpstr>MS Gothic</vt:lpstr>
      <vt:lpstr>KoPub돋움체 Bold</vt:lpstr>
      <vt:lpstr>Arial</vt:lpstr>
      <vt:lpstr>Wingdings</vt:lpstr>
      <vt:lpstr>Symbol</vt:lpstr>
      <vt:lpstr>Tw Cen MT</vt:lpstr>
      <vt:lpstr>Wingdings 3</vt:lpstr>
      <vt:lpstr>KoPub돋움체 Light</vt:lpstr>
      <vt:lpstr>HY견명조</vt:lpstr>
      <vt:lpstr>New_Simple01</vt:lpstr>
      <vt:lpstr>PowerPoint 프레젠테이션</vt:lpstr>
      <vt:lpstr>목표</vt:lpstr>
      <vt:lpstr>정보은닉(Information Hiding)(1)</vt:lpstr>
      <vt:lpstr>정보은닉(Information Hiding)(2)</vt:lpstr>
      <vt:lpstr>정보은닉(Information Hiding)(3)</vt:lpstr>
      <vt:lpstr>정보은닉(Information Hiding)(3)</vt:lpstr>
      <vt:lpstr>정보은닉(Information Hiding)(3)</vt:lpstr>
      <vt:lpstr>캡슐화</vt:lpstr>
      <vt:lpstr>실습</vt:lpstr>
      <vt:lpstr>링을 만드는 프로그램(1)</vt:lpstr>
      <vt:lpstr>링을 만드는 프로그램(2)</vt:lpstr>
      <vt:lpstr>링을 만드는 프로그램(3)</vt:lpstr>
      <vt:lpstr>링을 만드는 프로그램(4)</vt:lpstr>
      <vt:lpstr>과제</vt:lpstr>
      <vt:lpstr>실습 과제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1165</cp:revision>
  <cp:lastPrinted>2017-03-04T05:58:34Z</cp:lastPrinted>
  <dcterms:created xsi:type="dcterms:W3CDTF">2014-02-18T07:01:17Z</dcterms:created>
  <dcterms:modified xsi:type="dcterms:W3CDTF">2018-10-06T03:19:55Z</dcterms:modified>
</cp:coreProperties>
</file>