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315" r:id="rId4"/>
    <p:sldId id="316" r:id="rId5"/>
    <p:sldId id="317" r:id="rId6"/>
    <p:sldId id="318" r:id="rId7"/>
    <p:sldId id="326" r:id="rId8"/>
    <p:sldId id="319" r:id="rId9"/>
    <p:sldId id="320" r:id="rId10"/>
    <p:sldId id="327" r:id="rId11"/>
    <p:sldId id="328" r:id="rId12"/>
    <p:sldId id="321" r:id="rId13"/>
    <p:sldId id="333" r:id="rId14"/>
    <p:sldId id="322" r:id="rId15"/>
    <p:sldId id="323" r:id="rId16"/>
    <p:sldId id="324" r:id="rId17"/>
    <p:sldId id="331" r:id="rId18"/>
    <p:sldId id="332" r:id="rId19"/>
    <p:sldId id="329" r:id="rId20"/>
    <p:sldId id="330" r:id="rId21"/>
    <p:sldId id="280" r:id="rId2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521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99"/>
    <a:srgbClr val="CCCCFF"/>
    <a:srgbClr val="FF99FF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153" autoAdjust="0"/>
  </p:normalViewPr>
  <p:slideViewPr>
    <p:cSldViewPr>
      <p:cViewPr varScale="1">
        <p:scale>
          <a:sx n="101" d="100"/>
          <a:sy n="101" d="100"/>
        </p:scale>
        <p:origin x="1140" y="108"/>
      </p:cViewPr>
      <p:guideLst>
        <p:guide orient="horz" pos="2296"/>
        <p:guide pos="521"/>
        <p:guide orient="horz" pos="9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nels1004&amp;logNo=220269730467&amp;proxyReferer=https%3A%2F%2Fwww.google.com%2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licenses/gpl-faq.ko.html#WhatDoesGPLStandFo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nels1004&amp;logNo=220269730467&amp;proxyReferer=https%3A%2F%2Fwww.google.com%2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5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https://m.blog.naver.com/PostView.nhn?blogId=nels1004&amp;logNo=220269730467&amp;proxyReferer=https%3A%2F%2Fwww.google.com%2F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6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0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6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3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2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3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1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0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insmod,</a:t>
            </a:r>
            <a:r>
              <a:rPr lang="en-US" altLang="ko-KR" baseline="0" smtClean="0"/>
              <a:t> rmmod, dep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5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8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6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GPL</a:t>
            </a:r>
            <a:r>
              <a:rPr lang="ko-KR" altLang="en-US" dirty="0" smtClean="0"/>
              <a:t>이 궁금하다면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hlinkClick r:id="rId3"/>
              </a:rPr>
              <a:t>https://www.gnu.org/licenses/gpl-faq.ko.html#WhatDoesGPLStandFor</a:t>
            </a:r>
            <a:endParaRPr lang="en-US" altLang="ko-KR" dirty="0" smtClean="0"/>
          </a:p>
          <a:p>
            <a:r>
              <a:rPr lang="en-US" altLang="ko-KR" dirty="0" smtClean="0"/>
              <a:t>GNU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공식 답변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4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https://m.blog.naver.com/PostView.nhn?blogId=nels1004&amp;logNo=220269730467&amp;proxyReferer=https%3A%2F%2Fwww.google.com%2F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0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9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2018.05.20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</a:t>
            </a:r>
            <a:r>
              <a:rPr lang="en-US" altLang="ko-KR" dirty="0" smtClean="0"/>
              <a:t>[</a:t>
            </a:r>
            <a:r>
              <a:rPr lang="en-US" altLang="ko-KR" dirty="0" smtClean="0"/>
              <a:t>2/7]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module_init()</a:t>
            </a:r>
          </a:p>
          <a:p>
            <a:pPr lvl="1"/>
            <a:r>
              <a:rPr lang="ko-KR" altLang="en-US"/>
              <a:t>모듈이 </a:t>
            </a:r>
            <a:r>
              <a:rPr lang="en-US" altLang="ko-KR" smtClean="0"/>
              <a:t>insmod </a:t>
            </a:r>
            <a:r>
              <a:rPr lang="ko-KR" altLang="en-US" smtClean="0"/>
              <a:t>명령어를 통해 커널에 </a:t>
            </a:r>
            <a:r>
              <a:rPr lang="ko-KR" altLang="en-US"/>
              <a:t>적재될 때 호출되는 함수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/>
              <a:t>module_exit()</a:t>
            </a:r>
          </a:p>
          <a:p>
            <a:pPr lvl="1"/>
            <a:r>
              <a:rPr lang="ko-KR" altLang="en-US"/>
              <a:t>모듈이 </a:t>
            </a:r>
            <a:r>
              <a:rPr lang="en-US" altLang="ko-KR" smtClean="0"/>
              <a:t>rmmod </a:t>
            </a:r>
            <a:r>
              <a:rPr lang="ko-KR" altLang="en-US" smtClean="0"/>
              <a:t>명령어를 통해 커널에서 </a:t>
            </a:r>
            <a:r>
              <a:rPr lang="ko-KR" altLang="en-US"/>
              <a:t>제거될 때 호출되는 함수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MODULE_LICENSE(GPL)</a:t>
            </a:r>
          </a:p>
          <a:p>
            <a:pPr lvl="1"/>
            <a:r>
              <a:rPr lang="ko-KR" altLang="en-US" smtClean="0"/>
              <a:t>모듈을 </a:t>
            </a:r>
            <a:r>
              <a:rPr lang="en-US" altLang="ko-KR" smtClean="0"/>
              <a:t>GPL </a:t>
            </a:r>
            <a:r>
              <a:rPr lang="ko-KR" altLang="en-US" smtClean="0"/>
              <a:t>라이센스로 설정</a:t>
            </a:r>
            <a:endParaRPr lang="en-US" altLang="ko-KR" smtClean="0"/>
          </a:p>
          <a:p>
            <a:pPr lvl="1"/>
            <a:r>
              <a:rPr lang="ko-KR" altLang="en-US" smtClean="0"/>
              <a:t>이 모듈을 사용하는 프로그램은 </a:t>
            </a:r>
            <a:r>
              <a:rPr lang="en-US" altLang="ko-KR" smtClean="0"/>
              <a:t>GPL </a:t>
            </a:r>
            <a:r>
              <a:rPr lang="ko-KR" altLang="en-US" smtClean="0"/>
              <a:t>라이센스를 지켜야 한다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참고 </a:t>
            </a:r>
            <a:r>
              <a:rPr lang="en-US" altLang="ko-KR" smtClean="0"/>
              <a:t>: GPL(General Public License)</a:t>
            </a:r>
          </a:p>
          <a:p>
            <a:pPr lvl="2"/>
            <a:r>
              <a:rPr lang="en-US" altLang="ko-KR"/>
              <a:t>https://ko.wikipedia.org/wiki/GNU_%EC%9D%BC%EB%B0%98_%EA%B3%B5%EC%A4%91_%EC%82%AC%EC%9A%A9_%ED%97%88%EA%B0%80%EC%84%9C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라이센스를 설정하지 않았을 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정상적으로 모듈은 생성되지만 라이센스가 설정되지 않았다는 경고 </a:t>
            </a:r>
            <a:r>
              <a:rPr lang="ko-KR" altLang="en-US" dirty="0" err="1" smtClean="0"/>
              <a:t>메세지를</a:t>
            </a:r>
            <a:r>
              <a:rPr lang="ko-KR" altLang="en-US" dirty="0" smtClean="0"/>
              <a:t>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</a:t>
            </a:r>
            <a:r>
              <a:rPr lang="en-US" altLang="ko-KR" dirty="0" smtClean="0"/>
              <a:t>[</a:t>
            </a:r>
            <a:r>
              <a:rPr lang="en-US" altLang="ko-KR" dirty="0" smtClean="0"/>
              <a:t>3/7]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04417"/>
            <a:ext cx="7477125" cy="20288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83569" y="2564904"/>
            <a:ext cx="74168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9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8505825" cy="2057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1" y="5485969"/>
            <a:ext cx="1076403" cy="284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004048" y="4629245"/>
            <a:ext cx="1296144" cy="793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4812" y="4236289"/>
            <a:ext cx="245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insmod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명령어를 통해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로드할</a:t>
            </a:r>
            <a:r>
              <a:rPr lang="ko-KR" altLang="en-US" b="1" dirty="0" smtClean="0">
                <a:solidFill>
                  <a:srgbClr val="FF0000"/>
                </a:solidFill>
              </a:rPr>
              <a:t> 모듈 파일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make </a:t>
            </a:r>
            <a:r>
              <a:rPr lang="ko-KR" altLang="en-US" dirty="0" smtClean="0"/>
              <a:t>명령어를 이용하여 컴파일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4/7)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" b="66218"/>
          <a:stretch/>
        </p:blipFill>
        <p:spPr>
          <a:xfrm>
            <a:off x="1133475" y="1540768"/>
            <a:ext cx="6877050" cy="16722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1680" y="2060848"/>
            <a:ext cx="108012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1844824"/>
            <a:ext cx="1584176" cy="216024"/>
          </a:xfrm>
          <a:prstGeom prst="rect">
            <a:avLst/>
          </a:prstGeom>
          <a:noFill/>
          <a:ln w="19050">
            <a:solidFill>
              <a:srgbClr val="FF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04048" y="2050279"/>
            <a:ext cx="423118" cy="10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7166" y="1637342"/>
            <a:ext cx="3652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폴더가 변경되거나 커널 버전이 변경되어도 정상적으로 </a:t>
            </a:r>
            <a:r>
              <a:rPr lang="en-US" altLang="ko-KR" b="1" smtClean="0">
                <a:solidFill>
                  <a:srgbClr val="FF0000"/>
                </a:solidFill>
              </a:rPr>
              <a:t>make</a:t>
            </a:r>
            <a:r>
              <a:rPr lang="ko-KR" altLang="en-US" b="1" smtClean="0">
                <a:solidFill>
                  <a:srgbClr val="FF0000"/>
                </a:solidFill>
              </a:rPr>
              <a:t>를 할 수 있게 해준다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9" y="1557338"/>
            <a:ext cx="7192880" cy="122359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헤더를 설치하지 않았을 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-headers-$(</a:t>
            </a:r>
            <a:r>
              <a:rPr lang="en-US" altLang="ko-KR" dirty="0" err="1" smtClean="0"/>
              <a:t>uname</a:t>
            </a:r>
            <a:r>
              <a:rPr lang="en-US" altLang="ko-KR" dirty="0" smtClean="0"/>
              <a:t> -r)</a:t>
            </a:r>
          </a:p>
          <a:p>
            <a:pPr lvl="1"/>
            <a:r>
              <a:rPr lang="en-US" altLang="ko-KR" dirty="0" smtClean="0"/>
              <a:t>apt-get update</a:t>
            </a:r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-headers-$(</a:t>
            </a:r>
            <a:r>
              <a:rPr lang="en-US" altLang="ko-KR" dirty="0" err="1" smtClean="0"/>
              <a:t>uname</a:t>
            </a:r>
            <a:r>
              <a:rPr lang="en-US" altLang="ko-KR" dirty="0" smtClean="0"/>
              <a:t> –r)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위와 같이 했는데 오류가 발생한다면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/apt/</a:t>
            </a:r>
            <a:r>
              <a:rPr lang="en-US" altLang="ko-KR" dirty="0" err="1" smtClean="0"/>
              <a:t>source.list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## Security update </a:t>
            </a:r>
            <a:r>
              <a:rPr lang="ko-KR" altLang="en-US" dirty="0" smtClean="0"/>
              <a:t>부분에 아래의 문구가 빠졌으면 추가하기</a:t>
            </a:r>
            <a:endParaRPr lang="en-US" altLang="ko-KR" dirty="0" smtClean="0"/>
          </a:p>
          <a:p>
            <a:pPr lvl="3"/>
            <a:r>
              <a:rPr lang="en-US" altLang="ko-KR" dirty="0"/>
              <a:t>deb http://security.kali.org/kali-security kali/updates main </a:t>
            </a:r>
            <a:r>
              <a:rPr lang="en-US" altLang="ko-KR" dirty="0" err="1"/>
              <a:t>contrib</a:t>
            </a:r>
            <a:r>
              <a:rPr lang="en-US" altLang="ko-KR" dirty="0"/>
              <a:t> </a:t>
            </a:r>
            <a:r>
              <a:rPr lang="en-US" altLang="ko-KR" dirty="0" smtClean="0"/>
              <a:t>non-free</a:t>
            </a:r>
          </a:p>
          <a:p>
            <a:pPr lvl="3"/>
            <a:r>
              <a:rPr lang="en-US" altLang="ko-KR" dirty="0"/>
              <a:t>deb http://http.kali.org/kali kali main contrib non-free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</a:t>
            </a:r>
            <a:r>
              <a:rPr lang="en-US" altLang="ko-KR" dirty="0" smtClean="0"/>
              <a:t>[5/7]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7088" y="2132856"/>
            <a:ext cx="69132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6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 </a:t>
            </a:r>
            <a:r>
              <a:rPr lang="en-US" altLang="ko-KR" dirty="0" smtClean="0"/>
              <a:t>(</a:t>
            </a:r>
            <a:r>
              <a:rPr lang="en-US" altLang="ko-KR" dirty="0"/>
              <a:t>6</a:t>
            </a:r>
            <a:r>
              <a:rPr lang="en-US" altLang="ko-KR" dirty="0" smtClean="0"/>
              <a:t>/7)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적재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insmod</a:t>
            </a:r>
            <a:r>
              <a:rPr lang="en-US" altLang="ko-KR" dirty="0" smtClean="0"/>
              <a:t>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적재된 모듈 확인</a:t>
            </a:r>
            <a:endParaRPr lang="en-US" altLang="ko-KR" dirty="0" smtClean="0"/>
          </a:p>
          <a:p>
            <a:pPr lvl="1"/>
            <a:r>
              <a:rPr lang="en-US" altLang="ko-KR" dirty="0" err="1"/>
              <a:t>l</a:t>
            </a:r>
            <a:r>
              <a:rPr lang="en-US" altLang="ko-KR" dirty="0" err="1" smtClean="0"/>
              <a:t>smod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module_test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r>
              <a:rPr lang="ko-KR" altLang="en-US" dirty="0" smtClean="0"/>
              <a:t>모듈 정보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modinfo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모듈이름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1827847"/>
            <a:ext cx="681037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99" y="3174907"/>
            <a:ext cx="7248525" cy="5619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4639806"/>
            <a:ext cx="7219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 </a:t>
            </a:r>
            <a:r>
              <a:rPr lang="en-US" altLang="ko-KR" dirty="0" smtClean="0"/>
              <a:t>(</a:t>
            </a:r>
            <a:r>
              <a:rPr lang="en-US" altLang="ko-KR" dirty="0"/>
              <a:t>7</a:t>
            </a:r>
            <a:r>
              <a:rPr lang="en-US" altLang="ko-KR" dirty="0" smtClean="0"/>
              <a:t>/7)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제거</a:t>
            </a:r>
            <a:endParaRPr lang="en-US" altLang="ko-KR" dirty="0" smtClean="0"/>
          </a:p>
          <a:p>
            <a:pPr lvl="1"/>
            <a:r>
              <a:rPr lang="en-US" altLang="ko-KR" i="1" dirty="0" err="1" smtClean="0"/>
              <a:t>rmmod</a:t>
            </a:r>
            <a:r>
              <a:rPr lang="en-US" altLang="ko-KR" i="1" dirty="0" smtClean="0"/>
              <a:t> </a:t>
            </a:r>
            <a:r>
              <a:rPr lang="ko-KR" altLang="en-US" i="1" dirty="0" err="1" smtClean="0"/>
              <a:t>모듈명</a:t>
            </a:r>
            <a:endParaRPr lang="en-US" altLang="ko-KR" i="1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모듈 동작 확인</a:t>
            </a:r>
            <a:endParaRPr lang="en-US" altLang="ko-KR" dirty="0" smtClean="0"/>
          </a:p>
          <a:p>
            <a:pPr lvl="1"/>
            <a:r>
              <a:rPr lang="en-US" altLang="ko-KR" i="1" dirty="0" err="1" smtClean="0"/>
              <a:t>dmesg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이용하여 커널 메시지 확인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2" y="2043948"/>
            <a:ext cx="8505825" cy="762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5" y="4512983"/>
            <a:ext cx="8429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파라미터를</a:t>
            </a:r>
            <a:r>
              <a:rPr lang="ko-KR" altLang="en-US" dirty="0" smtClean="0"/>
              <a:t> 포함한 모듈 프로그램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module_test.c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en-US" altLang="ko-KR" dirty="0" err="1"/>
              <a:t>module_param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변수 타입</a:t>
            </a:r>
            <a:r>
              <a:rPr lang="en-US" altLang="ko-KR" dirty="0"/>
              <a:t>, </a:t>
            </a:r>
            <a:r>
              <a:rPr lang="ko-KR" altLang="en-US" dirty="0"/>
              <a:t>접근 속성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24447"/>
            <a:ext cx="7488832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ake </a:t>
            </a:r>
            <a:r>
              <a:rPr lang="ko-KR" altLang="en-US" dirty="0" smtClean="0"/>
              <a:t>명령어를 이용해서 컴파일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파라미터와</a:t>
            </a:r>
            <a:r>
              <a:rPr lang="ko-KR" altLang="en-US" dirty="0"/>
              <a:t> 함께 모듈 적재</a:t>
            </a:r>
            <a:endParaRPr lang="en-US" altLang="ko-KR" i="1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dmesg</a:t>
            </a:r>
            <a:r>
              <a:rPr lang="en-US" altLang="ko-KR" dirty="0"/>
              <a:t> </a:t>
            </a:r>
            <a:r>
              <a:rPr lang="ko-KR" altLang="en-US" dirty="0"/>
              <a:t>명령어를 이용하여 모듈 동작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5046663"/>
            <a:ext cx="7934325" cy="5429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4005263"/>
            <a:ext cx="8058150" cy="2190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75" y="1562111"/>
            <a:ext cx="75914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8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프로그램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분반번호와 학번을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메시지로 출력하는 모듈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module_homework.c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모듈 적재</a:t>
            </a:r>
            <a:endParaRPr lang="en-US" altLang="ko-KR" dirty="0" smtClean="0"/>
          </a:p>
          <a:p>
            <a:pPr lvl="3"/>
            <a:r>
              <a:rPr lang="en-US" altLang="ko-KR" i="1" dirty="0" err="1" smtClean="0"/>
              <a:t>insmod</a:t>
            </a:r>
            <a:r>
              <a:rPr lang="en-US" altLang="ko-KR" i="1" dirty="0" smtClean="0"/>
              <a:t> </a:t>
            </a:r>
            <a:r>
              <a:rPr lang="en-US" altLang="ko-KR" i="1" dirty="0" err="1"/>
              <a:t>module_homework.ko</a:t>
            </a:r>
            <a:r>
              <a:rPr lang="en-US" altLang="ko-KR" i="1" dirty="0"/>
              <a:t> </a:t>
            </a:r>
            <a:r>
              <a:rPr lang="en-US" altLang="ko-KR" i="1" dirty="0" err="1" smtClean="0"/>
              <a:t>classId</a:t>
            </a:r>
            <a:r>
              <a:rPr lang="en-US" altLang="ko-KR" i="1" dirty="0" smtClean="0"/>
              <a:t>=</a:t>
            </a:r>
            <a:r>
              <a:rPr lang="ko-KR" altLang="en-US" i="1" dirty="0" smtClean="0"/>
              <a:t>분반번호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studentId</a:t>
            </a:r>
            <a:r>
              <a:rPr lang="en-US" altLang="ko-KR" i="1" dirty="0" smtClean="0"/>
              <a:t>=</a:t>
            </a:r>
            <a:r>
              <a:rPr lang="ko-KR" altLang="en-US" i="1" dirty="0" smtClean="0"/>
              <a:t>학번</a:t>
            </a:r>
            <a:endParaRPr lang="en-US" altLang="ko-KR" i="1" dirty="0" smtClean="0"/>
          </a:p>
          <a:p>
            <a:pPr lvl="2"/>
            <a:r>
              <a:rPr lang="ko-KR" altLang="en-US" dirty="0" smtClean="0"/>
              <a:t>출력 결과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예시대로 하지 않아도 무방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27088" y="3359150"/>
            <a:ext cx="7858125" cy="285750"/>
            <a:chOff x="827088" y="3359150"/>
            <a:chExt cx="7858125" cy="285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88" y="3359150"/>
              <a:ext cx="7858125" cy="2857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r="22563" b="13192"/>
            <a:stretch/>
          </p:blipFill>
          <p:spPr>
            <a:xfrm>
              <a:off x="5724128" y="3370962"/>
              <a:ext cx="111522" cy="19900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1279" y="3563492"/>
              <a:ext cx="112953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0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모듈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2019.05.27 </a:t>
            </a:r>
            <a:r>
              <a:rPr lang="en-US" altLang="ko-KR" dirty="0" smtClean="0"/>
              <a:t>-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추가 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2019.06.03 </a:t>
            </a:r>
            <a:r>
              <a:rPr lang="en-US" altLang="ko-KR" dirty="0" smtClean="0"/>
              <a:t>-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 파일의 보고서 형태로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단계별 스크린 샷과 설명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OS00_04_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/>
              <a:t>e-</a:t>
            </a:r>
            <a:r>
              <a:rPr lang="en-US" altLang="ko-KR" dirty="0" err="1"/>
              <a:t>leraning</a:t>
            </a:r>
            <a:r>
              <a:rPr lang="ko-KR" altLang="en-US" dirty="0"/>
              <a:t> 과목 강의실 메뉴에 과제제출 메뉴를 통해 과제를 </a:t>
            </a:r>
            <a:r>
              <a:rPr lang="ko-KR" altLang="en-US" dirty="0" smtClean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2199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dirty="0" smtClean="0"/>
              <a:t>Q&amp;A</a:t>
            </a:r>
            <a:endParaRPr lang="ko-KR" altLang="en-US" sz="5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필요에 따라 </a:t>
            </a:r>
            <a:r>
              <a:rPr lang="ko-KR" altLang="en-US" err="1" smtClean="0"/>
              <a:t>커널에</a:t>
            </a:r>
            <a:r>
              <a:rPr lang="ko-KR" altLang="en-US" smtClean="0"/>
              <a:t> 적재하거나 제거 할 수 있는 프로그램</a:t>
            </a:r>
            <a:endParaRPr lang="en-US" altLang="ko-KR" dirty="0" smtClean="0"/>
          </a:p>
          <a:p>
            <a:r>
              <a:rPr lang="ko-KR" altLang="en-US" dirty="0" smtClean="0"/>
              <a:t>손쉽게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기능 확장 가능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컴파일 및 재 부팅 없이 원하는 기능 추가 가능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03648" y="2492896"/>
            <a:ext cx="6336704" cy="3528392"/>
            <a:chOff x="1619672" y="2636912"/>
            <a:chExt cx="6336704" cy="3528392"/>
          </a:xfrm>
        </p:grpSpPr>
        <p:sp>
          <p:nvSpPr>
            <p:cNvPr id="6" name="직사각형 5"/>
            <p:cNvSpPr/>
            <p:nvPr/>
          </p:nvSpPr>
          <p:spPr>
            <a:xfrm>
              <a:off x="1619672" y="2636912"/>
              <a:ext cx="2016224" cy="352839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커널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영역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672" y="2636912"/>
              <a:ext cx="2016224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사용자 영역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19672" y="5013176"/>
              <a:ext cx="2016224" cy="79208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5013176"/>
              <a:ext cx="2016224" cy="79208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모듈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3635896" y="5157192"/>
              <a:ext cx="23042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635896" y="5661248"/>
              <a:ext cx="23042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49175" y="486916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적재</a:t>
              </a:r>
              <a:endParaRPr lang="ko-KR" alt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175" y="568737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제거</a:t>
              </a:r>
              <a:endParaRPr lang="en-US" altLang="ko-K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129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81590" y="1484784"/>
            <a:ext cx="7380820" cy="4370828"/>
            <a:chOff x="1187624" y="1484784"/>
            <a:chExt cx="7380820" cy="4370828"/>
          </a:xfrm>
        </p:grpSpPr>
        <p:sp>
          <p:nvSpPr>
            <p:cNvPr id="15" name="직사각형 14"/>
            <p:cNvSpPr/>
            <p:nvPr/>
          </p:nvSpPr>
          <p:spPr>
            <a:xfrm>
              <a:off x="1187624" y="1484784"/>
              <a:ext cx="2970330" cy="223224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</a:rPr>
                <a:t>커널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프로그램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87624" y="3068960"/>
              <a:ext cx="2970330" cy="43204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외부 참조 심볼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함수명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또는 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변수명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선언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22217" y="4293096"/>
              <a:ext cx="1763929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bg1"/>
                  </a:solidFill>
                </a:rPr>
                <a:t>커널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심볼 테이블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22945" y="4653136"/>
              <a:ext cx="881370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심볼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04315" y="4653136"/>
              <a:ext cx="881370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주소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2945" y="5013176"/>
              <a:ext cx="881370" cy="8424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66266" y="1484784"/>
              <a:ext cx="1602178" cy="93610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모듈 코드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315" y="5013176"/>
              <a:ext cx="881370" cy="8424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꺾인 연결선 24"/>
            <p:cNvCxnSpPr>
              <a:stCxn id="17" idx="2"/>
              <a:endCxn id="22" idx="1"/>
            </p:cNvCxnSpPr>
            <p:nvPr/>
          </p:nvCxnSpPr>
          <p:spPr>
            <a:xfrm rot="16200000" flipH="1">
              <a:off x="2431174" y="3742623"/>
              <a:ext cx="1933386" cy="145015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24" idx="3"/>
              <a:endCxn id="23" idx="1"/>
            </p:cNvCxnSpPr>
            <p:nvPr/>
          </p:nvCxnSpPr>
          <p:spPr>
            <a:xfrm flipV="1">
              <a:off x="5885685" y="1952836"/>
              <a:ext cx="1080581" cy="3481558"/>
            </a:xfrm>
            <a:prstGeom prst="bentConnector3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7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명령어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insmod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모듈을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적재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rmmod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모듈을 </a:t>
            </a:r>
            <a:r>
              <a:rPr lang="ko-KR" altLang="en-US" dirty="0" err="1" smtClean="0"/>
              <a:t>커널에서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lsmod</a:t>
            </a:r>
            <a:endParaRPr lang="en-US" altLang="ko-KR" dirty="0"/>
          </a:p>
          <a:p>
            <a:pPr lvl="1"/>
            <a:r>
              <a:rPr lang="ko-KR" altLang="en-US" dirty="0" err="1" smtClean="0"/>
              <a:t>커널에</a:t>
            </a:r>
            <a:r>
              <a:rPr lang="ko-KR" altLang="en-US" dirty="0" smtClean="0"/>
              <a:t> 적재된 모듈 목록</a:t>
            </a:r>
            <a:r>
              <a:rPr lang="en-US" altLang="ko-KR" dirty="0"/>
              <a:t>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depmod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간 의존성 </a:t>
            </a:r>
            <a:r>
              <a:rPr lang="ko-KR" altLang="en-US" smtClean="0"/>
              <a:t>정보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modprobe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모듈을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적재하거나 제거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4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lsmod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현재 커널에 적재된 모듈 확인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1" y="1556792"/>
            <a:ext cx="646045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0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프로그래밍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1/7)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모듈 프로그램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module_test.c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2" y="1927025"/>
            <a:ext cx="4824536" cy="42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490</Words>
  <Application>Microsoft Office PowerPoint</Application>
  <PresentationFormat>화면 슬라이드 쇼(4:3)</PresentationFormat>
  <Paragraphs>216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맑은 고딕</vt:lpstr>
      <vt:lpstr>Arial</vt:lpstr>
      <vt:lpstr>Symbol</vt:lpstr>
      <vt:lpstr>Wingdings</vt:lpstr>
      <vt:lpstr>Office 테마</vt:lpstr>
      <vt:lpstr>실습 9주차</vt:lpstr>
      <vt:lpstr>Contents</vt:lpstr>
      <vt:lpstr>모듈</vt:lpstr>
      <vt:lpstr>모듈 (1/2)</vt:lpstr>
      <vt:lpstr>모듈 (2/2)</vt:lpstr>
      <vt:lpstr>모듈 명령어</vt:lpstr>
      <vt:lpstr>lsmod</vt:lpstr>
      <vt:lpstr>모듈 프로그래밍</vt:lpstr>
      <vt:lpstr>모듈 프로그래밍 (1/7)</vt:lpstr>
      <vt:lpstr>모듈 프로그래밍[2/7]</vt:lpstr>
      <vt:lpstr>모듈 프로그래밍[3/7]</vt:lpstr>
      <vt:lpstr>모듈 프로그래밍 (4/7)</vt:lpstr>
      <vt:lpstr>모듈 프로그래밍[5/7]</vt:lpstr>
      <vt:lpstr>모듈 프로그래밍 (6/7)</vt:lpstr>
      <vt:lpstr>모듈 프로그래밍 (7/7)</vt:lpstr>
      <vt:lpstr>모듈 파라미터 구현 (1/2)</vt:lpstr>
      <vt:lpstr>모듈 파라미터 구현 (2/2)</vt:lpstr>
      <vt:lpstr>과제</vt:lpstr>
      <vt:lpstr>과제</vt:lpstr>
      <vt:lpstr>과제 제출방법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586</cp:revision>
  <cp:lastPrinted>2016-04-27T11:55:40Z</cp:lastPrinted>
  <dcterms:created xsi:type="dcterms:W3CDTF">2011-03-25T06:45:23Z</dcterms:created>
  <dcterms:modified xsi:type="dcterms:W3CDTF">2019-05-20T02:15:16Z</dcterms:modified>
</cp:coreProperties>
</file>