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1" r:id="rId3"/>
    <p:sldId id="347" r:id="rId4"/>
    <p:sldId id="349" r:id="rId5"/>
    <p:sldId id="350" r:id="rId6"/>
    <p:sldId id="285" r:id="rId7"/>
    <p:sldId id="286" r:id="rId8"/>
    <p:sldId id="323" r:id="rId9"/>
    <p:sldId id="318" r:id="rId10"/>
    <p:sldId id="320" r:id="rId11"/>
    <p:sldId id="327" r:id="rId12"/>
    <p:sldId id="352" r:id="rId13"/>
    <p:sldId id="353" r:id="rId14"/>
    <p:sldId id="324" r:id="rId15"/>
    <p:sldId id="354" r:id="rId16"/>
    <p:sldId id="325" r:id="rId17"/>
    <p:sldId id="319" r:id="rId18"/>
    <p:sldId id="321" r:id="rId19"/>
    <p:sldId id="330" r:id="rId20"/>
    <p:sldId id="331" r:id="rId21"/>
    <p:sldId id="355" r:id="rId22"/>
    <p:sldId id="332" r:id="rId23"/>
    <p:sldId id="333" r:id="rId24"/>
    <p:sldId id="334" r:id="rId25"/>
    <p:sldId id="335" r:id="rId26"/>
    <p:sldId id="356" r:id="rId27"/>
    <p:sldId id="322" r:id="rId28"/>
    <p:sldId id="329" r:id="rId29"/>
    <p:sldId id="342" r:id="rId30"/>
    <p:sldId id="343" r:id="rId31"/>
    <p:sldId id="344" r:id="rId32"/>
    <p:sldId id="346" r:id="rId33"/>
    <p:sldId id="280" r:id="rId3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3366FF"/>
    <a:srgbClr val="FF9999"/>
    <a:srgbClr val="CCCCFF"/>
    <a:srgbClr val="FF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9" autoAdjust="0"/>
    <p:restoredTop sz="79603" autoAdjust="0"/>
  </p:normalViewPr>
  <p:slideViewPr>
    <p:cSldViewPr>
      <p:cViewPr varScale="1">
        <p:scale>
          <a:sx n="88" d="100"/>
          <a:sy n="88" d="100"/>
        </p:scale>
        <p:origin x="22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DA7F6-9387-4DD8-8056-F78B88258D7E}" type="datetimeFigureOut">
              <a:rPr lang="ko-KR" altLang="en-US" smtClean="0"/>
              <a:pPr/>
              <a:t>2019-03-30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E060-394D-4A7D-9857-B006C7A7F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9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30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example_01.c  </a:t>
            </a:r>
            <a:r>
              <a:rPr lang="ko-KR" altLang="en-US" baseline="0" dirty="0" smtClean="0"/>
              <a:t>소스코드를 다 작성하였으면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컴파일을 하여 실행파일을 만들어 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err="1" smtClean="0"/>
              <a:t>gdb</a:t>
            </a:r>
            <a:r>
              <a:rPr lang="ko-KR" altLang="en-US" baseline="0" dirty="0" smtClean="0"/>
              <a:t>명령어를 이용하여 </a:t>
            </a:r>
            <a:r>
              <a:rPr lang="en-US" altLang="ko-KR" baseline="0" dirty="0" smtClean="0"/>
              <a:t>Debugger</a:t>
            </a:r>
            <a:r>
              <a:rPr lang="ko-KR" altLang="en-US" baseline="0" dirty="0" smtClean="0"/>
              <a:t>를 실행합니다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List </a:t>
            </a:r>
            <a:r>
              <a:rPr lang="ko-KR" altLang="en-US" baseline="0" dirty="0" smtClean="0"/>
              <a:t>명령어는 </a:t>
            </a:r>
            <a:r>
              <a:rPr lang="en-US" altLang="ko-KR" baseline="0" dirty="0" smtClean="0"/>
              <a:t>l</a:t>
            </a:r>
            <a:r>
              <a:rPr lang="ko-KR" altLang="en-US" baseline="0" dirty="0" smtClean="0"/>
              <a:t>만 입력하여 간단하게 사용할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코드를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줄 단위로 확인할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03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l</a:t>
            </a:r>
            <a:r>
              <a:rPr lang="ko-KR" altLang="en-US" baseline="0" dirty="0" smtClean="0"/>
              <a:t>을 입력하고 숫자를 입력하게 되면 해당 숫자 열 주변 </a:t>
            </a:r>
            <a:r>
              <a:rPr lang="en-US" altLang="ko-KR" baseline="0" dirty="0" smtClean="0"/>
              <a:t>+-(</a:t>
            </a:r>
            <a:r>
              <a:rPr lang="en-US" altLang="ko-KR" baseline="0" dirty="0" err="1" smtClean="0"/>
              <a:t>listsize</a:t>
            </a:r>
            <a:r>
              <a:rPr lang="en-US" altLang="ko-KR" baseline="0" dirty="0" smtClean="0"/>
              <a:t>/2)</a:t>
            </a:r>
            <a:r>
              <a:rPr lang="ko-KR" altLang="en-US" baseline="0" dirty="0" smtClean="0"/>
              <a:t>를 확인할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97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명령어는 </a:t>
            </a:r>
            <a:r>
              <a:rPr lang="en-US" altLang="ko-KR" dirty="0" smtClean="0"/>
              <a:t>run(r)</a:t>
            </a:r>
            <a:r>
              <a:rPr lang="ko-KR" altLang="en-US" dirty="0" smtClean="0"/>
              <a:t>입니다 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에 로드 된 프로그램을 실행시키는 명령어입니다</a:t>
            </a:r>
            <a:endParaRPr lang="en-US" altLang="ko-KR" dirty="0" smtClean="0"/>
          </a:p>
          <a:p>
            <a:r>
              <a:rPr lang="ko-KR" altLang="en-US" dirty="0" smtClean="0"/>
              <a:t>중단점</a:t>
            </a:r>
            <a:r>
              <a:rPr lang="en-US" altLang="ko-KR" dirty="0" smtClean="0"/>
              <a:t>(Breakpoint)</a:t>
            </a:r>
            <a:r>
              <a:rPr lang="ko-KR" altLang="en-US" dirty="0" smtClean="0"/>
              <a:t>가 없는 경우 프로그램의 끝까지 실행합니다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13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 슬라이드에서 주목할 점은 정상적으로 종료되었다는 점입니다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19 / 0</a:t>
            </a:r>
            <a:r>
              <a:rPr lang="ko-KR" altLang="en-US" dirty="0" smtClean="0"/>
              <a:t>처럼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 </a:t>
            </a:r>
            <a:r>
              <a:rPr lang="ko-KR" altLang="en-US" baseline="0" dirty="0" smtClean="0"/>
              <a:t>나누기 </a:t>
            </a:r>
            <a:r>
              <a:rPr lang="ko-KR" altLang="en-US" dirty="0" smtClean="0"/>
              <a:t>오류같은 것이 발생해 예외 신호가 생기면 프로그램이 예외가 발생되어</a:t>
            </a:r>
            <a:r>
              <a:rPr lang="ko-KR" altLang="en-US" baseline="0" dirty="0" smtClean="0"/>
              <a:t> 종료했음을 확인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디버깅 수행 중 중단점에서 멈춰있는 도중 디버깅을 종료하고자 할 때 사용하는 명령어 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아래의 화면은 디버깅 수행 중 </a:t>
            </a:r>
            <a:r>
              <a:rPr lang="en-US" altLang="ko-KR" dirty="0" smtClean="0"/>
              <a:t>kill</a:t>
            </a:r>
            <a:r>
              <a:rPr lang="ko-KR" altLang="en-US" dirty="0" smtClean="0"/>
              <a:t>명령어를 통해 디버깅 중인 프로그램을 종료하고자 할 때 나오는 메시지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를 입력해 종료할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09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Breakpoint </a:t>
            </a:r>
            <a:r>
              <a:rPr lang="ko-KR" altLang="en-US" dirty="0" smtClean="0"/>
              <a:t>중단점 설정하는 방법입니다</a:t>
            </a:r>
            <a:endParaRPr lang="en-US" altLang="ko-KR" dirty="0" smtClean="0"/>
          </a:p>
          <a:p>
            <a:r>
              <a:rPr lang="ko-KR" altLang="en-US" dirty="0" smtClean="0"/>
              <a:t>명령어는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다음에 행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이름</a:t>
            </a:r>
            <a:r>
              <a:rPr lang="en-US" altLang="ko-KR" dirty="0" smtClean="0"/>
              <a:t>, +- </a:t>
            </a:r>
            <a:r>
              <a:rPr lang="ko-KR" altLang="en-US" dirty="0" smtClean="0"/>
              <a:t>숫자를 사용할 수 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+-</a:t>
            </a:r>
            <a:r>
              <a:rPr lang="ko-KR" altLang="en-US" dirty="0" smtClean="0"/>
              <a:t>숫자의 경우 현재 위치한 행을 기준으로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를 걸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만약 그 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미만이거나 코드의 행을 초과할 경우 </a:t>
            </a:r>
            <a:endParaRPr lang="en-US" altLang="ko-KR" dirty="0" smtClean="0"/>
          </a:p>
          <a:p>
            <a:r>
              <a:rPr lang="ko-KR" altLang="en-US" dirty="0" smtClean="0"/>
              <a:t>해당 행이 현재 파일에 없다는 </a:t>
            </a:r>
            <a:r>
              <a:rPr lang="en-US" altLang="ko-KR" dirty="0" smtClean="0"/>
              <a:t>message</a:t>
            </a:r>
            <a:r>
              <a:rPr lang="ko-KR" altLang="en-US" dirty="0" smtClean="0"/>
              <a:t>를 확인할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프로그램이 실행되지 않았을 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행을 기준으로 합니다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55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첫번째 예제는 코드의 </a:t>
            </a:r>
            <a:r>
              <a:rPr lang="en-US" altLang="ko-KR" smtClean="0"/>
              <a:t>9</a:t>
            </a:r>
            <a:r>
              <a:rPr lang="ko-KR" altLang="en-US" smtClean="0"/>
              <a:t>번째 줄에 중단점을 설정하는 예제입니다</a:t>
            </a:r>
            <a:endParaRPr lang="en-US" altLang="ko-KR" smtClean="0"/>
          </a:p>
          <a:p>
            <a:r>
              <a:rPr lang="ko-KR" altLang="en-US" smtClean="0"/>
              <a:t>중단점을 설정하고 실행 명령을 입력했을 때</a:t>
            </a:r>
            <a:endParaRPr lang="en-US" altLang="ko-KR" smtClean="0"/>
          </a:p>
          <a:p>
            <a:r>
              <a:rPr lang="ko-KR" altLang="en-US" smtClean="0"/>
              <a:t>코드의 </a:t>
            </a:r>
            <a:r>
              <a:rPr lang="en-US" altLang="ko-KR" smtClean="0"/>
              <a:t>9</a:t>
            </a:r>
            <a:r>
              <a:rPr lang="ko-KR" altLang="en-US" smtClean="0"/>
              <a:t>번째 줄에서 중단하는 것을 확인할 수 있습니다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56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68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 소개할 명령어는 코드 디버깅을 위해 사용되는 기본적인 명령어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next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은 코드를</a:t>
            </a:r>
            <a:r>
              <a:rPr lang="ko-KR" altLang="en-US" baseline="0" dirty="0" smtClean="0"/>
              <a:t> 한 줄씩 진행시킵니다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뒤에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가 붙게 되면 어셈블리어 코드 한 줄씩 진행합니다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next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step</a:t>
            </a:r>
            <a:r>
              <a:rPr lang="ko-KR" altLang="en-US" baseline="0" dirty="0" smtClean="0"/>
              <a:t>의 차이는 </a:t>
            </a:r>
            <a:r>
              <a:rPr lang="en-US" altLang="ko-KR" baseline="0" dirty="0" smtClean="0"/>
              <a:t>next</a:t>
            </a:r>
            <a:r>
              <a:rPr lang="ko-KR" altLang="en-US" baseline="0" dirty="0" smtClean="0"/>
              <a:t>는 함수를 만났을 때 함수 내부로 들어가지 않지만 </a:t>
            </a:r>
            <a:r>
              <a:rPr lang="en-US" altLang="ko-KR" baseline="0" dirty="0" smtClean="0"/>
              <a:t>step</a:t>
            </a:r>
            <a:r>
              <a:rPr lang="ko-KR" altLang="en-US" baseline="0" dirty="0" smtClean="0"/>
              <a:t>은 들어갑니다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continue(c)</a:t>
            </a:r>
            <a:r>
              <a:rPr lang="ko-KR" altLang="en-US" baseline="0" dirty="0" smtClean="0"/>
              <a:t>는 다음 중단점 전까지 코드를 진행시킵니다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위에서 소개한 명령어들 뒤에 숫자를 포함해서 실행시키게 되면 주어진 숫자만큼 반복해서 진행합니다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다음은 함수 안에서 사용할 </a:t>
            </a:r>
            <a:r>
              <a:rPr lang="en-US" altLang="ko-KR" baseline="0" dirty="0" smtClean="0"/>
              <a:t>finish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return</a:t>
            </a:r>
            <a:r>
              <a:rPr lang="ko-KR" altLang="en-US" baseline="0" dirty="0" smtClean="0"/>
              <a:t>입니다 이 두 명령어는 함수를 빠져나온다는 공통점이 있지만</a:t>
            </a:r>
            <a:endParaRPr lang="en-US" altLang="ko-KR" baseline="0" dirty="0" smtClean="0"/>
          </a:p>
          <a:p>
            <a:r>
              <a:rPr lang="en-US" altLang="ko-KR" baseline="0" dirty="0" smtClean="0"/>
              <a:t>finish</a:t>
            </a:r>
            <a:r>
              <a:rPr lang="ko-KR" altLang="en-US" baseline="0" dirty="0" smtClean="0"/>
              <a:t>는 함수를 수행하고 리턴 값까지 </a:t>
            </a:r>
            <a:r>
              <a:rPr lang="en-US" altLang="ko-KR" baseline="0" dirty="0" err="1" smtClean="0"/>
              <a:t>gdb</a:t>
            </a:r>
            <a:r>
              <a:rPr lang="ko-KR" altLang="en-US" baseline="0" dirty="0" smtClean="0"/>
              <a:t>에 띄워주나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반면 </a:t>
            </a:r>
            <a:r>
              <a:rPr lang="en-US" altLang="ko-KR" baseline="0" dirty="0" smtClean="0"/>
              <a:t>return</a:t>
            </a:r>
            <a:r>
              <a:rPr lang="ko-KR" altLang="en-US" baseline="0" dirty="0" smtClean="0"/>
              <a:t>은 함수를 수행하지 않고 나오며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리턴 값을 확인할 수 없습니다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00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i="1" dirty="0" smtClean="0"/>
              <a:t>Example_02.c </a:t>
            </a:r>
            <a:r>
              <a:rPr lang="ko-KR" altLang="en-US" i="1" dirty="0" smtClean="0"/>
              <a:t>소스코드를 작성하고 실행 파일을 생성해 주세요</a:t>
            </a:r>
            <a:r>
              <a:rPr lang="en-US" altLang="ko-KR" i="1" dirty="0" smtClean="0"/>
              <a:t>.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62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0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실습에 앞서 </a:t>
            </a:r>
            <a:r>
              <a:rPr lang="en-US" altLang="ko-KR" dirty="0" smtClean="0"/>
              <a:t>Windows10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가상머신</a:t>
            </a:r>
            <a:r>
              <a:rPr lang="en-US" altLang="ko-KR" dirty="0" smtClean="0"/>
              <a:t>(VMWare) </a:t>
            </a:r>
            <a:r>
              <a:rPr lang="ko-KR" altLang="en-US" dirty="0" smtClean="0"/>
              <a:t>사이에</a:t>
            </a:r>
            <a:r>
              <a:rPr lang="ko-KR" altLang="en-US" baseline="0" dirty="0" smtClean="0"/>
              <a:t> 텍스트 파일 내용을 복사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붙여 넣기 하는 것과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파일 이동하는 방법에 대해 설명하겠습니다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윈도우에 있는 </a:t>
            </a:r>
            <a:r>
              <a:rPr lang="en-US" altLang="ko-KR" baseline="0" dirty="0" smtClean="0"/>
              <a:t>Test Copy</a:t>
            </a:r>
            <a:r>
              <a:rPr lang="ko-KR" altLang="en-US" baseline="0" dirty="0" smtClean="0"/>
              <a:t>내용을 복사를 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가상머신에서는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VIM</a:t>
            </a:r>
            <a:r>
              <a:rPr lang="ko-KR" altLang="en-US" baseline="0" dirty="0" smtClean="0"/>
              <a:t>에디터를 실행하고 </a:t>
            </a:r>
            <a:r>
              <a:rPr lang="en-US" altLang="ko-KR" baseline="0" dirty="0" err="1" smtClean="0"/>
              <a:t>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눌러 입력 모드로 전환합니다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입력 모드로 하지 않게 되면 일부 문자열이 잘린 채로 복사된 것을 확인할 수 있습니다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다음 우 클릭을 하면 </a:t>
            </a:r>
            <a:r>
              <a:rPr lang="en-US" altLang="ko-KR" baseline="0" dirty="0" smtClean="0"/>
              <a:t>Paste</a:t>
            </a:r>
            <a:r>
              <a:rPr lang="ko-KR" altLang="en-US" baseline="0" dirty="0" smtClean="0"/>
              <a:t>라는 버튼이 있습니다 </a:t>
            </a:r>
            <a:r>
              <a:rPr lang="en-US" altLang="ko-KR" baseline="0" dirty="0" smtClean="0"/>
              <a:t>Test Copy</a:t>
            </a:r>
            <a:r>
              <a:rPr lang="ko-KR" altLang="en-US" baseline="0" dirty="0" smtClean="0"/>
              <a:t>가 정상적으로 복사되는 것을 확인할 수 있습니다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반대의 경우에는 </a:t>
            </a:r>
            <a:r>
              <a:rPr lang="en-US" altLang="ko-KR" baseline="0" dirty="0" smtClean="0"/>
              <a:t>vim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yank</a:t>
            </a:r>
            <a:r>
              <a:rPr lang="ko-KR" altLang="en-US" baseline="0" dirty="0" smtClean="0"/>
              <a:t>명령어로는 복사할 수 없고 </a:t>
            </a:r>
            <a:r>
              <a:rPr lang="en-US" altLang="ko-KR" baseline="0" dirty="0" smtClean="0"/>
              <a:t>copy</a:t>
            </a:r>
            <a:r>
              <a:rPr lang="ko-KR" altLang="en-US" baseline="0" dirty="0" smtClean="0"/>
              <a:t>버튼을 눌러 복사해야 복사가 되어 윈도우에서 붙여 넣기가 가능합니다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64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앞에서 작성했던 </a:t>
            </a:r>
            <a:r>
              <a:rPr lang="en-US" altLang="ko-KR" dirty="0" smtClean="0"/>
              <a:t>example_02.c </a:t>
            </a:r>
            <a:r>
              <a:rPr lang="ko-KR" altLang="en-US" dirty="0" smtClean="0"/>
              <a:t>소스를 이용하도록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77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info</a:t>
            </a:r>
            <a:r>
              <a:rPr lang="ko-KR" altLang="en-US" dirty="0" smtClean="0"/>
              <a:t>는 프로그램에 관련된 정보를 확인 할 수 있으며</a:t>
            </a:r>
            <a:endParaRPr lang="en-US" altLang="ko-KR" dirty="0" smtClean="0"/>
          </a:p>
          <a:p>
            <a:r>
              <a:rPr lang="en-US" altLang="ko-KR" dirty="0" smtClean="0"/>
              <a:t>info break</a:t>
            </a:r>
            <a:r>
              <a:rPr lang="ko-KR" altLang="en-US" dirty="0" smtClean="0"/>
              <a:t>의 경우 중단점 목록을 </a:t>
            </a:r>
            <a:r>
              <a:rPr lang="ko-KR" altLang="en-US" baseline="0" dirty="0" smtClean="0"/>
              <a:t>보여줍니다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위 그림은 레지스터 정보를 확인하는 예제와 중단점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목록을 확인하는 예제입니다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239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del</a:t>
            </a:r>
            <a:r>
              <a:rPr lang="ko-KR" altLang="en-US" dirty="0" smtClean="0"/>
              <a:t>을 이용한 중단점 삭제는 중단점 번호를 이용하여 삭제하는 것이고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cl</a:t>
            </a:r>
            <a:r>
              <a:rPr lang="ko-KR" altLang="en-US" dirty="0" smtClean="0"/>
              <a:t>을 이용한 중단점 삭제는 해당 줄 번호를 이용하여 삭제하는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del</a:t>
            </a:r>
            <a:r>
              <a:rPr lang="ko-KR" altLang="en-US" dirty="0" smtClean="0"/>
              <a:t>이라고만 명령어를 입력할 경우 모든 중단점을 삭제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322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undisplay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명령어는 해당 </a:t>
            </a:r>
            <a:r>
              <a:rPr lang="en-US" altLang="ko-KR" dirty="0" smtClean="0"/>
              <a:t>display </a:t>
            </a:r>
            <a:r>
              <a:rPr lang="ko-KR" altLang="en-US" dirty="0" smtClean="0"/>
              <a:t>번호를 입력하여 제거하는 명령어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51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실습코드 </a:t>
            </a:r>
            <a:r>
              <a:rPr lang="en-US" altLang="ko-KR" smtClean="0"/>
              <a:t>practice_01</a:t>
            </a:r>
            <a:r>
              <a:rPr lang="ko-KR" altLang="en-US" smtClean="0"/>
              <a:t>코드를 가상머신 쪽으로 드래그</a:t>
            </a:r>
            <a:r>
              <a:rPr lang="ko-KR" altLang="en-US" baseline="0" smtClean="0"/>
              <a:t> 혹은 코드 파일을 열어 복사 </a:t>
            </a:r>
            <a:r>
              <a:rPr lang="en-US" altLang="ko-KR" baseline="0" smtClean="0"/>
              <a:t>-&gt; </a:t>
            </a:r>
            <a:r>
              <a:rPr lang="ko-KR" altLang="en-US" baseline="0" smtClean="0"/>
              <a:t>붙여넣기 하여 코드를 가상머신으로 옮긴 다음 컴파일 합니다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58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20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13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0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VMWare</a:t>
            </a:r>
            <a:r>
              <a:rPr lang="ko-KR" altLang="en-US" dirty="0" smtClean="0"/>
              <a:t>는 바탕화면</a:t>
            </a:r>
            <a:r>
              <a:rPr lang="ko-KR" altLang="en-US" baseline="0" dirty="0" smtClean="0"/>
              <a:t> 혹은 폴더 창에</a:t>
            </a:r>
            <a:r>
              <a:rPr lang="ko-KR" altLang="en-US" dirty="0" smtClean="0"/>
              <a:t> 호스트</a:t>
            </a:r>
            <a:r>
              <a:rPr lang="en-US" altLang="ko-KR" baseline="0" dirty="0" smtClean="0"/>
              <a:t> OS</a:t>
            </a:r>
            <a:r>
              <a:rPr lang="ko-KR" altLang="en-US" baseline="0" dirty="0" smtClean="0"/>
              <a:t>에 있는 파일을 드래그 앤 드롭 하게 되면 파일이 바탕화면 또는 주어진 폴더에 이동하게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7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가상머신에 있는 파일을 윈도우로 드래그 앤 드롭 하게 되면 파일을 옮길 수 있습니다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1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gdb</a:t>
            </a:r>
            <a:r>
              <a:rPr lang="ko-KR" altLang="en-US" baseline="0" smtClean="0"/>
              <a:t>는 유닉스 기반 운영체제에서 사용하는 디버거 입니다</a:t>
            </a:r>
            <a:endParaRPr lang="en-US" altLang="ko-KR" baseline="0" smtClean="0"/>
          </a:p>
          <a:p>
            <a:r>
              <a:rPr lang="en-US" altLang="ko-KR" baseline="0" smtClean="0"/>
              <a:t>C</a:t>
            </a:r>
            <a:r>
              <a:rPr lang="ko-KR" altLang="en-US" baseline="0" smtClean="0"/>
              <a:t>뿐만 아니라 </a:t>
            </a:r>
            <a:r>
              <a:rPr lang="en-US" altLang="ko-KR" baseline="0" smtClean="0"/>
              <a:t>Ada, C++, Objective-C</a:t>
            </a:r>
            <a:r>
              <a:rPr lang="ko-KR" altLang="en-US" baseline="0" smtClean="0"/>
              <a:t>등 여러 프로그래밍 언어에서 사용할 수 있습니다</a:t>
            </a:r>
            <a:endParaRPr lang="en-US" altLang="ko-KR" baseline="0" smtClean="0"/>
          </a:p>
          <a:p>
            <a:r>
              <a:rPr lang="ko-KR" altLang="en-US" baseline="0" smtClean="0"/>
              <a:t>불편한 점이 있다면 </a:t>
            </a:r>
            <a:r>
              <a:rPr lang="en-US" altLang="ko-KR" baseline="0" smtClean="0"/>
              <a:t>GUI</a:t>
            </a:r>
            <a:r>
              <a:rPr lang="ko-KR" altLang="en-US" baseline="0" smtClean="0"/>
              <a:t>가 아닌 명령어를 입력하는 방식의 디버거라는 점입니다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9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GDB Debugger</a:t>
            </a:r>
            <a:r>
              <a:rPr lang="ko-KR" altLang="en-US" dirty="0" smtClean="0"/>
              <a:t>를 사용하기 전에 작성한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코드를 컴파일 할 때 </a:t>
            </a:r>
            <a:r>
              <a:rPr lang="en-US" altLang="ko-KR" dirty="0" smtClean="0"/>
              <a:t>–g </a:t>
            </a:r>
            <a:r>
              <a:rPr lang="ko-KR" altLang="en-US" dirty="0" smtClean="0"/>
              <a:t>옵션을 주게 됩니다</a:t>
            </a:r>
            <a:endParaRPr lang="en-US" altLang="ko-KR" dirty="0" smtClean="0"/>
          </a:p>
          <a:p>
            <a:r>
              <a:rPr lang="en-US" altLang="ko-KR" dirty="0" smtClean="0"/>
              <a:t>-g</a:t>
            </a:r>
            <a:r>
              <a:rPr lang="ko-KR" altLang="en-US" dirty="0" smtClean="0"/>
              <a:t>옵션을 주게 되면 프로그램을 만들 때 디버깅에 필요한 정보를 포함하여 프로그램을 생성하게 됩니다</a:t>
            </a:r>
            <a:endParaRPr lang="en-US" altLang="ko-KR" dirty="0" smtClean="0"/>
          </a:p>
          <a:p>
            <a:r>
              <a:rPr lang="ko-KR" altLang="en-US" dirty="0" smtClean="0"/>
              <a:t>디버깅에 필요한 정보는 프로그램에서 사용하는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문자열의 주소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등이 해당됩니다</a:t>
            </a:r>
            <a:endParaRPr lang="en-US" altLang="ko-KR" dirty="0" smtClean="0"/>
          </a:p>
          <a:p>
            <a:r>
              <a:rPr lang="ko-KR" altLang="en-US" dirty="0" smtClean="0"/>
              <a:t>위의 스크린 샷에서는 </a:t>
            </a:r>
            <a:r>
              <a:rPr lang="en-US" altLang="ko-KR" dirty="0" smtClean="0"/>
              <a:t>–g</a:t>
            </a:r>
            <a:r>
              <a:rPr lang="ko-KR" altLang="en-US" dirty="0" smtClean="0"/>
              <a:t>옵션을 주어 코드를 컴파일 했을 때 </a:t>
            </a:r>
            <a:r>
              <a:rPr lang="en-US" altLang="ko-KR" dirty="0" smtClean="0"/>
              <a:t>9616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9.4kb)</a:t>
            </a:r>
            <a:r>
              <a:rPr lang="ko-KR" altLang="en-US" dirty="0" smtClean="0"/>
              <a:t>의 크기를 가진 프로그램이 생성되고</a:t>
            </a:r>
            <a:endParaRPr lang="en-US" altLang="ko-KR" dirty="0" smtClean="0"/>
          </a:p>
          <a:p>
            <a:r>
              <a:rPr lang="en-US" altLang="ko-KR" dirty="0" smtClean="0"/>
              <a:t>-g </a:t>
            </a:r>
            <a:r>
              <a:rPr lang="ko-KR" altLang="en-US" dirty="0" smtClean="0"/>
              <a:t>옵션 없이 컴파일 했을 때는 </a:t>
            </a:r>
            <a:r>
              <a:rPr lang="en-US" altLang="ko-KR" dirty="0" smtClean="0"/>
              <a:t>8600(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8.4kb)</a:t>
            </a:r>
            <a:r>
              <a:rPr lang="ko-KR" altLang="en-US" dirty="0" smtClean="0"/>
              <a:t>의 크기를 가진 프로그램이 생성됩니다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0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터미널에 </a:t>
            </a:r>
            <a:r>
              <a:rPr lang="en-US" altLang="ko-KR" smtClean="0"/>
              <a:t>gdb</a:t>
            </a:r>
            <a:r>
              <a:rPr lang="ko-KR" altLang="en-US" smtClean="0"/>
              <a:t>를 입력하게 되면 아래 화면과 같은 화면이 나오게 됩니다</a:t>
            </a:r>
            <a:endParaRPr lang="en-US" altLang="ko-KR" smtClean="0"/>
          </a:p>
          <a:p>
            <a:r>
              <a:rPr lang="ko-KR" altLang="en-US" smtClean="0"/>
              <a:t>스크린샷에서는 </a:t>
            </a:r>
            <a:r>
              <a:rPr lang="en-US" altLang="ko-KR" smtClean="0"/>
              <a:t>gdb test</a:t>
            </a:r>
            <a:r>
              <a:rPr lang="ko-KR" altLang="en-US" smtClean="0"/>
              <a:t>라 되어있는데 </a:t>
            </a:r>
            <a:r>
              <a:rPr lang="en-US" altLang="ko-KR" smtClean="0"/>
              <a:t>gdb</a:t>
            </a:r>
            <a:r>
              <a:rPr lang="ko-KR" altLang="en-US" baseline="0" smtClean="0"/>
              <a:t>를 입력하고 한 칸 띄우고 프로그램 이름을 입력하게되면</a:t>
            </a:r>
            <a:endParaRPr lang="en-US" altLang="ko-KR" baseline="0" smtClean="0"/>
          </a:p>
          <a:p>
            <a:r>
              <a:rPr lang="ko-KR" altLang="en-US" baseline="0" smtClean="0"/>
              <a:t>입력한 프로그램을 디버그 할 수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단</a:t>
            </a:r>
            <a:r>
              <a:rPr lang="en-US" altLang="ko-KR" baseline="0" smtClean="0"/>
              <a:t>, -g</a:t>
            </a:r>
            <a:r>
              <a:rPr lang="ko-KR" altLang="en-US" baseline="0" smtClean="0"/>
              <a:t>옵션으로 만들어진 프로그램이 아니라면 불가능합니다</a:t>
            </a:r>
            <a:endParaRPr lang="en-US" altLang="ko-KR" baseline="0" smtClean="0"/>
          </a:p>
          <a:p>
            <a:r>
              <a:rPr lang="en-US" altLang="ko-KR" baseline="0" smtClean="0"/>
              <a:t>gdb</a:t>
            </a:r>
            <a:r>
              <a:rPr lang="ko-KR" altLang="en-US" baseline="0" smtClean="0"/>
              <a:t>를 종료할 때에는 </a:t>
            </a:r>
            <a:r>
              <a:rPr lang="en-US" altLang="ko-KR" baseline="0" smtClean="0"/>
              <a:t>quit</a:t>
            </a:r>
            <a:r>
              <a:rPr lang="ko-KR" altLang="en-US" baseline="0" smtClean="0"/>
              <a:t>명령어 또는 </a:t>
            </a:r>
            <a:r>
              <a:rPr lang="en-US" altLang="ko-KR" baseline="0" smtClean="0"/>
              <a:t>q </a:t>
            </a:r>
            <a:r>
              <a:rPr lang="ko-KR" altLang="en-US" baseline="0" smtClean="0"/>
              <a:t>그리고 </a:t>
            </a:r>
            <a:r>
              <a:rPr lang="en-US" altLang="ko-KR" baseline="0" smtClean="0"/>
              <a:t>ctrl+d</a:t>
            </a:r>
            <a:r>
              <a:rPr lang="ko-KR" altLang="en-US" baseline="0" smtClean="0"/>
              <a:t>를 눌러서 나갈 수 있습니다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751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gdb</a:t>
            </a:r>
            <a:r>
              <a:rPr lang="ko-KR" altLang="en-US" baseline="0" smtClean="0"/>
              <a:t>만을 입력해서 </a:t>
            </a:r>
            <a:r>
              <a:rPr lang="en-US" altLang="ko-KR" baseline="0" smtClean="0"/>
              <a:t>gdb</a:t>
            </a:r>
            <a:r>
              <a:rPr lang="ko-KR" altLang="en-US" baseline="0" smtClean="0"/>
              <a:t>를 실행할 수 있습니다</a:t>
            </a:r>
            <a:endParaRPr lang="en-US" altLang="ko-KR" baseline="0" smtClean="0"/>
          </a:p>
          <a:p>
            <a:r>
              <a:rPr lang="ko-KR" altLang="en-US" baseline="0" smtClean="0"/>
              <a:t>하지만 디버깅할 프로그램은 로드되지 않은 상태입니다</a:t>
            </a:r>
            <a:endParaRPr lang="en-US" altLang="ko-KR" baseline="0" smtClean="0"/>
          </a:p>
          <a:p>
            <a:r>
              <a:rPr lang="ko-KR" altLang="en-US" baseline="0" smtClean="0"/>
              <a:t>이 때 디버깅할 프로그램을 불러오기 위해 </a:t>
            </a:r>
            <a:r>
              <a:rPr lang="en-US" altLang="ko-KR" baseline="0" smtClean="0"/>
              <a:t>file</a:t>
            </a:r>
            <a:r>
              <a:rPr lang="ko-KR" altLang="en-US" baseline="0" smtClean="0"/>
              <a:t>명령어를 사용하게 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그리고 디버깅할 프로그램을 바꿀때도 사용할 수 있습니다</a:t>
            </a:r>
            <a:endParaRPr lang="en-US" altLang="ko-KR" baseline="0" smtClean="0"/>
          </a:p>
          <a:p>
            <a:r>
              <a:rPr lang="ko-KR" altLang="en-US" baseline="0" smtClean="0"/>
              <a:t>위의 스크린 샷은 </a:t>
            </a:r>
            <a:r>
              <a:rPr lang="en-US" altLang="ko-KR" baseline="0" smtClean="0"/>
              <a:t>file</a:t>
            </a:r>
            <a:r>
              <a:rPr lang="ko-KR" altLang="en-US" baseline="0" smtClean="0"/>
              <a:t>명령어로 디버깅할 프로그램을 불러오는 것이고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아래 스크린 샷은 </a:t>
            </a:r>
            <a:r>
              <a:rPr lang="en-US" altLang="ko-KR" baseline="0" smtClean="0"/>
              <a:t>file</a:t>
            </a:r>
            <a:r>
              <a:rPr lang="ko-KR" altLang="en-US" baseline="0" smtClean="0"/>
              <a:t>명령어로 디버깅할 프로그램을 바꾸는 것입니다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1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r>
              <a:rPr lang="ko-KR" altLang="en-US" baseline="0" dirty="0" smtClean="0"/>
              <a:t>다음으로 설명할 명령어는 </a:t>
            </a:r>
            <a:r>
              <a:rPr lang="en-US" altLang="ko-KR" baseline="0" dirty="0" smtClean="0"/>
              <a:t>list(l)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example_01.c </a:t>
            </a:r>
            <a:r>
              <a:rPr lang="ko-KR" altLang="en-US" baseline="0" dirty="0" smtClean="0"/>
              <a:t>라는 소스코드를 작성해 주세요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E060-394D-4A7D-9857-B006C7A7F6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3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21444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600" b="1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rtl="0" eaLnBrk="0" fontAlgn="t" latinLnBrk="1" hangingPunct="0">
              <a:spcBef>
                <a:spcPct val="20000"/>
              </a:spcBef>
              <a:spcAft>
                <a:spcPct val="0"/>
              </a:spcAft>
              <a:buClr>
                <a:srgbClr val="9C10D2"/>
              </a:buClr>
              <a:buSzPct val="100000"/>
              <a:buFont typeface="Wingdings" pitchFamily="2" charset="2"/>
              <a:buNone/>
              <a:defRPr kumimoji="1" lang="ko-KR" altLang="en-US" sz="2000" dirty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165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0" y="6754030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872728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marL="514350" indent="-514350" fontAlgn="ctr">
              <a:lnSpc>
                <a:spcPct val="100000"/>
              </a:lnSpc>
              <a:buClr>
                <a:srgbClr val="000099"/>
              </a:buClr>
              <a:buSzPct val="100000"/>
              <a:buFont typeface="+mj-lt"/>
              <a:buAutoNum type="arabicPeriod"/>
              <a:defRPr kumimoji="1" lang="ko-KR" altLang="en-US" sz="2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00100" indent="-342900" fontAlgn="ctr">
              <a:lnSpc>
                <a:spcPct val="100000"/>
              </a:lnSpc>
              <a:buClr>
                <a:srgbClr val="00B0F0"/>
              </a:buClr>
              <a:buSzPct val="100000"/>
              <a:buFont typeface="+mj-lt"/>
              <a:buAutoNum type="arabicParenR"/>
              <a:defRPr kumimoji="1" lang="ko-KR" altLang="en-US" sz="18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-title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880574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sz="3600" b="1" cap="all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marL="0" marR="0" lvl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1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마스터 제목 스타일 편집</a:t>
            </a:r>
            <a:endParaRPr kumimoji="1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0506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3253187"/>
            <a:ext cx="9144000" cy="1080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랩 템플릿(하단) copy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랩 템플릿(하단) copy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04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Bar(Title)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95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ctr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0" dirty="0" smtClean="0">
                <a:solidFill>
                  <a:srgbClr val="000099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938463" y="6535738"/>
            <a:ext cx="19050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ctr">
              <a:spcBef>
                <a:spcPct val="0"/>
              </a:spcBef>
              <a:buClrTx/>
              <a:buSzTx/>
              <a:buFontTx/>
              <a:buNone/>
              <a:defRPr/>
            </a:pPr>
            <a:fld id="{583B4CF4-9838-4927-882F-05CC363D664D}" type="slidenum">
              <a:rPr kumimoji="0" lang="en-US" altLang="ko-KR" sz="10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 algn="r" font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ko-KR" sz="1000" b="1" dirty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  <a:prstGeom prst="rect">
            <a:avLst/>
          </a:prstGeom>
        </p:spPr>
        <p:txBody>
          <a:bodyPr/>
          <a:lstStyle>
            <a:lvl1pPr fontAlgn="ctr">
              <a:lnSpc>
                <a:spcPct val="100000"/>
              </a:lnSpc>
              <a:buClr>
                <a:srgbClr val="AC08AC"/>
              </a:buClr>
              <a:buSzPct val="80000"/>
              <a:buFont typeface="맑은 고딕" pitchFamily="50" charset="-127"/>
              <a:buChar char="■"/>
              <a:defRPr kumimoji="1" lang="ko-KR" altLang="en-US" sz="20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fontAlgn="ctr">
              <a:lnSpc>
                <a:spcPct val="100000"/>
              </a:lnSpc>
              <a:buClr>
                <a:srgbClr val="81DE10"/>
              </a:buClr>
              <a:buSzPct val="80000"/>
              <a:buFont typeface="맑은 고딕" pitchFamily="50" charset="-127"/>
              <a:buChar char="◆"/>
              <a:defRPr kumimoji="1" lang="ko-KR" altLang="en-US" sz="18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defRPr>
            </a:lvl2pPr>
            <a:lvl3pPr fontAlgn="ctr">
              <a:lnSpc>
                <a:spcPct val="100000"/>
              </a:lnSpc>
              <a:buClr>
                <a:srgbClr val="663300"/>
              </a:buClr>
              <a:buSzPct val="50000"/>
              <a:buFont typeface="맑은 고딕" pitchFamily="50" charset="-127"/>
              <a:buChar char="●"/>
              <a:defRPr kumimoji="1" lang="ko-KR" altLang="en-US" sz="16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3pPr>
            <a:lvl4pPr fontAlgn="ctr">
              <a:lnSpc>
                <a:spcPct val="100000"/>
              </a:lnSpc>
              <a:buClr>
                <a:srgbClr val="CC00CC"/>
              </a:buClr>
              <a:buSzPct val="100000"/>
              <a:buFontTx/>
              <a:buBlip>
                <a:blip r:embed="rId4"/>
              </a:buBlip>
              <a:defRPr kumimoji="1" lang="ko-KR" altLang="en-US" sz="14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4pPr>
            <a:lvl5pPr fontAlgn="ctr">
              <a:lnSpc>
                <a:spcPct val="100000"/>
              </a:lnSpc>
              <a:defRPr kumimoji="1" lang="ko-KR" altLang="en-US" sz="1200" b="1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5" r:id="rId3"/>
    <p:sldLayoutId id="214748365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21444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5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GDB Debugger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mtClean="0"/>
              <a:t>2019.04.01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GDB Debugger </a:t>
            </a:r>
            <a:r>
              <a:rPr lang="ko-KR" altLang="en-US" smtClean="0"/>
              <a:t>명령어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9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Debugger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 [1/17]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file </a:t>
            </a:r>
            <a:r>
              <a:rPr lang="ko-KR" altLang="en-US" smtClean="0"/>
              <a:t>프로그램 이름</a:t>
            </a:r>
            <a:endParaRPr lang="en-US" altLang="ko-KR" smtClean="0"/>
          </a:p>
          <a:p>
            <a:pPr lvl="1"/>
            <a:r>
              <a:rPr lang="en-US" altLang="ko-KR" spc="-100" smtClean="0"/>
              <a:t>gdb</a:t>
            </a:r>
            <a:r>
              <a:rPr lang="ko-KR" altLang="en-US" spc="-100" smtClean="0"/>
              <a:t>디버거로 실행 가능한 파일을 불러온다</a:t>
            </a:r>
            <a:endParaRPr lang="en-US" altLang="ko-KR" spc="-100" smtClean="0"/>
          </a:p>
          <a:p>
            <a:pPr lvl="1"/>
            <a:r>
              <a:rPr lang="ko-KR" altLang="en-US" spc="-100" smtClean="0"/>
              <a:t>디버그할 프로그램을 바꿀 때 사용할 수 있다</a:t>
            </a:r>
            <a:endParaRPr lang="en-US" altLang="ko-KR" spc="-100" dirty="0"/>
          </a:p>
          <a:p>
            <a:pPr lvl="2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132856"/>
            <a:ext cx="5904656" cy="28987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72000" y="2636912"/>
            <a:ext cx="28803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5656" y="4725144"/>
            <a:ext cx="792088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229200"/>
            <a:ext cx="5973894" cy="8640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75656" y="5445224"/>
            <a:ext cx="136815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Debugger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 [2/17]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9568" y="1071546"/>
            <a:ext cx="8604920" cy="5072098"/>
          </a:xfrm>
        </p:spPr>
        <p:txBody>
          <a:bodyPr/>
          <a:lstStyle/>
          <a:p>
            <a:r>
              <a:rPr lang="en-US" altLang="ko-KR" dirty="0" smtClean="0"/>
              <a:t>list(l)</a:t>
            </a:r>
          </a:p>
          <a:p>
            <a:pPr lvl="1"/>
            <a:r>
              <a:rPr lang="en-US" altLang="ko-KR" dirty="0" smtClean="0"/>
              <a:t>example_01.c</a:t>
            </a:r>
            <a:r>
              <a:rPr lang="ko-KR" altLang="en-US" dirty="0"/>
              <a:t> </a:t>
            </a:r>
            <a:r>
              <a:rPr lang="ko-KR" altLang="en-US" dirty="0" smtClean="0"/>
              <a:t>소스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16832"/>
            <a:ext cx="6048672" cy="384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Debugger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 [3/17]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9568" y="1071546"/>
            <a:ext cx="8604920" cy="5072098"/>
          </a:xfrm>
        </p:spPr>
        <p:txBody>
          <a:bodyPr/>
          <a:lstStyle/>
          <a:p>
            <a:r>
              <a:rPr lang="en-US" altLang="ko-KR" dirty="0" smtClean="0"/>
              <a:t>list(l)</a:t>
            </a:r>
          </a:p>
          <a:p>
            <a:pPr lvl="1"/>
            <a:r>
              <a:rPr lang="en-US" altLang="ko-KR" dirty="0" err="1"/>
              <a:t>g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–g –o example_01 example_01.c </a:t>
            </a:r>
            <a:r>
              <a:rPr lang="ko-KR" altLang="en-US" dirty="0" smtClean="0"/>
              <a:t>명령어를 입력하여 컴파일한다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gdb</a:t>
            </a:r>
            <a:r>
              <a:rPr lang="en-US" altLang="ko-KR" dirty="0" smtClean="0"/>
              <a:t> example_01 </a:t>
            </a:r>
            <a:r>
              <a:rPr lang="ko-KR" altLang="en-US" dirty="0" smtClean="0"/>
              <a:t>명령어를 입력하여 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를 실행한다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List(l)</a:t>
            </a:r>
            <a:r>
              <a:rPr lang="ko-KR" altLang="en-US" dirty="0" smtClean="0"/>
              <a:t>를 입력하면 코드를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행 씩 보여준다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435530" y="5829399"/>
            <a:ext cx="441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코드 마지막 줄에 도달한 것을 알려준다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51567"/>
            <a:ext cx="4235386" cy="30758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3" y="2564905"/>
            <a:ext cx="4176464" cy="30963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83768" y="2996952"/>
            <a:ext cx="1944216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5776" y="3429000"/>
            <a:ext cx="936104" cy="1462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2564904"/>
            <a:ext cx="4464496" cy="310708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27984" y="5301208"/>
            <a:ext cx="439248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6245032" y="5585474"/>
            <a:ext cx="199176" cy="2439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860032" y="4089486"/>
            <a:ext cx="288032" cy="2756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2564904"/>
            <a:ext cx="21602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Debugger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 [4/17]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359568" y="1071546"/>
                <a:ext cx="8604920" cy="5072098"/>
              </a:xfrm>
            </p:spPr>
            <p:txBody>
              <a:bodyPr/>
              <a:lstStyle/>
              <a:p>
                <a:r>
                  <a:rPr lang="en-US" altLang="ko-KR" dirty="0" smtClean="0"/>
                  <a:t>list(l)</a:t>
                </a:r>
              </a:p>
              <a:p>
                <a:pPr lvl="1"/>
                <a:r>
                  <a:rPr lang="en-US" altLang="ko-KR" spc="-100" dirty="0" smtClean="0"/>
                  <a:t>set </a:t>
                </a:r>
                <a:r>
                  <a:rPr lang="en-US" altLang="ko-KR" spc="-100" dirty="0" err="1" smtClean="0"/>
                  <a:t>listsize</a:t>
                </a:r>
                <a:r>
                  <a:rPr lang="en-US" altLang="ko-KR" spc="-100" dirty="0" smtClean="0"/>
                  <a:t> [</a:t>
                </a:r>
                <a:r>
                  <a:rPr lang="ko-KR" altLang="en-US" spc="-100" dirty="0" smtClean="0"/>
                  <a:t>숫자</a:t>
                </a:r>
                <a:r>
                  <a:rPr lang="en-US" altLang="ko-KR" spc="-100" dirty="0" smtClean="0"/>
                  <a:t>]</a:t>
                </a:r>
                <a:r>
                  <a:rPr lang="ko-KR" altLang="en-US" spc="-100" dirty="0" smtClean="0"/>
                  <a:t>를 통해 </a:t>
                </a:r>
                <a:r>
                  <a:rPr lang="en-US" altLang="ko-KR" spc="-100" dirty="0" smtClean="0"/>
                  <a:t>l </a:t>
                </a:r>
                <a:r>
                  <a:rPr lang="ko-KR" altLang="en-US" spc="-100" dirty="0" smtClean="0"/>
                  <a:t>명령어로 출력할 수 있는 코드 행 수를 설정할 수 있다</a:t>
                </a:r>
                <a:endParaRPr lang="en-US" altLang="ko-KR" spc="-100" dirty="0" smtClean="0"/>
              </a:p>
              <a:p>
                <a:pPr lvl="1"/>
                <a:r>
                  <a:rPr lang="en-US" altLang="ko-KR" spc="-100" dirty="0" smtClean="0"/>
                  <a:t>l</a:t>
                </a:r>
                <a:r>
                  <a:rPr lang="ko-KR" altLang="en-US" spc="-100" dirty="0"/>
                  <a:t> </a:t>
                </a:r>
                <a:r>
                  <a:rPr lang="en-US" altLang="ko-KR" spc="-100" dirty="0"/>
                  <a:t>[</a:t>
                </a:r>
                <a:r>
                  <a:rPr lang="ko-KR" altLang="en-US" spc="-100" dirty="0" smtClean="0"/>
                  <a:t>숫자</a:t>
                </a:r>
                <a:r>
                  <a:rPr lang="en-US" altLang="ko-KR" spc="-100" dirty="0"/>
                  <a:t>]</a:t>
                </a:r>
                <a:r>
                  <a:rPr lang="ko-KR" altLang="en-US" spc="-100" dirty="0" smtClean="0"/>
                  <a:t>를 입력하게 되면 숫자에서 </a:t>
                </a:r>
                <a14:m>
                  <m:oMath xmlns:m="http://schemas.openxmlformats.org/officeDocument/2006/math">
                    <m:r>
                      <a:rPr lang="en-US" altLang="ko-KR" b="1" i="1" spc="-100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pc="-100" dirty="0" smtClean="0"/>
                  <a:t>(</a:t>
                </a:r>
                <a:r>
                  <a:rPr lang="en-US" altLang="ko-KR" spc="-100" dirty="0" err="1" smtClean="0"/>
                  <a:t>listsize</a:t>
                </a:r>
                <a:r>
                  <a:rPr lang="en-US" altLang="ko-KR" spc="-100" dirty="0" smtClean="0"/>
                  <a:t>/2)</a:t>
                </a:r>
                <a:r>
                  <a:rPr lang="ko-KR" altLang="en-US" spc="-100" dirty="0"/>
                  <a:t>행</a:t>
                </a:r>
                <a:r>
                  <a:rPr lang="ko-KR" altLang="en-US" spc="-100" dirty="0" smtClean="0"/>
                  <a:t>의 코드를 보여주게 된다</a:t>
                </a:r>
                <a:r>
                  <a:rPr lang="en-US" altLang="ko-KR" spc="-100" dirty="0" smtClean="0"/>
                  <a:t>. </a:t>
                </a:r>
              </a:p>
              <a:p>
                <a:pPr lvl="1"/>
                <a:r>
                  <a:rPr lang="ko-KR" altLang="en-US" dirty="0" smtClean="0"/>
                  <a:t>입력한 숫자에서 </a:t>
                </a:r>
                <a:r>
                  <a:rPr lang="en-US" altLang="ko-KR" dirty="0" err="1" smtClean="0"/>
                  <a:t>listsize</a:t>
                </a:r>
                <a:r>
                  <a:rPr lang="en-US" altLang="ko-KR" dirty="0" smtClean="0"/>
                  <a:t>/2</a:t>
                </a:r>
                <a:r>
                  <a:rPr lang="ko-KR" altLang="en-US" dirty="0" smtClean="0"/>
                  <a:t>를 뺀 숫자가 </a:t>
                </a:r>
                <a:r>
                  <a:rPr lang="en-US" altLang="ko-KR" dirty="0"/>
                  <a:t>2</a:t>
                </a:r>
                <a:r>
                  <a:rPr lang="ko-KR" altLang="en-US" dirty="0" smtClean="0"/>
                  <a:t>보다 작다면 첫 행부터 </a:t>
                </a:r>
                <a:r>
                  <a:rPr lang="en-US" altLang="ko-KR" dirty="0" err="1" smtClean="0"/>
                  <a:t>listsize</a:t>
                </a:r>
                <a:r>
                  <a:rPr lang="ko-KR" altLang="en-US" dirty="0" smtClean="0"/>
                  <a:t>행까지의 코드를 보여주게 된다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568" y="1071546"/>
                <a:ext cx="8604920" cy="5072098"/>
              </a:xfrm>
              <a:blipFill>
                <a:blip r:embed="rId3"/>
                <a:stretch>
                  <a:fillRect l="-567" t="-721" r="-4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924944"/>
            <a:ext cx="4060695" cy="26642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9552" y="2924944"/>
            <a:ext cx="1296144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504" y="3212976"/>
            <a:ext cx="252064" cy="22322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2924944"/>
            <a:ext cx="4464496" cy="19907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644008" y="2924944"/>
            <a:ext cx="504056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71950" y="3861048"/>
            <a:ext cx="25603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499992" y="3212976"/>
            <a:ext cx="0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499992" y="4077072"/>
            <a:ext cx="0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2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Debugger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[5/17]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디버그 진행 명령어 </a:t>
            </a:r>
            <a:r>
              <a:rPr lang="en-US" altLang="ko-KR" dirty="0" smtClean="0"/>
              <a:t>run(r), </a:t>
            </a:r>
            <a:r>
              <a:rPr lang="ko-KR" altLang="en-US" dirty="0" smtClean="0"/>
              <a:t>종료 명령어 </a:t>
            </a:r>
            <a:r>
              <a:rPr lang="en-US" altLang="ko-KR" dirty="0" smtClean="0"/>
              <a:t>kill(k)</a:t>
            </a:r>
          </a:p>
          <a:p>
            <a:pPr lvl="1"/>
            <a:r>
              <a:rPr lang="en-US" altLang="ko-KR" dirty="0"/>
              <a:t>r</a:t>
            </a:r>
            <a:r>
              <a:rPr lang="en-US" altLang="ko-KR" dirty="0" smtClean="0"/>
              <a:t>un(r) </a:t>
            </a:r>
            <a:r>
              <a:rPr lang="ko-KR" altLang="en-US" dirty="0" smtClean="0"/>
              <a:t>명령어는 </a:t>
            </a:r>
            <a:r>
              <a:rPr lang="en-US" altLang="ko-KR" dirty="0" err="1" smtClean="0"/>
              <a:t>gdb</a:t>
            </a:r>
            <a:r>
              <a:rPr lang="ko-KR" altLang="en-US" dirty="0" smtClean="0"/>
              <a:t>에 로드 된 프로그램을 실행시키는 명령어이다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중단점이 있다면 중단점을 만나게 되는 경우 중단점에서 멈추게 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780928"/>
            <a:ext cx="4372255" cy="86409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644008" y="3068960"/>
            <a:ext cx="1365877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780928"/>
            <a:ext cx="4464496" cy="28385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27584" y="4797152"/>
            <a:ext cx="3096344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923928" y="3356992"/>
            <a:ext cx="706609" cy="13681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8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Debugger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[6/17]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디버그 진행 명령어 </a:t>
            </a:r>
            <a:r>
              <a:rPr lang="en-US" altLang="ko-KR" dirty="0" smtClean="0"/>
              <a:t>run(r), </a:t>
            </a:r>
            <a:r>
              <a:rPr lang="ko-KR" altLang="en-US" dirty="0" smtClean="0"/>
              <a:t>종료 명령어 </a:t>
            </a:r>
            <a:r>
              <a:rPr lang="en-US" altLang="ko-KR" dirty="0" smtClean="0"/>
              <a:t>kill(k)</a:t>
            </a:r>
            <a:endParaRPr lang="en-US" altLang="ko-KR" dirty="0"/>
          </a:p>
          <a:p>
            <a:pPr lvl="1"/>
            <a:r>
              <a:rPr lang="ko-KR" altLang="en-US" dirty="0" smtClean="0"/>
              <a:t>디버그를 끝낼 때 </a:t>
            </a:r>
            <a:r>
              <a:rPr lang="en-US" altLang="ko-KR" dirty="0" smtClean="0"/>
              <a:t>kill(k)</a:t>
            </a:r>
            <a:r>
              <a:rPr lang="ko-KR" altLang="en-US" dirty="0" smtClean="0"/>
              <a:t>명령어를 입력하면 된다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16832"/>
            <a:ext cx="7357279" cy="18002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27584" y="2708920"/>
            <a:ext cx="7182021" cy="1008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437112"/>
            <a:ext cx="7056784" cy="7242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547664" y="4455840"/>
            <a:ext cx="360040" cy="297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68144" y="4725144"/>
            <a:ext cx="262271" cy="297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Debugger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[7/17]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359569" y="1071546"/>
            <a:ext cx="8424862" cy="5072098"/>
          </a:xfrm>
        </p:spPr>
        <p:txBody>
          <a:bodyPr/>
          <a:lstStyle/>
          <a:p>
            <a:r>
              <a:rPr lang="en-US" altLang="ko-KR" sz="2400" dirty="0" smtClean="0"/>
              <a:t>Breakpoint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 </a:t>
            </a:r>
            <a:endParaRPr lang="en-US" altLang="ko-KR" spc="-100" dirty="0" smtClean="0"/>
          </a:p>
          <a:p>
            <a:pPr lvl="1"/>
            <a:r>
              <a:rPr lang="ko-KR" altLang="en-US" spc="-100" dirty="0" smtClean="0"/>
              <a:t>프로그램의 중단점 설정</a:t>
            </a:r>
            <a:endParaRPr lang="en-US" altLang="ko-KR" spc="-100" dirty="0" smtClean="0"/>
          </a:p>
          <a:p>
            <a:pPr lvl="1"/>
            <a:endParaRPr lang="en-US" altLang="ko-KR" spc="-100" dirty="0" smtClean="0"/>
          </a:p>
          <a:p>
            <a:pPr lvl="1"/>
            <a:r>
              <a:rPr lang="en-US" altLang="ko-KR" spc="-100" dirty="0" smtClean="0"/>
              <a:t>break(b) [</a:t>
            </a:r>
            <a:r>
              <a:rPr lang="ko-KR" altLang="en-US" spc="-100" dirty="0" smtClean="0"/>
              <a:t>위치</a:t>
            </a:r>
            <a:r>
              <a:rPr lang="en-US" altLang="ko-KR" spc="-100" dirty="0" smtClean="0"/>
              <a:t>]</a:t>
            </a:r>
          </a:p>
          <a:p>
            <a:pPr lvl="1"/>
            <a:r>
              <a:rPr lang="ko-KR" altLang="en-US" spc="-100" dirty="0" smtClean="0"/>
              <a:t>예문</a:t>
            </a:r>
            <a:r>
              <a:rPr lang="en-US" altLang="ko-KR" spc="-100" dirty="0" smtClean="0"/>
              <a:t>)</a:t>
            </a:r>
          </a:p>
          <a:p>
            <a:pPr lvl="2"/>
            <a:r>
              <a:rPr lang="en-US" altLang="ko-KR" spc="-100" dirty="0" smtClean="0"/>
              <a:t>(</a:t>
            </a:r>
            <a:r>
              <a:rPr lang="en-US" altLang="ko-KR" spc="-100" dirty="0" err="1" smtClean="0"/>
              <a:t>gdb</a:t>
            </a:r>
            <a:r>
              <a:rPr lang="en-US" altLang="ko-KR" spc="-100" dirty="0" smtClean="0"/>
              <a:t>) break 10		#</a:t>
            </a:r>
            <a:r>
              <a:rPr lang="ko-KR" altLang="en-US" spc="-100" dirty="0" smtClean="0"/>
              <a:t>현재 파일 </a:t>
            </a:r>
            <a:r>
              <a:rPr lang="en-US" altLang="ko-KR" spc="-100" dirty="0" smtClean="0"/>
              <a:t>10</a:t>
            </a:r>
            <a:r>
              <a:rPr lang="ko-KR" altLang="en-US" spc="-100" dirty="0" smtClean="0"/>
              <a:t>번째 줄에 </a:t>
            </a:r>
            <a:r>
              <a:rPr lang="en-US" altLang="ko-KR" spc="-100" dirty="0" smtClean="0"/>
              <a:t>breakpoint </a:t>
            </a:r>
            <a:r>
              <a:rPr lang="ko-KR" altLang="en-US" spc="-100" dirty="0" smtClean="0"/>
              <a:t>설정</a:t>
            </a:r>
            <a:endParaRPr lang="en-US" altLang="ko-KR" spc="-100" dirty="0" smtClean="0"/>
          </a:p>
          <a:p>
            <a:pPr lvl="2"/>
            <a:r>
              <a:rPr lang="en-US" altLang="ko-KR" spc="-100" dirty="0" smtClean="0"/>
              <a:t>(</a:t>
            </a:r>
            <a:r>
              <a:rPr lang="en-US" altLang="ko-KR" spc="-100" dirty="0" err="1" smtClean="0"/>
              <a:t>gdb</a:t>
            </a:r>
            <a:r>
              <a:rPr lang="en-US" altLang="ko-KR" spc="-100" dirty="0" smtClean="0"/>
              <a:t>) break foo		#</a:t>
            </a:r>
            <a:r>
              <a:rPr lang="ko-KR" altLang="en-US" spc="-100" dirty="0" smtClean="0"/>
              <a:t>함수 </a:t>
            </a:r>
            <a:r>
              <a:rPr lang="en-US" altLang="ko-KR" spc="-100" dirty="0" smtClean="0"/>
              <a:t>foo</a:t>
            </a:r>
            <a:r>
              <a:rPr lang="ko-KR" altLang="en-US" spc="-100" dirty="0" smtClean="0"/>
              <a:t>에 </a:t>
            </a:r>
            <a:r>
              <a:rPr lang="en-US" altLang="ko-KR" spc="-100" dirty="0" smtClean="0"/>
              <a:t>breakpoint </a:t>
            </a:r>
            <a:r>
              <a:rPr lang="ko-KR" altLang="en-US" spc="-100" dirty="0" smtClean="0"/>
              <a:t>설정</a:t>
            </a:r>
            <a:endParaRPr lang="en-US" altLang="ko-KR" spc="-100" dirty="0" smtClean="0"/>
          </a:p>
          <a:p>
            <a:pPr lvl="2"/>
            <a:r>
              <a:rPr lang="en-US" altLang="ko-KR" spc="-100" dirty="0" smtClean="0"/>
              <a:t>(</a:t>
            </a:r>
            <a:r>
              <a:rPr lang="en-US" altLang="ko-KR" spc="-100" dirty="0" err="1" smtClean="0"/>
              <a:t>gdb</a:t>
            </a:r>
            <a:r>
              <a:rPr lang="en-US" altLang="ko-KR" spc="-100" dirty="0" smtClean="0"/>
              <a:t>) break </a:t>
            </a:r>
            <a:r>
              <a:rPr lang="en-US" altLang="ko-KR" spc="-100" dirty="0" err="1" smtClean="0"/>
              <a:t>choi</a:t>
            </a:r>
            <a:r>
              <a:rPr lang="en-US" altLang="ko-KR" spc="-100" dirty="0" smtClean="0"/>
              <a:t>::next 	#</a:t>
            </a:r>
            <a:r>
              <a:rPr lang="en-US" altLang="ko-KR" spc="-100" dirty="0" err="1" smtClean="0"/>
              <a:t>choi</a:t>
            </a:r>
            <a:r>
              <a:rPr lang="en-US" altLang="ko-KR" spc="-100" dirty="0" smtClean="0"/>
              <a:t> </a:t>
            </a:r>
            <a:r>
              <a:rPr lang="ko-KR" altLang="en-US" spc="-100" dirty="0" smtClean="0"/>
              <a:t>클래스 </a:t>
            </a:r>
            <a:r>
              <a:rPr lang="en-US" altLang="ko-KR" spc="-100" dirty="0" smtClean="0"/>
              <a:t>next </a:t>
            </a:r>
            <a:r>
              <a:rPr lang="ko-KR" altLang="en-US" spc="-100" dirty="0" smtClean="0"/>
              <a:t>멤버 함수에 설정</a:t>
            </a:r>
            <a:endParaRPr lang="en-US" altLang="ko-KR" spc="-100" dirty="0" smtClean="0"/>
          </a:p>
          <a:p>
            <a:pPr lvl="2"/>
            <a:r>
              <a:rPr lang="en-US" altLang="ko-KR" spc="-100" dirty="0" smtClean="0"/>
              <a:t>(</a:t>
            </a:r>
            <a:r>
              <a:rPr lang="en-US" altLang="ko-KR" spc="-100" dirty="0" err="1" smtClean="0"/>
              <a:t>gdb</a:t>
            </a:r>
            <a:r>
              <a:rPr lang="en-US" altLang="ko-KR" spc="-100" dirty="0" smtClean="0"/>
              <a:t>) break </a:t>
            </a:r>
            <a:r>
              <a:rPr lang="en-US" altLang="ko-KR" spc="-100" dirty="0" err="1" smtClean="0"/>
              <a:t>hello.c:main</a:t>
            </a:r>
            <a:r>
              <a:rPr lang="en-US" altLang="ko-KR" spc="-100" dirty="0" smtClean="0"/>
              <a:t>	#</a:t>
            </a:r>
            <a:r>
              <a:rPr lang="en-US" altLang="ko-KR" spc="-100" dirty="0" err="1" smtClean="0"/>
              <a:t>hello.c</a:t>
            </a:r>
            <a:r>
              <a:rPr lang="en-US" altLang="ko-KR" spc="-100" dirty="0" smtClean="0"/>
              <a:t> </a:t>
            </a:r>
            <a:r>
              <a:rPr lang="ko-KR" altLang="en-US" spc="-100" dirty="0" smtClean="0"/>
              <a:t>파일의 </a:t>
            </a:r>
            <a:r>
              <a:rPr lang="en-US" altLang="ko-KR" spc="-100" dirty="0" smtClean="0"/>
              <a:t>main </a:t>
            </a:r>
            <a:r>
              <a:rPr lang="ko-KR" altLang="en-US" spc="-100" dirty="0" smtClean="0"/>
              <a:t>함수에 설정</a:t>
            </a:r>
            <a:endParaRPr lang="en-US" altLang="ko-KR" spc="-100" dirty="0" smtClean="0"/>
          </a:p>
          <a:p>
            <a:pPr lvl="2"/>
            <a:r>
              <a:rPr lang="en-US" altLang="ko-KR" spc="-100" dirty="0" smtClean="0"/>
              <a:t>(</a:t>
            </a:r>
            <a:r>
              <a:rPr lang="en-US" altLang="ko-KR" spc="-100" dirty="0" err="1" smtClean="0"/>
              <a:t>gdb</a:t>
            </a:r>
            <a:r>
              <a:rPr lang="en-US" altLang="ko-KR" spc="-100" dirty="0" smtClean="0"/>
              <a:t>) break hello.c:10	#</a:t>
            </a:r>
            <a:r>
              <a:rPr lang="en-US" altLang="ko-KR" spc="-100" dirty="0" err="1" smtClean="0"/>
              <a:t>hello.c</a:t>
            </a:r>
            <a:r>
              <a:rPr lang="en-US" altLang="ko-KR" spc="-100" dirty="0" smtClean="0"/>
              <a:t> </a:t>
            </a:r>
            <a:r>
              <a:rPr lang="ko-KR" altLang="en-US" spc="-100" dirty="0" smtClean="0"/>
              <a:t>파일의 </a:t>
            </a:r>
            <a:r>
              <a:rPr lang="en-US" altLang="ko-KR" spc="-100" dirty="0" smtClean="0"/>
              <a:t>10</a:t>
            </a:r>
            <a:r>
              <a:rPr lang="ko-KR" altLang="en-US" spc="-100" dirty="0" smtClean="0"/>
              <a:t>번째 줄에 설정</a:t>
            </a:r>
            <a:endParaRPr lang="en-US" altLang="ko-KR" spc="-100" dirty="0" smtClean="0"/>
          </a:p>
          <a:p>
            <a:pPr lvl="2"/>
            <a:r>
              <a:rPr lang="en-US" altLang="ko-KR" spc="-100" dirty="0" smtClean="0"/>
              <a:t>(</a:t>
            </a:r>
            <a:r>
              <a:rPr lang="en-US" altLang="ko-KR" spc="-100" dirty="0" err="1" smtClean="0"/>
              <a:t>gdb</a:t>
            </a:r>
            <a:r>
              <a:rPr lang="en-US" altLang="ko-KR" spc="-100" dirty="0" smtClean="0"/>
              <a:t>) break +2		#</a:t>
            </a:r>
            <a:r>
              <a:rPr lang="ko-KR" altLang="en-US" spc="-100" dirty="0" smtClean="0"/>
              <a:t>현재 위치한 행을 기준으로 </a:t>
            </a:r>
            <a:r>
              <a:rPr lang="en-US" altLang="ko-KR" spc="-100" dirty="0" smtClean="0"/>
              <a:t>+2</a:t>
            </a:r>
            <a:r>
              <a:rPr lang="ko-KR" altLang="en-US" spc="-100" dirty="0" smtClean="0"/>
              <a:t>줄에 </a:t>
            </a:r>
            <a:r>
              <a:rPr lang="en-US" altLang="ko-KR" spc="-100" dirty="0" smtClean="0"/>
              <a:t>break </a:t>
            </a:r>
            <a:r>
              <a:rPr lang="ko-KR" altLang="en-US" spc="-100" dirty="0" smtClean="0"/>
              <a:t>설정</a:t>
            </a:r>
            <a:endParaRPr lang="en-US" altLang="ko-KR" spc="-100" dirty="0" smtClean="0"/>
          </a:p>
          <a:p>
            <a:pPr lvl="2"/>
            <a:r>
              <a:rPr lang="en-US" altLang="ko-KR" spc="-100" dirty="0" smtClean="0"/>
              <a:t>(</a:t>
            </a:r>
            <a:r>
              <a:rPr lang="en-US" altLang="ko-KR" spc="-100" dirty="0" err="1" smtClean="0"/>
              <a:t>gdb</a:t>
            </a:r>
            <a:r>
              <a:rPr lang="en-US" altLang="ko-KR" spc="-100" dirty="0" smtClean="0"/>
              <a:t>) break 10 if y == 13	#10</a:t>
            </a:r>
            <a:r>
              <a:rPr lang="ko-KR" altLang="en-US" spc="-100" dirty="0" smtClean="0"/>
              <a:t>줄의 변수 </a:t>
            </a:r>
            <a:r>
              <a:rPr lang="en-US" altLang="ko-KR" spc="-100" dirty="0" smtClean="0"/>
              <a:t>y</a:t>
            </a:r>
            <a:r>
              <a:rPr lang="ko-KR" altLang="en-US" spc="-100" dirty="0" smtClean="0"/>
              <a:t>가 </a:t>
            </a:r>
            <a:r>
              <a:rPr lang="en-US" altLang="ko-KR" spc="-100" dirty="0" smtClean="0"/>
              <a:t>13</a:t>
            </a:r>
            <a:r>
              <a:rPr lang="ko-KR" altLang="en-US" spc="-100" dirty="0" smtClean="0"/>
              <a:t>이 될 때 </a:t>
            </a:r>
            <a:r>
              <a:rPr lang="en-US" altLang="ko-KR" spc="-100" dirty="0" smtClean="0"/>
              <a:t>break </a:t>
            </a:r>
            <a:r>
              <a:rPr lang="ko-KR" altLang="en-US" spc="-100" dirty="0" smtClean="0"/>
              <a:t>설정</a:t>
            </a:r>
            <a:endParaRPr lang="en-US" altLang="ko-KR" spc="-100" dirty="0" smtClean="0"/>
          </a:p>
          <a:p>
            <a:pPr lvl="2"/>
            <a:endParaRPr lang="en-US" altLang="ko-KR" spc="-100" dirty="0" smtClean="0"/>
          </a:p>
          <a:p>
            <a:pPr marL="914400" lvl="2" indent="0">
              <a:buNone/>
            </a:pPr>
            <a:endParaRPr lang="en-US" altLang="ko-KR" spc="-1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7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56792"/>
            <a:ext cx="5457825" cy="4295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Debugger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[8/17]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Breakpoint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코드 줄 번호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996952"/>
            <a:ext cx="2880320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4509120"/>
            <a:ext cx="1221536" cy="1440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445224"/>
            <a:ext cx="2880320" cy="1742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4293096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9</a:t>
            </a:r>
            <a:r>
              <a:rPr lang="ko-KR" altLang="en-US" b="1" dirty="0" smtClean="0">
                <a:solidFill>
                  <a:srgbClr val="FF0000"/>
                </a:solidFill>
              </a:rPr>
              <a:t>번째 줄에 중단점을 설정한다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539552" y="2996952"/>
            <a:ext cx="144016" cy="216024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51720" y="4365104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35896" y="5476582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7722" y="5435932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프로그램을 실행하면 중단점에서 멈춘다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7624" y="4797152"/>
            <a:ext cx="21602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00808"/>
            <a:ext cx="6734179" cy="38164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Debugger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[9/17]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Breakpoint </a:t>
            </a:r>
            <a:r>
              <a:rPr lang="ko-KR" altLang="en-US" dirty="0" smtClean="0"/>
              <a:t>설정</a:t>
            </a:r>
            <a:r>
              <a:rPr lang="en-US" altLang="ko-KR" dirty="0"/>
              <a:t>2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변수 조건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700061" y="3861048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5616" y="3861048"/>
            <a:ext cx="244827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8093" y="3832983"/>
            <a:ext cx="512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r>
              <a:rPr lang="ko-KR" altLang="en-US" b="1" dirty="0" smtClean="0">
                <a:solidFill>
                  <a:srgbClr val="FF0000"/>
                </a:solidFill>
              </a:rPr>
              <a:t>번째 줄에 </a:t>
            </a:r>
            <a:r>
              <a:rPr lang="en-US" altLang="ko-KR" b="1" dirty="0" smtClean="0">
                <a:solidFill>
                  <a:srgbClr val="FF0000"/>
                </a:solidFill>
              </a:rPr>
              <a:t>y == 13</a:t>
            </a:r>
            <a:r>
              <a:rPr lang="ko-KR" altLang="en-US" b="1" dirty="0" smtClean="0">
                <a:solidFill>
                  <a:srgbClr val="FF0000"/>
                </a:solidFill>
              </a:rPr>
              <a:t>이 될 때 </a:t>
            </a:r>
            <a:r>
              <a:rPr lang="en-US" altLang="ko-KR" b="1" dirty="0" smtClean="0">
                <a:solidFill>
                  <a:srgbClr val="FF0000"/>
                </a:solidFill>
              </a:rPr>
              <a:t>break </a:t>
            </a:r>
            <a:r>
              <a:rPr lang="ko-KR" altLang="en-US" b="1" dirty="0" smtClean="0">
                <a:solidFill>
                  <a:srgbClr val="FF0000"/>
                </a:solidFill>
              </a:rPr>
              <a:t>설정 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>
            <a:stCxn id="5" idx="1"/>
          </p:cNvCxnSpPr>
          <p:nvPr/>
        </p:nvCxnSpPr>
        <p:spPr>
          <a:xfrm flipH="1">
            <a:off x="179512" y="3969060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79512" y="3212976"/>
            <a:ext cx="0" cy="7560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79512" y="3212976"/>
            <a:ext cx="27768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57200" y="5085184"/>
            <a:ext cx="397078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499992" y="5075892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8024" y="5003884"/>
            <a:ext cx="341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y</a:t>
            </a:r>
            <a:r>
              <a:rPr lang="en-US" altLang="ko-KR" b="1" dirty="0" smtClean="0">
                <a:solidFill>
                  <a:srgbClr val="FF0000"/>
                </a:solidFill>
              </a:rPr>
              <a:t> == 13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breaking </a:t>
            </a:r>
            <a:r>
              <a:rPr lang="ko-KR" altLang="en-US" b="1" dirty="0" smtClean="0">
                <a:solidFill>
                  <a:srgbClr val="FF0000"/>
                </a:solidFill>
              </a:rPr>
              <a:t>되었다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복사</a:t>
            </a:r>
            <a:r>
              <a:rPr lang="en-US" altLang="ko-KR" smtClean="0"/>
              <a:t>, </a:t>
            </a:r>
            <a:r>
              <a:rPr lang="ko-KR" altLang="en-US" smtClean="0"/>
              <a:t>파일 이동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GDB Debugger </a:t>
            </a:r>
            <a:r>
              <a:rPr lang="ko-KR" altLang="en-US" smtClean="0"/>
              <a:t>소개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GDB Debugger </a:t>
            </a:r>
            <a:r>
              <a:rPr lang="ko-KR" altLang="en-US" smtClean="0"/>
              <a:t>명령어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GDB Debugger</a:t>
            </a:r>
            <a:r>
              <a:rPr lang="ko-KR" altLang="en-US" smtClean="0"/>
              <a:t> 실습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GDB Debugger </a:t>
            </a:r>
            <a:r>
              <a:rPr lang="ko-KR" altLang="en-US" dirty="0"/>
              <a:t>명령어 </a:t>
            </a:r>
            <a:r>
              <a:rPr lang="en-US" altLang="ko-KR" dirty="0" smtClean="0"/>
              <a:t>[10/17]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디버깅을 진행하기 위한 명령어 </a:t>
            </a:r>
            <a:endParaRPr lang="en-US" altLang="ko-KR" smtClean="0"/>
          </a:p>
          <a:p>
            <a:pPr lvl="1"/>
            <a:r>
              <a:rPr lang="en-US" altLang="ko-KR" spc="-100" smtClean="0"/>
              <a:t>next(n), step(s), nexti(ni), stepi(si)</a:t>
            </a:r>
            <a:r>
              <a:rPr lang="en-US" altLang="ko-KR" spc="-100"/>
              <a:t>,</a:t>
            </a:r>
            <a:r>
              <a:rPr lang="en-US" altLang="ko-KR" spc="-100" smtClean="0"/>
              <a:t> continue(c), finish, return</a:t>
            </a:r>
          </a:p>
          <a:p>
            <a:pPr lvl="2"/>
            <a:endParaRPr lang="en-US" altLang="ko-KR" sz="1200" smtClean="0"/>
          </a:p>
          <a:p>
            <a:pPr lvl="1"/>
            <a:r>
              <a:rPr lang="ko-KR" altLang="en-US" spc="-100" smtClean="0"/>
              <a:t>뒤에 </a:t>
            </a:r>
            <a:r>
              <a:rPr lang="en-US" altLang="ko-KR" spc="-100" smtClean="0"/>
              <a:t>i</a:t>
            </a:r>
            <a:r>
              <a:rPr lang="ko-KR" altLang="en-US" spc="-100" smtClean="0"/>
              <a:t>가 없는 명령어는 소스 단위로 진행하고</a:t>
            </a:r>
            <a:r>
              <a:rPr lang="en-US" altLang="ko-KR" spc="-100" smtClean="0"/>
              <a:t>, </a:t>
            </a:r>
            <a:r>
              <a:rPr lang="ko-KR" altLang="en-US" spc="-100" smtClean="0"/>
              <a:t>있는 명령어는 어샘블리어 단위로 진행한다</a:t>
            </a:r>
            <a:endParaRPr lang="en-US" altLang="ko-KR" spc="-100" smtClean="0"/>
          </a:p>
          <a:p>
            <a:pPr lvl="2"/>
            <a:endParaRPr lang="en-US" altLang="ko-KR" sz="1200"/>
          </a:p>
          <a:p>
            <a:pPr lvl="1"/>
            <a:r>
              <a:rPr lang="en-US" altLang="ko-KR" smtClean="0"/>
              <a:t>step</a:t>
            </a:r>
            <a:r>
              <a:rPr lang="ko-KR" altLang="en-US" smtClean="0"/>
              <a:t>과 </a:t>
            </a:r>
            <a:r>
              <a:rPr lang="en-US" altLang="ko-KR" smtClean="0"/>
              <a:t>next</a:t>
            </a:r>
            <a:r>
              <a:rPr lang="ko-KR" altLang="en-US" smtClean="0"/>
              <a:t>의 차이는 함수를 만났을 때</a:t>
            </a:r>
            <a:r>
              <a:rPr lang="en-US" altLang="ko-KR" smtClean="0"/>
              <a:t>, step</a:t>
            </a:r>
            <a:r>
              <a:rPr lang="ko-KR" altLang="en-US" smtClean="0"/>
              <a:t>은 함수 내부로 들어가지만 </a:t>
            </a:r>
            <a:r>
              <a:rPr lang="en-US" altLang="ko-KR" smtClean="0"/>
              <a:t>next</a:t>
            </a:r>
            <a:r>
              <a:rPr lang="ko-KR" altLang="en-US" smtClean="0"/>
              <a:t>는 들어가지 않는다</a:t>
            </a:r>
            <a:endParaRPr lang="en-US" altLang="ko-KR" smtClean="0"/>
          </a:p>
          <a:p>
            <a:pPr lvl="2"/>
            <a:endParaRPr lang="en-US" altLang="ko-KR" sz="1200"/>
          </a:p>
          <a:p>
            <a:pPr lvl="1"/>
            <a:r>
              <a:rPr lang="en-US" altLang="ko-KR" smtClean="0"/>
              <a:t>continue</a:t>
            </a:r>
            <a:r>
              <a:rPr lang="ko-KR" altLang="en-US" smtClean="0"/>
              <a:t>는 다음 중단점까지 진행한다</a:t>
            </a:r>
            <a:endParaRPr lang="en-US" altLang="ko-KR" smtClean="0"/>
          </a:p>
          <a:p>
            <a:pPr lvl="2"/>
            <a:endParaRPr lang="en-US" altLang="ko-KR" sz="1200"/>
          </a:p>
          <a:p>
            <a:pPr lvl="1"/>
            <a:r>
              <a:rPr lang="ko-KR" altLang="en-US" smtClean="0"/>
              <a:t>이동 명령어 다음에 숫자가 오면 숫자 횟수만큼 진행한다</a:t>
            </a:r>
            <a:r>
              <a:rPr lang="en-US" altLang="ko-KR" smtClean="0"/>
              <a:t>. </a:t>
            </a:r>
            <a:r>
              <a:rPr lang="ko-KR" altLang="en-US" smtClean="0"/>
              <a:t>단 중간에 중단점이 있으면 중단점에서 멈추게 된다</a:t>
            </a:r>
            <a:endParaRPr lang="en-US" altLang="ko-KR" smtClean="0"/>
          </a:p>
          <a:p>
            <a:pPr lvl="2"/>
            <a:endParaRPr lang="en-US" altLang="ko-KR" sz="1200"/>
          </a:p>
          <a:p>
            <a:pPr lvl="1"/>
            <a:r>
              <a:rPr lang="en-US" altLang="ko-KR" spc="-100" smtClean="0"/>
              <a:t>finish</a:t>
            </a:r>
            <a:r>
              <a:rPr lang="ko-KR" altLang="en-US" spc="-100" smtClean="0"/>
              <a:t>는 함수를 수행하고 빠져나오기 때문에 함수의 리턴값 까지 확인 할 수 있지만</a:t>
            </a:r>
            <a:r>
              <a:rPr lang="en-US" altLang="ko-KR" spc="-100" smtClean="0"/>
              <a:t>, return</a:t>
            </a:r>
            <a:r>
              <a:rPr lang="ko-KR" altLang="en-US" spc="-100" smtClean="0"/>
              <a:t>은 수행하지 않고 빠져나오기 때문에 함수의 리턴값을 확인할 수 없다</a:t>
            </a:r>
            <a:r>
              <a:rPr lang="en-US" altLang="ko-KR" spc="-100" smtClean="0"/>
              <a:t>.</a:t>
            </a:r>
            <a:endParaRPr lang="en-US" altLang="ko-KR"/>
          </a:p>
          <a:p>
            <a:pPr lvl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12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844824"/>
            <a:ext cx="4845091" cy="37069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Debugger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[11/17]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디버깅 진행 예시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example_02.c </a:t>
            </a:r>
            <a:r>
              <a:rPr lang="ko-KR" altLang="en-US" dirty="0" smtClean="0"/>
              <a:t>소스코드 작성</a:t>
            </a:r>
            <a:r>
              <a:rPr lang="en-US" altLang="ko-KR" dirty="0"/>
              <a:t> </a:t>
            </a:r>
            <a:r>
              <a:rPr lang="ko-KR" altLang="en-US" dirty="0" smtClean="0"/>
              <a:t>및 실행 파일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5733256"/>
            <a:ext cx="6886919" cy="5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2564904"/>
            <a:ext cx="3384375" cy="33843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3" y="2564904"/>
            <a:ext cx="5256584" cy="35283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Debugger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[12/17]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디버깅 진행 예시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GDB Debugger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중단점을 함수가 포함된 </a:t>
            </a:r>
            <a:r>
              <a:rPr lang="en-US" altLang="ko-KR" dirty="0" smtClean="0"/>
              <a:t>9</a:t>
            </a:r>
            <a:r>
              <a:rPr lang="ko-KR" altLang="en-US" dirty="0" smtClean="0"/>
              <a:t>행에 정한 다음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내부에서 리턴 한 결과를 확인하는 예시</a:t>
            </a:r>
            <a:endParaRPr lang="en-US" altLang="ko-KR" dirty="0" smtClean="0"/>
          </a:p>
        </p:txBody>
      </p:sp>
      <p:sp>
        <p:nvSpPr>
          <p:cNvPr id="8" name="타원 7"/>
          <p:cNvSpPr/>
          <p:nvPr/>
        </p:nvSpPr>
        <p:spPr>
          <a:xfrm>
            <a:off x="97297" y="4099238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737" y="4085075"/>
            <a:ext cx="2553872" cy="191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55765" y="2567905"/>
            <a:ext cx="1392299" cy="230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9912" y="4078212"/>
            <a:ext cx="1096939" cy="210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44315" y="4653136"/>
            <a:ext cx="1187725" cy="251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03966" y="5517232"/>
            <a:ext cx="2280202" cy="234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0" idx="1"/>
          </p:cNvCxnSpPr>
          <p:nvPr/>
        </p:nvCxnSpPr>
        <p:spPr>
          <a:xfrm flipH="1">
            <a:off x="2882609" y="2683176"/>
            <a:ext cx="873156" cy="1333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4876851" y="4877880"/>
            <a:ext cx="1" cy="567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012160" y="5805264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932040" y="4077072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246311" y="2575163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8662" y="2519884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9</a:t>
            </a:r>
            <a:r>
              <a:rPr lang="ko-KR" altLang="en-US" b="1" dirty="0" smtClean="0">
                <a:solidFill>
                  <a:srgbClr val="FF0000"/>
                </a:solidFill>
              </a:rPr>
              <a:t>행에 중단점 설정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6056" y="4005064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함수 </a:t>
            </a:r>
            <a:r>
              <a:rPr lang="en-US" altLang="ko-KR" b="1" dirty="0" smtClean="0">
                <a:solidFill>
                  <a:srgbClr val="FF0000"/>
                </a:solidFill>
              </a:rPr>
              <a:t>sum</a:t>
            </a:r>
            <a:r>
              <a:rPr lang="ko-KR" altLang="en-US" b="1" dirty="0" smtClean="0">
                <a:solidFill>
                  <a:srgbClr val="FF0000"/>
                </a:solidFill>
              </a:rPr>
              <a:t>으로 들어간다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662989"/>
            <a:ext cx="280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finish</a:t>
            </a:r>
            <a:r>
              <a:rPr lang="ko-KR" altLang="en-US" b="1" dirty="0" smtClean="0">
                <a:solidFill>
                  <a:srgbClr val="FF0000"/>
                </a:solidFill>
              </a:rPr>
              <a:t>는 함수를 실행하고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리턴 값을 보여준다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Debugger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[13/17]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print/[</a:t>
            </a:r>
            <a:r>
              <a:rPr lang="ko-KR" altLang="en-US" smtClean="0"/>
              <a:t>데이터타입</a:t>
            </a:r>
            <a:r>
              <a:rPr lang="en-US" altLang="ko-KR" smtClean="0"/>
              <a:t>] [</a:t>
            </a:r>
            <a:r>
              <a:rPr lang="ko-KR" altLang="en-US" smtClean="0"/>
              <a:t>변수이름</a:t>
            </a:r>
            <a:r>
              <a:rPr lang="en-US" altLang="ko-KR" smtClean="0"/>
              <a:t>]</a:t>
            </a:r>
          </a:p>
          <a:p>
            <a:pPr lvl="1"/>
            <a:r>
              <a:rPr lang="en-US" altLang="ko-KR" smtClean="0"/>
              <a:t>print(p)</a:t>
            </a:r>
            <a:r>
              <a:rPr lang="ko-KR" altLang="en-US" smtClean="0"/>
              <a:t>는 변수의 값을 확인 할 수 있다</a:t>
            </a:r>
            <a:endParaRPr lang="en-US" altLang="ko-KR" smtClean="0"/>
          </a:p>
          <a:p>
            <a:pPr lvl="1"/>
            <a:r>
              <a:rPr lang="ko-KR" altLang="en-US" smtClean="0"/>
              <a:t>데이터타입으로는 </a:t>
            </a:r>
            <a:r>
              <a:rPr lang="en-US" altLang="ko-KR" smtClean="0"/>
              <a:t>o(8</a:t>
            </a:r>
            <a:r>
              <a:rPr lang="ko-KR" altLang="en-US" smtClean="0"/>
              <a:t>진수</a:t>
            </a:r>
            <a:r>
              <a:rPr lang="en-US" altLang="ko-KR" smtClean="0"/>
              <a:t>), x(16</a:t>
            </a:r>
            <a:r>
              <a:rPr lang="ko-KR" altLang="en-US" smtClean="0"/>
              <a:t>진수</a:t>
            </a:r>
            <a:r>
              <a:rPr lang="en-US" altLang="ko-KR" smtClean="0"/>
              <a:t>), d(10</a:t>
            </a:r>
            <a:r>
              <a:rPr lang="ko-KR" altLang="en-US" smtClean="0"/>
              <a:t>진수</a:t>
            </a:r>
            <a:r>
              <a:rPr lang="en-US" altLang="ko-KR" smtClean="0"/>
              <a:t>), s(</a:t>
            </a:r>
            <a:r>
              <a:rPr lang="ko-KR" altLang="en-US" smtClean="0"/>
              <a:t>문자열</a:t>
            </a:r>
            <a:r>
              <a:rPr lang="en-US" altLang="ko-KR" smtClean="0"/>
              <a:t>) </a:t>
            </a:r>
            <a:r>
              <a:rPr lang="ko-KR" altLang="en-US" smtClean="0"/>
              <a:t>등을 설정할 수 있다</a:t>
            </a:r>
            <a:endParaRPr lang="en-US" altLang="ko-KR"/>
          </a:p>
          <a:p>
            <a:pPr lvl="1"/>
            <a:r>
              <a:rPr lang="en-US" altLang="ko-KR" smtClean="0"/>
              <a:t>print [</a:t>
            </a:r>
            <a:r>
              <a:rPr lang="ko-KR" altLang="en-US" smtClean="0"/>
              <a:t>변수이름</a:t>
            </a:r>
            <a:r>
              <a:rPr lang="en-US" altLang="ko-KR" smtClean="0"/>
              <a:t>] = [</a:t>
            </a:r>
            <a:r>
              <a:rPr lang="ko-KR" altLang="en-US" smtClean="0"/>
              <a:t>값</a:t>
            </a:r>
            <a:r>
              <a:rPr lang="en-US" altLang="ko-KR" smtClean="0"/>
              <a:t>]</a:t>
            </a:r>
            <a:r>
              <a:rPr lang="ko-KR" altLang="en-US" smtClean="0"/>
              <a:t>으로 변수를 주어진</a:t>
            </a:r>
            <a:r>
              <a:rPr lang="en-US" altLang="ko-KR"/>
              <a:t> </a:t>
            </a:r>
            <a:r>
              <a:rPr lang="ko-KR" altLang="en-US" smtClean="0"/>
              <a:t>값으로 설정할 수 있다</a:t>
            </a:r>
            <a:endParaRPr lang="en-US" altLang="ko-KR" smtClean="0"/>
          </a:p>
          <a:p>
            <a:pPr lvl="1"/>
            <a:r>
              <a:rPr lang="en-US" altLang="ko-KR" smtClean="0"/>
              <a:t>print $[</a:t>
            </a:r>
            <a:r>
              <a:rPr lang="ko-KR" altLang="en-US" smtClean="0"/>
              <a:t>레지스터이름</a:t>
            </a:r>
            <a:r>
              <a:rPr lang="en-US" altLang="ko-KR" smtClean="0"/>
              <a:t>]</a:t>
            </a:r>
            <a:r>
              <a:rPr lang="ko-KR" altLang="en-US" smtClean="0"/>
              <a:t>으로 레지스터 내용을 확인할 수 있다</a:t>
            </a:r>
            <a:endParaRPr lang="en-US" altLang="ko-KR"/>
          </a:p>
          <a:p>
            <a:pPr lvl="1"/>
            <a:endParaRPr lang="en-US" altLang="ko-KR" smtClean="0"/>
          </a:p>
          <a:p>
            <a:r>
              <a:rPr lang="en-US" altLang="ko-KR" smtClean="0"/>
              <a:t>x/[</a:t>
            </a:r>
            <a:r>
              <a:rPr lang="ko-KR" altLang="en-US" smtClean="0"/>
              <a:t>크기</a:t>
            </a:r>
            <a:r>
              <a:rPr lang="en-US" altLang="ko-KR" smtClean="0"/>
              <a:t>][</a:t>
            </a:r>
            <a:r>
              <a:rPr lang="ko-KR" altLang="en-US" smtClean="0"/>
              <a:t>데이터타입</a:t>
            </a:r>
            <a:r>
              <a:rPr lang="en-US" altLang="ko-KR" smtClean="0"/>
              <a:t>] [</a:t>
            </a:r>
            <a:r>
              <a:rPr lang="ko-KR" altLang="en-US" smtClean="0"/>
              <a:t>주소</a:t>
            </a:r>
            <a:r>
              <a:rPr lang="en-US" altLang="ko-KR" smtClean="0"/>
              <a:t>]</a:t>
            </a:r>
          </a:p>
          <a:p>
            <a:pPr lvl="1"/>
            <a:r>
              <a:rPr lang="ko-KR" altLang="en-US" smtClean="0"/>
              <a:t>메모리 주소에 저장된 값을 확인 할 수 있다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크기</a:t>
            </a:r>
            <a:r>
              <a:rPr lang="en-US" altLang="ko-KR" smtClean="0"/>
              <a:t>]</a:t>
            </a:r>
            <a:r>
              <a:rPr lang="ko-KR" altLang="en-US" smtClean="0"/>
              <a:t>값에 숫자가 있다면 </a:t>
            </a:r>
            <a:r>
              <a:rPr lang="en-US" altLang="ko-KR" smtClean="0"/>
              <a:t>4</a:t>
            </a:r>
            <a:r>
              <a:rPr lang="ko-KR" altLang="en-US" smtClean="0"/>
              <a:t>바이트 단위로 숫자 값 만큼 값을 출력한다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display(disp)/[</a:t>
            </a:r>
            <a:r>
              <a:rPr lang="ko-KR" altLang="en-US" smtClean="0"/>
              <a:t>데이터타입</a:t>
            </a:r>
            <a:r>
              <a:rPr lang="en-US" altLang="ko-KR" smtClean="0"/>
              <a:t>] [</a:t>
            </a:r>
            <a:r>
              <a:rPr lang="ko-KR" altLang="en-US" smtClean="0"/>
              <a:t>변수</a:t>
            </a:r>
            <a:r>
              <a:rPr lang="en-US" altLang="ko-KR" smtClean="0"/>
              <a:t>]</a:t>
            </a:r>
          </a:p>
          <a:p>
            <a:pPr lvl="1"/>
            <a:r>
              <a:rPr lang="ko-KR" altLang="en-US" smtClean="0"/>
              <a:t>디버깅을 진행할 때마다 지정된 데이터타입으로 변수 값을 보여주게 된다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116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44824"/>
            <a:ext cx="3384375" cy="33843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844824"/>
            <a:ext cx="5057775" cy="30963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Debugger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[14/17]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print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example_02.c </a:t>
            </a:r>
            <a:r>
              <a:rPr lang="ko-KR" altLang="en-US" dirty="0" smtClean="0"/>
              <a:t>소스를 이용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940713" y="2852936"/>
            <a:ext cx="2719519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739416" y="2852936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5716" y="277628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r>
              <a:rPr lang="ko-KR" altLang="en-US" b="1" dirty="0" smtClean="0">
                <a:solidFill>
                  <a:srgbClr val="FF0000"/>
                </a:solidFill>
              </a:rPr>
              <a:t>의 값 확인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955440" y="4077072"/>
            <a:ext cx="216024" cy="21602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9261" y="399577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</a:t>
            </a:r>
            <a:r>
              <a:rPr lang="ko-KR" altLang="en-US" b="1" dirty="0" smtClean="0">
                <a:solidFill>
                  <a:srgbClr val="FF0000"/>
                </a:solidFill>
              </a:rPr>
              <a:t>의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값 변경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8235" y="4077072"/>
            <a:ext cx="2938022" cy="879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204864"/>
            <a:ext cx="6858000" cy="82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Debugger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[15/17]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</a:t>
            </a:r>
          </a:p>
          <a:p>
            <a:pPr lvl="1"/>
            <a:r>
              <a:rPr lang="en-US" altLang="ko-KR" dirty="0" smtClean="0"/>
              <a:t>info</a:t>
            </a:r>
            <a:r>
              <a:rPr lang="ko-KR" altLang="en-US" dirty="0" smtClean="0"/>
              <a:t>는 지금까지 설정했던 중단점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display</a:t>
            </a:r>
            <a:r>
              <a:rPr lang="ko-KR" altLang="en-US" dirty="0" smtClean="0"/>
              <a:t>목록을 확인할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전역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등 프로그램에 관한 정보를 확인 할 수 있다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907704" y="2204864"/>
            <a:ext cx="64807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66087" y="2492896"/>
            <a:ext cx="94884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068960"/>
            <a:ext cx="3240360" cy="346248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987824" y="3573016"/>
            <a:ext cx="864096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5856" y="3068960"/>
            <a:ext cx="216024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3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365104"/>
            <a:ext cx="6791325" cy="19716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844824"/>
            <a:ext cx="6696744" cy="18331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Debugger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[16/17]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중단점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중단점 번호로 삭제 </a:t>
            </a:r>
            <a:r>
              <a:rPr lang="en-US" altLang="ko-KR" dirty="0" smtClean="0"/>
              <a:t>: del(d) [</a:t>
            </a:r>
            <a:r>
              <a:rPr lang="ko-KR" altLang="en-US" dirty="0" smtClean="0"/>
              <a:t>중단점 번호</a:t>
            </a:r>
            <a:r>
              <a:rPr lang="en-US" altLang="ko-KR" dirty="0" smtClean="0"/>
              <a:t>]</a:t>
            </a:r>
          </a:p>
          <a:p>
            <a:pPr marL="914400" lvl="2" indent="0">
              <a:buNone/>
            </a:pP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줄 번호로 삭제 </a:t>
            </a:r>
            <a:r>
              <a:rPr lang="en-US" altLang="ko-KR" dirty="0" smtClean="0"/>
              <a:t>: cl [</a:t>
            </a:r>
            <a:r>
              <a:rPr lang="ko-KR" altLang="en-US" dirty="0" smtClean="0"/>
              <a:t>줄 번호</a:t>
            </a:r>
            <a:r>
              <a:rPr lang="en-US" altLang="ko-KR" dirty="0" smtClean="0"/>
              <a:t>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5780" y="2132856"/>
            <a:ext cx="201844" cy="53052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7664" y="2636912"/>
            <a:ext cx="504056" cy="18955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85780" y="3140968"/>
            <a:ext cx="201844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52320" y="4653136"/>
            <a:ext cx="144016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7664" y="5157192"/>
            <a:ext cx="432048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52320" y="5661248"/>
            <a:ext cx="144016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16832"/>
            <a:ext cx="5076825" cy="42862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GDB Debugger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[17/17]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display </a:t>
            </a:r>
            <a:r>
              <a:rPr lang="ko-KR" altLang="en-US" dirty="0" smtClean="0"/>
              <a:t>삭제</a:t>
            </a:r>
            <a:endParaRPr lang="en-US" altLang="ko-KR" dirty="0"/>
          </a:p>
          <a:p>
            <a:pPr lvl="1"/>
            <a:r>
              <a:rPr lang="en-US" altLang="ko-KR" dirty="0" smtClean="0"/>
              <a:t>display 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undisplay</a:t>
            </a:r>
            <a:r>
              <a:rPr lang="en-US" altLang="ko-KR" dirty="0" smtClean="0"/>
              <a:t> [display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03648" y="4509121"/>
            <a:ext cx="288032" cy="4320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9712" y="4941169"/>
            <a:ext cx="1152128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5589240"/>
            <a:ext cx="216024" cy="4320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1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GDB Debugger </a:t>
            </a:r>
            <a:r>
              <a:rPr lang="ko-KR" altLang="en-US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5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725144"/>
            <a:ext cx="6589254" cy="1080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5" y="2132856"/>
            <a:ext cx="6469476" cy="5040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GDB Debugger </a:t>
            </a:r>
            <a:r>
              <a:rPr lang="ko-KR" altLang="en-US" smtClean="0"/>
              <a:t>실습 </a:t>
            </a:r>
            <a:r>
              <a:rPr lang="en-US" altLang="ko-KR" smtClean="0"/>
              <a:t>[1/2]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_01 : </a:t>
            </a:r>
            <a:r>
              <a:rPr lang="ko-KR" altLang="en-US" dirty="0" smtClean="0"/>
              <a:t>무한 루프 탈출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practice_01.c </a:t>
            </a:r>
            <a:r>
              <a:rPr lang="ko-KR" altLang="en-US" dirty="0" smtClean="0"/>
              <a:t>파일을 컴파일하여 실습</a:t>
            </a:r>
            <a:endParaRPr lang="en-US" altLang="ko-KR" dirty="0"/>
          </a:p>
          <a:p>
            <a:pPr lvl="1"/>
            <a:r>
              <a:rPr lang="ko-KR" altLang="en-US" dirty="0" smtClean="0"/>
              <a:t>실행파일을 실행시키면 아래와 같이 무한 루프에 빠져있다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무한 루프에 빠지게 되면 여기서 </a:t>
            </a:r>
            <a:r>
              <a:rPr lang="en-US" altLang="ko-KR" dirty="0" smtClean="0"/>
              <a:t>ctrl + c</a:t>
            </a:r>
            <a:r>
              <a:rPr lang="ko-KR" altLang="en-US" dirty="0" smtClean="0"/>
              <a:t>를 눌러 빠져 나온다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코드 내에 </a:t>
            </a:r>
            <a:r>
              <a:rPr lang="en-US" altLang="ko-KR" dirty="0" smtClean="0"/>
              <a:t>m, n, k</a:t>
            </a:r>
            <a:r>
              <a:rPr lang="ko-KR" altLang="en-US" dirty="0" smtClean="0"/>
              <a:t>값만 수정하여 다시 컴파일 하게 되어 무한 루프에 빠지지 않게 되면 아래와 같은 결과를 확인할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배열 표현</a:t>
            </a:r>
            <a:r>
              <a:rPr lang="en-US" altLang="ko-KR" dirty="0" smtClean="0">
                <a:solidFill>
                  <a:srgbClr val="FF0000"/>
                </a:solidFill>
              </a:rPr>
              <a:t>(ex : array[0][0])</a:t>
            </a:r>
            <a:r>
              <a:rPr lang="ko-KR" altLang="en-US" dirty="0" smtClean="0">
                <a:solidFill>
                  <a:srgbClr val="FF0000"/>
                </a:solidFill>
              </a:rPr>
              <a:t>은 사용하지 않고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m, n, k</a:t>
            </a:r>
            <a:r>
              <a:rPr lang="ko-KR" altLang="en-US" dirty="0" smtClean="0">
                <a:solidFill>
                  <a:srgbClr val="FF0000"/>
                </a:solidFill>
              </a:rPr>
              <a:t>값만을 수정해서 진행한다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5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이동 </a:t>
            </a:r>
            <a:r>
              <a:rPr lang="en-US" altLang="ko-KR" dirty="0" smtClean="0"/>
              <a:t>[1/3]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가상머신으로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붙여 넣기를 하는 경우</a:t>
            </a:r>
            <a:endParaRPr lang="en-US" altLang="ko-KR" dirty="0" smtClean="0"/>
          </a:p>
          <a:p>
            <a:pPr lvl="1"/>
            <a:r>
              <a:rPr lang="en-US" altLang="ko-KR" spc="-100" dirty="0" smtClean="0"/>
              <a:t>VMWare</a:t>
            </a:r>
            <a:r>
              <a:rPr lang="ko-KR" altLang="en-US" spc="-100" dirty="0" smtClean="0"/>
              <a:t>는 </a:t>
            </a:r>
            <a:r>
              <a:rPr lang="en-US" altLang="ko-KR" spc="-100" dirty="0" err="1" smtClean="0"/>
              <a:t>VMWareTool</a:t>
            </a:r>
            <a:r>
              <a:rPr lang="ko-KR" altLang="en-US" spc="-100" dirty="0" smtClean="0"/>
              <a:t>이 설치가 되어 있어야한다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VirtualBox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유저는 게스트 확장 설치가  되어 있어야 한다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3"/>
            <a:ext cx="2790825" cy="158417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475656" y="3212976"/>
            <a:ext cx="100811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60032" y="4967225"/>
            <a:ext cx="1179378" cy="275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3789040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윈도우에서 문자열을 복사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54806" y="3848311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43608" y="4869160"/>
            <a:ext cx="288032" cy="28158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420888"/>
            <a:ext cx="3913262" cy="15121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5445224"/>
            <a:ext cx="2304256" cy="8858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4581128"/>
            <a:ext cx="3816424" cy="122413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71600" y="6165304"/>
            <a:ext cx="100811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6588224" y="3645024"/>
            <a:ext cx="117937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6056" y="393305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붙여넣기</a:t>
            </a:r>
            <a:r>
              <a:rPr lang="en-US" altLang="ko-KR" b="1" dirty="0" smtClean="0">
                <a:solidFill>
                  <a:srgbClr val="FF0000"/>
                </a:solidFill>
              </a:rPr>
              <a:t>(Paste)</a:t>
            </a:r>
            <a:r>
              <a:rPr lang="ko-KR" altLang="en-US" b="1" dirty="0" smtClean="0">
                <a:solidFill>
                  <a:srgbClr val="FF0000"/>
                </a:solidFill>
              </a:rPr>
              <a:t>가 활성화 되어있다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48064" y="5805264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붙여넣기</a:t>
            </a:r>
            <a:r>
              <a:rPr lang="ko-KR" altLang="en-US" b="1" dirty="0" smtClean="0">
                <a:solidFill>
                  <a:srgbClr val="FF0000"/>
                </a:solidFill>
              </a:rPr>
              <a:t> 한 결과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 때 </a:t>
            </a:r>
            <a:r>
              <a:rPr lang="en-US" altLang="ko-KR" b="1" dirty="0" smtClean="0">
                <a:solidFill>
                  <a:srgbClr val="FF0000"/>
                </a:solidFill>
              </a:rPr>
              <a:t>vi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입력모드여야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정상적으로 복사된다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60032" y="4005064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4149080"/>
            <a:ext cx="2520280" cy="6667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331640" y="4797152"/>
            <a:ext cx="2858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Terminal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vi </a:t>
            </a:r>
            <a:r>
              <a:rPr lang="ko-KR" altLang="en-US" b="1" dirty="0" smtClean="0">
                <a:solidFill>
                  <a:srgbClr val="FF0000"/>
                </a:solidFill>
              </a:rPr>
              <a:t>명령어를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통해 텍스트 파일 생성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1720" y="5733256"/>
            <a:ext cx="2753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Vi Editor</a:t>
            </a:r>
            <a:r>
              <a:rPr lang="ko-KR" altLang="en-US" b="1" dirty="0" smtClean="0">
                <a:solidFill>
                  <a:srgbClr val="FF0000"/>
                </a:solidFill>
              </a:rPr>
              <a:t>에 들어가서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를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눌러 입력 모드로 전환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835696" y="5805264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860032" y="5877272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005064"/>
            <a:ext cx="5257800" cy="6858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Factorial </a:t>
            </a:r>
            <a:r>
              <a:rPr lang="ko-KR" altLang="en-US" dirty="0" smtClean="0"/>
              <a:t>계산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practice_02.c </a:t>
            </a:r>
            <a:r>
              <a:rPr lang="ko-KR" altLang="en-US" dirty="0" smtClean="0"/>
              <a:t>파일을 컴파일 하여 실습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3! = 6</a:t>
            </a:r>
            <a:r>
              <a:rPr lang="ko-KR" altLang="en-US" dirty="0" smtClean="0"/>
              <a:t>이지만 잘못된 값이 나온다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gdb</a:t>
            </a:r>
            <a:r>
              <a:rPr lang="ko-KR" altLang="en-US" dirty="0" smtClean="0"/>
              <a:t>를 사용해 잘못된 부분을 체크하여 코드를 수정하여 다시 컴파일 하면 된다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잘못된 부분을 모두 수정하게 되면 아래와 같은 결과가 나온다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주의 </a:t>
            </a:r>
            <a:r>
              <a:rPr lang="en-US" altLang="ko-KR" dirty="0" smtClean="0">
                <a:solidFill>
                  <a:srgbClr val="FF0000"/>
                </a:solidFill>
              </a:rPr>
              <a:t>: 20</a:t>
            </a:r>
            <a:r>
              <a:rPr lang="ko-KR" altLang="en-US" dirty="0" smtClean="0">
                <a:solidFill>
                  <a:srgbClr val="FF0000"/>
                </a:solidFill>
              </a:rPr>
              <a:t>이상의 값은 </a:t>
            </a:r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ko-KR" altLang="en-US" dirty="0" smtClean="0">
                <a:solidFill>
                  <a:srgbClr val="FF0000"/>
                </a:solidFill>
              </a:rPr>
              <a:t>변수의 표현 한계인 </a:t>
            </a:r>
            <a:r>
              <a:rPr lang="en-US" altLang="ko-KR" dirty="0" smtClean="0">
                <a:solidFill>
                  <a:srgbClr val="FF0000"/>
                </a:solidFill>
              </a:rPr>
              <a:t>2147483647</a:t>
            </a:r>
            <a:r>
              <a:rPr lang="ko-KR" altLang="en-US" dirty="0" smtClean="0">
                <a:solidFill>
                  <a:srgbClr val="FF0000"/>
                </a:solidFill>
              </a:rPr>
              <a:t>을 넘기 때문에 정확한 값이 나오지 않는다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32857"/>
            <a:ext cx="5429250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GDB Debugger </a:t>
            </a:r>
            <a:r>
              <a:rPr lang="ko-KR" altLang="en-US" smtClean="0"/>
              <a:t>실습 </a:t>
            </a:r>
            <a:r>
              <a:rPr lang="en-US" altLang="ko-KR" smtClean="0"/>
              <a:t>[2/2]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5301208"/>
            <a:ext cx="52768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homework.c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소스코드를 이용하여 해결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homework.c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소스를 컴파일 후 실행하게 되면 </a:t>
            </a:r>
            <a:r>
              <a:rPr lang="en-US" altLang="ko-KR" dirty="0" smtClean="0"/>
              <a:t>Segmentation fault </a:t>
            </a:r>
            <a:r>
              <a:rPr lang="ko-KR" altLang="en-US" dirty="0" smtClean="0"/>
              <a:t>오류가 나온다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GDB Debugger</a:t>
            </a:r>
            <a:r>
              <a:rPr lang="ko-KR" altLang="en-US" dirty="0" smtClean="0"/>
              <a:t>를 이용하여 문제점을 발견하고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소스코드를 수정 하면 이러한 결과가 나온다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204864"/>
            <a:ext cx="6648739" cy="12961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725144"/>
            <a:ext cx="6432715" cy="14401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75656" y="3212976"/>
            <a:ext cx="3672408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7665" y="5733256"/>
            <a:ext cx="102043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2019.04.08 – 13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추가 제출 기한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2019.04.15 – 13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일당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점 감점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제출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보고서 제출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화면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 화면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GDB</a:t>
            </a:r>
            <a:r>
              <a:rPr lang="ko-KR" altLang="en-US" dirty="0" smtClean="0"/>
              <a:t>를 이용한 풀이과정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OS00_01_</a:t>
            </a:r>
            <a:r>
              <a:rPr lang="ko-KR" altLang="en-US" dirty="0" smtClean="0"/>
              <a:t>학번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워드</a:t>
            </a:r>
            <a:r>
              <a:rPr lang="en-US" altLang="ko-KR" dirty="0" smtClean="0"/>
              <a:t>, pdf </a:t>
            </a:r>
            <a:r>
              <a:rPr lang="ko-KR" altLang="en-US" dirty="0" smtClean="0"/>
              <a:t>등 파일 형식은 자유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</a:t>
            </a:r>
            <a:r>
              <a:rPr lang="en-US" altLang="ko-KR" dirty="0" err="1" smtClean="0"/>
              <a:t>leraning</a:t>
            </a:r>
            <a:r>
              <a:rPr lang="ko-KR" altLang="en-US" dirty="0"/>
              <a:t> </a:t>
            </a:r>
            <a:r>
              <a:rPr lang="ko-KR" altLang="en-US" dirty="0" smtClean="0"/>
              <a:t>과목 강의실 메뉴에 과제제출 메뉴를 통해 과제를 제출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44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5400" smtClean="0"/>
              <a:t>Q&amp;A</a:t>
            </a:r>
            <a:endParaRPr lang="ko-KR" altLang="en-US" sz="540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3600" smtClean="0"/>
              <a:t>Thank you!!</a:t>
            </a:r>
            <a:endParaRPr lang="ko-KR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이동 </a:t>
            </a:r>
            <a:r>
              <a:rPr lang="en-US" altLang="ko-KR" dirty="0" smtClean="0"/>
              <a:t>[2/3]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가상머신으로</a:t>
            </a:r>
            <a:r>
              <a:rPr lang="ko-KR" altLang="en-US" dirty="0" smtClean="0"/>
              <a:t> 파일을 옮기는 경우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268260" y="1541668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윈도우에서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가상머신으로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파일을 드래그 앤 드롭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95936" y="1619153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56792"/>
            <a:ext cx="3124200" cy="34861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67744" y="1556792"/>
            <a:ext cx="983779" cy="82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2"/>
          </p:cNvCxnSpPr>
          <p:nvPr/>
        </p:nvCxnSpPr>
        <p:spPr>
          <a:xfrm>
            <a:off x="2759634" y="2383459"/>
            <a:ext cx="12166" cy="15405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852936"/>
            <a:ext cx="3457575" cy="27051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84168" y="4365104"/>
            <a:ext cx="983779" cy="82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149713" y="5252411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7688" y="523327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파일이 복사되었다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16832"/>
            <a:ext cx="3946986" cy="403244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파일 이동 </a:t>
            </a:r>
            <a:r>
              <a:rPr lang="en-US" altLang="ko-KR" dirty="0" smtClean="0"/>
              <a:t>[</a:t>
            </a:r>
            <a:r>
              <a:rPr lang="en-US" altLang="ko-KR" dirty="0"/>
              <a:t>3</a:t>
            </a:r>
            <a:r>
              <a:rPr lang="en-US" altLang="ko-KR" dirty="0" smtClean="0"/>
              <a:t>/3]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가상머신에서 윈도우로 파일 보내기</a:t>
            </a:r>
            <a:endParaRPr lang="en-US" altLang="ko-KR" dirty="0" smtClean="0"/>
          </a:p>
          <a:p>
            <a:pPr lvl="1"/>
            <a:r>
              <a:rPr lang="ko-KR" altLang="en-US" smtClean="0"/>
              <a:t>드래그 앤 드롭으로 옮길 수 있다</a:t>
            </a:r>
            <a:endParaRPr lang="en-US" altLang="ko-KR"/>
          </a:p>
          <a:p>
            <a:pPr marL="457200" lvl="1" indent="0">
              <a:buNone/>
            </a:pPr>
            <a:endParaRPr lang="en-US" altLang="ko-KR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995936" y="4437112"/>
            <a:ext cx="1008112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0"/>
          </p:cNvCxnSpPr>
          <p:nvPr/>
        </p:nvCxnSpPr>
        <p:spPr>
          <a:xfrm flipV="1">
            <a:off x="4499992" y="2564904"/>
            <a:ext cx="0" cy="1872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07972" y="479715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가상머신 밖으로 드래그 앤 드랍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27535" y="4856133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GDB Debugger </a:t>
            </a:r>
            <a:r>
              <a:rPr lang="ko-KR" altLang="en-US" smtClean="0"/>
              <a:t>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0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GDB Debugger </a:t>
            </a:r>
            <a:r>
              <a:rPr lang="ko-KR" altLang="en-US" smtClean="0"/>
              <a:t>소개</a:t>
            </a:r>
            <a:r>
              <a:rPr lang="en-US" altLang="ko-KR" smtClean="0"/>
              <a:t> [1/3]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GDB Debugger</a:t>
            </a:r>
          </a:p>
          <a:p>
            <a:endParaRPr lang="en-US" altLang="ko-KR" dirty="0" smtClean="0"/>
          </a:p>
          <a:p>
            <a:pPr lvl="1"/>
            <a:r>
              <a:rPr lang="ko-KR" altLang="en-US" spc="-100" smtClean="0"/>
              <a:t>유닉스 기반 운영체제에서 사용하는 디버거</a:t>
            </a:r>
            <a:endParaRPr lang="en-US" altLang="ko-KR" spc="-100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Ada, C, C++, Objective-C </a:t>
            </a:r>
            <a:r>
              <a:rPr lang="ko-KR" altLang="en-US" smtClean="0"/>
              <a:t>등 여러 프로그래밍 언어 디버깅 가능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GUI</a:t>
            </a:r>
            <a:r>
              <a:rPr lang="ko-KR" altLang="en-US" smtClean="0"/>
              <a:t>가 아닌 </a:t>
            </a:r>
            <a:r>
              <a:rPr lang="en-US" altLang="ko-KR" smtClean="0"/>
              <a:t>Command Line</a:t>
            </a:r>
            <a:r>
              <a:rPr lang="ko-KR" altLang="en-US" smtClean="0"/>
              <a:t>으로 이루어진 인터페이스</a:t>
            </a:r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4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 옵션 </a:t>
            </a:r>
            <a:r>
              <a:rPr lang="en-US" altLang="ko-KR" dirty="0" smtClean="0"/>
              <a:t>–g</a:t>
            </a:r>
          </a:p>
          <a:p>
            <a:pPr lvl="1"/>
            <a:r>
              <a:rPr lang="en-US" altLang="ko-KR" dirty="0" err="1" smtClean="0"/>
              <a:t>gcc</a:t>
            </a:r>
            <a:r>
              <a:rPr lang="ko-KR" altLang="en-US" dirty="0" smtClean="0"/>
              <a:t>명령에서 </a:t>
            </a:r>
            <a:r>
              <a:rPr lang="en-US" altLang="ko-KR" dirty="0" smtClean="0"/>
              <a:t>-g </a:t>
            </a:r>
            <a:r>
              <a:rPr lang="ko-KR" altLang="en-US" dirty="0" smtClean="0"/>
              <a:t>옵션을 설정하여 디버그가 가능한 프로그램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디버깅 정보가 들어가기 때문에 프로그램 크기가 커진다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88840"/>
            <a:ext cx="6897762" cy="19616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GDB Debugger </a:t>
            </a:r>
            <a:r>
              <a:rPr lang="ko-KR" altLang="en-US"/>
              <a:t>소개</a:t>
            </a:r>
            <a:r>
              <a:rPr lang="en-US" altLang="ko-KR"/>
              <a:t> </a:t>
            </a:r>
            <a:r>
              <a:rPr lang="en-US" altLang="ko-KR" smtClean="0"/>
              <a:t>[2/3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84168" y="2636912"/>
            <a:ext cx="288032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99992" y="3212976"/>
            <a:ext cx="504056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4437112"/>
            <a:ext cx="6912768" cy="184700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572000" y="5589240"/>
            <a:ext cx="576064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GDB Debugger </a:t>
            </a:r>
            <a:r>
              <a:rPr lang="ko-KR" altLang="en-US" smtClean="0"/>
              <a:t>소개</a:t>
            </a:r>
            <a:r>
              <a:rPr lang="en-US" altLang="ko-KR" smtClean="0"/>
              <a:t> [</a:t>
            </a:r>
            <a:r>
              <a:rPr lang="en-US" altLang="ko-KR"/>
              <a:t>3</a:t>
            </a:r>
            <a:r>
              <a:rPr lang="en-US" altLang="ko-KR" smtClean="0"/>
              <a:t>/3]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실행방법</a:t>
            </a:r>
            <a:endParaRPr lang="en-US" altLang="ko-KR" smtClean="0"/>
          </a:p>
          <a:p>
            <a:pPr lvl="1"/>
            <a:r>
              <a:rPr lang="en-US" altLang="ko-KR" smtClean="0"/>
              <a:t>Ubuntu linux</a:t>
            </a:r>
            <a:r>
              <a:rPr lang="ko-KR" altLang="en-US" smtClean="0"/>
              <a:t>에 기본적으로 설치 되어있다</a:t>
            </a:r>
            <a:endParaRPr lang="en-US" altLang="ko-KR" smtClean="0"/>
          </a:p>
          <a:p>
            <a:pPr lvl="1"/>
            <a:r>
              <a:rPr lang="en-US" altLang="ko-KR" smtClean="0"/>
              <a:t>gdb</a:t>
            </a:r>
            <a:r>
              <a:rPr lang="ko-KR" altLang="en-US" smtClean="0"/>
              <a:t>를 터미널에 입력하여 실행할 수 있으며</a:t>
            </a:r>
            <a:r>
              <a:rPr lang="en-US" altLang="ko-KR" smtClean="0"/>
              <a:t>, -g</a:t>
            </a:r>
            <a:r>
              <a:rPr lang="ko-KR" altLang="en-US" smtClean="0"/>
              <a:t>명령어로 컴파일 된 프로그램을 </a:t>
            </a:r>
            <a:r>
              <a:rPr lang="en-US" altLang="ko-KR" smtClean="0"/>
              <a:t>file (</a:t>
            </a:r>
            <a:r>
              <a:rPr lang="ko-KR" altLang="en-US" smtClean="0"/>
              <a:t>프로그램이름</a:t>
            </a:r>
            <a:r>
              <a:rPr lang="en-US" altLang="ko-KR" smtClean="0"/>
              <a:t>)</a:t>
            </a:r>
            <a:r>
              <a:rPr lang="ko-KR" altLang="en-US" smtClean="0"/>
              <a:t>으로 로드할 수 있다</a:t>
            </a:r>
            <a:endParaRPr lang="en-US" altLang="ko-KR" smtClean="0"/>
          </a:p>
          <a:p>
            <a:pPr lvl="1"/>
            <a:r>
              <a:rPr lang="en-US" altLang="ko-KR" spc="-100" smtClean="0"/>
              <a:t>gdb (</a:t>
            </a:r>
            <a:r>
              <a:rPr lang="ko-KR" altLang="en-US" spc="-100" smtClean="0"/>
              <a:t>프로그램</a:t>
            </a:r>
            <a:r>
              <a:rPr lang="en-US" altLang="ko-KR" spc="-100" smtClean="0"/>
              <a:t>, </a:t>
            </a:r>
            <a:r>
              <a:rPr lang="ko-KR" altLang="en-US" spc="-100" smtClean="0"/>
              <a:t>프로그램 핵심파일</a:t>
            </a:r>
            <a:r>
              <a:rPr lang="en-US" altLang="ko-KR" spc="-100" smtClean="0"/>
              <a:t>, </a:t>
            </a:r>
            <a:r>
              <a:rPr lang="ko-KR" altLang="en-US" spc="-100" smtClean="0"/>
              <a:t>프로세스 </a:t>
            </a:r>
            <a:r>
              <a:rPr lang="en-US" altLang="ko-KR" spc="-100" smtClean="0"/>
              <a:t>ID)</a:t>
            </a:r>
            <a:r>
              <a:rPr lang="ko-KR" altLang="en-US" spc="-100" smtClean="0"/>
              <a:t>명령어로 실행 할 수 있다</a:t>
            </a:r>
            <a:endParaRPr lang="en-US" altLang="ko-KR" spc="-100" smtClean="0"/>
          </a:p>
          <a:p>
            <a:pPr lvl="1"/>
            <a:r>
              <a:rPr lang="en-US" altLang="ko-KR" spc="-100" smtClean="0"/>
              <a:t>gdb </a:t>
            </a:r>
            <a:r>
              <a:rPr lang="ko-KR" altLang="en-US" spc="-100" smtClean="0"/>
              <a:t>종료는 </a:t>
            </a:r>
            <a:r>
              <a:rPr lang="en-US" altLang="ko-KR" spc="-100" smtClean="0"/>
              <a:t>quit, q</a:t>
            </a:r>
            <a:r>
              <a:rPr lang="ko-KR" altLang="en-US" spc="-100" smtClean="0"/>
              <a:t>를 커맨드 창에 입력하거나 </a:t>
            </a:r>
            <a:r>
              <a:rPr lang="en-US" altLang="ko-KR" spc="-100" smtClean="0"/>
              <a:t>ctrl+d</a:t>
            </a:r>
            <a:r>
              <a:rPr lang="ko-KR" altLang="en-US" spc="-100" smtClean="0"/>
              <a:t>를 눌러서 종료할 수 있다</a:t>
            </a:r>
            <a:endParaRPr lang="en-US" altLang="ko-KR" spc="-100" dirty="0"/>
          </a:p>
          <a:p>
            <a:pPr lvl="2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068960"/>
            <a:ext cx="7056784" cy="34575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64088" y="3645024"/>
            <a:ext cx="864096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0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18396</TotalTime>
  <Words>1996</Words>
  <Application>Microsoft Office PowerPoint</Application>
  <PresentationFormat>화면 슬라이드 쇼(4:3)</PresentationFormat>
  <Paragraphs>349</Paragraphs>
  <Slides>33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HY헤드라인M</vt:lpstr>
      <vt:lpstr>맑은 고딕</vt:lpstr>
      <vt:lpstr>Arial</vt:lpstr>
      <vt:lpstr>Cambria Math</vt:lpstr>
      <vt:lpstr>Symbol</vt:lpstr>
      <vt:lpstr>Wingdings</vt:lpstr>
      <vt:lpstr>Office 테마</vt:lpstr>
      <vt:lpstr>실습 5주차</vt:lpstr>
      <vt:lpstr>Contents</vt:lpstr>
      <vt:lpstr>복사, 파일 이동 [1/3]</vt:lpstr>
      <vt:lpstr>복사, 파일 이동 [2/3]</vt:lpstr>
      <vt:lpstr>복사 / 파일 이동 [3/3]</vt:lpstr>
      <vt:lpstr>GDB Debugger 소개</vt:lpstr>
      <vt:lpstr>GDB Debugger 소개 [1/3]</vt:lpstr>
      <vt:lpstr>GDB Debugger 소개 [2/3]</vt:lpstr>
      <vt:lpstr>GDB Debugger 소개 [3/3]</vt:lpstr>
      <vt:lpstr>GDB Debugger 명령어</vt:lpstr>
      <vt:lpstr>GDB Debugger 명령어 [1/17]</vt:lpstr>
      <vt:lpstr>GDB Debugger 명령어 [2/17]</vt:lpstr>
      <vt:lpstr>GDB Debugger 명령어 [3/17]</vt:lpstr>
      <vt:lpstr>GDB Debugger 명령어 [4/17]</vt:lpstr>
      <vt:lpstr>GDB Debugger 명령어 [5/17]</vt:lpstr>
      <vt:lpstr>GDB Debugger 명령어 [6/17]</vt:lpstr>
      <vt:lpstr>GDB Debugger 명령어 [7/17]</vt:lpstr>
      <vt:lpstr>GDB Debugger 명령어 [8/17]</vt:lpstr>
      <vt:lpstr>GDB Debugger 명령어 [9/17]</vt:lpstr>
      <vt:lpstr>GDB Debugger 명령어 [10/17]</vt:lpstr>
      <vt:lpstr>GDB Debugger 명령어 [11/17]</vt:lpstr>
      <vt:lpstr>GDB Debugger 명령어 [12/17]</vt:lpstr>
      <vt:lpstr>GDB Debugger 명령어 [13/17]</vt:lpstr>
      <vt:lpstr>GDB Debugger 명령어 [14/17]</vt:lpstr>
      <vt:lpstr>GDB Debugger 명령어 [15/17]</vt:lpstr>
      <vt:lpstr>GDB Debugger 명령어 [16/17]</vt:lpstr>
      <vt:lpstr>GDB Debugger 명령어 [17/17]</vt:lpstr>
      <vt:lpstr>GDB Debugger 실습</vt:lpstr>
      <vt:lpstr>GDB Debugger 실습 [1/2]</vt:lpstr>
      <vt:lpstr>GDB Debugger 실습 [2/2]</vt:lpstr>
      <vt:lpstr>과제</vt:lpstr>
      <vt:lpstr>과제 제출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</dc:creator>
  <cp:lastModifiedBy>admin</cp:lastModifiedBy>
  <cp:revision>867</cp:revision>
  <dcterms:created xsi:type="dcterms:W3CDTF">2011-03-25T06:45:23Z</dcterms:created>
  <dcterms:modified xsi:type="dcterms:W3CDTF">2019-03-30T06:19:40Z</dcterms:modified>
</cp:coreProperties>
</file>