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81" r:id="rId3"/>
    <p:sldId id="314" r:id="rId4"/>
    <p:sldId id="338" r:id="rId5"/>
    <p:sldId id="315" r:id="rId6"/>
    <p:sldId id="316" r:id="rId7"/>
    <p:sldId id="327" r:id="rId8"/>
    <p:sldId id="318" r:id="rId9"/>
    <p:sldId id="342" r:id="rId10"/>
    <p:sldId id="317" r:id="rId11"/>
    <p:sldId id="319" r:id="rId12"/>
    <p:sldId id="320" r:id="rId13"/>
    <p:sldId id="343" r:id="rId14"/>
    <p:sldId id="322" r:id="rId15"/>
    <p:sldId id="324" r:id="rId16"/>
    <p:sldId id="339" r:id="rId17"/>
    <p:sldId id="325" r:id="rId18"/>
    <p:sldId id="326" r:id="rId19"/>
    <p:sldId id="284" r:id="rId20"/>
    <p:sldId id="313" r:id="rId21"/>
    <p:sldId id="293" r:id="rId22"/>
    <p:sldId id="344" r:id="rId23"/>
    <p:sldId id="340" r:id="rId24"/>
    <p:sldId id="286" r:id="rId25"/>
    <p:sldId id="304" r:id="rId26"/>
    <p:sldId id="305" r:id="rId27"/>
    <p:sldId id="306" r:id="rId28"/>
    <p:sldId id="341" r:id="rId29"/>
    <p:sldId id="312" r:id="rId30"/>
    <p:sldId id="311" r:id="rId31"/>
    <p:sldId id="307" r:id="rId32"/>
    <p:sldId id="280" r:id="rId33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FF9999"/>
    <a:srgbClr val="CCCCFF"/>
    <a:srgbClr val="FF99FF"/>
    <a:srgbClr val="FFFF99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84785" autoAdjust="0"/>
  </p:normalViewPr>
  <p:slideViewPr>
    <p:cSldViewPr>
      <p:cViewPr varScale="1">
        <p:scale>
          <a:sx n="94" d="100"/>
          <a:sy n="94" d="100"/>
        </p:scale>
        <p:origin x="205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3354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CDA7F6-9387-4DD8-8056-F78B88258D7E}" type="datetimeFigureOut">
              <a:rPr lang="ko-KR" altLang="en-US" smtClean="0"/>
              <a:pPr/>
              <a:t>2019-04-01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5E060-394D-4A7D-9857-B006C7A7F6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774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3960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8225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65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3647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394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0038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7874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498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404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436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663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507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724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0296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8539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056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bg>
      <p:bgPr>
        <a:blipFill dpi="0" rotWithShape="1">
          <a:blip r:embed="rId2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428736"/>
            <a:ext cx="7772400" cy="121444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600" b="1" dirty="0">
                <a:solidFill>
                  <a:srgbClr val="000099"/>
                </a:solidFill>
                <a:latin typeface="HY헤드라인M" pitchFamily="18" charset="-127"/>
                <a:ea typeface="HY헤드라인M" pitchFamily="18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86124"/>
            <a:ext cx="6400800" cy="17526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 rtl="0" eaLnBrk="0" fontAlgn="t" latinLnBrk="1" hangingPunct="0">
              <a:spcBef>
                <a:spcPct val="20000"/>
              </a:spcBef>
              <a:spcAft>
                <a:spcPct val="0"/>
              </a:spcAft>
              <a:buClr>
                <a:srgbClr val="9C10D2"/>
              </a:buClr>
              <a:buSzPct val="100000"/>
              <a:buFont typeface="Wingdings" pitchFamily="2" charset="2"/>
              <a:buNone/>
              <a:defRPr kumimoji="1" lang="ko-KR" altLang="en-US" sz="2000" dirty="0">
                <a:solidFill>
                  <a:srgbClr val="000099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0" y="165"/>
            <a:ext cx="9144000" cy="108000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랩 템플릿(하단) copy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305048"/>
            <a:ext cx="91440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 userDrawn="1"/>
        </p:nvSpPr>
        <p:spPr>
          <a:xfrm>
            <a:off x="0" y="6754030"/>
            <a:ext cx="9144000" cy="108000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bg>
      <p:bgPr>
        <a:blipFill dpi="0" rotWithShape="1">
          <a:blip r:embed="rId2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랩 템플릿(하단) copy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305048"/>
            <a:ext cx="91440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642942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0" fontAlgn="ctr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0" dirty="0" smtClean="0">
                <a:solidFill>
                  <a:srgbClr val="000099"/>
                </a:solidFill>
                <a:latin typeface="HY헤드라인M" pitchFamily="18" charset="-127"/>
                <a:ea typeface="HY헤드라인M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0" y="872728"/>
            <a:ext cx="9144000" cy="108000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359569" y="1071546"/>
            <a:ext cx="8424862" cy="5072098"/>
          </a:xfrm>
          <a:prstGeom prst="rect">
            <a:avLst/>
          </a:prstGeom>
        </p:spPr>
        <p:txBody>
          <a:bodyPr/>
          <a:lstStyle>
            <a:lvl1pPr marL="514350" indent="-514350" fontAlgn="ctr">
              <a:lnSpc>
                <a:spcPct val="100000"/>
              </a:lnSpc>
              <a:buClr>
                <a:srgbClr val="000099"/>
              </a:buClr>
              <a:buSzPct val="100000"/>
              <a:buFont typeface="+mj-lt"/>
              <a:buAutoNum type="arabicPeriod"/>
              <a:defRPr kumimoji="1" lang="ko-KR" altLang="en-US" sz="2400" b="1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00100" indent="-342900" fontAlgn="ctr">
              <a:lnSpc>
                <a:spcPct val="100000"/>
              </a:lnSpc>
              <a:buClr>
                <a:srgbClr val="00B0F0"/>
              </a:buClr>
              <a:buSzPct val="100000"/>
              <a:buFont typeface="+mj-lt"/>
              <a:buAutoNum type="arabicParenR"/>
              <a:defRPr kumimoji="1" lang="ko-KR" altLang="en-US" sz="1800" b="1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  <a:sym typeface="Symbol" pitchFamily="18" charset="2"/>
              </a:defRPr>
            </a:lvl2pPr>
            <a:lvl3pPr fontAlgn="ctr">
              <a:lnSpc>
                <a:spcPct val="100000"/>
              </a:lnSpc>
              <a:buClr>
                <a:srgbClr val="663300"/>
              </a:buClr>
              <a:buSzPct val="50000"/>
              <a:buFont typeface="맑은 고딕" pitchFamily="50" charset="-127"/>
              <a:buChar char="●"/>
              <a:defRPr kumimoji="1" lang="ko-KR" altLang="en-US" sz="1600" b="1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</a:defRPr>
            </a:lvl3pPr>
            <a:lvl4pPr fontAlgn="ctr">
              <a:lnSpc>
                <a:spcPct val="100000"/>
              </a:lnSpc>
              <a:buClr>
                <a:srgbClr val="CC00CC"/>
              </a:buClr>
              <a:buSzPct val="100000"/>
              <a:buFontTx/>
              <a:buBlip>
                <a:blip r:embed="rId4"/>
              </a:buBlip>
              <a:defRPr kumimoji="1" lang="ko-KR" altLang="en-US" sz="1400" b="1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</a:defRPr>
            </a:lvl4pPr>
            <a:lvl5pPr fontAlgn="ctr">
              <a:lnSpc>
                <a:spcPct val="100000"/>
              </a:lnSpc>
              <a:defRPr kumimoji="1" lang="ko-KR" altLang="en-US" sz="1200" b="1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endParaRPr lang="ko-KR" altLang="en-US" dirty="0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b-title">
    <p:bg>
      <p:bgPr>
        <a:blipFill dpi="0" rotWithShape="1">
          <a:blip r:embed="rId2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880574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marL="0" marR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  <a:defRPr sz="3600" b="1" cap="all">
                <a:solidFill>
                  <a:srgbClr val="000099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marL="0" marR="0" lvl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  <a:defRPr/>
            </a:pPr>
            <a:r>
              <a:rPr kumimoji="1" lang="ko-KR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j-cs"/>
              </a:rPr>
              <a:t>마스터 제목 스타일 편집</a:t>
            </a:r>
            <a:endParaRPr kumimoji="1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360506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2938463" y="6535738"/>
            <a:ext cx="1905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fontAlgn="ctr">
              <a:spcBef>
                <a:spcPct val="0"/>
              </a:spcBef>
              <a:buClrTx/>
              <a:buSzTx/>
              <a:buFontTx/>
              <a:buNone/>
              <a:defRPr/>
            </a:pPr>
            <a:fld id="{583B4CF4-9838-4927-882F-05CC363D664D}" type="slidenum">
              <a:rPr kumimoji="0" lang="en-US" altLang="ko-KR" sz="1000" b="1">
                <a:solidFill>
                  <a:srgbClr val="000066"/>
                </a:solidFill>
                <a:latin typeface="맑은 고딕" pitchFamily="50" charset="-127"/>
                <a:ea typeface="맑은 고딕" pitchFamily="50" charset="-127"/>
              </a:rPr>
              <a:pPr algn="r" font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‹#›</a:t>
            </a:fld>
            <a:endParaRPr kumimoji="0" lang="en-US" altLang="ko-KR" sz="1000" b="1" dirty="0">
              <a:solidFill>
                <a:srgbClr val="00006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0" y="3253187"/>
            <a:ext cx="9144000" cy="108000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랩 템플릿(하단) copy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305048"/>
            <a:ext cx="91440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랩 템플릿(하단) copy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05048"/>
            <a:ext cx="91440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그림 5" descr="Bar(Title)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26988"/>
            <a:ext cx="9144000" cy="955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642942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0" fontAlgn="ctr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0" dirty="0" smtClean="0">
                <a:solidFill>
                  <a:srgbClr val="000099"/>
                </a:solidFill>
                <a:latin typeface="HY헤드라인M" pitchFamily="18" charset="-127"/>
                <a:ea typeface="HY헤드라인M" pitchFamily="18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8" name="Rectangle 8"/>
          <p:cNvSpPr>
            <a:spLocks noChangeArrowheads="1"/>
          </p:cNvSpPr>
          <p:nvPr userDrawn="1"/>
        </p:nvSpPr>
        <p:spPr bwMode="auto">
          <a:xfrm>
            <a:off x="2938463" y="6535738"/>
            <a:ext cx="1905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fontAlgn="ctr">
              <a:spcBef>
                <a:spcPct val="0"/>
              </a:spcBef>
              <a:buClrTx/>
              <a:buSzTx/>
              <a:buFontTx/>
              <a:buNone/>
              <a:defRPr/>
            </a:pPr>
            <a:fld id="{583B4CF4-9838-4927-882F-05CC363D664D}" type="slidenum">
              <a:rPr kumimoji="0" lang="en-US" altLang="ko-KR" sz="1000" b="1">
                <a:solidFill>
                  <a:srgbClr val="000066"/>
                </a:solidFill>
                <a:latin typeface="맑은 고딕" pitchFamily="50" charset="-127"/>
                <a:ea typeface="맑은 고딕" pitchFamily="50" charset="-127"/>
              </a:rPr>
              <a:pPr algn="r" font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‹#›</a:t>
            </a:fld>
            <a:endParaRPr kumimoji="0" lang="en-US" altLang="ko-KR" sz="1000" b="1" dirty="0">
              <a:solidFill>
                <a:srgbClr val="00006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359569" y="1071546"/>
            <a:ext cx="8424862" cy="5072098"/>
          </a:xfrm>
          <a:prstGeom prst="rect">
            <a:avLst/>
          </a:prstGeom>
        </p:spPr>
        <p:txBody>
          <a:bodyPr/>
          <a:lstStyle>
            <a:lvl1pPr fontAlgn="ctr">
              <a:lnSpc>
                <a:spcPct val="100000"/>
              </a:lnSpc>
              <a:buClr>
                <a:srgbClr val="AC08AC"/>
              </a:buClr>
              <a:buSzPct val="80000"/>
              <a:buFont typeface="맑은 고딕" pitchFamily="50" charset="-127"/>
              <a:buChar char="■"/>
              <a:defRPr kumimoji="1" lang="ko-KR" altLang="en-US" sz="2000" b="1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fontAlgn="ctr">
              <a:lnSpc>
                <a:spcPct val="100000"/>
              </a:lnSpc>
              <a:buClr>
                <a:srgbClr val="81DE10"/>
              </a:buClr>
              <a:buSzPct val="80000"/>
              <a:buFont typeface="맑은 고딕" pitchFamily="50" charset="-127"/>
              <a:buChar char="◆"/>
              <a:defRPr kumimoji="1" lang="ko-KR" altLang="en-US" sz="1800" b="1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  <a:sym typeface="Symbol" pitchFamily="18" charset="2"/>
              </a:defRPr>
            </a:lvl2pPr>
            <a:lvl3pPr fontAlgn="ctr">
              <a:lnSpc>
                <a:spcPct val="100000"/>
              </a:lnSpc>
              <a:buClr>
                <a:srgbClr val="663300"/>
              </a:buClr>
              <a:buSzPct val="50000"/>
              <a:buFont typeface="맑은 고딕" pitchFamily="50" charset="-127"/>
              <a:buChar char="●"/>
              <a:defRPr kumimoji="1" lang="ko-KR" altLang="en-US" sz="1600" b="1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</a:defRPr>
            </a:lvl3pPr>
            <a:lvl4pPr fontAlgn="ctr">
              <a:lnSpc>
                <a:spcPct val="100000"/>
              </a:lnSpc>
              <a:buClr>
                <a:srgbClr val="CC00CC"/>
              </a:buClr>
              <a:buSzPct val="100000"/>
              <a:buFontTx/>
              <a:buBlip>
                <a:blip r:embed="rId4"/>
              </a:buBlip>
              <a:defRPr kumimoji="1" lang="ko-KR" altLang="en-US" sz="1400" b="1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</a:defRPr>
            </a:lvl4pPr>
            <a:lvl5pPr fontAlgn="ctr">
              <a:lnSpc>
                <a:spcPct val="100000"/>
              </a:lnSpc>
              <a:defRPr kumimoji="1" lang="ko-KR" altLang="en-US" sz="1200" b="1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5" r:id="rId3"/>
    <p:sldLayoutId id="2147483650" r:id="rId4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jpe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cdn.kernel.org/pub/linux/kernel/v4.x/linux-4.15.14.tar.xz" TargetMode="Externa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실습 </a:t>
            </a:r>
            <a:r>
              <a:rPr lang="en-US" altLang="ko-KR" smtClean="0"/>
              <a:t>5</a:t>
            </a:r>
            <a:r>
              <a:rPr lang="ko-KR" altLang="en-US" smtClean="0"/>
              <a:t>주차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Linux Kernel </a:t>
            </a:r>
            <a:r>
              <a:rPr lang="ko-KR" altLang="en-US" dirty="0" smtClean="0"/>
              <a:t>설정 및 컴파일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2019.04.08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Make</a:t>
            </a:r>
            <a:r>
              <a:rPr lang="ko-KR" altLang="en-US" dirty="0" smtClean="0"/>
              <a:t> </a:t>
            </a:r>
            <a:r>
              <a:rPr lang="en-US" altLang="ko-KR" dirty="0" smtClean="0"/>
              <a:t>[7/15]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소스코드 작성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vi exercise1.c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v</a:t>
            </a:r>
            <a:r>
              <a:rPr lang="en-US" altLang="ko-KR" dirty="0" smtClean="0"/>
              <a:t>i </a:t>
            </a:r>
            <a:r>
              <a:rPr lang="en-US" altLang="ko-KR" dirty="0" err="1" smtClean="0"/>
              <a:t>Makefile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844824"/>
            <a:ext cx="4248472" cy="155149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3861048"/>
            <a:ext cx="4248472" cy="190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60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Make</a:t>
            </a:r>
            <a:r>
              <a:rPr lang="ko-KR" altLang="en-US" dirty="0" smtClean="0"/>
              <a:t> </a:t>
            </a:r>
            <a:r>
              <a:rPr lang="en-US" altLang="ko-KR" dirty="0" smtClean="0"/>
              <a:t>[8/15]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실행 결과</a:t>
            </a:r>
            <a:endParaRPr lang="en-US" altLang="ko-KR" smtClean="0"/>
          </a:p>
          <a:p>
            <a:pPr lvl="1"/>
            <a:r>
              <a:rPr lang="en-US" altLang="ko-KR" smtClean="0"/>
              <a:t>make</a:t>
            </a:r>
            <a:r>
              <a:rPr lang="ko-KR" altLang="en-US" smtClean="0"/>
              <a:t>파일을 통해 파일 생성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sp>
        <p:nvSpPr>
          <p:cNvPr id="9" name="아래쪽 화살표 8"/>
          <p:cNvSpPr/>
          <p:nvPr/>
        </p:nvSpPr>
        <p:spPr>
          <a:xfrm>
            <a:off x="2230114" y="2430979"/>
            <a:ext cx="360040" cy="414073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아래쪽 화살표 11"/>
          <p:cNvSpPr/>
          <p:nvPr/>
        </p:nvSpPr>
        <p:spPr>
          <a:xfrm>
            <a:off x="2236581" y="3566107"/>
            <a:ext cx="360040" cy="414073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아래쪽 화살표 21"/>
          <p:cNvSpPr/>
          <p:nvPr/>
        </p:nvSpPr>
        <p:spPr>
          <a:xfrm>
            <a:off x="2230114" y="4720729"/>
            <a:ext cx="360040" cy="414073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내용 개체 틀 4"/>
          <p:cNvSpPr txBox="1">
            <a:spLocks/>
          </p:cNvSpPr>
          <p:nvPr/>
        </p:nvSpPr>
        <p:spPr>
          <a:xfrm>
            <a:off x="4283968" y="1412776"/>
            <a:ext cx="2736304" cy="50405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fontAlgn="ctr" latinLnBrk="1" hangingPunct="1">
              <a:lnSpc>
                <a:spcPct val="100000"/>
              </a:lnSpc>
              <a:spcBef>
                <a:spcPct val="20000"/>
              </a:spcBef>
              <a:buClr>
                <a:srgbClr val="AC08AC"/>
              </a:buClr>
              <a:buSzPct val="80000"/>
              <a:buFont typeface="맑은 고딕" pitchFamily="50" charset="-127"/>
              <a:buChar char="■"/>
              <a:defRPr kumimoji="1" lang="ko-KR" altLang="en-US" sz="2000" b="1" kern="1200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defTabSz="914400" rtl="0" eaLnBrk="1" fontAlgn="ctr" latinLnBrk="1" hangingPunct="1">
              <a:lnSpc>
                <a:spcPct val="100000"/>
              </a:lnSpc>
              <a:spcBef>
                <a:spcPct val="20000"/>
              </a:spcBef>
              <a:buClr>
                <a:srgbClr val="81DE10"/>
              </a:buClr>
              <a:buSzPct val="80000"/>
              <a:buFont typeface="맑은 고딕" pitchFamily="50" charset="-127"/>
              <a:buChar char="◆"/>
              <a:defRPr kumimoji="1" lang="ko-KR" altLang="en-US" sz="1800" b="1" kern="1200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  <a:cs typeface="+mn-cs"/>
                <a:sym typeface="Symbol" pitchFamily="18" charset="2"/>
              </a:defRPr>
            </a:lvl2pPr>
            <a:lvl3pPr marL="1143000" indent="-228600" algn="l" defTabSz="914400" rtl="0" eaLnBrk="1" fontAlgn="ctr" latinLnBrk="1" hangingPunct="1">
              <a:lnSpc>
                <a:spcPct val="100000"/>
              </a:lnSpc>
              <a:spcBef>
                <a:spcPct val="20000"/>
              </a:spcBef>
              <a:buClr>
                <a:srgbClr val="663300"/>
              </a:buClr>
              <a:buSzPct val="50000"/>
              <a:buFont typeface="맑은 고딕" pitchFamily="50" charset="-127"/>
              <a:buChar char="●"/>
              <a:defRPr kumimoji="1" lang="ko-KR" altLang="en-US" sz="1600" b="1" kern="1200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fontAlgn="ctr" latinLnBrk="1" hangingPunct="1">
              <a:lnSpc>
                <a:spcPct val="100000"/>
              </a:lnSpc>
              <a:spcBef>
                <a:spcPct val="20000"/>
              </a:spcBef>
              <a:buClr>
                <a:srgbClr val="CC00CC"/>
              </a:buClr>
              <a:buSzPct val="100000"/>
              <a:buFontTx/>
              <a:buBlip>
                <a:blip r:embed="rId3"/>
              </a:buBlip>
              <a:defRPr kumimoji="1" lang="ko-KR" altLang="en-US" sz="1400" b="1" kern="1200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fontAlgn="ctr" latin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»"/>
              <a:defRPr kumimoji="1" lang="ko-KR" altLang="en-US" sz="1200" b="1" kern="1200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smtClean="0"/>
              <a:t>생성된 파일 제거</a:t>
            </a:r>
          </a:p>
          <a:p>
            <a:pPr marL="457200" lvl="1" indent="0">
              <a:buFont typeface="맑은 고딕" pitchFamily="50" charset="-127"/>
              <a:buNone/>
            </a:pPr>
            <a:endParaRPr lang="ko-KR" altLang="en-US" smtClean="0"/>
          </a:p>
          <a:p>
            <a:pPr marL="457200" lvl="1" indent="0">
              <a:buFont typeface="맑은 고딕" pitchFamily="50" charset="-127"/>
              <a:buNone/>
            </a:pPr>
            <a:endParaRPr lang="ko-KR" altLang="en-US"/>
          </a:p>
        </p:txBody>
      </p:sp>
      <p:sp>
        <p:nvSpPr>
          <p:cNvPr id="24" name="아래쪽 화살표 23"/>
          <p:cNvSpPr/>
          <p:nvPr/>
        </p:nvSpPr>
        <p:spPr>
          <a:xfrm>
            <a:off x="6684964" y="2430979"/>
            <a:ext cx="360040" cy="414073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949" y="1843098"/>
            <a:ext cx="3926098" cy="50916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976" y="2882192"/>
            <a:ext cx="3932071" cy="57734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222" y="4054465"/>
            <a:ext cx="3933825" cy="50868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3222" y="5234455"/>
            <a:ext cx="3933825" cy="45483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60131" y="1843098"/>
            <a:ext cx="4015680" cy="51435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60131" y="2926481"/>
            <a:ext cx="4009707" cy="50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88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Make </a:t>
            </a:r>
            <a:r>
              <a:rPr lang="en-US" altLang="ko-KR" dirty="0" smtClean="0"/>
              <a:t>[9/15]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매크로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Makefile</a:t>
            </a:r>
            <a:r>
              <a:rPr lang="ko-KR" altLang="en-US" dirty="0" smtClean="0"/>
              <a:t>에서 편리하게 사용하기 위해 미리 정의된 변수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아래에 있는 두 </a:t>
            </a:r>
            <a:r>
              <a:rPr lang="en-US" altLang="ko-KR" dirty="0" smtClean="0"/>
              <a:t>Makefile</a:t>
            </a:r>
            <a:r>
              <a:rPr lang="ko-KR" altLang="en-US" dirty="0" smtClean="0"/>
              <a:t>을 같은 역할을 수행함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매크로를 사용하지 않은 경우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3212976"/>
            <a:ext cx="3181350" cy="1533525"/>
          </a:xfrm>
          <a:prstGeom prst="rect">
            <a:avLst/>
          </a:prstGeom>
        </p:spPr>
      </p:pic>
      <p:sp>
        <p:nvSpPr>
          <p:cNvPr id="9" name="내용 개체 틀 4"/>
          <p:cNvSpPr txBox="1">
            <a:spLocks/>
          </p:cNvSpPr>
          <p:nvPr/>
        </p:nvSpPr>
        <p:spPr>
          <a:xfrm>
            <a:off x="4211960" y="2708920"/>
            <a:ext cx="3672408" cy="50405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fontAlgn="ctr" latinLnBrk="1" hangingPunct="1">
              <a:lnSpc>
                <a:spcPct val="100000"/>
              </a:lnSpc>
              <a:spcBef>
                <a:spcPct val="20000"/>
              </a:spcBef>
              <a:buClr>
                <a:srgbClr val="AC08AC"/>
              </a:buClr>
              <a:buSzPct val="80000"/>
              <a:buFont typeface="맑은 고딕" pitchFamily="50" charset="-127"/>
              <a:buChar char="■"/>
              <a:defRPr kumimoji="1" lang="ko-KR" altLang="en-US" sz="2000" b="1" kern="1200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defTabSz="914400" rtl="0" eaLnBrk="1" fontAlgn="ctr" latinLnBrk="1" hangingPunct="1">
              <a:lnSpc>
                <a:spcPct val="100000"/>
              </a:lnSpc>
              <a:spcBef>
                <a:spcPct val="20000"/>
              </a:spcBef>
              <a:buClr>
                <a:srgbClr val="81DE10"/>
              </a:buClr>
              <a:buSzPct val="80000"/>
              <a:buFont typeface="맑은 고딕" pitchFamily="50" charset="-127"/>
              <a:buChar char="◆"/>
              <a:defRPr kumimoji="1" lang="ko-KR" altLang="en-US" sz="1800" b="1" kern="1200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  <a:cs typeface="+mn-cs"/>
                <a:sym typeface="Symbol" pitchFamily="18" charset="2"/>
              </a:defRPr>
            </a:lvl2pPr>
            <a:lvl3pPr marL="1143000" indent="-228600" algn="l" defTabSz="914400" rtl="0" eaLnBrk="1" fontAlgn="ctr" latinLnBrk="1" hangingPunct="1">
              <a:lnSpc>
                <a:spcPct val="100000"/>
              </a:lnSpc>
              <a:spcBef>
                <a:spcPct val="20000"/>
              </a:spcBef>
              <a:buClr>
                <a:srgbClr val="663300"/>
              </a:buClr>
              <a:buSzPct val="50000"/>
              <a:buFont typeface="맑은 고딕" pitchFamily="50" charset="-127"/>
              <a:buChar char="●"/>
              <a:defRPr kumimoji="1" lang="ko-KR" altLang="en-US" sz="1600" b="1" kern="1200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fontAlgn="ctr" latinLnBrk="1" hangingPunct="1">
              <a:lnSpc>
                <a:spcPct val="100000"/>
              </a:lnSpc>
              <a:spcBef>
                <a:spcPct val="20000"/>
              </a:spcBef>
              <a:buClr>
                <a:srgbClr val="CC00CC"/>
              </a:buClr>
              <a:buSzPct val="100000"/>
              <a:buFontTx/>
              <a:buBlip>
                <a:blip r:embed="rId4"/>
              </a:buBlip>
              <a:defRPr kumimoji="1" lang="ko-KR" altLang="en-US" sz="1400" b="1" kern="1200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fontAlgn="ctr" latin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»"/>
              <a:defRPr kumimoji="1" lang="ko-KR" altLang="en-US" sz="1200" b="1" kern="1200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dirty="0"/>
              <a:t>매</a:t>
            </a:r>
            <a:r>
              <a:rPr lang="ko-KR" altLang="en-US" dirty="0" smtClean="0"/>
              <a:t>크로를 사용한 경우</a:t>
            </a:r>
          </a:p>
          <a:p>
            <a:pPr marL="457200" lvl="1" indent="0">
              <a:buFont typeface="맑은 고딕" pitchFamily="50" charset="-127"/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1086" y="3212976"/>
            <a:ext cx="348615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973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874284"/>
            <a:ext cx="7550664" cy="220278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Make </a:t>
            </a:r>
            <a:r>
              <a:rPr lang="en-US" altLang="ko-KR" dirty="0" smtClean="0"/>
              <a:t>[10/15]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9569" y="1052736"/>
            <a:ext cx="8327231" cy="5072098"/>
          </a:xfrm>
        </p:spPr>
        <p:txBody>
          <a:bodyPr/>
          <a:lstStyle/>
          <a:p>
            <a:r>
              <a:rPr lang="en-US" altLang="ko-KR" dirty="0" smtClean="0"/>
              <a:t>Make </a:t>
            </a:r>
            <a:r>
              <a:rPr lang="ko-KR" altLang="en-US" dirty="0" smtClean="0"/>
              <a:t>실습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작업 디렉토리 생성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4602916" y="1914850"/>
            <a:ext cx="566518" cy="1651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44008" y="1639833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1.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홈 디렉토리로 이동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563888" y="2708920"/>
            <a:ext cx="1728192" cy="2331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92080" y="2686982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2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.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작업 디렉토리 생성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563888" y="3570986"/>
            <a:ext cx="1440160" cy="1774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04048" y="3521232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3.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해당 디렉토리로 이동 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787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Make </a:t>
            </a:r>
            <a:r>
              <a:rPr lang="en-US" altLang="ko-KR" dirty="0" smtClean="0"/>
              <a:t>[11/15]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9569" y="1052736"/>
            <a:ext cx="3996407" cy="5320902"/>
          </a:xfrm>
        </p:spPr>
        <p:txBody>
          <a:bodyPr/>
          <a:lstStyle/>
          <a:p>
            <a:r>
              <a:rPr lang="en-US" altLang="ko-KR" dirty="0" smtClean="0"/>
              <a:t>Make </a:t>
            </a:r>
            <a:r>
              <a:rPr lang="ko-KR" altLang="en-US" dirty="0" smtClean="0"/>
              <a:t>실습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main.c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914400" lvl="2" indent="0">
              <a:buNone/>
            </a:pPr>
            <a:endParaRPr lang="en-US" altLang="ko-KR" dirty="0" smtClean="0"/>
          </a:p>
          <a:p>
            <a:pPr lvl="1"/>
            <a:r>
              <a:rPr lang="en-US" altLang="ko-KR" dirty="0" err="1" smtClean="0"/>
              <a:t>calMain.h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418948" y="1052736"/>
            <a:ext cx="4284439" cy="5400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fontAlgn="ctr" latinLnBrk="1" hangingPunct="1">
              <a:lnSpc>
                <a:spcPct val="100000"/>
              </a:lnSpc>
              <a:spcBef>
                <a:spcPct val="20000"/>
              </a:spcBef>
              <a:buClr>
                <a:srgbClr val="AC08AC"/>
              </a:buClr>
              <a:buSzPct val="80000"/>
              <a:buFont typeface="맑은 고딕" pitchFamily="50" charset="-127"/>
              <a:buChar char="■"/>
              <a:defRPr kumimoji="1" lang="ko-KR" altLang="en-US" sz="2000" b="1" kern="1200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defTabSz="914400" rtl="0" eaLnBrk="1" fontAlgn="ctr" latinLnBrk="1" hangingPunct="1">
              <a:lnSpc>
                <a:spcPct val="100000"/>
              </a:lnSpc>
              <a:spcBef>
                <a:spcPct val="20000"/>
              </a:spcBef>
              <a:buClr>
                <a:srgbClr val="81DE10"/>
              </a:buClr>
              <a:buSzPct val="80000"/>
              <a:buFont typeface="맑은 고딕" pitchFamily="50" charset="-127"/>
              <a:buChar char="◆"/>
              <a:defRPr kumimoji="1" lang="ko-KR" altLang="en-US" sz="1800" b="1" kern="1200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  <a:cs typeface="+mn-cs"/>
                <a:sym typeface="Symbol" pitchFamily="18" charset="2"/>
              </a:defRPr>
            </a:lvl2pPr>
            <a:lvl3pPr marL="1143000" indent="-228600" algn="l" defTabSz="914400" rtl="0" eaLnBrk="1" fontAlgn="ctr" latinLnBrk="1" hangingPunct="1">
              <a:lnSpc>
                <a:spcPct val="100000"/>
              </a:lnSpc>
              <a:spcBef>
                <a:spcPct val="20000"/>
              </a:spcBef>
              <a:buClr>
                <a:srgbClr val="663300"/>
              </a:buClr>
              <a:buSzPct val="50000"/>
              <a:buFont typeface="맑은 고딕" pitchFamily="50" charset="-127"/>
              <a:buChar char="●"/>
              <a:defRPr kumimoji="1" lang="ko-KR" altLang="en-US" sz="1600" b="1" kern="1200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fontAlgn="ctr" latinLnBrk="1" hangingPunct="1">
              <a:lnSpc>
                <a:spcPct val="100000"/>
              </a:lnSpc>
              <a:spcBef>
                <a:spcPct val="20000"/>
              </a:spcBef>
              <a:buClr>
                <a:srgbClr val="CC00CC"/>
              </a:buClr>
              <a:buSzPct val="100000"/>
              <a:buFontTx/>
              <a:buBlip>
                <a:blip r:embed="rId3"/>
              </a:buBlip>
              <a:defRPr kumimoji="1" lang="ko-KR" altLang="en-US" sz="1400" b="1" kern="1200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fontAlgn="ctr" latin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»"/>
              <a:defRPr kumimoji="1" lang="ko-KR" altLang="en-US" sz="1200" b="1" kern="1200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dirty="0" err="1" smtClean="0"/>
              <a:t>add.c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en-US" altLang="ko-KR" dirty="0" err="1" smtClean="0"/>
              <a:t>sub.c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en-US" altLang="ko-KR" dirty="0" err="1" smtClean="0"/>
              <a:t>mul.c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en-US" altLang="ko-KR" dirty="0" err="1" smtClean="0"/>
              <a:t>div.c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1844824"/>
            <a:ext cx="3481460" cy="266429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576" y="4941168"/>
            <a:ext cx="2265725" cy="122413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8024" y="1412776"/>
            <a:ext cx="3672408" cy="80252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8024" y="2780928"/>
            <a:ext cx="3672408" cy="81416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88024" y="4221088"/>
            <a:ext cx="3672408" cy="81022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88024" y="5589240"/>
            <a:ext cx="3672408" cy="78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004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Make </a:t>
            </a:r>
            <a:r>
              <a:rPr lang="en-US" altLang="ko-KR" dirty="0" smtClean="0"/>
              <a:t>[12/15]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Makefile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132" y="1628800"/>
            <a:ext cx="4167736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376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Make </a:t>
            </a:r>
            <a:r>
              <a:rPr lang="en-US" altLang="ko-KR" dirty="0" smtClean="0"/>
              <a:t>[13/15]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파일 의존 관계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572000" y="1628800"/>
            <a:ext cx="792088" cy="72008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calMain.h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7544" y="1628800"/>
            <a:ext cx="792088" cy="72008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add.c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779912" y="1628800"/>
            <a:ext cx="792088" cy="72008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mul.c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23728" y="1628800"/>
            <a:ext cx="792088" cy="72008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sub.c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436096" y="1628800"/>
            <a:ext cx="792088" cy="72008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div.c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092280" y="1628800"/>
            <a:ext cx="792088" cy="72008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main.c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611560" y="3140968"/>
            <a:ext cx="1224136" cy="108012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</a:rPr>
              <a:t>add.o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707904" y="5373216"/>
            <a:ext cx="1656184" cy="72008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bg1">
                    <a:lumMod val="95000"/>
                  </a:schemeClr>
                </a:solidFill>
              </a:rPr>
              <a:t>calculator</a:t>
            </a:r>
            <a:endParaRPr lang="ko-KR" altLang="en-US" sz="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259632" y="1628800"/>
            <a:ext cx="792088" cy="72008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calMain.h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915816" y="1628800"/>
            <a:ext cx="792088" cy="72008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calMain.h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228184" y="1628800"/>
            <a:ext cx="792088" cy="72008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calMain.h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884368" y="1628800"/>
            <a:ext cx="792088" cy="72008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calMain.h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2267744" y="3140968"/>
            <a:ext cx="1224136" cy="108012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</a:rPr>
              <a:t>sub.o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3923928" y="3140968"/>
            <a:ext cx="1224136" cy="108012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</a:rPr>
              <a:t>mul.o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5580112" y="3140968"/>
            <a:ext cx="1224136" cy="108012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</a:rPr>
              <a:t>div.o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7236296" y="3140968"/>
            <a:ext cx="1224136" cy="108012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smtClean="0">
                <a:solidFill>
                  <a:schemeClr val="tx1"/>
                </a:solidFill>
              </a:rPr>
              <a:t>main.o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>
            <a:stCxn id="6" idx="2"/>
            <a:endCxn id="11" idx="0"/>
          </p:cNvCxnSpPr>
          <p:nvPr/>
        </p:nvCxnSpPr>
        <p:spPr>
          <a:xfrm>
            <a:off x="863588" y="2348880"/>
            <a:ext cx="360040" cy="7920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7" idx="2"/>
            <a:endCxn id="11" idx="0"/>
          </p:cNvCxnSpPr>
          <p:nvPr/>
        </p:nvCxnSpPr>
        <p:spPr>
          <a:xfrm flipH="1">
            <a:off x="1223628" y="2348880"/>
            <a:ext cx="432048" cy="7920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8" idx="2"/>
            <a:endCxn id="21" idx="0"/>
          </p:cNvCxnSpPr>
          <p:nvPr/>
        </p:nvCxnSpPr>
        <p:spPr>
          <a:xfrm>
            <a:off x="2519772" y="2348880"/>
            <a:ext cx="360040" cy="7920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18" idx="2"/>
            <a:endCxn id="21" idx="0"/>
          </p:cNvCxnSpPr>
          <p:nvPr/>
        </p:nvCxnSpPr>
        <p:spPr>
          <a:xfrm flipH="1">
            <a:off x="2879812" y="2348880"/>
            <a:ext cx="432048" cy="7920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7" idx="2"/>
            <a:endCxn id="22" idx="0"/>
          </p:cNvCxnSpPr>
          <p:nvPr/>
        </p:nvCxnSpPr>
        <p:spPr>
          <a:xfrm>
            <a:off x="4175956" y="2348880"/>
            <a:ext cx="360040" cy="7920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4" idx="2"/>
            <a:endCxn id="22" idx="0"/>
          </p:cNvCxnSpPr>
          <p:nvPr/>
        </p:nvCxnSpPr>
        <p:spPr>
          <a:xfrm flipH="1">
            <a:off x="4535996" y="2348880"/>
            <a:ext cx="432048" cy="7920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9" idx="2"/>
            <a:endCxn id="23" idx="0"/>
          </p:cNvCxnSpPr>
          <p:nvPr/>
        </p:nvCxnSpPr>
        <p:spPr>
          <a:xfrm>
            <a:off x="5832140" y="2348880"/>
            <a:ext cx="360040" cy="7920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9" idx="2"/>
            <a:endCxn id="23" idx="0"/>
          </p:cNvCxnSpPr>
          <p:nvPr/>
        </p:nvCxnSpPr>
        <p:spPr>
          <a:xfrm flipH="1">
            <a:off x="6192180" y="2348880"/>
            <a:ext cx="432048" cy="7920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10" idx="2"/>
            <a:endCxn id="24" idx="0"/>
          </p:cNvCxnSpPr>
          <p:nvPr/>
        </p:nvCxnSpPr>
        <p:spPr>
          <a:xfrm>
            <a:off x="7488324" y="2348880"/>
            <a:ext cx="360040" cy="7920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20" idx="2"/>
            <a:endCxn id="24" idx="0"/>
          </p:cNvCxnSpPr>
          <p:nvPr/>
        </p:nvCxnSpPr>
        <p:spPr>
          <a:xfrm flipH="1">
            <a:off x="7848364" y="2348880"/>
            <a:ext cx="432048" cy="7920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11" idx="4"/>
            <a:endCxn id="16" idx="0"/>
          </p:cNvCxnSpPr>
          <p:nvPr/>
        </p:nvCxnSpPr>
        <p:spPr>
          <a:xfrm>
            <a:off x="1223628" y="4221088"/>
            <a:ext cx="3312368" cy="11521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21" idx="4"/>
            <a:endCxn id="16" idx="0"/>
          </p:cNvCxnSpPr>
          <p:nvPr/>
        </p:nvCxnSpPr>
        <p:spPr>
          <a:xfrm>
            <a:off x="2879812" y="4221088"/>
            <a:ext cx="1656184" cy="11521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22" idx="4"/>
            <a:endCxn id="16" idx="0"/>
          </p:cNvCxnSpPr>
          <p:nvPr/>
        </p:nvCxnSpPr>
        <p:spPr>
          <a:xfrm>
            <a:off x="4535996" y="4221088"/>
            <a:ext cx="0" cy="11521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stCxn id="23" idx="4"/>
            <a:endCxn id="16" idx="0"/>
          </p:cNvCxnSpPr>
          <p:nvPr/>
        </p:nvCxnSpPr>
        <p:spPr>
          <a:xfrm flipH="1">
            <a:off x="4535996" y="4221088"/>
            <a:ext cx="1656184" cy="11521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24" idx="4"/>
            <a:endCxn id="16" idx="0"/>
          </p:cNvCxnSpPr>
          <p:nvPr/>
        </p:nvCxnSpPr>
        <p:spPr>
          <a:xfrm flipH="1">
            <a:off x="4535996" y="4221088"/>
            <a:ext cx="3312368" cy="11521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374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Make</a:t>
            </a:r>
            <a:r>
              <a:rPr lang="ko-KR" altLang="en-US" dirty="0" smtClean="0"/>
              <a:t> </a:t>
            </a:r>
            <a:r>
              <a:rPr lang="en-US" altLang="ko-KR" dirty="0" smtClean="0"/>
              <a:t>[14/15]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실행 결과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sp>
        <p:nvSpPr>
          <p:cNvPr id="11" name="아래쪽 화살표 10"/>
          <p:cNvSpPr/>
          <p:nvPr/>
        </p:nvSpPr>
        <p:spPr>
          <a:xfrm>
            <a:off x="4067944" y="3212976"/>
            <a:ext cx="360040" cy="414073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663" y="1732893"/>
            <a:ext cx="4238625" cy="11525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6663" y="3709668"/>
            <a:ext cx="4232696" cy="166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25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Make </a:t>
            </a:r>
            <a:r>
              <a:rPr lang="en-US" altLang="ko-KR" dirty="0" smtClean="0"/>
              <a:t>[15/15]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일부 데이터 수정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코드 수정 없이 </a:t>
            </a:r>
            <a:r>
              <a:rPr lang="en-US" altLang="ko-KR" dirty="0" smtClean="0"/>
              <a:t>make</a:t>
            </a:r>
            <a:r>
              <a:rPr lang="ko-KR" altLang="en-US" dirty="0" smtClean="0"/>
              <a:t>를 다시 입력한 경우 컴파일 되지 않음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코드에 </a:t>
            </a:r>
            <a:r>
              <a:rPr lang="ko-KR" altLang="en-US" smtClean="0"/>
              <a:t>수정사항이 있을 때 </a:t>
            </a:r>
            <a:r>
              <a:rPr lang="en-US" altLang="ko-KR" smtClean="0"/>
              <a:t>make</a:t>
            </a:r>
            <a:r>
              <a:rPr lang="ko-KR" altLang="en-US" dirty="0" smtClean="0"/>
              <a:t>를 입력하면 </a:t>
            </a:r>
            <a:r>
              <a:rPr lang="ko-KR" altLang="en-US" smtClean="0"/>
              <a:t>수정된 코드</a:t>
            </a:r>
            <a:r>
              <a:rPr lang="ko-KR" altLang="en-US"/>
              <a:t>만</a:t>
            </a:r>
            <a:r>
              <a:rPr lang="ko-KR" altLang="en-US" smtClean="0"/>
              <a:t> 재 컴파일</a:t>
            </a:r>
            <a:endParaRPr lang="en-US" altLang="ko-KR" smtClean="0"/>
          </a:p>
          <a:p>
            <a:pPr lvl="2"/>
            <a:r>
              <a:rPr lang="en-US" altLang="ko-KR" smtClean="0"/>
              <a:t>add.c</a:t>
            </a:r>
            <a:r>
              <a:rPr lang="ko-KR" altLang="en-US" smtClean="0"/>
              <a:t>를 수정한 다음 다시 </a:t>
            </a:r>
            <a:r>
              <a:rPr lang="en-US" altLang="ko-KR" smtClean="0"/>
              <a:t>make</a:t>
            </a:r>
            <a:r>
              <a:rPr lang="ko-KR" altLang="en-US"/>
              <a:t> </a:t>
            </a:r>
            <a:r>
              <a:rPr lang="ko-KR" altLang="en-US" smtClean="0"/>
              <a:t>명령어를 입력한 상황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916832"/>
            <a:ext cx="5674582" cy="6480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5" y="3410190"/>
            <a:ext cx="5674583" cy="66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8898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커널</a:t>
            </a:r>
            <a:r>
              <a:rPr lang="ko-KR" altLang="en-US" dirty="0" smtClean="0"/>
              <a:t> 다운로드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561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Contents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Make</a:t>
            </a:r>
          </a:p>
          <a:p>
            <a:endParaRPr lang="en-US" altLang="ko-KR" dirty="0"/>
          </a:p>
          <a:p>
            <a:r>
              <a:rPr lang="ko-KR" altLang="en-US" dirty="0" smtClean="0"/>
              <a:t>커널 다운로드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커널 컴파일 및 설치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커널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커널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메인 </a:t>
            </a:r>
            <a:r>
              <a:rPr lang="ko-KR" altLang="en-US" dirty="0" err="1" smtClean="0"/>
              <a:t>메모리에있는</a:t>
            </a:r>
            <a:r>
              <a:rPr lang="ko-KR" altLang="en-US" dirty="0" smtClean="0"/>
              <a:t> 운영체제의 핵심 부분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err="1" smtClean="0"/>
              <a:t>쓰레드</a:t>
            </a:r>
            <a:r>
              <a:rPr lang="ko-KR" altLang="en-US" dirty="0" smtClean="0"/>
              <a:t> 스케줄링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프로세스 교환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인터럽트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2924944"/>
            <a:ext cx="2736304" cy="216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2339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커널</a:t>
            </a:r>
            <a:r>
              <a:rPr lang="ko-KR" altLang="en-US" dirty="0" smtClean="0"/>
              <a:t> 버전 확인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9569" y="1071546"/>
            <a:ext cx="8424862" cy="3941630"/>
          </a:xfrm>
        </p:spPr>
        <p:txBody>
          <a:bodyPr/>
          <a:lstStyle/>
          <a:p>
            <a:r>
              <a:rPr lang="ko-KR" altLang="en-US" dirty="0" smtClean="0"/>
              <a:t>현재 </a:t>
            </a:r>
            <a:r>
              <a:rPr lang="ko-KR" altLang="en-US" dirty="0" err="1" smtClean="0"/>
              <a:t>커널</a:t>
            </a:r>
            <a:r>
              <a:rPr lang="ko-KR" altLang="en-US" dirty="0" smtClean="0"/>
              <a:t> </a:t>
            </a:r>
            <a:r>
              <a:rPr lang="ko-KR" altLang="en-US" dirty="0"/>
              <a:t>버전 확인</a:t>
            </a:r>
            <a:endParaRPr lang="en-US" altLang="ko-KR" dirty="0"/>
          </a:p>
          <a:p>
            <a:pPr lvl="1"/>
            <a:r>
              <a:rPr lang="ko-KR" altLang="en-US" dirty="0"/>
              <a:t>터미널에서 </a:t>
            </a:r>
            <a:r>
              <a:rPr lang="en-US" altLang="ko-KR" dirty="0" err="1"/>
              <a:t>uname</a:t>
            </a:r>
            <a:r>
              <a:rPr lang="en-US" altLang="ko-KR" dirty="0"/>
              <a:t> -r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uname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시스템 정보 출력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-r: </a:t>
            </a:r>
            <a:r>
              <a:rPr lang="ko-KR" altLang="en-US" dirty="0" smtClean="0"/>
              <a:t>커널 버전 출력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최신 커널 버전 확인</a:t>
            </a:r>
            <a:endParaRPr lang="en-US" altLang="ko-KR" dirty="0" smtClean="0"/>
          </a:p>
          <a:p>
            <a:pPr lvl="1"/>
            <a:r>
              <a:rPr lang="en-US" altLang="ko-KR" dirty="0"/>
              <a:t>https://www.kernel.org</a:t>
            </a:r>
            <a:r>
              <a:rPr lang="en-US" altLang="ko-KR" dirty="0" smtClean="0"/>
              <a:t>/</a:t>
            </a:r>
          </a:p>
          <a:p>
            <a:pPr lvl="1"/>
            <a:r>
              <a:rPr lang="ko-KR" altLang="en-US" dirty="0" smtClean="0"/>
              <a:t>최신 버전의 커널은 위 사이트에 가면 설치 가능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420888"/>
            <a:ext cx="4716524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6159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59569" y="1071546"/>
            <a:ext cx="8424862" cy="2861510"/>
          </a:xfrm>
        </p:spPr>
        <p:txBody>
          <a:bodyPr/>
          <a:lstStyle/>
          <a:p>
            <a:r>
              <a:rPr lang="ko-KR" altLang="en-US" dirty="0" smtClean="0"/>
              <a:t>커널 설치를 위해 디렉토리 이동</a:t>
            </a:r>
            <a:endParaRPr lang="en-US" altLang="ko-KR" dirty="0" smtClean="0"/>
          </a:p>
          <a:p>
            <a:pPr lvl="1"/>
            <a:r>
              <a:rPr lang="en-US" altLang="ko-KR" dirty="0"/>
              <a:t>c</a:t>
            </a:r>
            <a:r>
              <a:rPr lang="en-US" altLang="ko-KR" dirty="0" smtClean="0"/>
              <a:t>d /</a:t>
            </a:r>
            <a:r>
              <a:rPr lang="en-US" altLang="ko-KR" dirty="0" err="1" smtClean="0"/>
              <a:t>usr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src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해당 폴더는 작업 시 관리자 권한 필요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su</a:t>
            </a:r>
            <a:r>
              <a:rPr lang="en-US" altLang="ko-KR" dirty="0" smtClean="0"/>
              <a:t> root </a:t>
            </a:r>
            <a:r>
              <a:rPr lang="ko-KR" altLang="en-US" dirty="0" smtClean="0"/>
              <a:t>입력 후 자신의 </a:t>
            </a:r>
            <a:r>
              <a:rPr lang="en-US" altLang="ko-KR" dirty="0" smtClean="0"/>
              <a:t>Password </a:t>
            </a:r>
            <a:r>
              <a:rPr lang="ko-KR" altLang="en-US" dirty="0" smtClean="0"/>
              <a:t>입력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492896"/>
            <a:ext cx="6427661" cy="115212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커널</a:t>
            </a:r>
            <a:r>
              <a:rPr lang="ko-KR" altLang="en-US" dirty="0" smtClean="0"/>
              <a:t> 다운로드 </a:t>
            </a:r>
            <a:r>
              <a:rPr lang="en-US" altLang="ko-KR" dirty="0" smtClean="0"/>
              <a:t>(1/3)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940152" y="2492896"/>
            <a:ext cx="1584176" cy="2892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508104" y="2782192"/>
            <a:ext cx="1728192" cy="2892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9674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커널 다운로드 </a:t>
            </a:r>
            <a:r>
              <a:rPr lang="en-US" altLang="ko-KR" dirty="0" smtClean="0"/>
              <a:t>(</a:t>
            </a:r>
            <a:r>
              <a:rPr lang="en-US" altLang="ko-KR" dirty="0"/>
              <a:t>2</a:t>
            </a:r>
            <a:r>
              <a:rPr lang="en-US" altLang="ko-KR" dirty="0" smtClean="0"/>
              <a:t>/3)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커널 사이트에서 최신 버전의 커널 다운로드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wget</a:t>
            </a:r>
            <a:r>
              <a:rPr lang="en-US" altLang="ko-KR" dirty="0" smtClean="0"/>
              <a:t> </a:t>
            </a:r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cdn.kernel.org/pub/linux/kernel/v4.x/linux-4.15.14.tar.xz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636912"/>
            <a:ext cx="80391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1701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커널 </a:t>
            </a:r>
            <a:r>
              <a:rPr lang="ko-KR" altLang="en-US" dirty="0" smtClean="0"/>
              <a:t>다운로드 </a:t>
            </a:r>
            <a:r>
              <a:rPr lang="en-US" altLang="ko-KR" dirty="0" smtClean="0"/>
              <a:t>(3/3)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압축 해제</a:t>
            </a:r>
            <a:endParaRPr lang="en-US" altLang="ko-KR" dirty="0"/>
          </a:p>
          <a:p>
            <a:pPr lvl="1"/>
            <a:r>
              <a:rPr lang="en-US" altLang="ko-KR" dirty="0"/>
              <a:t>tar </a:t>
            </a:r>
            <a:r>
              <a:rPr lang="en-US" altLang="ko-KR" dirty="0" err="1"/>
              <a:t>xvf</a:t>
            </a:r>
            <a:r>
              <a:rPr lang="en-US" altLang="ko-KR" dirty="0"/>
              <a:t> </a:t>
            </a:r>
            <a:r>
              <a:rPr lang="en-US" altLang="ko-KR" dirty="0" smtClean="0"/>
              <a:t>linux-4.15.14.tar.xz</a:t>
            </a:r>
            <a:endParaRPr lang="ko-KR" altLang="en-US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/</a:t>
            </a:r>
            <a:r>
              <a:rPr lang="en-US" altLang="ko-KR" dirty="0" err="1" smtClean="0"/>
              <a:t>usr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src</a:t>
            </a:r>
            <a:r>
              <a:rPr lang="ko-KR" altLang="en-US" dirty="0" smtClean="0"/>
              <a:t>에 다운로드 된 커널 폴더 생성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77" y="1843411"/>
            <a:ext cx="6810375" cy="5715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804412" y="1951742"/>
            <a:ext cx="1895380" cy="2531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059832" y="2132856"/>
            <a:ext cx="2605628" cy="238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276" y="3350420"/>
            <a:ext cx="6810376" cy="72665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83276" y="3560904"/>
            <a:ext cx="1672500" cy="2281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4518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커널 컴파일 및 설치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99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커널 컴파일 및 설치 </a:t>
            </a:r>
            <a:r>
              <a:rPr lang="en-US" altLang="ko-KR" dirty="0" smtClean="0"/>
              <a:t>(1/6)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새로운 </a:t>
            </a:r>
            <a:r>
              <a:rPr lang="ko-KR" altLang="en-US" dirty="0" err="1" smtClean="0"/>
              <a:t>커널</a:t>
            </a:r>
            <a:r>
              <a:rPr lang="ko-KR" altLang="en-US" dirty="0" smtClean="0"/>
              <a:t> 환경설정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현재 사용 중인 </a:t>
            </a:r>
            <a:r>
              <a:rPr lang="ko-KR" altLang="en-US" dirty="0" err="1" smtClean="0"/>
              <a:t>커널의</a:t>
            </a:r>
            <a:r>
              <a:rPr lang="ko-KR" altLang="en-US" dirty="0" smtClean="0"/>
              <a:t> 설정을 이용하여 컴파일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커널의</a:t>
            </a:r>
            <a:r>
              <a:rPr lang="ko-KR" altLang="en-US" dirty="0" smtClean="0"/>
              <a:t> 모든 내용을 </a:t>
            </a:r>
            <a:r>
              <a:rPr lang="ko-KR" altLang="en-US" dirty="0" err="1" smtClean="0"/>
              <a:t>컴파일하면</a:t>
            </a:r>
            <a:r>
              <a:rPr lang="ko-KR" altLang="en-US" dirty="0" smtClean="0"/>
              <a:t> 시간이 오래 걸림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압축 해제한 폴더로 이동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cd linux-4.15.14</a:t>
            </a:r>
          </a:p>
          <a:p>
            <a:pPr lvl="1"/>
            <a:r>
              <a:rPr lang="en-US" altLang="ko-KR" i="1" dirty="0" smtClean="0"/>
              <a:t>make </a:t>
            </a:r>
            <a:r>
              <a:rPr lang="en-US" altLang="ko-KR" i="1" dirty="0" err="1" smtClean="0"/>
              <a:t>localmodconfig</a:t>
            </a:r>
            <a:endParaRPr lang="en-US" altLang="ko-KR" i="1" dirty="0" smtClean="0"/>
          </a:p>
          <a:p>
            <a:pPr lvl="1"/>
            <a:endParaRPr lang="en-US" altLang="ko-KR" i="1" dirty="0"/>
          </a:p>
          <a:p>
            <a:pPr lvl="1"/>
            <a:endParaRPr lang="en-US" altLang="ko-KR" i="1" dirty="0" smtClean="0"/>
          </a:p>
          <a:p>
            <a:pPr lvl="1"/>
            <a:endParaRPr lang="en-US" altLang="ko-KR" i="1" dirty="0"/>
          </a:p>
          <a:p>
            <a:pPr lvl="1"/>
            <a:endParaRPr lang="en-US" altLang="ko-KR" i="1" dirty="0" smtClean="0"/>
          </a:p>
          <a:p>
            <a:pPr marL="457200" lvl="1" indent="0">
              <a:buNone/>
            </a:pPr>
            <a:endParaRPr lang="en-US" altLang="ko-KR" i="1" dirty="0" smtClean="0"/>
          </a:p>
          <a:p>
            <a:pPr lvl="1"/>
            <a:r>
              <a:rPr lang="ko-KR" altLang="en-US" dirty="0" smtClean="0"/>
              <a:t>이후 나오는 질문은 모두 </a:t>
            </a:r>
            <a:r>
              <a:rPr lang="en-US" altLang="ko-KR" dirty="0" smtClean="0"/>
              <a:t>Enter</a:t>
            </a:r>
            <a:r>
              <a:rPr lang="ko-KR" altLang="en-US" dirty="0" smtClean="0"/>
              <a:t>를 누른 채로 콘솔 창이 나올 때 까지 진행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836" y="3140968"/>
            <a:ext cx="6516328" cy="108012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067944" y="3717032"/>
            <a:ext cx="1800200" cy="2514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560010" y="3933056"/>
            <a:ext cx="2108334" cy="2219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81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커널 컴파일 및 설치 </a:t>
            </a:r>
            <a:r>
              <a:rPr lang="en-US" altLang="ko-KR" dirty="0" smtClean="0"/>
              <a:t>(2/6)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커널</a:t>
            </a:r>
            <a:r>
              <a:rPr lang="ko-KR" altLang="en-US" dirty="0" smtClean="0"/>
              <a:t> 컴파일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make –j 4</a:t>
            </a:r>
          </a:p>
          <a:p>
            <a:pPr lvl="2"/>
            <a:r>
              <a:rPr lang="ko-KR" altLang="en-US" dirty="0" smtClean="0"/>
              <a:t>최대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시간 소요</a:t>
            </a:r>
            <a:endParaRPr lang="en-US" altLang="ko-KR" dirty="0" smtClean="0"/>
          </a:p>
          <a:p>
            <a:pPr lvl="1"/>
            <a:endParaRPr lang="en-US" altLang="ko-KR" i="1" dirty="0"/>
          </a:p>
          <a:p>
            <a:pPr lvl="1"/>
            <a:endParaRPr lang="en-US" altLang="ko-KR" i="1" dirty="0" smtClean="0"/>
          </a:p>
          <a:p>
            <a:pPr lvl="1"/>
            <a:endParaRPr lang="en-US" altLang="ko-KR" i="1" dirty="0"/>
          </a:p>
          <a:p>
            <a:pPr lvl="1"/>
            <a:endParaRPr lang="en-US" altLang="ko-KR" i="1" dirty="0" smtClean="0"/>
          </a:p>
          <a:p>
            <a:pPr lvl="1"/>
            <a:endParaRPr lang="en-US" altLang="ko-KR" i="1" dirty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i="1" dirty="0" smtClean="0"/>
          </a:p>
          <a:p>
            <a:pPr lvl="1"/>
            <a:endParaRPr lang="en-US" altLang="ko-KR" i="1" dirty="0" smtClean="0"/>
          </a:p>
          <a:p>
            <a:pPr lvl="1"/>
            <a:endParaRPr lang="en-US" altLang="ko-KR" i="1" dirty="0"/>
          </a:p>
          <a:p>
            <a:pPr lvl="1"/>
            <a:endParaRPr lang="en-US" altLang="ko-KR" i="1" dirty="0" smtClean="0"/>
          </a:p>
          <a:p>
            <a:pPr lvl="1"/>
            <a:endParaRPr lang="en-US" altLang="ko-KR" i="1" dirty="0"/>
          </a:p>
          <a:p>
            <a:pPr lvl="1"/>
            <a:endParaRPr lang="en-US" altLang="ko-KR" i="1" dirty="0" smtClean="0"/>
          </a:p>
          <a:p>
            <a:pPr lvl="1"/>
            <a:endParaRPr lang="en-US" altLang="ko-KR" i="1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900" y="2204864"/>
            <a:ext cx="5410200" cy="359092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220072" y="2204864"/>
            <a:ext cx="936104" cy="2514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66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커널 컴파일 및 설치 </a:t>
            </a:r>
            <a:r>
              <a:rPr lang="en-US" altLang="ko-KR" dirty="0" smtClean="0"/>
              <a:t>(3/6)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에러 발생시 조치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에러 유형 </a:t>
            </a:r>
            <a:r>
              <a:rPr lang="en-US" altLang="ko-KR" dirty="0" smtClean="0"/>
              <a:t>1</a:t>
            </a:r>
            <a:endParaRPr lang="en-US" altLang="ko-KR" i="1" dirty="0"/>
          </a:p>
          <a:p>
            <a:pPr lvl="1"/>
            <a:endParaRPr lang="en-US" altLang="ko-KR" i="1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apt-get install </a:t>
            </a:r>
            <a:r>
              <a:rPr lang="en-US" altLang="ko-KR" dirty="0" err="1" smtClean="0"/>
              <a:t>libelf</a:t>
            </a:r>
            <a:r>
              <a:rPr lang="en-US" altLang="ko-KR" dirty="0" smtClean="0"/>
              <a:t>-dev </a:t>
            </a:r>
            <a:r>
              <a:rPr lang="ko-KR" altLang="en-US" dirty="0" smtClean="0"/>
              <a:t>명령어 실행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에러 유형 </a:t>
            </a:r>
            <a:r>
              <a:rPr lang="en-US" altLang="ko-KR" dirty="0" smtClean="0"/>
              <a:t>2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en-US" altLang="ko-KR" dirty="0" smtClean="0"/>
              <a:t>apt-get install </a:t>
            </a:r>
            <a:r>
              <a:rPr lang="en-US" altLang="ko-KR" dirty="0" err="1" smtClean="0"/>
              <a:t>libssl</a:t>
            </a:r>
            <a:r>
              <a:rPr lang="en-US" altLang="ko-KR" dirty="0" smtClean="0"/>
              <a:t>-dev </a:t>
            </a:r>
            <a:r>
              <a:rPr lang="ko-KR" altLang="en-US" dirty="0" smtClean="0"/>
              <a:t>명령어 실행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make clean </a:t>
            </a:r>
            <a:r>
              <a:rPr lang="ko-KR" altLang="en-US" dirty="0" smtClean="0"/>
              <a:t>명령어 입력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커널 컴파일 및 설치</a:t>
            </a:r>
            <a:r>
              <a:rPr lang="en-US" altLang="ko-KR" dirty="0" smtClean="0"/>
              <a:t>[1/6]</a:t>
            </a:r>
            <a:r>
              <a:rPr lang="ko-KR" altLang="en-US" dirty="0"/>
              <a:t> </a:t>
            </a:r>
            <a:r>
              <a:rPr lang="ko-KR" altLang="en-US" dirty="0" smtClean="0"/>
              <a:t>부터 다시 시작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i="1" dirty="0" smtClean="0"/>
          </a:p>
          <a:p>
            <a:pPr lvl="1"/>
            <a:endParaRPr lang="en-US" altLang="ko-KR" i="1" dirty="0" smtClean="0"/>
          </a:p>
          <a:p>
            <a:pPr lvl="1"/>
            <a:endParaRPr lang="en-US" altLang="ko-KR" i="1" dirty="0"/>
          </a:p>
          <a:p>
            <a:pPr lvl="1"/>
            <a:endParaRPr lang="en-US" altLang="ko-KR" i="1" dirty="0" smtClean="0"/>
          </a:p>
          <a:p>
            <a:pPr lvl="1"/>
            <a:endParaRPr lang="en-US" altLang="ko-KR" i="1" dirty="0"/>
          </a:p>
          <a:p>
            <a:pPr lvl="1"/>
            <a:endParaRPr lang="en-US" altLang="ko-KR" i="1" dirty="0" smtClean="0"/>
          </a:p>
          <a:p>
            <a:pPr lvl="1"/>
            <a:endParaRPr lang="en-US" altLang="ko-KR" i="1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674" y="1844824"/>
            <a:ext cx="6513954" cy="50405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7674" y="3549137"/>
            <a:ext cx="6513954" cy="139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95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커널 컴파일 및 설치 </a:t>
            </a:r>
            <a:r>
              <a:rPr lang="en-US" altLang="ko-KR" dirty="0" smtClean="0"/>
              <a:t>(4/6)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커널 컴파일</a:t>
            </a:r>
            <a:endParaRPr lang="en-US" altLang="ko-KR" dirty="0" smtClean="0"/>
          </a:p>
          <a:p>
            <a:pPr lvl="1"/>
            <a:r>
              <a:rPr lang="en-US" altLang="ko-KR" dirty="0"/>
              <a:t>make modules –j </a:t>
            </a:r>
            <a:r>
              <a:rPr lang="en-US" altLang="ko-KR" dirty="0" smtClean="0"/>
              <a:t>4</a:t>
            </a:r>
          </a:p>
          <a:p>
            <a:pPr lvl="1"/>
            <a:endParaRPr lang="en-US" altLang="ko-KR" i="1" dirty="0"/>
          </a:p>
          <a:p>
            <a:pPr lvl="1"/>
            <a:endParaRPr lang="en-US" altLang="ko-KR" i="1" dirty="0" smtClean="0"/>
          </a:p>
          <a:p>
            <a:pPr lvl="1"/>
            <a:endParaRPr lang="en-US" altLang="ko-KR" i="1" dirty="0"/>
          </a:p>
          <a:p>
            <a:pPr lvl="1"/>
            <a:endParaRPr lang="en-US" altLang="ko-KR" i="1" dirty="0" smtClean="0"/>
          </a:p>
          <a:p>
            <a:pPr lvl="2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916832"/>
            <a:ext cx="5768129" cy="273630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580112" y="1916832"/>
            <a:ext cx="1800200" cy="2514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6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Make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703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커널 컴파일 및 설치 </a:t>
            </a:r>
            <a:r>
              <a:rPr lang="en-US" altLang="ko-KR" dirty="0" smtClean="0"/>
              <a:t>(5/6)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커널</a:t>
            </a:r>
            <a:r>
              <a:rPr lang="en-US" altLang="ko-KR" dirty="0"/>
              <a:t> </a:t>
            </a:r>
            <a:r>
              <a:rPr lang="ko-KR" altLang="en-US" dirty="0"/>
              <a:t>인스톨</a:t>
            </a:r>
            <a:endParaRPr lang="en-US" altLang="ko-KR" dirty="0"/>
          </a:p>
          <a:p>
            <a:pPr lvl="1"/>
            <a:r>
              <a:rPr lang="en-US" altLang="ko-KR" dirty="0"/>
              <a:t>make </a:t>
            </a:r>
            <a:r>
              <a:rPr lang="en-US" altLang="ko-KR" dirty="0" err="1"/>
              <a:t>modules_install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i="1" dirty="0" smtClean="0"/>
          </a:p>
          <a:p>
            <a:pPr lvl="1"/>
            <a:endParaRPr lang="en-US" altLang="ko-KR" i="1" dirty="0" smtClean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에러가 발생하는 경우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make clean </a:t>
            </a:r>
            <a:r>
              <a:rPr lang="ko-KR" altLang="en-US" dirty="0" smtClean="0"/>
              <a:t>입력 후</a:t>
            </a:r>
            <a:r>
              <a:rPr lang="en-US" altLang="ko-KR" dirty="0" smtClean="0"/>
              <a:t>, </a:t>
            </a:r>
            <a:r>
              <a:rPr lang="ko-KR" altLang="en-US" dirty="0"/>
              <a:t>커널 컴파일 및 설치</a:t>
            </a:r>
            <a:r>
              <a:rPr lang="en-US" altLang="ko-KR" dirty="0"/>
              <a:t>[1/6]</a:t>
            </a:r>
            <a:r>
              <a:rPr lang="ko-KR" altLang="en-US" dirty="0"/>
              <a:t> 부터 다시 </a:t>
            </a:r>
            <a:r>
              <a:rPr lang="ko-KR" altLang="en-US" dirty="0" smtClean="0"/>
              <a:t>시작</a:t>
            </a:r>
            <a:endParaRPr lang="en-US" altLang="ko-KR" dirty="0" smtClean="0"/>
          </a:p>
          <a:p>
            <a:pPr lvl="1"/>
            <a:endParaRPr lang="en-US" altLang="ko-KR" i="1" dirty="0" smtClean="0"/>
          </a:p>
          <a:p>
            <a:pPr lvl="1"/>
            <a:endParaRPr lang="en-US" altLang="ko-KR" i="1" dirty="0"/>
          </a:p>
          <a:p>
            <a:pPr marL="457200" lvl="1" indent="0">
              <a:buNone/>
            </a:pPr>
            <a:endParaRPr lang="en-US" altLang="ko-KR" i="1" dirty="0"/>
          </a:p>
          <a:p>
            <a:pPr lvl="1"/>
            <a:r>
              <a:rPr lang="en-US" altLang="ko-KR" dirty="0" smtClean="0"/>
              <a:t>make </a:t>
            </a:r>
            <a:r>
              <a:rPr lang="en-US" altLang="ko-KR" dirty="0"/>
              <a:t>install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439" y="3633468"/>
            <a:ext cx="5077753" cy="99078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102" y="1844824"/>
            <a:ext cx="4415524" cy="1169517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995936" y="1828516"/>
            <a:ext cx="1512168" cy="2514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2439" y="5034312"/>
            <a:ext cx="6410325" cy="105102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644008" y="4976003"/>
            <a:ext cx="1080120" cy="2514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0741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커널 컴파일 및 설치 </a:t>
            </a:r>
            <a:r>
              <a:rPr lang="en-US" altLang="ko-KR" dirty="0" smtClean="0"/>
              <a:t>(6/6)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우분투 </a:t>
            </a:r>
            <a:r>
              <a:rPr lang="ko-KR" altLang="en-US" dirty="0" smtClean="0">
                <a:solidFill>
                  <a:srgbClr val="FF0000"/>
                </a:solidFill>
              </a:rPr>
              <a:t>재부팅</a:t>
            </a:r>
            <a:r>
              <a:rPr lang="ko-KR" altLang="en-US" dirty="0" smtClean="0"/>
              <a:t> 후 커널 버전 확인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Terminal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reboot</a:t>
            </a:r>
            <a:r>
              <a:rPr lang="ko-KR" altLang="en-US" dirty="0" smtClean="0"/>
              <a:t>명령어 입력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en-US" altLang="ko-KR" dirty="0" err="1" smtClean="0"/>
              <a:t>uname</a:t>
            </a:r>
            <a:r>
              <a:rPr lang="en-US" altLang="ko-KR" dirty="0" smtClean="0"/>
              <a:t> </a:t>
            </a:r>
            <a:r>
              <a:rPr lang="en-US" altLang="ko-KR" dirty="0"/>
              <a:t>-</a:t>
            </a:r>
            <a:r>
              <a:rPr lang="en-US" altLang="ko-KR" dirty="0" smtClean="0"/>
              <a:t>r</a:t>
            </a:r>
          </a:p>
          <a:p>
            <a:pPr lvl="2"/>
            <a:r>
              <a:rPr lang="ko-KR" altLang="en-US" dirty="0" smtClean="0"/>
              <a:t>새로운 버전으로 변경된 것 확인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844824"/>
            <a:ext cx="4095750" cy="1905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455282" y="1805542"/>
            <a:ext cx="756084" cy="2514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3259076"/>
            <a:ext cx="4368622" cy="529964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283968" y="3283152"/>
            <a:ext cx="1200270" cy="2514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96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5400" dirty="0" smtClean="0"/>
              <a:t>Q&amp;A</a:t>
            </a:r>
            <a:endParaRPr lang="ko-KR" altLang="en-US" sz="5400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ko-KR" sz="3600" smtClean="0"/>
              <a:t>Thank you!!</a:t>
            </a:r>
            <a:endParaRPr lang="ko-KR" altLang="en-US"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Make [</a:t>
            </a:r>
            <a:r>
              <a:rPr lang="en-US" altLang="ko-KR" dirty="0" smtClean="0"/>
              <a:t>1/15]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ake </a:t>
            </a:r>
            <a:r>
              <a:rPr lang="ko-KR" altLang="en-US" dirty="0" smtClean="0"/>
              <a:t>유틸리티 소개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1976</a:t>
            </a:r>
            <a:r>
              <a:rPr lang="ko-KR" altLang="en-US" dirty="0" smtClean="0"/>
              <a:t>년 벨 연구소의 </a:t>
            </a:r>
            <a:r>
              <a:rPr lang="en-US" altLang="ko-KR" dirty="0" smtClean="0"/>
              <a:t>Stuart Feldman</a:t>
            </a:r>
            <a:r>
              <a:rPr lang="ko-KR" altLang="en-US" dirty="0" smtClean="0"/>
              <a:t>이 만듦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Unix </a:t>
            </a:r>
            <a:r>
              <a:rPr lang="ko-KR" altLang="en-US" dirty="0" smtClean="0"/>
              <a:t>계열 운영체제에서 사용됨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Makefile</a:t>
            </a:r>
            <a:r>
              <a:rPr lang="ko-KR" altLang="en-US" dirty="0" smtClean="0"/>
              <a:t>이라고 하는 파일을 읽어 소스코드를 프로그램으로 자동으로 만들어 주는 빌드 자동화 도구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make </a:t>
            </a:r>
            <a:r>
              <a:rPr lang="ko-KR" altLang="en-US" dirty="0" smtClean="0"/>
              <a:t>유틸리티의 목적은 어떤 부분이 새로 컴파일 되어야하는지 자동적으로 판단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필요한 커맨드를 사용해 재 컴파일 시킴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프로그램 개발과 유지 시 관리할 파일이 많은 경우에 컴파일 하기 위해 일일이 명령어를 입력할 필요가 없음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1120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Make </a:t>
            </a:r>
            <a:r>
              <a:rPr lang="en-US" altLang="ko-KR" dirty="0" smtClean="0"/>
              <a:t>[2/15]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59569" y="1071546"/>
            <a:ext cx="8424862" cy="5309782"/>
          </a:xfrm>
        </p:spPr>
        <p:txBody>
          <a:bodyPr/>
          <a:lstStyle/>
          <a:p>
            <a:r>
              <a:rPr lang="en-US" altLang="ko-KR" dirty="0" err="1" smtClean="0"/>
              <a:t>Makefile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프로그램의 빌드 방법을 지정한 파일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빌드할 파일 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빌드에 필요한 소스 코드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라이브러리 등을 설정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명령어 </a:t>
            </a:r>
            <a:r>
              <a:rPr lang="en-US" altLang="ko-KR" dirty="0"/>
              <a:t>make</a:t>
            </a:r>
          </a:p>
          <a:p>
            <a:pPr lvl="1"/>
            <a:r>
              <a:rPr lang="en-US" altLang="ko-KR" dirty="0" err="1"/>
              <a:t>Makefile</a:t>
            </a:r>
            <a:r>
              <a:rPr lang="ko-KR" altLang="en-US" dirty="0"/>
              <a:t>을 읽어 소스코드를 빌드해주는 명령어</a:t>
            </a:r>
            <a:endParaRPr lang="en-US" altLang="ko-KR" dirty="0"/>
          </a:p>
          <a:p>
            <a:pPr lvl="1"/>
            <a:r>
              <a:rPr lang="ko-KR" altLang="en-US" dirty="0"/>
              <a:t>명령어 실행 시 </a:t>
            </a:r>
            <a:r>
              <a:rPr lang="en-US" altLang="ko-KR" dirty="0" err="1"/>
              <a:t>Makefile</a:t>
            </a:r>
            <a:r>
              <a:rPr lang="ko-KR" altLang="en-US" dirty="0"/>
              <a:t>이 반드시 존재 해야함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작동 순서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grpSp>
        <p:nvGrpSpPr>
          <p:cNvPr id="34" name="그룹 33"/>
          <p:cNvGrpSpPr/>
          <p:nvPr/>
        </p:nvGrpSpPr>
        <p:grpSpPr>
          <a:xfrm>
            <a:off x="755576" y="4149080"/>
            <a:ext cx="7827158" cy="2088232"/>
            <a:chOff x="639873" y="3798245"/>
            <a:chExt cx="8160371" cy="2159649"/>
          </a:xfrm>
        </p:grpSpPr>
        <p:sp>
          <p:nvSpPr>
            <p:cNvPr id="35" name="직사각형 34"/>
            <p:cNvSpPr/>
            <p:nvPr/>
          </p:nvSpPr>
          <p:spPr bwMode="auto">
            <a:xfrm>
              <a:off x="2569176" y="3798245"/>
              <a:ext cx="6231068" cy="215964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 cap="flat" cmpd="sng" algn="ctr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1143000" marR="0" indent="-228600" algn="l" defTabSz="914400" rtl="0" eaLnBrk="1" fontAlgn="t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3300"/>
                </a:buClr>
                <a:buSzPct val="70000"/>
                <a:buFont typeface="Wingdings 2" pitchFamily="18" charset="2"/>
                <a:buChar char=""/>
                <a:tabLst/>
              </a:pPr>
              <a:endParaRPr kumimoji="1" lang="ko-KR" altLang="en-US" sz="1500" b="0" i="0" u="none" strike="noStrike" cap="none" normalizeH="0" baseline="0" smtClean="0">
                <a:ln>
                  <a:noFill/>
                </a:ln>
                <a:solidFill>
                  <a:srgbClr val="000099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grpSp>
          <p:nvGrpSpPr>
            <p:cNvPr id="36" name="그룹 35"/>
            <p:cNvGrpSpPr/>
            <p:nvPr/>
          </p:nvGrpSpPr>
          <p:grpSpPr>
            <a:xfrm>
              <a:off x="2785201" y="4135508"/>
              <a:ext cx="5835372" cy="1747752"/>
              <a:chOff x="251520" y="3243064"/>
              <a:chExt cx="8501260" cy="2417844"/>
            </a:xfrm>
          </p:grpSpPr>
          <p:sp>
            <p:nvSpPr>
              <p:cNvPr id="41" name="직사각형 40"/>
              <p:cNvSpPr/>
              <p:nvPr/>
            </p:nvSpPr>
            <p:spPr bwMode="auto">
              <a:xfrm>
                <a:off x="323528" y="3243064"/>
                <a:ext cx="1224136" cy="1224136"/>
              </a:xfrm>
              <a:prstGeom prst="rect">
                <a:avLst/>
              </a:prstGeom>
              <a:solidFill>
                <a:srgbClr val="92D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1143000" marR="0" indent="-228600" algn="l" defTabSz="914400" rtl="0" eaLnBrk="1" fontAlgn="t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663300"/>
                  </a:buClr>
                  <a:buSzPct val="70000"/>
                  <a:buNone/>
                  <a:tabLst/>
                </a:pPr>
                <a:endParaRPr kumimoji="1" lang="ko-KR" altLang="en-US" sz="1500" b="0" i="0" u="none" strike="noStrike" cap="none" normalizeH="0" baseline="0" dirty="0" smtClean="0">
                  <a:ln>
                    <a:noFill/>
                  </a:ln>
                  <a:solidFill>
                    <a:srgbClr val="000099"/>
                  </a:solidFill>
                  <a:effectLst/>
                  <a:latin typeface="Arial" charset="0"/>
                  <a:ea typeface="굴림" pitchFamily="50" charset="-127"/>
                </a:endParaRPr>
              </a:p>
            </p:txBody>
          </p:sp>
          <p:sp>
            <p:nvSpPr>
              <p:cNvPr id="42" name="직사각형 41"/>
              <p:cNvSpPr/>
              <p:nvPr/>
            </p:nvSpPr>
            <p:spPr bwMode="auto">
              <a:xfrm>
                <a:off x="475928" y="3395464"/>
                <a:ext cx="1224136" cy="1224136"/>
              </a:xfrm>
              <a:prstGeom prst="rect">
                <a:avLst/>
              </a:prstGeom>
              <a:solidFill>
                <a:srgbClr val="92D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1143000" marR="0" indent="-228600" algn="l" defTabSz="914400" rtl="0" eaLnBrk="1" fontAlgn="t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663300"/>
                  </a:buClr>
                  <a:buSzPct val="70000"/>
                  <a:buNone/>
                  <a:tabLst/>
                </a:pPr>
                <a:endParaRPr kumimoji="1" lang="ko-KR" altLang="en-US" sz="1500" b="0" i="0" u="none" strike="noStrike" cap="none" normalizeH="0" baseline="0" dirty="0" smtClean="0">
                  <a:ln>
                    <a:noFill/>
                  </a:ln>
                  <a:solidFill>
                    <a:srgbClr val="000099"/>
                  </a:solidFill>
                  <a:effectLst/>
                  <a:latin typeface="Arial" charset="0"/>
                  <a:ea typeface="굴림" pitchFamily="50" charset="-127"/>
                </a:endParaRPr>
              </a:p>
            </p:txBody>
          </p:sp>
          <p:sp>
            <p:nvSpPr>
              <p:cNvPr id="43" name="직사각형 42"/>
              <p:cNvSpPr/>
              <p:nvPr/>
            </p:nvSpPr>
            <p:spPr bwMode="auto">
              <a:xfrm>
                <a:off x="628328" y="3547864"/>
                <a:ext cx="1224136" cy="1224136"/>
              </a:xfrm>
              <a:prstGeom prst="rect">
                <a:avLst/>
              </a:prstGeom>
              <a:solidFill>
                <a:srgbClr val="92D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1143000" marR="0" indent="-228600" algn="l" defTabSz="914400" rtl="0" eaLnBrk="1" fontAlgn="t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663300"/>
                  </a:buClr>
                  <a:buSzPct val="70000"/>
                  <a:buNone/>
                  <a:tabLst/>
                </a:pPr>
                <a:endParaRPr kumimoji="1" lang="ko-KR" altLang="en-US" sz="1500" b="0" i="0" u="none" strike="noStrike" cap="none" normalizeH="0" baseline="0" dirty="0" smtClean="0">
                  <a:ln>
                    <a:noFill/>
                  </a:ln>
                  <a:solidFill>
                    <a:srgbClr val="000099"/>
                  </a:solidFill>
                  <a:effectLst/>
                  <a:latin typeface="Arial" charset="0"/>
                  <a:ea typeface="굴림" pitchFamily="50" charset="-127"/>
                </a:endParaRPr>
              </a:p>
            </p:txBody>
          </p:sp>
          <p:sp>
            <p:nvSpPr>
              <p:cNvPr id="44" name="직사각형 43"/>
              <p:cNvSpPr/>
              <p:nvPr/>
            </p:nvSpPr>
            <p:spPr bwMode="auto">
              <a:xfrm>
                <a:off x="780728" y="3700264"/>
                <a:ext cx="1224136" cy="1224136"/>
              </a:xfrm>
              <a:prstGeom prst="rect">
                <a:avLst/>
              </a:prstGeom>
              <a:solidFill>
                <a:srgbClr val="92D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1143000" marR="0" indent="-228600" algn="l" defTabSz="914400" rtl="0" eaLnBrk="1" fontAlgn="t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663300"/>
                  </a:buClr>
                  <a:buSzPct val="70000"/>
                  <a:buNone/>
                  <a:tabLst/>
                </a:pPr>
                <a:endParaRPr kumimoji="1" lang="ko-KR" altLang="en-US" sz="1500" b="0" i="0" u="none" strike="noStrike" cap="none" normalizeH="0" baseline="0" dirty="0" smtClean="0">
                  <a:ln>
                    <a:noFill/>
                  </a:ln>
                  <a:solidFill>
                    <a:srgbClr val="000099"/>
                  </a:solidFill>
                  <a:effectLst/>
                  <a:latin typeface="Arial" charset="0"/>
                  <a:ea typeface="굴림" pitchFamily="50" charset="-127"/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 bwMode="auto">
              <a:xfrm>
                <a:off x="933128" y="3852664"/>
                <a:ext cx="1224136" cy="1224136"/>
              </a:xfrm>
              <a:prstGeom prst="rect">
                <a:avLst/>
              </a:prstGeom>
              <a:solidFill>
                <a:srgbClr val="92D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1143000" marR="0" indent="-228600" algn="l" defTabSz="914400" rtl="0" eaLnBrk="1" fontAlgn="t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663300"/>
                  </a:buClr>
                  <a:buSzPct val="70000"/>
                  <a:buNone/>
                  <a:tabLst/>
                </a:pPr>
                <a:endParaRPr kumimoji="1" lang="ko-KR" altLang="en-US" sz="1500" b="0" i="0" u="none" strike="noStrike" cap="none" normalizeH="0" baseline="0" dirty="0" smtClean="0">
                  <a:ln>
                    <a:noFill/>
                  </a:ln>
                  <a:solidFill>
                    <a:srgbClr val="000099"/>
                  </a:solidFill>
                  <a:effectLst/>
                  <a:latin typeface="Arial" charset="0"/>
                  <a:ea typeface="굴림" pitchFamily="50" charset="-127"/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 bwMode="auto">
              <a:xfrm>
                <a:off x="1085528" y="4005064"/>
                <a:ext cx="1224136" cy="1224136"/>
              </a:xfrm>
              <a:prstGeom prst="rect">
                <a:avLst/>
              </a:prstGeom>
              <a:solidFill>
                <a:srgbClr val="92D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1143000" marR="0" indent="-228600" algn="l" defTabSz="914400" rtl="0" eaLnBrk="1" fontAlgn="t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663300"/>
                  </a:buClr>
                  <a:buSzPct val="70000"/>
                  <a:buNone/>
                  <a:tabLst/>
                </a:pPr>
                <a:endParaRPr kumimoji="1" lang="ko-KR" altLang="en-US" sz="1500" b="0" i="0" u="none" strike="noStrike" cap="none" normalizeH="0" baseline="0" dirty="0" smtClean="0">
                  <a:ln>
                    <a:noFill/>
                  </a:ln>
                  <a:solidFill>
                    <a:srgbClr val="000099"/>
                  </a:solidFill>
                  <a:effectLst/>
                  <a:latin typeface="Arial" charset="0"/>
                  <a:ea typeface="굴림" pitchFamily="50" charset="-127"/>
                </a:endParaRPr>
              </a:p>
            </p:txBody>
          </p:sp>
          <p:sp>
            <p:nvSpPr>
              <p:cNvPr id="47" name="타원 46"/>
              <p:cNvSpPr/>
              <p:nvPr/>
            </p:nvSpPr>
            <p:spPr bwMode="auto">
              <a:xfrm>
                <a:off x="3674543" y="3284984"/>
                <a:ext cx="1207193" cy="1080120"/>
              </a:xfrm>
              <a:prstGeom prst="ellipse">
                <a:avLst/>
              </a:prstGeom>
              <a:solidFill>
                <a:srgbClr val="92D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1143000" marR="0" indent="-228600" algn="l" defTabSz="914400" rtl="0" eaLnBrk="1" fontAlgn="t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663300"/>
                  </a:buClr>
                  <a:buSzPct val="70000"/>
                  <a:buFont typeface="Wingdings 2" pitchFamily="18" charset="2"/>
                  <a:buChar char=""/>
                  <a:tabLst/>
                </a:pPr>
                <a:endParaRPr kumimoji="1" lang="ko-KR" altLang="en-US" sz="1500" b="0" i="0" u="none" strike="noStrike" cap="none" normalizeH="0" baseline="0" smtClean="0">
                  <a:ln>
                    <a:noFill/>
                  </a:ln>
                  <a:solidFill>
                    <a:srgbClr val="000099"/>
                  </a:solidFill>
                  <a:effectLst/>
                  <a:latin typeface="Arial" charset="0"/>
                  <a:ea typeface="굴림" pitchFamily="50" charset="-127"/>
                </a:endParaRPr>
              </a:p>
            </p:txBody>
          </p:sp>
          <p:sp>
            <p:nvSpPr>
              <p:cNvPr id="48" name="타원 47"/>
              <p:cNvSpPr/>
              <p:nvPr/>
            </p:nvSpPr>
            <p:spPr bwMode="auto">
              <a:xfrm>
                <a:off x="3826943" y="3437384"/>
                <a:ext cx="1207193" cy="1080120"/>
              </a:xfrm>
              <a:prstGeom prst="ellipse">
                <a:avLst/>
              </a:prstGeom>
              <a:solidFill>
                <a:srgbClr val="92D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1143000" marR="0" indent="-228600" algn="l" defTabSz="914400" rtl="0" eaLnBrk="1" fontAlgn="t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663300"/>
                  </a:buClr>
                  <a:buSzPct val="70000"/>
                  <a:buFont typeface="Wingdings 2" pitchFamily="18" charset="2"/>
                  <a:buChar char=""/>
                  <a:tabLst/>
                </a:pPr>
                <a:endParaRPr kumimoji="1" lang="ko-KR" altLang="en-US" sz="1500" b="0" i="0" u="none" strike="noStrike" cap="none" normalizeH="0" baseline="0" smtClean="0">
                  <a:ln>
                    <a:noFill/>
                  </a:ln>
                  <a:solidFill>
                    <a:srgbClr val="000099"/>
                  </a:solidFill>
                  <a:effectLst/>
                  <a:latin typeface="Arial" charset="0"/>
                  <a:ea typeface="굴림" pitchFamily="50" charset="-127"/>
                </a:endParaRPr>
              </a:p>
            </p:txBody>
          </p:sp>
          <p:sp>
            <p:nvSpPr>
              <p:cNvPr id="49" name="타원 48"/>
              <p:cNvSpPr/>
              <p:nvPr/>
            </p:nvSpPr>
            <p:spPr bwMode="auto">
              <a:xfrm>
                <a:off x="3979343" y="3589784"/>
                <a:ext cx="1207193" cy="1080120"/>
              </a:xfrm>
              <a:prstGeom prst="ellipse">
                <a:avLst/>
              </a:prstGeom>
              <a:solidFill>
                <a:srgbClr val="92D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1143000" marR="0" indent="-228600" algn="l" defTabSz="914400" rtl="0" eaLnBrk="1" fontAlgn="t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663300"/>
                  </a:buClr>
                  <a:buSzPct val="70000"/>
                  <a:buFont typeface="Wingdings 2" pitchFamily="18" charset="2"/>
                  <a:buChar char=""/>
                  <a:tabLst/>
                </a:pPr>
                <a:endParaRPr kumimoji="1" lang="ko-KR" altLang="en-US" sz="1500" b="0" i="0" u="none" strike="noStrike" cap="none" normalizeH="0" baseline="0" smtClean="0">
                  <a:ln>
                    <a:noFill/>
                  </a:ln>
                  <a:solidFill>
                    <a:srgbClr val="000099"/>
                  </a:solidFill>
                  <a:effectLst/>
                  <a:latin typeface="Arial" charset="0"/>
                  <a:ea typeface="굴림" pitchFamily="50" charset="-127"/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 bwMode="auto">
              <a:xfrm>
                <a:off x="4131743" y="3742184"/>
                <a:ext cx="1207193" cy="1080120"/>
              </a:xfrm>
              <a:prstGeom prst="ellipse">
                <a:avLst/>
              </a:prstGeom>
              <a:solidFill>
                <a:srgbClr val="92D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1143000" marR="0" indent="-228600" algn="l" defTabSz="914400" rtl="0" eaLnBrk="1" fontAlgn="t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663300"/>
                  </a:buClr>
                  <a:buSzPct val="70000"/>
                  <a:buFont typeface="Wingdings 2" pitchFamily="18" charset="2"/>
                  <a:buChar char=""/>
                  <a:tabLst/>
                </a:pPr>
                <a:endParaRPr kumimoji="1" lang="ko-KR" altLang="en-US" sz="1500" b="0" i="0" u="none" strike="noStrike" cap="none" normalizeH="0" baseline="0" smtClean="0">
                  <a:ln>
                    <a:noFill/>
                  </a:ln>
                  <a:solidFill>
                    <a:srgbClr val="000099"/>
                  </a:solidFill>
                  <a:effectLst/>
                  <a:latin typeface="Arial" charset="0"/>
                  <a:ea typeface="굴림" pitchFamily="50" charset="-127"/>
                </a:endParaRPr>
              </a:p>
            </p:txBody>
          </p:sp>
          <p:sp>
            <p:nvSpPr>
              <p:cNvPr id="51" name="타원 50"/>
              <p:cNvSpPr/>
              <p:nvPr/>
            </p:nvSpPr>
            <p:spPr bwMode="auto">
              <a:xfrm>
                <a:off x="4284143" y="3894584"/>
                <a:ext cx="1207193" cy="1080120"/>
              </a:xfrm>
              <a:prstGeom prst="ellipse">
                <a:avLst/>
              </a:prstGeom>
              <a:solidFill>
                <a:srgbClr val="92D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1143000" marR="0" indent="-228600" algn="l" defTabSz="914400" rtl="0" eaLnBrk="1" fontAlgn="t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663300"/>
                  </a:buClr>
                  <a:buSzPct val="70000"/>
                  <a:buFont typeface="Wingdings 2" pitchFamily="18" charset="2"/>
                  <a:buChar char=""/>
                  <a:tabLst/>
                </a:pPr>
                <a:endParaRPr kumimoji="1" lang="ko-KR" altLang="en-US" sz="1500" b="0" i="0" u="none" strike="noStrike" cap="none" normalizeH="0" baseline="0" smtClean="0">
                  <a:ln>
                    <a:noFill/>
                  </a:ln>
                  <a:solidFill>
                    <a:srgbClr val="000099"/>
                  </a:solidFill>
                  <a:effectLst/>
                  <a:latin typeface="Arial" charset="0"/>
                  <a:ea typeface="굴림" pitchFamily="50" charset="-127"/>
                </a:endParaRPr>
              </a:p>
            </p:txBody>
          </p:sp>
          <p:sp>
            <p:nvSpPr>
              <p:cNvPr id="52" name="타원 51"/>
              <p:cNvSpPr/>
              <p:nvPr/>
            </p:nvSpPr>
            <p:spPr bwMode="auto">
              <a:xfrm>
                <a:off x="4436543" y="4046984"/>
                <a:ext cx="1207193" cy="1080120"/>
              </a:xfrm>
              <a:prstGeom prst="ellipse">
                <a:avLst/>
              </a:prstGeom>
              <a:solidFill>
                <a:srgbClr val="92D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1143000" marR="0" indent="-228600" algn="l" defTabSz="914400" rtl="0" eaLnBrk="1" fontAlgn="t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663300"/>
                  </a:buClr>
                  <a:buSzPct val="70000"/>
                  <a:buFont typeface="Wingdings 2" pitchFamily="18" charset="2"/>
                  <a:buChar char=""/>
                  <a:tabLst/>
                </a:pPr>
                <a:endParaRPr kumimoji="1" lang="ko-KR" altLang="en-US" sz="1500" b="0" i="0" u="none" strike="noStrike" cap="none" normalizeH="0" baseline="0" smtClean="0">
                  <a:ln>
                    <a:noFill/>
                  </a:ln>
                  <a:solidFill>
                    <a:srgbClr val="000099"/>
                  </a:solidFill>
                  <a:effectLst/>
                  <a:latin typeface="Arial" charset="0"/>
                  <a:ea typeface="굴림" pitchFamily="50" charset="-127"/>
                </a:endParaRPr>
              </a:p>
            </p:txBody>
          </p:sp>
          <p:sp>
            <p:nvSpPr>
              <p:cNvPr id="53" name="타원 52"/>
              <p:cNvSpPr/>
              <p:nvPr/>
            </p:nvSpPr>
            <p:spPr bwMode="auto">
              <a:xfrm>
                <a:off x="4588943" y="4199384"/>
                <a:ext cx="1207193" cy="1080120"/>
              </a:xfrm>
              <a:prstGeom prst="ellipse">
                <a:avLst/>
              </a:prstGeom>
              <a:solidFill>
                <a:srgbClr val="92D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1143000" marR="0" indent="-228600" algn="l" defTabSz="914400" rtl="0" eaLnBrk="1" fontAlgn="t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663300"/>
                  </a:buClr>
                  <a:buSzPct val="70000"/>
                  <a:buFont typeface="Wingdings 2" pitchFamily="18" charset="2"/>
                  <a:buChar char=""/>
                  <a:tabLst/>
                </a:pPr>
                <a:endParaRPr kumimoji="1" lang="ko-KR" altLang="en-US" sz="1500" b="0" i="0" u="none" strike="noStrike" cap="none" normalizeH="0" baseline="0" smtClean="0">
                  <a:ln>
                    <a:noFill/>
                  </a:ln>
                  <a:solidFill>
                    <a:srgbClr val="000099"/>
                  </a:solidFill>
                  <a:effectLst/>
                  <a:latin typeface="Arial" charset="0"/>
                  <a:ea typeface="굴림" pitchFamily="50" charset="-127"/>
                </a:endParaRPr>
              </a:p>
            </p:txBody>
          </p:sp>
          <p:sp>
            <p:nvSpPr>
              <p:cNvPr id="54" name="오른쪽 화살표 53"/>
              <p:cNvSpPr/>
              <p:nvPr/>
            </p:nvSpPr>
            <p:spPr bwMode="auto">
              <a:xfrm>
                <a:off x="2411760" y="3933056"/>
                <a:ext cx="1312383" cy="576063"/>
              </a:xfrm>
              <a:prstGeom prst="rightArrow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1143000" marR="0" indent="-228600" algn="l" defTabSz="914400" rtl="0" eaLnBrk="1" fontAlgn="t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663300"/>
                  </a:buClr>
                  <a:buSzPct val="70000"/>
                  <a:buFont typeface="Wingdings 2" pitchFamily="18" charset="2"/>
                  <a:buChar char=""/>
                  <a:tabLst/>
                </a:pPr>
                <a:endParaRPr kumimoji="1" lang="ko-KR" altLang="en-US" sz="1500" b="0" i="0" u="none" strike="noStrike" cap="none" normalizeH="0" baseline="0" smtClean="0">
                  <a:ln>
                    <a:noFill/>
                  </a:ln>
                  <a:solidFill>
                    <a:srgbClr val="000099"/>
                  </a:solidFill>
                  <a:effectLst/>
                  <a:latin typeface="Arial" charset="0"/>
                  <a:ea typeface="굴림" pitchFamily="50" charset="-127"/>
                </a:endParaRPr>
              </a:p>
            </p:txBody>
          </p:sp>
          <p:sp>
            <p:nvSpPr>
              <p:cNvPr id="55" name="오른쪽 화살표 54"/>
              <p:cNvSpPr/>
              <p:nvPr/>
            </p:nvSpPr>
            <p:spPr bwMode="auto">
              <a:xfrm>
                <a:off x="5857275" y="3933056"/>
                <a:ext cx="1537927" cy="576063"/>
              </a:xfrm>
              <a:prstGeom prst="rightArrow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1143000" marR="0" indent="-228600" algn="l" defTabSz="914400" rtl="0" eaLnBrk="1" fontAlgn="t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663300"/>
                  </a:buClr>
                  <a:buSzPct val="70000"/>
                  <a:buFont typeface="Wingdings 2" pitchFamily="18" charset="2"/>
                  <a:buChar char=""/>
                  <a:tabLst/>
                </a:pPr>
                <a:endParaRPr kumimoji="1" lang="ko-KR" altLang="en-US" sz="1500" b="0" i="0" u="none" strike="noStrike" cap="none" normalizeH="0" baseline="0" smtClean="0">
                  <a:ln>
                    <a:noFill/>
                  </a:ln>
                  <a:solidFill>
                    <a:srgbClr val="000099"/>
                  </a:solidFill>
                  <a:effectLst/>
                  <a:latin typeface="Arial" charset="0"/>
                  <a:ea typeface="굴림" pitchFamily="50" charset="-127"/>
                </a:endParaRPr>
              </a:p>
            </p:txBody>
          </p:sp>
          <p:sp>
            <p:nvSpPr>
              <p:cNvPr id="56" name="직사각형 55"/>
              <p:cNvSpPr/>
              <p:nvPr/>
            </p:nvSpPr>
            <p:spPr bwMode="auto">
              <a:xfrm>
                <a:off x="7452320" y="3356992"/>
                <a:ext cx="1296144" cy="1800200"/>
              </a:xfrm>
              <a:prstGeom prst="rect">
                <a:avLst/>
              </a:prstGeom>
              <a:solidFill>
                <a:schemeClr val="accent5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1143000" marR="0" indent="-228600" algn="l" defTabSz="914400" rtl="0" eaLnBrk="1" fontAlgn="t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663300"/>
                  </a:buClr>
                  <a:buSzPct val="70000"/>
                  <a:buFont typeface="Wingdings 2" pitchFamily="18" charset="2"/>
                  <a:buChar char=""/>
                  <a:tabLst/>
                </a:pPr>
                <a:endParaRPr kumimoji="1" lang="ko-KR" altLang="en-US" sz="1500" b="0" i="0" u="none" strike="noStrike" cap="none" normalizeH="0" baseline="0" dirty="0" smtClean="0">
                  <a:ln>
                    <a:noFill/>
                  </a:ln>
                  <a:solidFill>
                    <a:srgbClr val="000099"/>
                  </a:solidFill>
                  <a:effectLst/>
                  <a:latin typeface="Arial" charset="0"/>
                  <a:ea typeface="굴림" pitchFamily="50" charset="-127"/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251520" y="5301208"/>
                <a:ext cx="2417934" cy="3597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en-US" altLang="ko-KR" sz="1300" dirty="0" smtClean="0"/>
                  <a:t>Source, Header Files</a:t>
                </a:r>
                <a:endParaRPr lang="ko-KR" altLang="en-US" sz="13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3995936" y="5301208"/>
                <a:ext cx="1496052" cy="3597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en-US" altLang="ko-KR" sz="1300" dirty="0" smtClean="0"/>
                  <a:t>Object Files</a:t>
                </a:r>
                <a:endParaRPr lang="ko-KR" altLang="en-US" sz="13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7370987" y="5301208"/>
                <a:ext cx="1381793" cy="3597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en-US" altLang="ko-KR" sz="1300" dirty="0" smtClean="0"/>
                  <a:t>Executable</a:t>
                </a:r>
                <a:endParaRPr lang="ko-KR" altLang="en-US" sz="1300" dirty="0"/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2335093" y="4437111"/>
                <a:ext cx="1612294" cy="4183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:r>
                  <a:rPr lang="ko-KR" altLang="en-US" sz="1300" b="1" dirty="0" smtClean="0"/>
                  <a:t>② </a:t>
                </a:r>
                <a:r>
                  <a:rPr lang="en-US" altLang="ko-KR" sz="1300" b="1" dirty="0" smtClean="0"/>
                  <a:t>Compile</a:t>
                </a:r>
                <a:endParaRPr lang="ko-KR" altLang="en-US" sz="1300" b="1" dirty="0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5906934" y="4363438"/>
                <a:ext cx="1118039" cy="4183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:r>
                  <a:rPr lang="ko-KR" altLang="en-US" sz="1300" b="1" dirty="0" smtClean="0"/>
                  <a:t>③ </a:t>
                </a:r>
                <a:r>
                  <a:rPr lang="en-US" altLang="ko-KR" sz="1300" b="1" dirty="0" smtClean="0"/>
                  <a:t>Link</a:t>
                </a:r>
                <a:endParaRPr lang="ko-KR" altLang="en-US" sz="1300" b="1" dirty="0"/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639873" y="3812343"/>
              <a:ext cx="938770" cy="2600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ko-KR" altLang="en-US" sz="1300" b="1" dirty="0" smtClean="0"/>
                <a:t>① </a:t>
              </a:r>
              <a:r>
                <a:rPr lang="en-US" altLang="ko-KR" sz="1300" b="1" dirty="0" smtClean="0"/>
                <a:t>Read</a:t>
              </a:r>
              <a:endParaRPr lang="ko-KR" altLang="en-US" sz="1300" b="1" dirty="0"/>
            </a:p>
          </p:txBody>
        </p:sp>
        <p:sp>
          <p:nvSpPr>
            <p:cNvPr id="38" name="직사각형 37"/>
            <p:cNvSpPr/>
            <p:nvPr/>
          </p:nvSpPr>
          <p:spPr bwMode="auto">
            <a:xfrm>
              <a:off x="741885" y="4108577"/>
              <a:ext cx="889689" cy="1417270"/>
            </a:xfrm>
            <a:prstGeom prst="rect">
              <a:avLst/>
            </a:prstGeom>
            <a:solidFill>
              <a:schemeClr val="accent5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1143000" marR="0" indent="-228600" algn="l" defTabSz="914400" rtl="0" eaLnBrk="1" fontAlgn="t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3300"/>
                </a:buClr>
                <a:buSzPct val="70000"/>
                <a:buFont typeface="Wingdings 2" pitchFamily="18" charset="2"/>
                <a:buChar char=""/>
                <a:tabLst/>
              </a:pPr>
              <a:endParaRPr kumimoji="1" lang="ko-KR" altLang="en-US" sz="1500" b="0" i="0" u="none" strike="noStrike" cap="none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39908" y="5579556"/>
              <a:ext cx="943319" cy="2600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300" dirty="0" smtClean="0"/>
                <a:t>Makefile</a:t>
              </a:r>
              <a:endParaRPr lang="ko-KR" altLang="en-US" sz="1300" dirty="0"/>
            </a:p>
          </p:txBody>
        </p:sp>
        <p:sp>
          <p:nvSpPr>
            <p:cNvPr id="40" name="오른쪽 화살표 39"/>
            <p:cNvSpPr/>
            <p:nvPr/>
          </p:nvSpPr>
          <p:spPr bwMode="auto">
            <a:xfrm>
              <a:off x="1705081" y="4545617"/>
              <a:ext cx="900836" cy="416411"/>
            </a:xfrm>
            <a:prstGeom prst="rightArrow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1143000" marR="0" indent="-228600" algn="l" defTabSz="914400" rtl="0" eaLnBrk="1" fontAlgn="t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3300"/>
                </a:buClr>
                <a:buSzPct val="70000"/>
                <a:buFont typeface="Wingdings 2" pitchFamily="18" charset="2"/>
                <a:buChar char=""/>
                <a:tabLst/>
              </a:pPr>
              <a:endParaRPr kumimoji="1" lang="ko-KR" altLang="en-US" sz="1500" b="0" i="0" u="none" strike="noStrike" cap="none" normalizeH="0" baseline="0" smtClean="0">
                <a:ln>
                  <a:noFill/>
                </a:ln>
                <a:solidFill>
                  <a:srgbClr val="000099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551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Make </a:t>
            </a:r>
            <a:r>
              <a:rPr lang="en-US" altLang="ko-KR" dirty="0" smtClean="0"/>
              <a:t>[3/15]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59569" y="1071546"/>
            <a:ext cx="8424862" cy="3077534"/>
          </a:xfrm>
        </p:spPr>
        <p:txBody>
          <a:bodyPr/>
          <a:lstStyle/>
          <a:p>
            <a:r>
              <a:rPr lang="ko-KR" altLang="en-US" dirty="0" smtClean="0"/>
              <a:t>컴파일 </a:t>
            </a:r>
            <a:r>
              <a:rPr lang="en-US" altLang="ko-KR" dirty="0" smtClean="0"/>
              <a:t>(Compile)</a:t>
            </a:r>
          </a:p>
          <a:p>
            <a:pPr lvl="1"/>
            <a:r>
              <a:rPr lang="ko-KR" altLang="en-US" dirty="0" smtClean="0"/>
              <a:t>특정 프로그래밍 언어로 작성된 소스 코드를 컴파일러가 목적 코드로 번역하는 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컴파일러</a:t>
            </a:r>
            <a:r>
              <a:rPr lang="en-US" altLang="ko-KR" dirty="0" smtClean="0"/>
              <a:t>: </a:t>
            </a:r>
            <a:r>
              <a:rPr lang="ko-KR" altLang="en-US" dirty="0" smtClean="0"/>
              <a:t>특정 프로그래밍 언어로 작성된 소스파일을 목적 코드로 번역하는 프로그램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링크 </a:t>
            </a:r>
            <a:r>
              <a:rPr lang="en-US" altLang="ko-KR" dirty="0" smtClean="0"/>
              <a:t>(Link)</a:t>
            </a:r>
          </a:p>
          <a:p>
            <a:pPr lvl="1"/>
            <a:r>
              <a:rPr lang="ko-KR" altLang="en-US" dirty="0" smtClean="0"/>
              <a:t>컴파일러가 만든 목적파일들을 연결해 하나의 실행파일</a:t>
            </a:r>
            <a:r>
              <a:rPr lang="en-US" altLang="ko-KR" dirty="0"/>
              <a:t> </a:t>
            </a:r>
            <a:r>
              <a:rPr lang="ko-KR" altLang="en-US" dirty="0" smtClean="0"/>
              <a:t>또는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라이브러리</a:t>
            </a:r>
            <a:r>
              <a:rPr lang="en-US" altLang="ko-KR" dirty="0"/>
              <a:t> </a:t>
            </a:r>
            <a:r>
              <a:rPr lang="ko-KR" altLang="en-US" dirty="0" smtClean="0"/>
              <a:t>로 만드는 일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8602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Make</a:t>
            </a:r>
            <a:r>
              <a:rPr lang="ko-KR" altLang="en-US" dirty="0" smtClean="0"/>
              <a:t> </a:t>
            </a:r>
            <a:r>
              <a:rPr lang="en-US" altLang="ko-KR" dirty="0" smtClean="0"/>
              <a:t>[4/15]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59569" y="1071546"/>
            <a:ext cx="8424862" cy="5237774"/>
          </a:xfrm>
        </p:spPr>
        <p:txBody>
          <a:bodyPr/>
          <a:lstStyle/>
          <a:p>
            <a:r>
              <a:rPr lang="en-US" altLang="ko-KR" dirty="0" smtClean="0"/>
              <a:t>Makefile</a:t>
            </a:r>
            <a:r>
              <a:rPr lang="ko-KR" altLang="en-US" dirty="0" smtClean="0"/>
              <a:t>의 기본 구조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Target: </a:t>
            </a:r>
            <a:r>
              <a:rPr lang="ko-KR" altLang="en-US" dirty="0" smtClean="0"/>
              <a:t>명령</a:t>
            </a:r>
            <a:r>
              <a:rPr lang="en-US" altLang="ko-KR" dirty="0" smtClean="0"/>
              <a:t>(command)</a:t>
            </a:r>
            <a:r>
              <a:rPr lang="ko-KR" altLang="en-US" dirty="0" smtClean="0"/>
              <a:t>이 수행되어 나온 결과 파일</a:t>
            </a:r>
            <a:r>
              <a:rPr lang="en-US" altLang="ko-KR" dirty="0" smtClean="0"/>
              <a:t>(</a:t>
            </a:r>
            <a:r>
              <a:rPr lang="ko-KR" altLang="en-US" dirty="0" smtClean="0"/>
              <a:t>목적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실행파일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Dependency: target</a:t>
            </a:r>
            <a:r>
              <a:rPr lang="ko-KR" altLang="en-US" dirty="0" smtClean="0"/>
              <a:t>을 생성할 때 사용하기위해 입력되는 파일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Command</a:t>
            </a:r>
            <a:endParaRPr lang="en-US" altLang="ko-KR" dirty="0"/>
          </a:p>
          <a:p>
            <a:pPr lvl="2"/>
            <a:r>
              <a:rPr lang="en-US" altLang="ko-KR" dirty="0" smtClean="0"/>
              <a:t>Dependency </a:t>
            </a:r>
            <a:r>
              <a:rPr lang="ko-KR" altLang="en-US" dirty="0" smtClean="0"/>
              <a:t>부분에 정의된 파일의 내용이 변경되었거나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파일이 없을 때 실행되는 명령어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터미널에서 사용할 수 있는 모든 명령어들을 사용할 수 있음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 부분을 작성할 때 반드시 </a:t>
            </a:r>
            <a:r>
              <a:rPr lang="en-US" altLang="ko-KR" dirty="0" smtClean="0"/>
              <a:t>Tab</a:t>
            </a:r>
            <a:r>
              <a:rPr lang="ko-KR" altLang="en-US" dirty="0" smtClean="0"/>
              <a:t>키를 통해 탭을 띄운 상태로 작성 해야함</a:t>
            </a:r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1763688" y="1556792"/>
            <a:ext cx="5688632" cy="1800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Target1 : dependency1 dependency2		</a:t>
            </a:r>
            <a:r>
              <a:rPr lang="ko-KR" altLang="en-US" sz="1200" dirty="0" smtClean="0">
                <a:solidFill>
                  <a:srgbClr val="FF0000"/>
                </a:solidFill>
              </a:rPr>
              <a:t>의존 파일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      command1			</a:t>
            </a:r>
            <a:r>
              <a:rPr lang="ko-KR" altLang="en-US" sz="1200" dirty="0" smtClean="0">
                <a:solidFill>
                  <a:srgbClr val="FF0000"/>
                </a:solidFill>
              </a:rPr>
              <a:t>명령</a:t>
            </a:r>
            <a:r>
              <a:rPr lang="en-US" altLang="ko-KR" sz="1200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      command2			</a:t>
            </a:r>
            <a:r>
              <a:rPr lang="ko-KR" altLang="en-US" sz="1200" dirty="0" smtClean="0">
                <a:solidFill>
                  <a:srgbClr val="FF0000"/>
                </a:solidFill>
              </a:rPr>
              <a:t>명령</a:t>
            </a:r>
            <a:r>
              <a:rPr lang="en-US" altLang="ko-KR" sz="1200" dirty="0" smtClean="0">
                <a:solidFill>
                  <a:srgbClr val="FF0000"/>
                </a:solidFill>
              </a:rPr>
              <a:t>2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Target2 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en-US" altLang="ko-KR" sz="1200" dirty="0" smtClean="0">
                <a:solidFill>
                  <a:schemeClr val="tx1"/>
                </a:solidFill>
              </a:rPr>
              <a:t>dependency3 dependency4 dependency5	</a:t>
            </a:r>
            <a:r>
              <a:rPr lang="ko-KR" altLang="en-US" sz="1200" dirty="0" smtClean="0">
                <a:solidFill>
                  <a:srgbClr val="FF0000"/>
                </a:solidFill>
              </a:rPr>
              <a:t>의존 파일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command3			</a:t>
            </a:r>
            <a:r>
              <a:rPr lang="ko-KR" altLang="en-US" sz="1200" dirty="0" smtClean="0">
                <a:solidFill>
                  <a:srgbClr val="FF0000"/>
                </a:solidFill>
              </a:rPr>
              <a:t>명령</a:t>
            </a:r>
            <a:r>
              <a:rPr lang="en-US" altLang="ko-KR" sz="1200" dirty="0" smtClean="0">
                <a:solidFill>
                  <a:srgbClr val="FF0000"/>
                </a:solidFill>
              </a:rPr>
              <a:t>1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command4			</a:t>
            </a:r>
            <a:r>
              <a:rPr lang="ko-KR" altLang="en-US" sz="1200" dirty="0" smtClean="0">
                <a:solidFill>
                  <a:srgbClr val="FF0000"/>
                </a:solidFill>
              </a:rPr>
              <a:t>명령</a:t>
            </a:r>
            <a:r>
              <a:rPr lang="en-US" altLang="ko-KR" sz="1200" dirty="0">
                <a:solidFill>
                  <a:srgbClr val="FF0000"/>
                </a:solidFill>
              </a:rPr>
              <a:t>2</a:t>
            </a:r>
            <a:endParaRPr lang="ko-KR" altLang="en-US" sz="1200" dirty="0">
              <a:solidFill>
                <a:srgbClr val="FF0000"/>
              </a:solidFill>
            </a:endParaRPr>
          </a:p>
          <a:p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24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Make</a:t>
            </a:r>
            <a:r>
              <a:rPr lang="ko-KR" altLang="en-US" dirty="0" smtClean="0"/>
              <a:t> </a:t>
            </a:r>
            <a:r>
              <a:rPr lang="en-US" altLang="ko-KR" dirty="0" smtClean="0"/>
              <a:t>[5/15]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akefile</a:t>
            </a:r>
          </a:p>
          <a:p>
            <a:pPr lvl="1"/>
            <a:r>
              <a:rPr lang="en-US" altLang="ko-KR" dirty="0" smtClean="0"/>
              <a:t>vi Makefile</a:t>
            </a:r>
          </a:p>
          <a:p>
            <a:pPr lvl="1"/>
            <a:r>
              <a:rPr lang="en-US" altLang="ko-KR" dirty="0" err="1" smtClean="0"/>
              <a:t>gcc</a:t>
            </a:r>
            <a:r>
              <a:rPr lang="en-US" altLang="ko-KR" dirty="0" smtClean="0"/>
              <a:t> -c </a:t>
            </a:r>
            <a:r>
              <a:rPr lang="ko-KR" altLang="en-US" dirty="0" smtClean="0"/>
              <a:t> </a:t>
            </a:r>
            <a:r>
              <a:rPr lang="en-US" altLang="ko-KR" dirty="0" smtClean="0"/>
              <a:t>: .o</a:t>
            </a:r>
            <a:r>
              <a:rPr lang="ko-KR" altLang="en-US" dirty="0" err="1" smtClean="0"/>
              <a:t>확장자를</a:t>
            </a:r>
            <a:r>
              <a:rPr lang="ko-KR" altLang="en-US" dirty="0" smtClean="0"/>
              <a:t> 가지는 오브젝트 파일 생성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오브젝트 파일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컴파일 과정에서 컴파일러가 생성한 </a:t>
            </a:r>
            <a:r>
              <a:rPr lang="ko-KR" altLang="en-US" dirty="0"/>
              <a:t>바이너리 </a:t>
            </a:r>
            <a:r>
              <a:rPr lang="ko-KR" altLang="en-US" dirty="0" smtClean="0"/>
              <a:t>코드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gcc</a:t>
            </a:r>
            <a:r>
              <a:rPr lang="en-US" altLang="ko-KR" dirty="0" smtClean="0"/>
              <a:t> -o : </a:t>
            </a:r>
            <a:r>
              <a:rPr lang="en-US" altLang="ko-KR" dirty="0" err="1" smtClean="0"/>
              <a:t>gcc</a:t>
            </a:r>
            <a:r>
              <a:rPr lang="ko-KR" altLang="en-US" dirty="0" smtClean="0"/>
              <a:t>에서 만들 실행 파일명을 정함</a:t>
            </a:r>
            <a:endParaRPr lang="en-US" altLang="ko-KR" dirty="0"/>
          </a:p>
          <a:p>
            <a:pPr lvl="2"/>
            <a:r>
              <a:rPr lang="ko-KR" altLang="en-US" dirty="0" smtClean="0"/>
              <a:t>지정하지 않은 경우 </a:t>
            </a:r>
            <a:r>
              <a:rPr lang="en-US" altLang="ko-KR" dirty="0" err="1" smtClean="0"/>
              <a:t>a.out</a:t>
            </a:r>
            <a:r>
              <a:rPr lang="ko-KR" altLang="en-US" dirty="0" smtClean="0"/>
              <a:t>으로 나옴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clean : </a:t>
            </a:r>
            <a:r>
              <a:rPr lang="ko-KR" altLang="en-US" dirty="0" smtClean="0"/>
              <a:t>정의해 놓은 명령 실행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컴파일 하면서 생성되는 파일들을 지울 때 사용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rm</a:t>
            </a:r>
            <a:r>
              <a:rPr lang="en-US" altLang="ko-KR" dirty="0" smtClean="0"/>
              <a:t> –</a:t>
            </a:r>
            <a:r>
              <a:rPr lang="en-US" altLang="ko-KR" dirty="0" err="1" smtClean="0"/>
              <a:t>rf</a:t>
            </a:r>
            <a:r>
              <a:rPr lang="en-US" altLang="ko-KR" dirty="0" smtClean="0"/>
              <a:t> *.o : </a:t>
            </a:r>
            <a:r>
              <a:rPr lang="ko-KR" altLang="en-US" dirty="0" smtClean="0"/>
              <a:t>확장자가 </a:t>
            </a:r>
            <a:r>
              <a:rPr lang="en-US" altLang="ko-KR" dirty="0" smtClean="0"/>
              <a:t>.o</a:t>
            </a:r>
            <a:r>
              <a:rPr lang="ko-KR" altLang="en-US" dirty="0" smtClean="0"/>
              <a:t>인 파일을 모두 지움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rm</a:t>
            </a:r>
            <a:r>
              <a:rPr lang="en-US" altLang="ko-KR" dirty="0" smtClean="0"/>
              <a:t> exercise1.out : </a:t>
            </a:r>
            <a:r>
              <a:rPr lang="en-US" altLang="ko-KR" dirty="0"/>
              <a:t>exercise1.out </a:t>
            </a:r>
            <a:r>
              <a:rPr lang="ko-KR" altLang="en-US" dirty="0" smtClean="0"/>
              <a:t>파일 삭제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4365104"/>
            <a:ext cx="4248472" cy="1906985"/>
          </a:xfrm>
          <a:prstGeom prst="rect">
            <a:avLst/>
          </a:prstGeom>
        </p:spPr>
      </p:pic>
      <p:sp>
        <p:nvSpPr>
          <p:cNvPr id="3" name="타원형 설명선 2"/>
          <p:cNvSpPr/>
          <p:nvPr/>
        </p:nvSpPr>
        <p:spPr>
          <a:xfrm>
            <a:off x="971600" y="5157192"/>
            <a:ext cx="1584176" cy="432048"/>
          </a:xfrm>
          <a:prstGeom prst="wedgeEllipseCallout">
            <a:avLst>
              <a:gd name="adj1" fmla="val 68682"/>
              <a:gd name="adj2" fmla="val -156190"/>
            </a:avLst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TAB </a:t>
            </a:r>
            <a:r>
              <a:rPr lang="ko-KR" altLang="en-US" sz="1000" dirty="0" smtClean="0">
                <a:solidFill>
                  <a:srgbClr val="FF0000"/>
                </a:solidFill>
              </a:rPr>
              <a:t>키를 이용해서 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띄어야함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52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Make</a:t>
            </a:r>
            <a:r>
              <a:rPr lang="ko-KR" altLang="en-US" dirty="0" smtClean="0"/>
              <a:t> </a:t>
            </a:r>
            <a:r>
              <a:rPr lang="en-US" altLang="ko-KR" dirty="0" smtClean="0"/>
              <a:t>[6/15]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작업 디렉토리 생성</a:t>
            </a:r>
            <a:endParaRPr lang="en-US" altLang="ko-KR" dirty="0" smtClean="0"/>
          </a:p>
          <a:p>
            <a:pPr lvl="1"/>
            <a:r>
              <a:rPr lang="en-US" altLang="ko-KR" dirty="0" err="1"/>
              <a:t>m</a:t>
            </a:r>
            <a:r>
              <a:rPr lang="en-US" altLang="ko-KR" dirty="0" err="1" smtClean="0"/>
              <a:t>kdir</a:t>
            </a:r>
            <a:r>
              <a:rPr lang="en-US" altLang="ko-KR" dirty="0" smtClean="0"/>
              <a:t> exercise1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작업 디렉토리로 이동</a:t>
            </a:r>
            <a:endParaRPr lang="en-US" altLang="ko-KR" dirty="0" smtClean="0"/>
          </a:p>
          <a:p>
            <a:pPr lvl="1"/>
            <a:r>
              <a:rPr lang="en-US" altLang="ko-KR" dirty="0"/>
              <a:t>c</a:t>
            </a:r>
            <a:r>
              <a:rPr lang="en-US" altLang="ko-KR" dirty="0" smtClean="0"/>
              <a:t>d exercise1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916832"/>
            <a:ext cx="7128792" cy="9144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563888" y="1916832"/>
            <a:ext cx="1728192" cy="216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95936" y="2276872"/>
            <a:ext cx="1080120" cy="1651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3900268"/>
            <a:ext cx="4032448" cy="46483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593099" y="3861048"/>
            <a:ext cx="1482957" cy="216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81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bg1">
              <a:lumMod val="75000"/>
            </a:schemeClr>
          </a:solidFill>
        </a:ln>
      </a:spPr>
      <a:bodyPr rtlCol="0" anchor="ctr"/>
      <a:lstStyle>
        <a:defPPr algn="ctr">
          <a:defRPr sz="10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7692</TotalTime>
  <Words>825</Words>
  <Application>Microsoft Office PowerPoint</Application>
  <PresentationFormat>화면 슬라이드 쇼(4:3)</PresentationFormat>
  <Paragraphs>348</Paragraphs>
  <Slides>32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0" baseType="lpstr">
      <vt:lpstr>HY헤드라인M</vt:lpstr>
      <vt:lpstr>굴림</vt:lpstr>
      <vt:lpstr>맑은 고딕</vt:lpstr>
      <vt:lpstr>Arial</vt:lpstr>
      <vt:lpstr>Symbol</vt:lpstr>
      <vt:lpstr>Wingdings</vt:lpstr>
      <vt:lpstr>Wingdings 2</vt:lpstr>
      <vt:lpstr>Office 테마</vt:lpstr>
      <vt:lpstr>실습 5주차</vt:lpstr>
      <vt:lpstr>Contents</vt:lpstr>
      <vt:lpstr>Make</vt:lpstr>
      <vt:lpstr>Make [1/15]</vt:lpstr>
      <vt:lpstr>Make [2/15]</vt:lpstr>
      <vt:lpstr>Make [3/15]</vt:lpstr>
      <vt:lpstr>Make [4/15]</vt:lpstr>
      <vt:lpstr>Make [5/15]</vt:lpstr>
      <vt:lpstr>Make [6/15]</vt:lpstr>
      <vt:lpstr>Make [7/15]</vt:lpstr>
      <vt:lpstr>Make [8/15]</vt:lpstr>
      <vt:lpstr>Make [9/15]</vt:lpstr>
      <vt:lpstr>Make [10/15]</vt:lpstr>
      <vt:lpstr>Make [11/15]</vt:lpstr>
      <vt:lpstr>Make [12/15]</vt:lpstr>
      <vt:lpstr>Make [13/15]</vt:lpstr>
      <vt:lpstr>Make [14/15]</vt:lpstr>
      <vt:lpstr>Make [15/15]</vt:lpstr>
      <vt:lpstr>커널 다운로드</vt:lpstr>
      <vt:lpstr>커널</vt:lpstr>
      <vt:lpstr>커널 버전 확인</vt:lpstr>
      <vt:lpstr>커널 다운로드 (1/3)</vt:lpstr>
      <vt:lpstr>커널 다운로드 (2/3)</vt:lpstr>
      <vt:lpstr>커널 다운로드 (3/3)</vt:lpstr>
      <vt:lpstr>커널 컴파일 및 설치</vt:lpstr>
      <vt:lpstr>커널 컴파일 및 설치 (1/6)</vt:lpstr>
      <vt:lpstr>커널 컴파일 및 설치 (2/6)</vt:lpstr>
      <vt:lpstr>커널 컴파일 및 설치 (3/6)</vt:lpstr>
      <vt:lpstr>커널 컴파일 및 설치 (4/6)</vt:lpstr>
      <vt:lpstr>커널 컴파일 및 설치 (5/6)</vt:lpstr>
      <vt:lpstr>커널 컴파일 및 설치 (6/6)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JK</dc:creator>
  <cp:lastModifiedBy>admin</cp:lastModifiedBy>
  <cp:revision>634</cp:revision>
  <dcterms:created xsi:type="dcterms:W3CDTF">2011-03-25T06:45:23Z</dcterms:created>
  <dcterms:modified xsi:type="dcterms:W3CDTF">2019-04-01T06:28:36Z</dcterms:modified>
</cp:coreProperties>
</file>