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1" r:id="rId3"/>
    <p:sldId id="314" r:id="rId4"/>
    <p:sldId id="315" r:id="rId5"/>
    <p:sldId id="316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44" r:id="rId24"/>
    <p:sldId id="345" r:id="rId25"/>
    <p:sldId id="280" r:id="rId2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6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9999"/>
    <a:srgbClr val="CCCCFF"/>
    <a:srgbClr val="FF99FF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982" autoAdjust="0"/>
  </p:normalViewPr>
  <p:slideViewPr>
    <p:cSldViewPr>
      <p:cViewPr varScale="1">
        <p:scale>
          <a:sx n="102" d="100"/>
          <a:sy n="102" d="100"/>
        </p:scale>
        <p:origin x="1842" y="108"/>
      </p:cViewPr>
      <p:guideLst>
        <p:guide orient="horz" pos="2160"/>
        <p:guide pos="2880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04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2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1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3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6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6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8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3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1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7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 Call </a:t>
            </a:r>
            <a:r>
              <a:rPr lang="ko-KR" altLang="en-US" dirty="0" smtClean="0"/>
              <a:t>설계</a:t>
            </a:r>
            <a:endParaRPr lang="en-US" altLang="ko-KR" dirty="0"/>
          </a:p>
          <a:p>
            <a:r>
              <a:rPr lang="en-US" altLang="ko-KR" dirty="0" smtClean="0"/>
              <a:t>2018.04.15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시스템 콜 작성</a:t>
            </a:r>
            <a:r>
              <a:rPr lang="en-US" altLang="ko-KR" dirty="0" smtClean="0"/>
              <a:t> 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디렉토리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proc_list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다음 내용 입력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obj</a:t>
            </a:r>
            <a:r>
              <a:rPr lang="en-US" altLang="ko-KR" dirty="0" smtClean="0"/>
              <a:t>-y</a:t>
            </a:r>
          </a:p>
          <a:p>
            <a:pPr lvl="3"/>
            <a:r>
              <a:rPr lang="ko-KR" altLang="en-US" dirty="0" smtClean="0"/>
              <a:t>커널 소스 트리에 있는 파일을 빌트인으로 커널 이미지에 넣으라는 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48" y="1844824"/>
            <a:ext cx="6239380" cy="778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48" y="3091624"/>
            <a:ext cx="6433828" cy="6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커널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 editor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linux-4.15.14 </a:t>
            </a:r>
            <a:r>
              <a:rPr lang="ko-KR" altLang="en-US" dirty="0" smtClean="0"/>
              <a:t>디렉토리 안의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새로 추가한 시스템 콜의 경로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줄 이동</a:t>
            </a:r>
            <a:r>
              <a:rPr lang="en-US" altLang="ko-KR" dirty="0" smtClean="0"/>
              <a:t>: 958 Shift + G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proc_list</a:t>
            </a:r>
            <a:r>
              <a:rPr lang="en-US" altLang="ko-KR" dirty="0" smtClean="0">
                <a:solidFill>
                  <a:srgbClr val="FF0000"/>
                </a:solidFill>
              </a:rPr>
              <a:t>/ </a:t>
            </a:r>
            <a:r>
              <a:rPr lang="ko-KR" altLang="en-US" dirty="0" smtClean="0">
                <a:solidFill>
                  <a:srgbClr val="FF0000"/>
                </a:solidFill>
              </a:rPr>
              <a:t>앞에 띄어쓰기 해주어야 함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5"/>
          <a:stretch/>
        </p:blipFill>
        <p:spPr>
          <a:xfrm>
            <a:off x="1042989" y="1916832"/>
            <a:ext cx="6985396" cy="4945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9" y="2914311"/>
            <a:ext cx="6233424" cy="20190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12160" y="3082188"/>
            <a:ext cx="1014802" cy="2735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3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콜 호출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6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코드</a:t>
            </a:r>
            <a:r>
              <a:rPr lang="en-US" altLang="ko-KR" dirty="0" smtClean="0"/>
              <a:t> [1/2]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 추가한 시스템 콜인 </a:t>
            </a:r>
            <a:r>
              <a:rPr lang="en-US" altLang="ko-KR" dirty="0" err="1" smtClean="0"/>
              <a:t>proc_list</a:t>
            </a:r>
            <a:r>
              <a:rPr lang="ko-KR" altLang="en-US" dirty="0" smtClean="0"/>
              <a:t>를 호출하는 테스트 코드</a:t>
            </a:r>
            <a:endParaRPr lang="en-US" altLang="ko-KR" dirty="0"/>
          </a:p>
          <a:p>
            <a:pPr lvl="1"/>
            <a:r>
              <a:rPr lang="en-US" altLang="ko-KR" dirty="0"/>
              <a:t>v</a:t>
            </a:r>
            <a:r>
              <a:rPr lang="en-US" altLang="ko-KR" dirty="0" smtClean="0"/>
              <a:t>i </a:t>
            </a:r>
            <a:r>
              <a:rPr lang="en-US" altLang="ko-KR" dirty="0" err="1" smtClean="0"/>
              <a:t>proc_test.c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32bit </a:t>
            </a:r>
            <a:r>
              <a:rPr lang="ko-KR" altLang="en-US" dirty="0" smtClean="0">
                <a:solidFill>
                  <a:srgbClr val="FF0000"/>
                </a:solidFill>
              </a:rPr>
              <a:t>이용자는 </a:t>
            </a:r>
            <a:r>
              <a:rPr lang="en-US" altLang="ko-KR" dirty="0" smtClean="0">
                <a:solidFill>
                  <a:srgbClr val="FF0000"/>
                </a:solidFill>
              </a:rPr>
              <a:t>548 </a:t>
            </a:r>
            <a:r>
              <a:rPr lang="ko-KR" altLang="en-US" dirty="0" smtClean="0">
                <a:solidFill>
                  <a:srgbClr val="FF0000"/>
                </a:solidFill>
              </a:rPr>
              <a:t>대신 </a:t>
            </a:r>
            <a:r>
              <a:rPr lang="en-US" altLang="ko-KR" dirty="0" smtClean="0">
                <a:solidFill>
                  <a:srgbClr val="FF0000"/>
                </a:solidFill>
              </a:rPr>
              <a:t>385</a:t>
            </a:r>
            <a:r>
              <a:rPr lang="ko-KR" altLang="en-US" dirty="0" smtClean="0">
                <a:solidFill>
                  <a:srgbClr val="FF0000"/>
                </a:solidFill>
              </a:rPr>
              <a:t>입력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18" y="1831864"/>
            <a:ext cx="5767671" cy="6079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96" y="2492896"/>
            <a:ext cx="6269508" cy="32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코드</a:t>
            </a:r>
            <a:r>
              <a:rPr lang="en-US" altLang="ko-KR" dirty="0" smtClean="0"/>
              <a:t> [2/2]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  <a:sym typeface="Symbol" pitchFamily="18" charset="2"/>
              </a:defRPr>
            </a:lvl2pPr>
            <a:lvl3pPr marL="11430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Clr>
                <a:srgbClr val="CC00CC"/>
              </a:buClr>
              <a:buSzPct val="100000"/>
              <a:buFontTx/>
              <a:buBlip>
                <a:blip r:embed="rId2"/>
              </a:buBlip>
              <a:defRPr kumimoji="1" lang="ko-KR" altLang="en-US" sz="14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fontAlgn="ctr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»"/>
              <a:defRPr kumimoji="1" lang="ko-KR" altLang="en-US" sz="1200" b="1" kern="12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테스트 코드 컴파일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proc_list_test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proc_list_test.c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존재하는 시스템 콜이 아니므로 정상적으로 실행되지 않음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04" y="1810916"/>
            <a:ext cx="709816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9" y="983079"/>
            <a:ext cx="4122781" cy="18532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61" y="2983828"/>
            <a:ext cx="5257839" cy="300680"/>
          </a:xfrm>
          <a:prstGeom prst="rect">
            <a:avLst/>
          </a:prstGeom>
        </p:spPr>
      </p:pic>
      <p:sp>
        <p:nvSpPr>
          <p:cNvPr id="22" name="제목 3"/>
          <p:cNvSpPr txBox="1">
            <a:spLocks/>
          </p:cNvSpPr>
          <p:nvPr/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0" fontAlgn="ctr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3200" b="0" kern="120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mtClean="0"/>
              <a:t>시스템 콜 동작 과정</a:t>
            </a:r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3" y="3672292"/>
            <a:ext cx="5498315" cy="33277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7639" y="3771622"/>
            <a:ext cx="2468997" cy="233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1832" y="3122630"/>
            <a:ext cx="3968480" cy="162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6526" y="1286751"/>
            <a:ext cx="2947015" cy="574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1600" y="2223319"/>
            <a:ext cx="1464561" cy="197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8" idx="0"/>
          </p:cNvCxnSpPr>
          <p:nvPr/>
        </p:nvCxnSpPr>
        <p:spPr>
          <a:xfrm flipH="1" flipV="1">
            <a:off x="1691680" y="1861280"/>
            <a:ext cx="12201" cy="3620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</p:cNvCxnSpPr>
          <p:nvPr/>
        </p:nvCxnSpPr>
        <p:spPr>
          <a:xfrm>
            <a:off x="3303541" y="1574016"/>
            <a:ext cx="120410" cy="1357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6" idx="2"/>
          </p:cNvCxnSpPr>
          <p:nvPr/>
        </p:nvCxnSpPr>
        <p:spPr>
          <a:xfrm flipH="1">
            <a:off x="1572138" y="3284984"/>
            <a:ext cx="3823934" cy="403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5" idx="2"/>
          </p:cNvCxnSpPr>
          <p:nvPr/>
        </p:nvCxnSpPr>
        <p:spPr>
          <a:xfrm>
            <a:off x="1572138" y="4005541"/>
            <a:ext cx="1732604" cy="1434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15" y="4106335"/>
            <a:ext cx="5507330" cy="222361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303540" y="4818587"/>
            <a:ext cx="5300907" cy="1475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1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 컴파일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5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커널 컴파일 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환경설정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사용 중인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설정을 이용하여 컴파일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커널의</a:t>
            </a:r>
            <a:r>
              <a:rPr lang="ko-KR" altLang="en-US" dirty="0" smtClean="0"/>
              <a:t> 모든 내용을 </a:t>
            </a:r>
            <a:r>
              <a:rPr lang="ko-KR" altLang="en-US" dirty="0" err="1" smtClean="0"/>
              <a:t>컴파일하면</a:t>
            </a:r>
            <a:r>
              <a:rPr lang="ko-KR" altLang="en-US" dirty="0" smtClean="0"/>
              <a:t> 시간이 오래 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압축 해제한 폴더로 이동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cd linux-4.15.14</a:t>
            </a:r>
          </a:p>
          <a:p>
            <a:pPr lvl="1"/>
            <a:r>
              <a:rPr lang="en-US" altLang="ko-KR" i="1" dirty="0" smtClean="0"/>
              <a:t>make </a:t>
            </a:r>
            <a:r>
              <a:rPr lang="en-US" altLang="ko-KR" i="1" dirty="0" err="1" smtClean="0"/>
              <a:t>localmodconfig</a:t>
            </a:r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r>
              <a:rPr lang="ko-KR" altLang="en-US" dirty="0" smtClean="0"/>
              <a:t>이후 나오는 질문은 모두 </a:t>
            </a:r>
            <a:r>
              <a:rPr lang="ko-KR" altLang="en-US" dirty="0" err="1" smtClean="0"/>
              <a:t>엔터를</a:t>
            </a:r>
            <a:r>
              <a:rPr lang="ko-KR" altLang="en-US" dirty="0"/>
              <a:t> </a:t>
            </a:r>
            <a:r>
              <a:rPr lang="ko-KR" altLang="en-US" dirty="0" smtClean="0"/>
              <a:t>누른 채로 콘솔 창이 나올 때 까지 진행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96952"/>
            <a:ext cx="6155209" cy="19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</a:t>
            </a:r>
            <a:r>
              <a:rPr lang="ko-KR" altLang="en-US" dirty="0" smtClean="0"/>
              <a:t>컴파일 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make –j 4</a:t>
            </a:r>
          </a:p>
          <a:p>
            <a:pPr lvl="2"/>
            <a:r>
              <a:rPr lang="ko-KR" altLang="en-US" dirty="0" smtClean="0"/>
              <a:t>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 소요</a:t>
            </a:r>
            <a:endParaRPr lang="en-US" altLang="ko-KR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132856"/>
            <a:ext cx="6625356" cy="36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</a:t>
            </a:r>
            <a:r>
              <a:rPr lang="ko-KR" altLang="en-US" dirty="0" smtClean="0"/>
              <a:t>컴파일 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발생시 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유형 </a:t>
            </a:r>
            <a:r>
              <a:rPr lang="en-US" altLang="ko-KR" dirty="0" smtClean="0"/>
              <a:t>1</a:t>
            </a:r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apt-get install </a:t>
            </a:r>
            <a:r>
              <a:rPr lang="en-US" altLang="ko-KR" dirty="0" err="1" smtClean="0"/>
              <a:t>libelf</a:t>
            </a:r>
            <a:r>
              <a:rPr lang="en-US" altLang="ko-KR" dirty="0" smtClean="0"/>
              <a:t>-dev </a:t>
            </a: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에러 유형 </a:t>
            </a:r>
            <a:r>
              <a:rPr lang="en-US" altLang="ko-KR" dirty="0" smtClean="0"/>
              <a:t>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apt-get install </a:t>
            </a:r>
            <a:r>
              <a:rPr lang="en-US" altLang="ko-KR" dirty="0" err="1" smtClean="0"/>
              <a:t>libssl</a:t>
            </a:r>
            <a:r>
              <a:rPr lang="en-US" altLang="ko-KR" dirty="0" smtClean="0"/>
              <a:t>-dev </a:t>
            </a: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44824"/>
            <a:ext cx="6448425" cy="495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501008"/>
            <a:ext cx="6486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콜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시스템 콜 호출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커널 컴파일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</a:t>
            </a:r>
            <a:r>
              <a:rPr lang="ko-KR" altLang="en-US" dirty="0" smtClean="0"/>
              <a:t>컴파일 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커널 컴파일</a:t>
            </a:r>
            <a:endParaRPr lang="en-US" altLang="ko-KR" dirty="0" smtClean="0"/>
          </a:p>
          <a:p>
            <a:pPr lvl="1"/>
            <a:r>
              <a:rPr lang="en-US" altLang="ko-KR" dirty="0"/>
              <a:t>make modules –j </a:t>
            </a:r>
            <a:r>
              <a:rPr lang="en-US" altLang="ko-KR" dirty="0" smtClean="0"/>
              <a:t>4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1844824"/>
            <a:ext cx="7145020" cy="24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</a:t>
            </a:r>
            <a:r>
              <a:rPr lang="ko-KR" altLang="en-US" dirty="0" smtClean="0"/>
              <a:t>컴파일 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커널</a:t>
            </a:r>
            <a:r>
              <a:rPr lang="en-US" altLang="ko-KR" dirty="0"/>
              <a:t> </a:t>
            </a:r>
            <a:r>
              <a:rPr lang="ko-KR" altLang="en-US" dirty="0"/>
              <a:t>인스톨</a:t>
            </a:r>
            <a:endParaRPr lang="en-US" altLang="ko-KR" dirty="0"/>
          </a:p>
          <a:p>
            <a:pPr lvl="1"/>
            <a:r>
              <a:rPr lang="en-US" altLang="ko-KR" dirty="0"/>
              <a:t>make </a:t>
            </a:r>
            <a:r>
              <a:rPr lang="en-US" altLang="ko-KR" dirty="0" err="1"/>
              <a:t>modules_install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에러가 발생하는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make clean </a:t>
            </a:r>
            <a:r>
              <a:rPr lang="en-US" altLang="ko-KR" dirty="0" err="1" smtClean="0"/>
              <a:t>이후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다시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컴파일</a:t>
            </a:r>
            <a:r>
              <a:rPr lang="en-US" altLang="ko-KR" dirty="0" smtClean="0"/>
              <a:t>(make –j 4)</a:t>
            </a:r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1"/>
            <a:r>
              <a:rPr lang="en-US" altLang="ko-KR" dirty="0" smtClean="0"/>
              <a:t>make </a:t>
            </a:r>
            <a:r>
              <a:rPr lang="en-US" altLang="ko-KR" dirty="0"/>
              <a:t>install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39" y="3633468"/>
            <a:ext cx="6174304" cy="1204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17" y="1796672"/>
            <a:ext cx="4893901" cy="1272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38" y="5333976"/>
            <a:ext cx="5216447" cy="11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우분투 재부팅 후 커널 버전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reboot</a:t>
            </a:r>
          </a:p>
          <a:p>
            <a:pPr lvl="1"/>
            <a:r>
              <a:rPr lang="en-US" altLang="ko-KR" dirty="0" err="1" smtClean="0"/>
              <a:t>uname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r</a:t>
            </a:r>
          </a:p>
          <a:p>
            <a:pPr lvl="2"/>
            <a:r>
              <a:rPr lang="en-US" altLang="ko-KR" dirty="0" err="1" smtClean="0"/>
              <a:t>Makefile</a:t>
            </a:r>
            <a:r>
              <a:rPr lang="ko-KR" altLang="en-US" dirty="0" smtClean="0"/>
              <a:t>에 입력한 버전으로 변경된 것 확인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테스트 코드 재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   return </a:t>
            </a:r>
            <a:r>
              <a:rPr lang="ko-KR" altLang="en-US" dirty="0" smtClean="0"/>
              <a:t>값은 시스템마다 다를 수 있음</a:t>
            </a:r>
            <a:r>
              <a:rPr lang="en-US" altLang="ko-KR" dirty="0" smtClean="0"/>
              <a:t>(-1</a:t>
            </a:r>
            <a:r>
              <a:rPr lang="ko-KR" altLang="en-US" dirty="0" smtClean="0"/>
              <a:t>이 되면 안됨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결과 확인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dmesg</a:t>
            </a:r>
            <a:r>
              <a:rPr lang="en-US" altLang="ko-KR" i="1" dirty="0" smtClean="0"/>
              <a:t>: </a:t>
            </a:r>
            <a:r>
              <a:rPr lang="en-US" altLang="ko-KR" dirty="0" err="1" smtClean="0"/>
              <a:t>커널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출력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메시지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확인하는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명령어</a:t>
            </a:r>
            <a:endParaRPr lang="en-US" altLang="ko-KR" dirty="0"/>
          </a:p>
          <a:p>
            <a:pPr lvl="1"/>
            <a:endParaRPr lang="ko-KR" altLang="en-US" i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80" y="2418314"/>
            <a:ext cx="3604842" cy="6704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컴파일 및 설치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6</a:t>
            </a:r>
            <a:r>
              <a:rPr lang="en-US" altLang="ko-KR" dirty="0" smtClean="0"/>
              <a:t>/6)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76818" y="2888080"/>
            <a:ext cx="762934" cy="200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30" y="3501008"/>
            <a:ext cx="5002631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5542105"/>
            <a:ext cx="4522230" cy="7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콜 동작 과정을 상세히 기술하시오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실습 자료 및 정보 검색을 이용하여 자세히 설명을 한 후 기존 리눅스 커널 내부 시스템 콜 중 하나를 골라 예시를 </a:t>
            </a:r>
            <a:r>
              <a:rPr lang="ko-KR" altLang="en-US" dirty="0" err="1" smtClean="0"/>
              <a:t>드시오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2018.04.22 – 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추가 제출 기한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2018.04.29 – 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hwp</a:t>
            </a:r>
            <a:r>
              <a:rPr lang="en-US" altLang="ko-KR" dirty="0" smtClean="0"/>
              <a:t>, doc, pdf </a:t>
            </a:r>
            <a:r>
              <a:rPr lang="ko-KR" altLang="en-US" dirty="0" smtClean="0"/>
              <a:t>등 파일 형식은 자유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OS00_02_</a:t>
            </a:r>
            <a:r>
              <a:rPr lang="ko-KR" altLang="en-US" dirty="0" smtClean="0"/>
              <a:t>학번</a:t>
            </a:r>
            <a:endParaRPr lang="en-US" altLang="ko-KR" dirty="0" smtClean="0"/>
          </a:p>
          <a:p>
            <a:pPr lvl="1"/>
            <a:r>
              <a:rPr lang="en-US" altLang="ko-KR" dirty="0"/>
              <a:t>e-</a:t>
            </a:r>
            <a:r>
              <a:rPr lang="en-US" altLang="ko-KR" dirty="0" err="1"/>
              <a:t>leraning</a:t>
            </a:r>
            <a:r>
              <a:rPr lang="ko-KR" altLang="en-US" dirty="0"/>
              <a:t> 과목 강의실 메뉴에 과제제출 메뉴를 통해 과제를 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 dirty="0" smtClean="0"/>
              <a:t>Q&amp;A</a:t>
            </a:r>
            <a:endParaRPr lang="ko-KR" altLang="en-US" sz="5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 smtClean="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콜 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0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call </a:t>
            </a:r>
            <a:r>
              <a:rPr lang="en-US" altLang="ko-KR" dirty="0"/>
              <a:t>[</a:t>
            </a:r>
            <a:r>
              <a:rPr lang="en-US" altLang="ko-KR" dirty="0" smtClean="0"/>
              <a:t>1/2]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운영체제의 커널이 제공하는 서비스에 대해</a:t>
            </a:r>
            <a:r>
              <a:rPr lang="en-US" altLang="ko-KR" dirty="0"/>
              <a:t>, </a:t>
            </a:r>
            <a:r>
              <a:rPr lang="ko-KR" altLang="en-US" dirty="0"/>
              <a:t>응용 프로그램의 요청에 따라 커널에 접근하기 위한 인터페이스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en-US" altLang="ko-KR" dirty="0"/>
              <a:t>f</a:t>
            </a:r>
            <a:r>
              <a:rPr lang="en-US" altLang="ko-KR" dirty="0" smtClean="0"/>
              <a:t>ork, read, write, open, …</a:t>
            </a:r>
          </a:p>
        </p:txBody>
      </p:sp>
    </p:spTree>
    <p:extLst>
      <p:ext uri="{BB962C8B-B14F-4D97-AF65-F5344CB8AC3E}">
        <p14:creationId xmlns:p14="http://schemas.microsoft.com/office/powerpoint/2010/main" val="30655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call [2/2]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콜 추가 과정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072275" y="1484784"/>
            <a:ext cx="3011890" cy="792088"/>
          </a:xfrm>
          <a:prstGeom prst="rect">
            <a:avLst/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b="1" dirty="0" smtClean="0"/>
              <a:t>systemcall_32.tbl</a:t>
            </a:r>
            <a:r>
              <a:rPr lang="ko-KR" altLang="en-US" b="1" dirty="0" smtClean="0"/>
              <a:t>에 </a:t>
            </a:r>
            <a:endParaRPr lang="en-US" altLang="ko-KR" b="1" dirty="0" smtClean="0"/>
          </a:p>
          <a:p>
            <a:pPr algn="ctr">
              <a:buNone/>
            </a:pPr>
            <a:r>
              <a:rPr lang="ko-KR" altLang="en-US" b="1" dirty="0" smtClean="0"/>
              <a:t>시스템 콜 번호 정의</a:t>
            </a:r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072272" y="2547248"/>
            <a:ext cx="3011893" cy="792088"/>
          </a:xfrm>
          <a:prstGeom prst="rect">
            <a:avLst/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 smtClean="0"/>
              <a:t>시스템 콜 테이블에 시스템 콜 처리 함수 등록</a:t>
            </a:r>
            <a:endParaRPr lang="en-US" altLang="ko-KR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072273" y="3602512"/>
            <a:ext cx="3011893" cy="792088"/>
          </a:xfrm>
          <a:prstGeom prst="rect">
            <a:avLst/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 smtClean="0"/>
              <a:t>시스템 콜 처리 함수 구현</a:t>
            </a:r>
            <a:endParaRPr lang="en-US" altLang="ko-KR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072274" y="4656320"/>
            <a:ext cx="3011893" cy="792088"/>
          </a:xfrm>
          <a:prstGeom prst="rect">
            <a:avLst/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 err="1" smtClean="0"/>
              <a:t>커널</a:t>
            </a:r>
            <a:r>
              <a:rPr lang="ko-KR" altLang="en-US" b="1" dirty="0" smtClean="0"/>
              <a:t> 컴파일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072275" y="5713592"/>
            <a:ext cx="3011893" cy="792088"/>
          </a:xfrm>
          <a:prstGeom prst="rect">
            <a:avLst/>
          </a:prstGeom>
          <a:ln w="158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 err="1" smtClean="0"/>
              <a:t>커널</a:t>
            </a:r>
            <a:r>
              <a:rPr lang="ko-KR" altLang="en-US" b="1" dirty="0" smtClean="0"/>
              <a:t> 설치</a:t>
            </a:r>
            <a:endParaRPr lang="en-US" altLang="ko-KR" b="1" dirty="0" smtClean="0"/>
          </a:p>
        </p:txBody>
      </p: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 flipH="1">
            <a:off x="4578219" y="2276872"/>
            <a:ext cx="1" cy="2703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4578219" y="3339336"/>
            <a:ext cx="1" cy="263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9" idx="0"/>
          </p:cNvCxnSpPr>
          <p:nvPr/>
        </p:nvCxnSpPr>
        <p:spPr>
          <a:xfrm>
            <a:off x="4578220" y="4394600"/>
            <a:ext cx="1" cy="2617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10" idx="0"/>
          </p:cNvCxnSpPr>
          <p:nvPr/>
        </p:nvCxnSpPr>
        <p:spPr>
          <a:xfrm>
            <a:off x="4578221" y="5448408"/>
            <a:ext cx="1" cy="2651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call </a:t>
            </a:r>
            <a:r>
              <a:rPr lang="ko-KR" altLang="en-US" dirty="0" smtClean="0"/>
              <a:t>테이블 등록 </a:t>
            </a:r>
            <a:r>
              <a:rPr lang="en-US" altLang="ko-KR" dirty="0" smtClean="0"/>
              <a:t>[1/2]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ko-KR" altLang="en-US" dirty="0" smtClean="0"/>
              <a:t>시스템 콜 테이블 등록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커널 디렉토리</a:t>
            </a:r>
            <a:r>
              <a:rPr lang="en-US" altLang="ko-KR" dirty="0"/>
              <a:t>]/arch/x86/entry/</a:t>
            </a:r>
            <a:r>
              <a:rPr lang="en-US" altLang="ko-KR" dirty="0" err="1"/>
              <a:t>syscalls</a:t>
            </a:r>
            <a:r>
              <a:rPr lang="ko-KR" altLang="en-US" dirty="0"/>
              <a:t>에 접근</a:t>
            </a:r>
            <a:endParaRPr lang="en-US" altLang="ko-KR" dirty="0"/>
          </a:p>
          <a:p>
            <a:pPr lvl="2"/>
            <a:r>
              <a:rPr lang="en-US" altLang="ko-KR" dirty="0"/>
              <a:t>ex) cd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/linux-4.15.14/arch/x86/entry/</a:t>
            </a:r>
            <a:r>
              <a:rPr lang="en-US" altLang="ko-KR" dirty="0" err="1" smtClean="0"/>
              <a:t>syscalls</a:t>
            </a:r>
            <a:endParaRPr lang="en-US" altLang="ko-KR" dirty="0"/>
          </a:p>
          <a:p>
            <a:pPr lvl="1"/>
            <a:r>
              <a:rPr lang="en-US" altLang="ko-KR" dirty="0" smtClean="0"/>
              <a:t>64bits : syscall_64.tbl, 32bits : syscall_32.tbl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vi editor</a:t>
            </a:r>
            <a:r>
              <a:rPr lang="ko-KR" altLang="en-US" dirty="0" smtClean="0"/>
              <a:t>로 연다</a:t>
            </a:r>
            <a:endParaRPr lang="en-US" altLang="ko-KR" dirty="0" smtClean="0"/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vi </a:t>
            </a:r>
            <a:r>
              <a:rPr lang="en-US" altLang="ko-KR" dirty="0" smtClean="0"/>
              <a:t>syscall_64.tbl</a:t>
            </a:r>
          </a:p>
          <a:p>
            <a:pPr lvl="2"/>
            <a:r>
              <a:rPr lang="en-US" altLang="ko-KR" dirty="0" smtClean="0"/>
              <a:t>bit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dpkg</a:t>
            </a:r>
            <a:r>
              <a:rPr lang="en-US" altLang="ko-KR" dirty="0" smtClean="0"/>
              <a:t> –s libc6 |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Arch</a:t>
            </a:r>
          </a:p>
          <a:p>
            <a:pPr lvl="3"/>
            <a:r>
              <a:rPr lang="en-US" altLang="ko-KR" dirty="0" smtClean="0"/>
              <a:t>32 bits : Architecture: i386</a:t>
            </a:r>
          </a:p>
          <a:p>
            <a:pPr lvl="3"/>
            <a:r>
              <a:rPr lang="en-US" altLang="ko-KR" dirty="0" smtClean="0"/>
              <a:t>64 bits : Architecture: amd64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3501008"/>
            <a:ext cx="7614595" cy="9579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71" y="4010891"/>
            <a:ext cx="4429412" cy="25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call </a:t>
            </a:r>
            <a:r>
              <a:rPr lang="ko-KR" altLang="en-US" dirty="0" smtClean="0"/>
              <a:t>테이블 등록 </a:t>
            </a:r>
            <a:r>
              <a:rPr lang="en-US" altLang="ko-KR" dirty="0" smtClean="0"/>
              <a:t>[2/2]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파일의 끝으로 이동 </a:t>
            </a:r>
            <a:r>
              <a:rPr lang="en-US" altLang="ko-KR" dirty="0" smtClean="0"/>
              <a:t>: Shift + G</a:t>
            </a:r>
          </a:p>
          <a:p>
            <a:r>
              <a:rPr lang="ko-KR" altLang="en-US" dirty="0" smtClean="0"/>
              <a:t>다음 내용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콜 번호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마지막 번호</a:t>
            </a:r>
            <a:r>
              <a:rPr lang="en-US" altLang="ko-KR" dirty="0" smtClean="0"/>
              <a:t>+1)</a:t>
            </a:r>
          </a:p>
          <a:p>
            <a:pPr lvl="2"/>
            <a:r>
              <a:rPr lang="en-US" altLang="ko-KR" dirty="0" smtClean="0"/>
              <a:t>32bits : 385</a:t>
            </a:r>
          </a:p>
          <a:p>
            <a:pPr lvl="2"/>
            <a:r>
              <a:rPr lang="en-US" altLang="ko-KR" dirty="0" smtClean="0"/>
              <a:t>64bits : 548</a:t>
            </a:r>
            <a:endParaRPr lang="en-US" altLang="ko-KR" dirty="0"/>
          </a:p>
          <a:p>
            <a:pPr lvl="1"/>
            <a:r>
              <a:rPr lang="ko-KR" altLang="en-US" dirty="0" smtClean="0"/>
              <a:t>시스템 콜 이름</a:t>
            </a:r>
            <a:endParaRPr lang="en-US" altLang="ko-KR" dirty="0" smtClean="0"/>
          </a:p>
          <a:p>
            <a:pPr lvl="2"/>
            <a:r>
              <a:rPr lang="en-US" altLang="ko-KR" dirty="0" err="1"/>
              <a:t>p</a:t>
            </a:r>
            <a:r>
              <a:rPr lang="en-US" altLang="ko-KR" dirty="0" err="1" smtClean="0"/>
              <a:t>roc_list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콜 함수 이름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sys_proc_list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공백은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키를 이용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98" y="5532179"/>
            <a:ext cx="5544616" cy="632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7904" y="614230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64 bits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51117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32 bits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730" y="4408160"/>
            <a:ext cx="5614630" cy="6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커널 헤더에 시스템 콜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커널 디렉토리</a:t>
            </a:r>
            <a:r>
              <a:rPr lang="en-US" altLang="ko-KR" dirty="0" smtClean="0"/>
              <a:t>]/include/</a:t>
            </a:r>
            <a:r>
              <a:rPr lang="en-US" altLang="ko-KR" dirty="0" err="1" smtClean="0"/>
              <a:t>linux</a:t>
            </a:r>
            <a:r>
              <a:rPr lang="ko-KR" altLang="en-US" dirty="0" smtClean="0"/>
              <a:t>로 접근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syscalls.h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vi editor</a:t>
            </a:r>
            <a:r>
              <a:rPr lang="ko-KR" altLang="en-US" dirty="0" smtClean="0"/>
              <a:t>로 연다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새로 추가할 시스템 콜 함수인 </a:t>
            </a:r>
            <a:r>
              <a:rPr lang="en-US" altLang="ko-KR" dirty="0" err="1" smtClean="0"/>
              <a:t>sys_proc_list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syscalls.h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제일 밑부분에 작성</a:t>
            </a:r>
            <a:r>
              <a:rPr lang="en-US" altLang="ko-KR" dirty="0" smtClean="0"/>
              <a:t>(#</a:t>
            </a:r>
            <a:r>
              <a:rPr lang="en-US" altLang="ko-KR" dirty="0" err="1" smtClean="0"/>
              <a:t>endif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바로 위</a:t>
            </a:r>
            <a:r>
              <a:rPr lang="en-US" altLang="ko-KR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3547524"/>
            <a:ext cx="7173226" cy="155497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시스템 콜 작성 </a:t>
            </a:r>
            <a:r>
              <a:rPr lang="en-US" altLang="ko-KR" dirty="0" smtClean="0"/>
              <a:t>[1/3]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6578" y="4526430"/>
            <a:ext cx="3312368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180824"/>
            <a:ext cx="6908494" cy="7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시스템 콜 작성 </a:t>
            </a:r>
            <a:r>
              <a:rPr lang="en-US" altLang="ko-KR" dirty="0" smtClean="0"/>
              <a:t>[2/3]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커널 디렉토리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proc_list.c</a:t>
            </a:r>
            <a:r>
              <a:rPr lang="ko-KR" altLang="en-US" dirty="0" smtClean="0"/>
              <a:t>를 작성할 디렉토리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새로 추가할 시스템 콜 함수인 </a:t>
            </a:r>
            <a:r>
              <a:rPr lang="en-US" altLang="ko-KR" dirty="0" err="1" smtClean="0"/>
              <a:t>sys_proc_list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커널에서 사용하는 </a:t>
            </a:r>
            <a:r>
              <a:rPr lang="ko-KR" altLang="en-US" dirty="0" err="1" smtClean="0"/>
              <a:t>출력문은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printk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3428999"/>
            <a:ext cx="6420437" cy="25922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1772816"/>
            <a:ext cx="642043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7822</TotalTime>
  <Words>625</Words>
  <Application>Microsoft Office PowerPoint</Application>
  <PresentationFormat>화면 슬라이드 쇼(4:3)</PresentationFormat>
  <Paragraphs>261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HY헤드라인M</vt:lpstr>
      <vt:lpstr>맑은 고딕</vt:lpstr>
      <vt:lpstr>Arial</vt:lpstr>
      <vt:lpstr>Symbol</vt:lpstr>
      <vt:lpstr>Wingdings</vt:lpstr>
      <vt:lpstr>Office 테마</vt:lpstr>
      <vt:lpstr>실습 7주차</vt:lpstr>
      <vt:lpstr>Contents</vt:lpstr>
      <vt:lpstr>시스템 콜 등록</vt:lpstr>
      <vt:lpstr>System call [1/2]</vt:lpstr>
      <vt:lpstr>System call [2/2]</vt:lpstr>
      <vt:lpstr>System call 테이블 등록 [1/2]</vt:lpstr>
      <vt:lpstr>System call 테이블 등록 [2/2]</vt:lpstr>
      <vt:lpstr>새로운 시스템 콜 작성 [1/3]</vt:lpstr>
      <vt:lpstr>새로운 시스템 콜 작성 [2/3]</vt:lpstr>
      <vt:lpstr>새로운 시스템 콜 작성 [3/3]</vt:lpstr>
      <vt:lpstr>커널 수정</vt:lpstr>
      <vt:lpstr>시스템 콜 호출</vt:lpstr>
      <vt:lpstr>테스트 코드 [1/2]</vt:lpstr>
      <vt:lpstr>테스트 코드 [2/2]</vt:lpstr>
      <vt:lpstr>PowerPoint 프레젠테이션</vt:lpstr>
      <vt:lpstr>커널 컴파일</vt:lpstr>
      <vt:lpstr>커널 컴파일 (1/6)</vt:lpstr>
      <vt:lpstr>커널 컴파일 (2/6)</vt:lpstr>
      <vt:lpstr>커널 컴파일 (3/6)</vt:lpstr>
      <vt:lpstr>커널 컴파일 (4/6)</vt:lpstr>
      <vt:lpstr>커널 컴파일 (5/6)</vt:lpstr>
      <vt:lpstr>커널 컴파일 및 설치 (6/6)</vt:lpstr>
      <vt:lpstr>과제</vt:lpstr>
      <vt:lpstr>과제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admin</cp:lastModifiedBy>
  <cp:revision>609</cp:revision>
  <cp:lastPrinted>2017-04-05T09:25:15Z</cp:lastPrinted>
  <dcterms:created xsi:type="dcterms:W3CDTF">2011-03-25T06:45:23Z</dcterms:created>
  <dcterms:modified xsi:type="dcterms:W3CDTF">2019-04-15T01:21:32Z</dcterms:modified>
</cp:coreProperties>
</file>