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6"/>
  </p:notesMasterIdLst>
  <p:sldIdLst>
    <p:sldId id="256" r:id="rId2"/>
    <p:sldId id="261" r:id="rId3"/>
    <p:sldId id="262" r:id="rId4"/>
    <p:sldId id="263" r:id="rId5"/>
    <p:sldId id="278" r:id="rId6"/>
    <p:sldId id="279" r:id="rId7"/>
    <p:sldId id="280" r:id="rId8"/>
    <p:sldId id="268" r:id="rId9"/>
    <p:sldId id="269" r:id="rId10"/>
    <p:sldId id="273" r:id="rId11"/>
    <p:sldId id="274" r:id="rId12"/>
    <p:sldId id="275" r:id="rId13"/>
    <p:sldId id="276"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24"/>
  </p:normalViewPr>
  <p:slideViewPr>
    <p:cSldViewPr snapToGrid="0" snapToObjects="1">
      <p:cViewPr varScale="1">
        <p:scale>
          <a:sx n="90" d="100"/>
          <a:sy n="90" d="100"/>
        </p:scale>
        <p:origin x="8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6F8DA3-7C2C-3445-967E-4DE79EA2B569}" type="datetimeFigureOut">
              <a:rPr lang="en-US" smtClean="0"/>
              <a:t>2/28/17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27B9D6-9BD6-9940-ADB3-FAF67B5FE105}" type="slidenum">
              <a:rPr lang="en-US" smtClean="0"/>
              <a:t>‹#›</a:t>
            </a:fld>
            <a:endParaRPr lang="en-US"/>
          </a:p>
        </p:txBody>
      </p:sp>
    </p:spTree>
    <p:extLst>
      <p:ext uri="{BB962C8B-B14F-4D97-AF65-F5344CB8AC3E}">
        <p14:creationId xmlns:p14="http://schemas.microsoft.com/office/powerpoint/2010/main" val="1373867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27B9D6-9BD6-9940-ADB3-FAF67B5FE105}" type="slidenum">
              <a:rPr lang="en-US" smtClean="0"/>
              <a:t>3</a:t>
            </a:fld>
            <a:endParaRPr lang="en-US"/>
          </a:p>
        </p:txBody>
      </p:sp>
    </p:spTree>
    <p:extLst>
      <p:ext uri="{BB962C8B-B14F-4D97-AF65-F5344CB8AC3E}">
        <p14:creationId xmlns:p14="http://schemas.microsoft.com/office/powerpoint/2010/main" val="1472127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6F837247-B29D-7C4A-B69D-EB98C1CD04E3}" type="datetimeFigureOut">
              <a:rPr lang="en-US" smtClean="0"/>
              <a:t>2/28/17</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8B1407CC-72D5-E24D-B0CE-47AB81DA1BF7}"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837247-B29D-7C4A-B69D-EB98C1CD04E3}" type="datetimeFigureOut">
              <a:rPr lang="en-US" smtClean="0"/>
              <a:t>2/28/17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407CC-72D5-E24D-B0CE-47AB81DA1BF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837247-B29D-7C4A-B69D-EB98C1CD04E3}" type="datetimeFigureOut">
              <a:rPr lang="en-US" smtClean="0"/>
              <a:t>2/28/17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407CC-72D5-E24D-B0CE-47AB81DA1BF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837247-B29D-7C4A-B69D-EB98C1CD04E3}" type="datetimeFigureOut">
              <a:rPr lang="en-US" smtClean="0"/>
              <a:t>2/28/17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407CC-72D5-E24D-B0CE-47AB81DA1BF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6F837247-B29D-7C4A-B69D-EB98C1CD04E3}" type="datetimeFigureOut">
              <a:rPr lang="en-US" smtClean="0"/>
              <a:t>2/28/17</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8B1407CC-72D5-E24D-B0CE-47AB81DA1BF7}"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F837247-B29D-7C4A-B69D-EB98C1CD04E3}" type="datetimeFigureOut">
              <a:rPr lang="en-US" smtClean="0"/>
              <a:t>2/28/17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1407CC-72D5-E24D-B0CE-47AB81DA1BF7}" type="slidenum">
              <a:rPr lang="en-US" smtClean="0"/>
              <a:t>‹#›</a:t>
            </a:fld>
            <a:endParaRPr lang="en-US"/>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F837247-B29D-7C4A-B69D-EB98C1CD04E3}" type="datetimeFigureOut">
              <a:rPr lang="en-US" smtClean="0"/>
              <a:t>2/28/17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1407CC-72D5-E24D-B0CE-47AB81DA1BF7}" type="slidenum">
              <a:rPr lang="en-US" smtClean="0"/>
              <a:t>‹#›</a:t>
            </a:fld>
            <a:endParaRPr lang="en-US"/>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F837247-B29D-7C4A-B69D-EB98C1CD04E3}" type="datetimeFigureOut">
              <a:rPr lang="en-US" smtClean="0"/>
              <a:t>2/28/17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1407CC-72D5-E24D-B0CE-47AB81DA1BF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837247-B29D-7C4A-B69D-EB98C1CD04E3}" type="datetimeFigureOut">
              <a:rPr lang="en-US" smtClean="0"/>
              <a:t>2/28/17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1407CC-72D5-E24D-B0CE-47AB81DA1BF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6F837247-B29D-7C4A-B69D-EB98C1CD04E3}" type="datetimeFigureOut">
              <a:rPr lang="en-US" smtClean="0"/>
              <a:t>2/28/17</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8B1407CC-72D5-E24D-B0CE-47AB81DA1BF7}"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6F837247-B29D-7C4A-B69D-EB98C1CD04E3}" type="datetimeFigureOut">
              <a:rPr lang="en-US" smtClean="0"/>
              <a:t>2/28/17</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8B1407CC-72D5-E24D-B0CE-47AB81DA1BF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6F837247-B29D-7C4A-B69D-EB98C1CD04E3}" type="datetimeFigureOut">
              <a:rPr lang="en-US" smtClean="0"/>
              <a:t>2/28/17</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8B1407CC-72D5-E24D-B0CE-47AB81DA1BF7}"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229990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jpe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affe.berkeleyvision.org/" TargetMode="External"/><Relationship Id="rId3" Type="http://schemas.openxmlformats.org/officeDocument/2006/relationships/hyperlink" Target="https://en.wikipedia.org/wiki/Artificial_intelligenc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CLEAN </a:t>
            </a:r>
            <a:br>
              <a:rPr lang="en-US" dirty="0" smtClean="0"/>
            </a:br>
            <a:r>
              <a:rPr lang="en-US" dirty="0" smtClean="0"/>
              <a:t>CITY</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SAN JOSE STATE UNIVERSITY</a:t>
            </a:r>
          </a:p>
          <a:p>
            <a:r>
              <a:rPr lang="en-US" sz="1100" dirty="0" smtClean="0">
                <a:solidFill>
                  <a:schemeClr val="bg2"/>
                </a:solidFill>
              </a:rPr>
              <a:t>NRUPESH PATEL</a:t>
            </a:r>
          </a:p>
          <a:p>
            <a:r>
              <a:rPr lang="en-US" sz="1100" dirty="0" err="1" smtClean="0">
                <a:solidFill>
                  <a:schemeClr val="bg2"/>
                </a:solidFill>
              </a:rPr>
              <a:t>Nrupesh.patel@sjsu.edu</a:t>
            </a:r>
            <a:endParaRPr lang="en-US" sz="1100" dirty="0">
              <a:solidFill>
                <a:schemeClr val="bg2"/>
              </a:solidFill>
            </a:endParaRPr>
          </a:p>
        </p:txBody>
      </p:sp>
    </p:spTree>
    <p:extLst>
      <p:ext uri="{BB962C8B-B14F-4D97-AF65-F5344CB8AC3E}">
        <p14:creationId xmlns:p14="http://schemas.microsoft.com/office/powerpoint/2010/main" val="15241340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a:t>
            </a:r>
            <a:endParaRPr lang="en-US" dirty="0"/>
          </a:p>
        </p:txBody>
      </p:sp>
      <p:sp>
        <p:nvSpPr>
          <p:cNvPr id="3" name="Text Placeholder 2"/>
          <p:cNvSpPr>
            <a:spLocks noGrp="1"/>
          </p:cNvSpPr>
          <p:nvPr>
            <p:ph type="body" idx="1"/>
          </p:nvPr>
        </p:nvSpPr>
        <p:spPr/>
        <p:txBody>
          <a:bodyPr/>
          <a:lstStyle/>
          <a:p>
            <a:r>
              <a:rPr lang="en-US" dirty="0" smtClean="0"/>
              <a:t>STACK</a:t>
            </a:r>
            <a:endParaRPr lang="en-US" dirty="0"/>
          </a:p>
        </p:txBody>
      </p:sp>
    </p:spTree>
    <p:extLst>
      <p:ext uri="{BB962C8B-B14F-4D97-AF65-F5344CB8AC3E}">
        <p14:creationId xmlns:p14="http://schemas.microsoft.com/office/powerpoint/2010/main" val="17399640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STACK</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6750" y="3460608"/>
            <a:ext cx="3502025" cy="80989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0481" y="3552767"/>
            <a:ext cx="3190875" cy="110260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5125" y="1753157"/>
            <a:ext cx="2533650" cy="123535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50481" y="1753157"/>
            <a:ext cx="3478707" cy="1412839"/>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95975" y="4742598"/>
            <a:ext cx="4622800" cy="1150564"/>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92446" y="4843824"/>
            <a:ext cx="3615645" cy="1892300"/>
          </a:xfrm>
          <a:prstGeom prst="rect">
            <a:avLst/>
          </a:prstGeom>
        </p:spPr>
      </p:pic>
    </p:spTree>
    <p:extLst>
      <p:ext uri="{BB962C8B-B14F-4D97-AF65-F5344CB8AC3E}">
        <p14:creationId xmlns:p14="http://schemas.microsoft.com/office/powerpoint/2010/main" val="12901604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0136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a:hlinkClick r:id="rId2"/>
              </a:rPr>
              <a:t>http://caffe.berkeleyvision.org</a:t>
            </a:r>
            <a:r>
              <a:rPr lang="en-US" dirty="0" smtClean="0">
                <a:hlinkClick r:id="rId2"/>
              </a:rPr>
              <a:t>/</a:t>
            </a:r>
            <a:endParaRPr lang="en-US" dirty="0" smtClean="0"/>
          </a:p>
          <a:p>
            <a:r>
              <a:rPr lang="en-US" dirty="0">
                <a:hlinkClick r:id="rId3"/>
              </a:rPr>
              <a:t>https://</a:t>
            </a:r>
            <a:r>
              <a:rPr lang="en-US" dirty="0" smtClean="0">
                <a:hlinkClick r:id="rId3"/>
              </a:rPr>
              <a:t>en.wikipedia.org/wiki/Artificial_intelligence</a:t>
            </a:r>
            <a:endParaRPr lang="en-US" dirty="0" smtClean="0"/>
          </a:p>
          <a:p>
            <a:r>
              <a:rPr lang="en-US" dirty="0"/>
              <a:t>Mittal, Gaurav, et al. "</a:t>
            </a:r>
            <a:r>
              <a:rPr lang="en-US" dirty="0" err="1"/>
              <a:t>SpotGarbage</a:t>
            </a:r>
            <a:r>
              <a:rPr lang="en-US" dirty="0"/>
              <a:t>: smartphone app to detect garbage using deep learning." </a:t>
            </a:r>
            <a:r>
              <a:rPr lang="en-US" i="1" dirty="0"/>
              <a:t>Proceedings of the 2016 ACM International Joint Conference on Pervasive and Ubiquitous Computing</a:t>
            </a:r>
            <a:r>
              <a:rPr lang="en-US" dirty="0"/>
              <a:t>. ACM, 2016</a:t>
            </a:r>
            <a:r>
              <a:rPr lang="en-US" dirty="0" smtClean="0"/>
              <a:t>.</a:t>
            </a:r>
          </a:p>
        </p:txBody>
      </p:sp>
    </p:spTree>
    <p:extLst>
      <p:ext uri="{BB962C8B-B14F-4D97-AF65-F5344CB8AC3E}">
        <p14:creationId xmlns:p14="http://schemas.microsoft.com/office/powerpoint/2010/main" val="4805169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a:t>
            </a:r>
            <a:br>
              <a:rPr lang="en-US" dirty="0" smtClean="0"/>
            </a:br>
            <a:r>
              <a:rPr lang="en-US" dirty="0" smtClean="0"/>
              <a:t>YOU</a:t>
            </a:r>
            <a:endParaRPr lang="en-US" dirty="0"/>
          </a:p>
        </p:txBody>
      </p:sp>
      <p:sp>
        <p:nvSpPr>
          <p:cNvPr id="3" name="Subtitle 2"/>
          <p:cNvSpPr>
            <a:spLocks noGrp="1"/>
          </p:cNvSpPr>
          <p:nvPr>
            <p:ph type="subTitle" idx="1"/>
          </p:nvPr>
        </p:nvSpPr>
        <p:spPr/>
        <p:txBody>
          <a:bodyPr>
            <a:normAutofit fontScale="62500" lnSpcReduction="20000"/>
          </a:bodyPr>
          <a:lstStyle/>
          <a:p>
            <a:r>
              <a:rPr lang="en-US" sz="2400" dirty="0"/>
              <a:t>SAN JOSE STATE UNIVERSITY</a:t>
            </a:r>
          </a:p>
          <a:p>
            <a:r>
              <a:rPr lang="en-US" sz="1500" dirty="0">
                <a:solidFill>
                  <a:schemeClr val="bg2"/>
                </a:solidFill>
              </a:rPr>
              <a:t>NRUPESH PATEL</a:t>
            </a:r>
          </a:p>
          <a:p>
            <a:r>
              <a:rPr lang="en-US" sz="1500" dirty="0" err="1">
                <a:solidFill>
                  <a:schemeClr val="bg2"/>
                </a:solidFill>
              </a:rPr>
              <a:t>Nrupesh.patel@sjsu.edu</a:t>
            </a:r>
            <a:endParaRPr lang="en-US" sz="1500" dirty="0">
              <a:solidFill>
                <a:schemeClr val="bg2"/>
              </a:solidFill>
            </a:endParaRPr>
          </a:p>
        </p:txBody>
      </p:sp>
    </p:spTree>
    <p:extLst>
      <p:ext uri="{BB962C8B-B14F-4D97-AF65-F5344CB8AC3E}">
        <p14:creationId xmlns:p14="http://schemas.microsoft.com/office/powerpoint/2010/main" val="1766301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Text Placeholder 2"/>
          <p:cNvSpPr>
            <a:spLocks noGrp="1"/>
          </p:cNvSpPr>
          <p:nvPr>
            <p:ph type="body" idx="1"/>
          </p:nvPr>
        </p:nvSpPr>
        <p:spPr/>
        <p:txBody>
          <a:bodyPr/>
          <a:lstStyle/>
          <a:p>
            <a:r>
              <a:rPr lang="en-US" dirty="0" smtClean="0"/>
              <a:t>OVERVIEW</a:t>
            </a:r>
            <a:endParaRPr lang="en-US" dirty="0"/>
          </a:p>
        </p:txBody>
      </p:sp>
    </p:spTree>
    <p:extLst>
      <p:ext uri="{BB962C8B-B14F-4D97-AF65-F5344CB8AC3E}">
        <p14:creationId xmlns:p14="http://schemas.microsoft.com/office/powerpoint/2010/main" val="1728000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OVERVIEW</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6712" y="4402236"/>
            <a:ext cx="4095750" cy="214357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7353" y="4675037"/>
            <a:ext cx="5032375" cy="218296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45862" y="1565461"/>
            <a:ext cx="3894776" cy="186655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726046" flipH="1">
            <a:off x="4148612" y="4928316"/>
            <a:ext cx="2616200" cy="167640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87711" y="1874517"/>
            <a:ext cx="2237914" cy="2023964"/>
          </a:xfrm>
          <a:prstGeom prst="rect">
            <a:avLst/>
          </a:prstGeom>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6570079" y="1432673"/>
            <a:ext cx="975783" cy="1930716"/>
          </a:xfrm>
          <a:prstGeom prst="rect">
            <a:avLst/>
          </a:prstGeom>
        </p:spPr>
      </p:pic>
      <p:cxnSp>
        <p:nvCxnSpPr>
          <p:cNvPr id="20" name="Curved Connector 19"/>
          <p:cNvCxnSpPr/>
          <p:nvPr/>
        </p:nvCxnSpPr>
        <p:spPr>
          <a:xfrm rot="5400000" flipH="1" flipV="1">
            <a:off x="7392518" y="3660015"/>
            <a:ext cx="2300220" cy="1095376"/>
          </a:xfrm>
          <a:prstGeom prst="curved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Curved Connector 21"/>
          <p:cNvCxnSpPr/>
          <p:nvPr/>
        </p:nvCxnSpPr>
        <p:spPr>
          <a:xfrm rot="10800000">
            <a:off x="4800601" y="3432015"/>
            <a:ext cx="2100263" cy="2042007"/>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49642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a:t>
            </a:r>
            <a:endParaRPr lang="en-US" dirty="0"/>
          </a:p>
        </p:txBody>
      </p:sp>
      <p:sp>
        <p:nvSpPr>
          <p:cNvPr id="3" name="Text Placeholder 2"/>
          <p:cNvSpPr>
            <a:spLocks noGrp="1"/>
          </p:cNvSpPr>
          <p:nvPr>
            <p:ph type="body" idx="1"/>
          </p:nvPr>
        </p:nvSpPr>
        <p:spPr/>
        <p:txBody>
          <a:bodyPr/>
          <a:lstStyle/>
          <a:p>
            <a:r>
              <a:rPr lang="en-US" dirty="0" smtClean="0"/>
              <a:t>OVERVIEW</a:t>
            </a:r>
            <a:endParaRPr lang="en-US" dirty="0"/>
          </a:p>
        </p:txBody>
      </p:sp>
    </p:spTree>
    <p:extLst>
      <p:ext uri="{BB962C8B-B14F-4D97-AF65-F5344CB8AC3E}">
        <p14:creationId xmlns:p14="http://schemas.microsoft.com/office/powerpoint/2010/main" val="162029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WORKFLOW OVERVIEW</a:t>
            </a:r>
          </a:p>
        </p:txBody>
      </p:sp>
      <p:sp>
        <p:nvSpPr>
          <p:cNvPr id="3" name="Content Placeholder 2"/>
          <p:cNvSpPr>
            <a:spLocks noGrp="1"/>
          </p:cNvSpPr>
          <p:nvPr>
            <p:ph sz="half" idx="1"/>
          </p:nvPr>
        </p:nvSpPr>
        <p:spPr/>
        <p:txBody>
          <a:bodyPr/>
          <a:lstStyle/>
          <a:p>
            <a:pPr algn="just"/>
            <a:r>
              <a:rPr lang="en-US" dirty="0" smtClean="0"/>
              <a:t>Self-driving robot will be left on the streets of the city and real-time updates regarding garbage detection will be collected using AI and deep learning.</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34125" y="2286000"/>
            <a:ext cx="5429250" cy="3619500"/>
          </a:xfrm>
        </p:spPr>
      </p:pic>
    </p:spTree>
    <p:extLst>
      <p:ext uri="{BB962C8B-B14F-4D97-AF65-F5344CB8AC3E}">
        <p14:creationId xmlns:p14="http://schemas.microsoft.com/office/powerpoint/2010/main" val="894890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WORKFLOW </a:t>
            </a:r>
            <a:r>
              <a:rPr lang="en-US" dirty="0" smtClean="0"/>
              <a:t>OVERVIEW (Cont..)</a:t>
            </a:r>
            <a:endParaRPr lang="en-US" dirty="0"/>
          </a:p>
        </p:txBody>
      </p:sp>
      <p:sp>
        <p:nvSpPr>
          <p:cNvPr id="3" name="Content Placeholder 2"/>
          <p:cNvSpPr>
            <a:spLocks noGrp="1"/>
          </p:cNvSpPr>
          <p:nvPr>
            <p:ph sz="half" idx="1"/>
          </p:nvPr>
        </p:nvSpPr>
        <p:spPr/>
        <p:txBody>
          <a:bodyPr/>
          <a:lstStyle/>
          <a:p>
            <a:pPr algn="just"/>
            <a:r>
              <a:rPr lang="en-US" dirty="0" smtClean="0"/>
              <a:t>Deep Learning will be used to segment the garbage from collected images by the robot. Trained model will be used to compare images to GINI (Garbage IN Images) dataset for garbage detection.</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37079" y="2286000"/>
            <a:ext cx="4823342" cy="3619500"/>
          </a:xfrm>
        </p:spPr>
      </p:pic>
    </p:spTree>
    <p:extLst>
      <p:ext uri="{BB962C8B-B14F-4D97-AF65-F5344CB8AC3E}">
        <p14:creationId xmlns:p14="http://schemas.microsoft.com/office/powerpoint/2010/main" val="9416928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WORKFLOW </a:t>
            </a:r>
            <a:r>
              <a:rPr lang="en-US" dirty="0" smtClean="0"/>
              <a:t>OVERVIEW (Cont..)</a:t>
            </a:r>
            <a:endParaRPr lang="en-US" dirty="0"/>
          </a:p>
        </p:txBody>
      </p:sp>
      <p:sp>
        <p:nvSpPr>
          <p:cNvPr id="3" name="Content Placeholder 2"/>
          <p:cNvSpPr>
            <a:spLocks noGrp="1"/>
          </p:cNvSpPr>
          <p:nvPr>
            <p:ph sz="half" idx="1"/>
          </p:nvPr>
        </p:nvSpPr>
        <p:spPr/>
        <p:txBody>
          <a:bodyPr/>
          <a:lstStyle/>
          <a:p>
            <a:pPr algn="just"/>
            <a:r>
              <a:rPr lang="en-US" dirty="0" smtClean="0"/>
              <a:t>Optimized route will be prepared by the Robot and sent to the cleaning trucks in the city so that maximum garbage can be collected in one go.</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flipH="1">
            <a:off x="6237777" y="2471738"/>
            <a:ext cx="1461597" cy="2891963"/>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9374" y="3308775"/>
            <a:ext cx="4287838" cy="2054926"/>
          </a:xfrm>
          <a:prstGeom prst="rect">
            <a:avLst/>
          </a:prstGeom>
        </p:spPr>
      </p:pic>
    </p:spTree>
    <p:extLst>
      <p:ext uri="{BB962C8B-B14F-4D97-AF65-F5344CB8AC3E}">
        <p14:creationId xmlns:p14="http://schemas.microsoft.com/office/powerpoint/2010/main" val="13096333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a:t>
            </a:r>
            <a:endParaRPr lang="en-US" dirty="0"/>
          </a:p>
        </p:txBody>
      </p:sp>
      <p:sp>
        <p:nvSpPr>
          <p:cNvPr id="3" name="Text Placeholder 2"/>
          <p:cNvSpPr>
            <a:spLocks noGrp="1"/>
          </p:cNvSpPr>
          <p:nvPr>
            <p:ph type="body" idx="1"/>
          </p:nvPr>
        </p:nvSpPr>
        <p:spPr/>
        <p:txBody>
          <a:bodyPr/>
          <a:lstStyle/>
          <a:p>
            <a:r>
              <a:rPr lang="en-US" dirty="0" smtClean="0"/>
              <a:t>DISCTRIBUTION</a:t>
            </a:r>
            <a:endParaRPr lang="en-US" dirty="0"/>
          </a:p>
        </p:txBody>
      </p:sp>
    </p:spTree>
    <p:extLst>
      <p:ext uri="{BB962C8B-B14F-4D97-AF65-F5344CB8AC3E}">
        <p14:creationId xmlns:p14="http://schemas.microsoft.com/office/powerpoint/2010/main" val="8418352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DISTRIBUTION</a:t>
            </a:r>
            <a:endParaRPr lang="en-US" dirty="0"/>
          </a:p>
        </p:txBody>
      </p:sp>
      <p:sp>
        <p:nvSpPr>
          <p:cNvPr id="3" name="Content Placeholder 2"/>
          <p:cNvSpPr>
            <a:spLocks noGrp="1"/>
          </p:cNvSpPr>
          <p:nvPr>
            <p:ph idx="1"/>
          </p:nvPr>
        </p:nvSpPr>
        <p:spPr/>
        <p:txBody>
          <a:bodyPr/>
          <a:lstStyle/>
          <a:p>
            <a:r>
              <a:rPr lang="en-US" dirty="0" smtClean="0"/>
              <a:t>The entire solution is divided into </a:t>
            </a:r>
            <a:r>
              <a:rPr lang="en-US" b="1" dirty="0" smtClean="0"/>
              <a:t>four</a:t>
            </a:r>
            <a:r>
              <a:rPr lang="en-US" dirty="0" smtClean="0"/>
              <a:t> phases:</a:t>
            </a:r>
          </a:p>
          <a:p>
            <a:pPr lvl="1"/>
            <a:r>
              <a:rPr lang="en-US" dirty="0" smtClean="0"/>
              <a:t>Enhance current Garbage detection system.</a:t>
            </a:r>
          </a:p>
          <a:p>
            <a:pPr lvl="1"/>
            <a:r>
              <a:rPr lang="en-US" dirty="0" smtClean="0"/>
              <a:t>Prepare </a:t>
            </a:r>
            <a:r>
              <a:rPr lang="en-US" dirty="0" smtClean="0"/>
              <a:t>the robot for detecting garbage.</a:t>
            </a:r>
          </a:p>
          <a:p>
            <a:pPr lvl="1"/>
            <a:r>
              <a:rPr lang="en-US" dirty="0" smtClean="0"/>
              <a:t>Train the robot for generating optimized path.</a:t>
            </a:r>
          </a:p>
          <a:p>
            <a:pPr lvl="1"/>
            <a:r>
              <a:rPr lang="en-US" dirty="0" smtClean="0"/>
              <a:t>Create an application for Cleaning trucks to get the real-time updates.</a:t>
            </a:r>
            <a:endParaRPr lang="en-US" dirty="0" smtClean="0"/>
          </a:p>
          <a:p>
            <a:pPr lvl="1"/>
            <a:endParaRPr lang="en-US" dirty="0"/>
          </a:p>
        </p:txBody>
      </p:sp>
    </p:spTree>
    <p:extLst>
      <p:ext uri="{BB962C8B-B14F-4D97-AF65-F5344CB8AC3E}">
        <p14:creationId xmlns:p14="http://schemas.microsoft.com/office/powerpoint/2010/main" val="1102091227"/>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Badge">
      <a:majorFont>
        <a:latin typeface="Impact" panose="020B0806030902050204"/>
        <a:ea typeface=""/>
        <a:cs typeface=""/>
      </a:majorFont>
      <a:minorFont>
        <a:latin typeface="Gill Sans MT" panose="020B0502020104020203"/>
        <a:ea typeface=""/>
        <a:cs typeface=""/>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72</TotalTime>
  <Words>203</Words>
  <Application>Microsoft Macintosh PowerPoint</Application>
  <PresentationFormat>Widescreen</PresentationFormat>
  <Paragraphs>36</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Gill Sans MT</vt:lpstr>
      <vt:lpstr>Impact</vt:lpstr>
      <vt:lpstr>Arial</vt:lpstr>
      <vt:lpstr>Badge</vt:lpstr>
      <vt:lpstr>CLEAN  CITY</vt:lpstr>
      <vt:lpstr>ARCHITECTURE</vt:lpstr>
      <vt:lpstr>ARCHITECTURE OVERVIEW</vt:lpstr>
      <vt:lpstr>WORKFLOW</vt:lpstr>
      <vt:lpstr>WORKFLOW OVERVIEW</vt:lpstr>
      <vt:lpstr>WORKFLOW OVERVIEW (Cont..)</vt:lpstr>
      <vt:lpstr>WORKFLOW OVERVIEW (Cont..)</vt:lpstr>
      <vt:lpstr>PHASE</vt:lpstr>
      <vt:lpstr>PHASE DISTRIBUTION</vt:lpstr>
      <vt:lpstr>TECHNOLOGY</vt:lpstr>
      <vt:lpstr>TECHNOLOGY STACK</vt:lpstr>
      <vt:lpstr>REFERENCE</vt:lpstr>
      <vt:lpstr>REFERENCE</vt:lpstr>
      <vt:lpstr>THANK  YOU</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CITY</dc:title>
  <dc:creator>Nrupesh Patel</dc:creator>
  <cp:lastModifiedBy>Nrupesh Patel</cp:lastModifiedBy>
  <cp:revision>22</cp:revision>
  <dcterms:created xsi:type="dcterms:W3CDTF">2017-02-25T00:01:45Z</dcterms:created>
  <dcterms:modified xsi:type="dcterms:W3CDTF">2017-02-28T21:46:17Z</dcterms:modified>
</cp:coreProperties>
</file>