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6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78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5D762-1DD3-445F-B1A1-0552862C2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C1018D-6659-4AAA-995C-CB76390D4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979AB-4093-4197-935A-828BE9C2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C2336C-7CE4-4ED8-B129-22E3A9D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6FA313-8327-4C69-9426-212A5A79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4279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DAB76-F379-4D06-8CE8-0EB06363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95FD8-03E4-4722-99F8-544C2F8C0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C7FD-0181-44AB-A396-78FAE4FC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10F1E-8F2E-4518-85F8-6C0183E8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27893-7BE1-486E-9395-FE9BE6DB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0771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8B9392-CA9B-4216-9997-30ADD73B1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4937E8-86AE-4CF7-B816-F903E40B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645A8-39B2-487F-9D1F-B6505A9E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6A981A-634E-4C36-BB9E-C01E8B3D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741A-0FC0-457D-9BD9-DBB0AF24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6490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97DD7-4FA1-44DA-AEA0-EE39C156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59E06-022A-4A73-8D2E-012BFD6B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A1D62-C1EA-4E0E-812F-1855F32C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9C2FD-AB19-4684-AB51-F2D28AC4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41A09-8C54-4763-8FF4-6500501E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89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16CDF-7D0F-422C-8720-137B747B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960D5-AC85-481B-A5D4-797C8E3F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A15C2-DD9D-4FF3-AC53-F6AD8A28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DDE4F-FF13-4279-9F7A-14AFA4D0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911B8-0634-4D27-B3A4-962A4970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243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8BE0F-3CEA-4769-AE65-E4AA33C9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DF291-A8F3-439F-8948-2978267FC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971955-B4EE-4E0B-B925-DC237659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E3D6C-DB4A-4528-BED3-A1235F6E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CDB5A3-EC03-49EA-BDC9-92B7F5F4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9BC6C2-A60C-4077-B5B3-4087DB8C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294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B5889-DCD5-42A7-8C82-53E4567F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B757F5-A033-4353-9E30-ED7461F5A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FE6342-20C6-4AD5-A921-FECB01641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61AB04-9B6A-4E31-85A2-4B53D18F3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78D03D-0A5C-487B-98A3-DD93E2065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8E05A7-F320-4D40-B2CA-72FDCA00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263A69-5F4B-49AB-A3AF-574FBFDD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5768D9-CB15-4BD2-B360-2A8D388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0500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6700B-1604-45B6-A359-78161215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95F68E-132C-450F-AFB5-62AE56CF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0D2DEC-084F-44FF-A51A-96989A45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B59B8C-A7C4-431A-933A-C8C80B20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962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0D80A1-92A4-48D5-9F26-555A0449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0BF9D0-FC38-4DD4-9AB6-2BCBFA7F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BF88CA-2F67-414A-A018-FA63083B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376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ACAFA-3DC2-40E7-9ABA-5987FA07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DF2F8-5697-44C9-BDA9-47FC1B37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B6FCEA-B7F1-4843-81AD-295059D1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26469D-C40C-4E45-AD2D-38FEB0F2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1B38D9-7086-469C-B70B-58D341DA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C8398E-898E-494F-A6CC-D25EFED4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0503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7D925-E893-4A0C-AC54-21C6FA3C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FA8B34-3A3E-444B-BAED-EA40820C3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1AE3A9-B5AD-46CC-97BD-83576DE4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08E98-0616-4AC4-BF8A-C5A6BA56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BCF085-CADA-4389-BC4A-A6E4BD18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520493-A3EE-4F4B-BD9D-5180DEB2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97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54BE4-3FE7-4B58-9AFF-3F3EC8AB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CFA6BB-73E2-4533-8BCC-16AE868D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657F1-84AF-4A38-9BBD-21AC3C3FF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F10C-E805-402E-AFE0-E72C8CB2B6DD}" type="datetimeFigureOut">
              <a:rPr lang="ru-KZ" smtClean="0"/>
              <a:t>15.10.2022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F03224-1D1E-44D5-988F-BB22FDA94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8D103A-E0BB-4792-A073-86944EB81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5EEC-1BB0-48A8-A4E4-DC2ECE37A25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6432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FC864F-73CC-4AA4-9B18-921440A9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02904" y="1078564"/>
            <a:ext cx="3692493" cy="5042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26D86-F7FD-4E13-A521-B6193E996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6859" y="1231709"/>
            <a:ext cx="2030768" cy="43945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894250-A09E-442C-AA96-847736B10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161" y="305414"/>
            <a:ext cx="2868425" cy="8359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E0FEAF-7AAB-4584-A1AA-C433AF89E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35" y="1497567"/>
            <a:ext cx="3862865" cy="3862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CC999F-20D6-4110-8835-1608D9A1108B}"/>
              </a:ext>
            </a:extLst>
          </p:cNvPr>
          <p:cNvSpPr txBox="1"/>
          <p:nvPr/>
        </p:nvSpPr>
        <p:spPr>
          <a:xfrm>
            <a:off x="8967161" y="5473146"/>
            <a:ext cx="287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Нұрбек Нұржан</a:t>
            </a:r>
            <a:endParaRPr lang="en-US" b="0" i="0" dirty="0">
              <a:solidFill>
                <a:srgbClr val="262626"/>
              </a:solidFill>
              <a:effectLst/>
              <a:latin typeface="Times New Roman" panose="02020603050405020304" pitchFamily="18" charset="0"/>
            </a:endParaRPr>
          </a:p>
          <a:p>
            <a:r>
              <a:rPr lang="ru-RU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Играшин</a:t>
            </a:r>
            <a:r>
              <a:rPr lang="ru-RU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Темирлан</a:t>
            </a:r>
            <a:endParaRPr lang="en-US" dirty="0">
              <a:solidFill>
                <a:srgbClr val="262626"/>
              </a:solidFill>
              <a:latin typeface="Times New Roman" panose="02020603050405020304" pitchFamily="18" charset="0"/>
            </a:endParaRPr>
          </a:p>
          <a:p>
            <a:r>
              <a:rPr lang="ru-RU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Джангалиев</a:t>
            </a:r>
            <a:r>
              <a:rPr lang="ru-RU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Шарафитдин</a:t>
            </a:r>
            <a:endParaRPr lang="ru-KZ" dirty="0">
              <a:solidFill>
                <a:srgbClr val="262626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D3BBFCE-A532-48E5-928E-D379EB8E4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16" y="-11819446"/>
            <a:ext cx="2030767" cy="43945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A7EFF70-18EB-49CE-BC46-8B274A008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483" y="-11819447"/>
            <a:ext cx="2030766" cy="43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1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FC864F-73CC-4AA4-9B18-921440A9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1" y="1459564"/>
            <a:ext cx="3692493" cy="5042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26D86-F7FD-4E13-A521-B6193E996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47" y="1629854"/>
            <a:ext cx="2030768" cy="43945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894250-A09E-442C-AA96-847736B10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1" y="242623"/>
            <a:ext cx="2344729" cy="6833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E0FEAF-7AAB-4584-A1AA-C433AF89E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5" y="161527"/>
            <a:ext cx="708185" cy="708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CC999F-20D6-4110-8835-1608D9A1108B}"/>
              </a:ext>
            </a:extLst>
          </p:cNvPr>
          <p:cNvSpPr txBox="1"/>
          <p:nvPr/>
        </p:nvSpPr>
        <p:spPr>
          <a:xfrm>
            <a:off x="10754249" y="8246826"/>
            <a:ext cx="287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Нұрбек Нұржан</a:t>
            </a:r>
            <a:endParaRPr lang="en-US" b="0" i="0" dirty="0">
              <a:solidFill>
                <a:srgbClr val="262626"/>
              </a:solidFill>
              <a:effectLst/>
              <a:latin typeface="Times New Roman" panose="02020603050405020304" pitchFamily="18" charset="0"/>
            </a:endParaRPr>
          </a:p>
          <a:p>
            <a:r>
              <a:rPr lang="ru-RU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Играшин</a:t>
            </a:r>
            <a:r>
              <a:rPr lang="ru-RU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Темирлан</a:t>
            </a:r>
            <a:endParaRPr lang="en-US" dirty="0">
              <a:solidFill>
                <a:srgbClr val="262626"/>
              </a:solidFill>
              <a:latin typeface="Times New Roman" panose="02020603050405020304" pitchFamily="18" charset="0"/>
            </a:endParaRPr>
          </a:p>
          <a:p>
            <a:r>
              <a:rPr lang="ru-RU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Джангалиев</a:t>
            </a:r>
            <a:r>
              <a:rPr lang="ru-RU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Шарафитдин</a:t>
            </a:r>
            <a:endParaRPr lang="ru-KZ" dirty="0">
              <a:solidFill>
                <a:srgbClr val="262626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076D5C-60C8-4428-B2B2-B96F19582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16" y="1629854"/>
            <a:ext cx="2030767" cy="43945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515EEE-93E5-4D3F-8BDE-D5B8FDF5F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483" y="1629853"/>
            <a:ext cx="2030766" cy="43945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0991D7-8F74-43BF-97BA-E82735472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237" y="-8794750"/>
            <a:ext cx="3246026" cy="50424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EC1E16-692C-4A32-ACB6-5B6860D7AD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1001" y="-8794750"/>
            <a:ext cx="3271333" cy="50424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32989E-FCC4-43F5-A270-05B7BA56B6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072" y="-8794750"/>
            <a:ext cx="3241566" cy="5042437"/>
          </a:xfrm>
          <a:prstGeom prst="rect">
            <a:avLst/>
          </a:prstGeom>
        </p:spPr>
      </p:pic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44A3EC99-75F4-4FA2-8EB3-BA489FC1213E}"/>
              </a:ext>
            </a:extLst>
          </p:cNvPr>
          <p:cNvSpPr/>
          <p:nvPr/>
        </p:nvSpPr>
        <p:spPr>
          <a:xfrm>
            <a:off x="11049000" y="-5258450"/>
            <a:ext cx="508000" cy="509300"/>
          </a:xfrm>
          <a:prstGeom prst="donut">
            <a:avLst>
              <a:gd name="adj" fmla="val 8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BD1437CA-7D44-44E5-AB33-DF6DEB5A9A1F}"/>
              </a:ext>
            </a:extLst>
          </p:cNvPr>
          <p:cNvSpPr/>
          <p:nvPr/>
        </p:nvSpPr>
        <p:spPr>
          <a:xfrm>
            <a:off x="4406900" y="-5219700"/>
            <a:ext cx="508000" cy="509300"/>
          </a:xfrm>
          <a:prstGeom prst="donut">
            <a:avLst>
              <a:gd name="adj" fmla="val 8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23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FC864F-73CC-4AA4-9B18-921440A9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1" y="13499164"/>
            <a:ext cx="3692493" cy="5042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26D86-F7FD-4E13-A521-B6193E996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47" y="11078654"/>
            <a:ext cx="2030768" cy="43945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894250-A09E-442C-AA96-847736B10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1" y="5906823"/>
            <a:ext cx="2344729" cy="6833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076D5C-60C8-4428-B2B2-B96F19582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16" y="11078654"/>
            <a:ext cx="2030767" cy="43945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515EEE-93E5-4D3F-8BDE-D5B8FDF5F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483" y="11078653"/>
            <a:ext cx="2030766" cy="43945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A7ECFE-C38B-4BEF-8DDD-FC2288A88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237" y="577850"/>
            <a:ext cx="3246026" cy="50424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8DBEE-42D5-4206-96B6-BF74D29F76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1001" y="577850"/>
            <a:ext cx="3271333" cy="50424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85BAC3-0467-4466-A28E-B53352B1DB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072" y="577850"/>
            <a:ext cx="3241566" cy="5042437"/>
          </a:xfrm>
          <a:prstGeom prst="rect">
            <a:avLst/>
          </a:prstGeom>
        </p:spPr>
      </p:pic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1BF37377-7305-4452-AF40-DE209943A952}"/>
              </a:ext>
            </a:extLst>
          </p:cNvPr>
          <p:cNvSpPr/>
          <p:nvPr/>
        </p:nvSpPr>
        <p:spPr>
          <a:xfrm>
            <a:off x="11049000" y="4114150"/>
            <a:ext cx="508000" cy="509300"/>
          </a:xfrm>
          <a:prstGeom prst="donut">
            <a:avLst>
              <a:gd name="adj" fmla="val 8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16" name="Круг: прозрачная заливка 15">
            <a:extLst>
              <a:ext uri="{FF2B5EF4-FFF2-40B4-BE49-F238E27FC236}">
                <a16:creationId xmlns:a16="http://schemas.microsoft.com/office/drawing/2014/main" id="{EEBD9A96-A6BA-40C6-8EDB-C8E8A649D987}"/>
              </a:ext>
            </a:extLst>
          </p:cNvPr>
          <p:cNvSpPr/>
          <p:nvPr/>
        </p:nvSpPr>
        <p:spPr>
          <a:xfrm>
            <a:off x="4406900" y="4152900"/>
            <a:ext cx="508000" cy="509300"/>
          </a:xfrm>
          <a:prstGeom prst="donut">
            <a:avLst>
              <a:gd name="adj" fmla="val 8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F7694-366A-4110-B123-3F1A4137E8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18032" y="131445"/>
            <a:ext cx="4352925" cy="895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7156C4-3DCD-40B8-BBDB-4483E630FF25}"/>
              </a:ext>
            </a:extLst>
          </p:cNvPr>
          <p:cNvSpPr txBox="1"/>
          <p:nvPr/>
        </p:nvSpPr>
        <p:spPr>
          <a:xfrm>
            <a:off x="-9166911" y="286732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Icons and </a:t>
            </a:r>
            <a:r>
              <a:rPr lang="en-US" sz="3200" dirty="0" err="1">
                <a:solidFill>
                  <a:srgbClr val="262626"/>
                </a:solidFill>
              </a:rPr>
              <a:t>svg</a:t>
            </a:r>
            <a:r>
              <a:rPr lang="en-US" sz="3200" dirty="0">
                <a:solidFill>
                  <a:srgbClr val="262626"/>
                </a:solidFill>
              </a:rPr>
              <a:t>, path</a:t>
            </a:r>
            <a:endParaRPr lang="ru-KZ" sz="3200" dirty="0">
              <a:solidFill>
                <a:srgbClr val="262626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238B02-B6F9-485B-8D1C-CD32A81774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2426564" y="2685740"/>
            <a:ext cx="10573248" cy="18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62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894250-A09E-442C-AA96-847736B10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1" y="15762023"/>
            <a:ext cx="2344729" cy="6833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A7ECFE-C38B-4BEF-8DDD-FC2288A8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37" y="10433050"/>
            <a:ext cx="3246026" cy="50424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8DBEE-42D5-4206-96B6-BF74D29F7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01" y="10433050"/>
            <a:ext cx="3271333" cy="50424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85BAC3-0467-4466-A28E-B53352B1D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072" y="10433050"/>
            <a:ext cx="3241566" cy="5042437"/>
          </a:xfrm>
          <a:prstGeom prst="rect">
            <a:avLst/>
          </a:prstGeom>
        </p:spPr>
      </p:pic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1BF37377-7305-4452-AF40-DE209943A952}"/>
              </a:ext>
            </a:extLst>
          </p:cNvPr>
          <p:cNvSpPr/>
          <p:nvPr/>
        </p:nvSpPr>
        <p:spPr>
          <a:xfrm>
            <a:off x="11049000" y="13969350"/>
            <a:ext cx="508000" cy="509300"/>
          </a:xfrm>
          <a:prstGeom prst="donut">
            <a:avLst>
              <a:gd name="adj" fmla="val 8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16" name="Круг: прозрачная заливка 15">
            <a:extLst>
              <a:ext uri="{FF2B5EF4-FFF2-40B4-BE49-F238E27FC236}">
                <a16:creationId xmlns:a16="http://schemas.microsoft.com/office/drawing/2014/main" id="{EEBD9A96-A6BA-40C6-8EDB-C8E8A649D987}"/>
              </a:ext>
            </a:extLst>
          </p:cNvPr>
          <p:cNvSpPr/>
          <p:nvPr/>
        </p:nvSpPr>
        <p:spPr>
          <a:xfrm>
            <a:off x="4406900" y="14008100"/>
            <a:ext cx="508000" cy="509300"/>
          </a:xfrm>
          <a:prstGeom prst="donut">
            <a:avLst>
              <a:gd name="adj" fmla="val 8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ACE124-9BED-47AD-8876-7F2DEC794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392" y="131445"/>
            <a:ext cx="4352925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2729D-3E2F-42E1-AD05-534908A307A9}"/>
              </a:ext>
            </a:extLst>
          </p:cNvPr>
          <p:cNvSpPr txBox="1"/>
          <p:nvPr/>
        </p:nvSpPr>
        <p:spPr>
          <a:xfrm>
            <a:off x="1135329" y="286732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Icons and </a:t>
            </a:r>
            <a:r>
              <a:rPr lang="en-US" sz="3200" dirty="0" err="1">
                <a:solidFill>
                  <a:srgbClr val="262626"/>
                </a:solidFill>
              </a:rPr>
              <a:t>svg</a:t>
            </a:r>
            <a:r>
              <a:rPr lang="en-US" sz="3200" dirty="0">
                <a:solidFill>
                  <a:srgbClr val="262626"/>
                </a:solidFill>
              </a:rPr>
              <a:t>, path</a:t>
            </a:r>
            <a:endParaRPr lang="ru-KZ" sz="3200" dirty="0">
              <a:solidFill>
                <a:srgbClr val="262626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A48228-4876-45EB-B0F4-56430ECF6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076" y="2685740"/>
            <a:ext cx="10573248" cy="184847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2BC97B7-A3D0-4E7F-9176-46DBCCD8D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0208" y="1339675"/>
            <a:ext cx="11056671" cy="53868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55F8E3-A7F6-410F-845B-7EA30B772EBB}"/>
              </a:ext>
            </a:extLst>
          </p:cNvPr>
          <p:cNvSpPr txBox="1"/>
          <p:nvPr/>
        </p:nvSpPr>
        <p:spPr>
          <a:xfrm>
            <a:off x="13997889" y="842129"/>
            <a:ext cx="387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https://yqnn.github.io/svg-path-editor/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08809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ACE124-9BED-47AD-8876-7F2DEC79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92" y="131445"/>
            <a:ext cx="4352925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2729D-3E2F-42E1-AD05-534908A307A9}"/>
              </a:ext>
            </a:extLst>
          </p:cNvPr>
          <p:cNvSpPr txBox="1"/>
          <p:nvPr/>
        </p:nvSpPr>
        <p:spPr>
          <a:xfrm>
            <a:off x="1135329" y="286732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Icons and </a:t>
            </a:r>
            <a:r>
              <a:rPr lang="en-US" sz="3200" dirty="0" err="1">
                <a:solidFill>
                  <a:srgbClr val="262626"/>
                </a:solidFill>
              </a:rPr>
              <a:t>svg</a:t>
            </a:r>
            <a:r>
              <a:rPr lang="en-US" sz="3200" dirty="0">
                <a:solidFill>
                  <a:srgbClr val="262626"/>
                </a:solidFill>
              </a:rPr>
              <a:t>, path</a:t>
            </a:r>
            <a:endParaRPr lang="ru-KZ" sz="3200" dirty="0">
              <a:solidFill>
                <a:srgbClr val="262626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A48228-4876-45EB-B0F4-56430ECF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74164" y="2685740"/>
            <a:ext cx="10573248" cy="18484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A534BC-7928-417F-942C-965BCB1A6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8" y="1339675"/>
            <a:ext cx="11056671" cy="5386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CEDCA0-B8B8-408F-A320-E4C3FDFAA5EE}"/>
              </a:ext>
            </a:extLst>
          </p:cNvPr>
          <p:cNvSpPr txBox="1"/>
          <p:nvPr/>
        </p:nvSpPr>
        <p:spPr>
          <a:xfrm>
            <a:off x="1135329" y="842129"/>
            <a:ext cx="387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https://yqnn.github.io/svg-path-editor/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2835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Nurzhan Z. Nurbek</dc:creator>
  <cp:lastModifiedBy>Nurzhan Z. Nurbek</cp:lastModifiedBy>
  <cp:revision>5</cp:revision>
  <dcterms:created xsi:type="dcterms:W3CDTF">2022-10-15T09:35:27Z</dcterms:created>
  <dcterms:modified xsi:type="dcterms:W3CDTF">2022-10-15T10:14:53Z</dcterms:modified>
</cp:coreProperties>
</file>