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00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ideViewPr>
    <p:cSldViewPr snapToObjects="1">
      <p:cViewPr varScale="1">
        <p:scale>
          <a:sx n="30" d="100"/>
          <a:sy n="30" d="100"/>
        </p:scale>
        <p:origin x="0" y="0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80959" y="2214553"/>
            <a:ext cx="11525330" cy="2809884"/>
          </a:xfrm>
          <a:prstGeom prst="rect">
            <a:avLst/>
          </a:prstGeom>
          <a:solidFill>
            <a:schemeClr val="accent4">
              <a:lumMod val="20000"/>
              <a:lumOff val="80000"/>
              <a:alpha val="7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44000" anchor="ctr"/>
          <a:p>
            <a:pPr latinLnBrk="0">
              <a:buFont typeface="Wingdings"/>
              <a:buChar char="§"/>
              <a:defRPr lang="en-US">
                <a:solidFill>
                  <a:schemeClr val="accent5">
                    <a:lumMod val="20000"/>
                    <a:lumOff val="80000"/>
                  </a:schemeClr>
                </a:solidFill>
              </a:defRPr>
            </a:pPr>
            <a:endParaRPr lang="en-US" altLang="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73099" y="2732164"/>
            <a:ext cx="10845799" cy="1058812"/>
          </a:xfrm>
        </p:spPr>
        <p:txBody>
          <a:bodyPr/>
          <a:lstStyle>
            <a:lvl1pPr algn="ctr">
              <a:defRPr sz="5000">
                <a:solidFill>
                  <a:schemeClr val="tx2"/>
                </a:solidFill>
              </a:defRPr>
            </a:lvl1pPr>
          </a:lstStyle>
          <a:p>
            <a:pPr lvl="0">
              <a:defRPr lang="ko-KR"/>
            </a:pPr>
            <a:r>
              <a:rPr lang="en-US" altLang=""/>
              <a:t>Double tap to edit Master title style</a:t>
            </a:r>
            <a:endParaRPr lang="en-US" altLang="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46741"/>
            <a:ext cx="8534399" cy="962012"/>
          </a:xfrm>
        </p:spPr>
        <p:txBody>
          <a:bodyPr/>
          <a:lstStyle>
            <a:lvl1pPr marL="0" indent="0" algn="ctr">
              <a:buNone/>
              <a:defRPr sz="3700">
                <a:solidFill>
                  <a:schemeClr val="accent1"/>
                </a:solidFill>
              </a:defRPr>
            </a:lvl1pPr>
            <a:lvl2pPr marL="457200" indent="0" algn="ctr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/>
            </a:pPr>
            <a:r>
              <a:rPr lang="en-US" altLang=""/>
              <a:t>Double tap to edit Master subtitle style</a:t>
            </a:r>
            <a:endParaRPr lang="en-US" altLang="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4891D906-A722-4988-8546-D6C9AFEC9523}" type="datetime1">
              <a:rPr lang="en-US" altLang=""/>
              <a:pPr>
                <a:defRPr lang="ko-KR"/>
              </a:pPr>
              <a:t>2/5/2019</a:t>
            </a:fld>
            <a:endParaRPr lang="en-US" altLang="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"/>
              <a:t/>
            </a:r>
            <a:endParaRPr lang="en-US" altLang="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DF28FB93-0A08-4E7D-8E63-9EFA29F1E093}" type="slidenum">
              <a:rPr lang="en-US" altLang=""/>
              <a:pPr>
                <a:defRPr lang="ko-KR"/>
              </a:pPr>
              <a:t>‹#›</a:t>
            </a:fld>
            <a:endParaRPr lang="en-US" altLang="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Insert" type="objOnly" preserve="1">
  <p:cSld name="Inser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80959" y="2214553"/>
            <a:ext cx="11525330" cy="2809884"/>
          </a:xfrm>
          <a:prstGeom prst="rect">
            <a:avLst/>
          </a:prstGeom>
          <a:solidFill>
            <a:schemeClr val="accent4">
              <a:lumMod val="20000"/>
              <a:lumOff val="80000"/>
              <a:alpha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44000" anchor="ctr"/>
          <a:p>
            <a:pPr>
              <a:buFont typeface="Wingdings"/>
              <a:buChar char="§"/>
              <a:defRPr lang="en-US">
                <a:solidFill>
                  <a:schemeClr val="accent5">
                    <a:lumMod val="20000"/>
                    <a:lumOff val="80000"/>
                  </a:schemeClr>
                </a:solidFill>
              </a:defRPr>
            </a:pPr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11199" y="2693988"/>
            <a:ext cx="10769599" cy="1470024"/>
          </a:xfrm>
          <a:prstGeom prst="rect">
            <a:avLst/>
          </a:prstGeom>
          <a:noFill/>
        </p:spPr>
        <p:txBody>
          <a:bodyPr vert="horz" lIns="91440" tIns="45720" rIns="91440" bIns="4572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en-US" sz="5000" kern="1200" dirty="0">
                <a:solidFill>
                  <a:schemeClr val="accent1"/>
                </a:solidFill>
                <a:cs typeface="+mj-cs"/>
              </a:defRPr>
            </a:lvl1pPr>
          </a:lstStyle>
          <a:p>
            <a:pPr lvl="0">
              <a:defRPr lang="ko-KR"/>
            </a:pPr>
            <a:r>
              <a:rPr lang="en-US" altLang="en-US"/>
              <a:t>마스터 제목 스타일 편집</a:t>
            </a:r>
            <a:endParaRPr lang="en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49"/>
            <a:ext cx="2844799" cy="365124"/>
          </a:xfrm>
        </p:spPr>
        <p:txBody>
          <a:bodyPr/>
          <a:lstStyle/>
          <a:p>
            <a:pPr>
              <a:defRPr lang="ko-KR"/>
            </a:pPr>
            <a:fld id="{15513AFE-4281-4FA7-97F5-D699498CA555}" type="datetime1">
              <a:rPr lang="en-US" altLang="en-US"/>
              <a:pPr>
                <a:defRPr lang="ko-KR"/>
              </a:pPr>
              <a:t>11/22/2013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49"/>
            <a:ext cx="3860799" cy="365124"/>
          </a:xfrm>
        </p:spPr>
        <p:txBody>
          <a:bodyPr/>
          <a:lstStyle/>
          <a:p>
            <a:pPr>
              <a:defRPr lang="ko-KR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49"/>
            <a:ext cx="2844799" cy="365124"/>
          </a:xfrm>
        </p:spPr>
        <p:txBody>
          <a:bodyPr/>
          <a:lstStyle/>
          <a:p>
            <a:pPr>
              <a:defRPr lang="ko-KR"/>
            </a:pPr>
            <a:fld id="{DF28FB93-0A08-4E7D-8E63-9EFA29F1E093}" type="slidenum">
              <a:rPr lang="en-US" altLang="en-US"/>
              <a:pPr>
                <a:defRPr lang="ko-KR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able of Contents" type="clipArtAndTx" preserve="1">
  <p:cSld name="Table of Contents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38215" y="428612"/>
            <a:ext cx="9620317" cy="1143000"/>
          </a:xfrm>
        </p:spPr>
        <p:txBody>
          <a:bodyPr/>
          <a:lstStyle>
            <a:lvl1pPr algn="ctr">
              <a:defRPr sz="5000">
                <a:solidFill>
                  <a:schemeClr val="accent1"/>
                </a:solidFill>
              </a:defRPr>
            </a:lvl1pPr>
          </a:lstStyle>
          <a:p>
            <a:pPr lvl="0">
              <a:defRPr lang="ko-KR"/>
            </a:pPr>
            <a:r>
              <a:rPr lang="en-US" altLang="en-US"/>
              <a:t>마스터 제목 스타일 편집</a:t>
            </a:r>
            <a:endParaRPr lang="en-US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743199" y="2209800"/>
            <a:ext cx="6081183" cy="3211512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defRPr sz="2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>
              <a:defRPr lang="ko-KR"/>
            </a:pPr>
            <a:r>
              <a:rPr lang="en-US" altLang="en-US"/>
              <a:t>첫째 목차</a:t>
            </a:r>
            <a:endParaRPr lang="en-US" altLang="en-US"/>
          </a:p>
          <a:p>
            <a:pPr lvl="0">
              <a:defRPr lang="ko-KR"/>
            </a:pPr>
            <a:r>
              <a:rPr lang="en-US" altLang="en-US"/>
              <a:t>둘째 목차</a:t>
            </a:r>
            <a:endParaRPr lang="en-US" altLang="en-US"/>
          </a:p>
          <a:p>
            <a:pPr lvl="0">
              <a:defRPr lang="ko-KR"/>
            </a:pPr>
            <a:r>
              <a:rPr lang="en-US" altLang="en-US"/>
              <a:t>셋째 목차</a:t>
            </a:r>
            <a:endParaRPr lang="en-US" altLang="en-US"/>
          </a:p>
          <a:p>
            <a:pPr lvl="0">
              <a:defRPr lang="ko-KR"/>
            </a:pPr>
            <a:r>
              <a:rPr lang="en-US" altLang="en-US"/>
              <a:t>넷째 목차</a:t>
            </a:r>
            <a:endParaRPr lang="en-US" altLang="en-US"/>
          </a:p>
          <a:p>
            <a:pPr lvl="0">
              <a:defRPr lang="ko-KR"/>
            </a:pPr>
            <a:r>
              <a:rPr lang="en-US" altLang="en-US"/>
              <a:t>다섯째 목차</a:t>
            </a:r>
            <a:endParaRPr lang="en-US" altLang="en-US"/>
          </a:p>
          <a:p>
            <a:pPr lvl="0">
              <a:defRPr lang="ko-KR"/>
            </a:pPr>
            <a:endParaRPr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2AE20E26-AC43-464C-996A-FE2BC462A397}" type="datetime1">
              <a:rPr lang="en-US" altLang="en-US"/>
              <a:pPr>
                <a:defRPr lang="ko-KR"/>
              </a:pPr>
              <a:t>11/22/2013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DF28FB93-0A08-4E7D-8E63-9EFA29F1E093}" type="slidenum">
              <a:rPr lang="en-US" altLang="en-US"/>
              <a:pPr>
                <a:defRPr lang="ko-KR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0287029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44000" anchor="ctr"/>
          <a:p>
            <a:pPr>
              <a:buFont typeface="Wingdings"/>
              <a:buChar char="§"/>
              <a:defRPr lang="en-US">
                <a:solidFill>
                  <a:schemeClr val="accent5">
                    <a:lumMod val="20000"/>
                    <a:lumOff val="80000"/>
                  </a:schemeClr>
                </a:solidFill>
              </a:defRPr>
            </a:pPr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10512551" y="274637"/>
            <a:ext cx="1293366" cy="5851525"/>
          </a:xfrm>
        </p:spPr>
        <p:txBody>
          <a:bodyPr vert="eaVert"/>
          <a:lstStyle>
            <a:lvl1pPr algn="ctr">
              <a:defRPr sz="4000"/>
            </a:lvl1pPr>
          </a:lstStyle>
          <a:p>
            <a:pPr lvl="0">
              <a:defRPr lang="ko-KR"/>
            </a:pPr>
            <a:r>
              <a:rPr lang="en-US" altLang="en-US"/>
              <a:t>마스터 제목 스타일 편집</a:t>
            </a:r>
            <a:endParaRPr lang="en-US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8" y="274637"/>
            <a:ext cx="9492342" cy="5851525"/>
          </a:xfrm>
        </p:spPr>
        <p:txBody>
          <a:bodyPr vert="eaVert"/>
          <a:lstStyle/>
          <a:p>
            <a:pPr lvl="0">
              <a:defRPr lang="ko-KR"/>
            </a:pPr>
            <a:r>
              <a:rPr lang="en-US" altLang="en-US"/>
              <a:t>마스터 텍스트 스타일을 편집합니다</a:t>
            </a:r>
            <a:endParaRPr lang="en-US" altLang="en-US"/>
          </a:p>
          <a:p>
            <a:pPr lvl="1">
              <a:defRPr lang="ko-KR"/>
            </a:pPr>
            <a:r>
              <a:rPr lang="en-US" altLang="en-US"/>
              <a:t>둘째 수준</a:t>
            </a:r>
            <a:endParaRPr lang="en-US" altLang="en-US"/>
          </a:p>
          <a:p>
            <a:pPr lvl="2">
              <a:defRPr lang="ko-KR"/>
            </a:pPr>
            <a:r>
              <a:rPr lang="en-US" altLang="en-US"/>
              <a:t>셋째 수준</a:t>
            </a:r>
            <a:endParaRPr lang="en-US" altLang="en-US"/>
          </a:p>
          <a:p>
            <a:pPr lvl="3">
              <a:defRPr lang="ko-KR"/>
            </a:pPr>
            <a:r>
              <a:rPr lang="en-US" altLang="en-US"/>
              <a:t>넷째 수준</a:t>
            </a:r>
            <a:endParaRPr lang="en-US" altLang="en-US"/>
          </a:p>
          <a:p>
            <a:pPr lvl="4">
              <a:defRPr lang="ko-KR"/>
            </a:pPr>
            <a:r>
              <a:rPr lang="en-US" altLang="en-US"/>
              <a:t>다섯째 수준</a:t>
            </a:r>
            <a:endParaRPr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5204FA-7F48-41A7-8CFA-B366AC06F9FF}" type="datetime1">
              <a:rPr lang="en-US" altLang="en-US"/>
              <a:pPr>
                <a:defRPr lang="ko-KR"/>
              </a:pPr>
              <a:t>11/22/2013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DF28FB93-0A08-4E7D-8E63-9EFA29F1E093}" type="slidenum">
              <a:rPr lang="en-US" altLang="en-US"/>
              <a:pPr>
                <a:defRPr lang="ko-KR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590710" y="304798"/>
            <a:ext cx="10972799" cy="960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/>
            </a:pPr>
            <a:r>
              <a:rPr lang="en-US" altLang="en-US"/>
              <a:t>마스터 제목 스타일 편집</a:t>
            </a:r>
            <a:endParaRPr lang="en-US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596031" y="1581965"/>
            <a:ext cx="10972799" cy="4711700"/>
          </a:xfrm>
        </p:spPr>
        <p:txBody>
          <a:bodyPr/>
          <a:lstStyle/>
          <a:p>
            <a:pPr lvl="0">
              <a:defRPr lang="ko-KR"/>
            </a:pPr>
            <a:r>
              <a:rPr lang="en-US" altLang="en-US"/>
              <a:t>마스터 텍스트 스타일을 편집합니다</a:t>
            </a:r>
            <a:endParaRPr lang="en-US" altLang="en-US"/>
          </a:p>
          <a:p>
            <a:pPr lvl="1">
              <a:defRPr lang="ko-KR"/>
            </a:pPr>
            <a:r>
              <a:rPr lang="en-US" altLang="en-US"/>
              <a:t>둘째 수준</a:t>
            </a:r>
            <a:endParaRPr lang="en-US" altLang="en-US"/>
          </a:p>
          <a:p>
            <a:pPr lvl="2">
              <a:defRPr lang="ko-KR"/>
            </a:pPr>
            <a:r>
              <a:rPr lang="en-US" altLang="en-US"/>
              <a:t>셋째 수준</a:t>
            </a:r>
            <a:endParaRPr lang="en-US" altLang="en-US"/>
          </a:p>
          <a:p>
            <a:pPr lvl="3">
              <a:defRPr lang="ko-KR"/>
            </a:pPr>
            <a:r>
              <a:rPr lang="en-US" altLang="en-US"/>
              <a:t>넷째 수준</a:t>
            </a:r>
            <a:endParaRPr lang="en-US" altLang="en-US"/>
          </a:p>
          <a:p>
            <a:pPr lvl="4">
              <a:defRPr lang="ko-KR"/>
            </a:pPr>
            <a:r>
              <a:rPr lang="en-US" altLang="en-US"/>
              <a:t>다섯째 수준</a:t>
            </a:r>
            <a:endParaRPr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654ADEE2-5AFB-4768-807F-2660D2D4FD5C}" type="datetime1">
              <a:rPr lang="en-US" altLang="en-US"/>
              <a:pPr>
                <a:defRPr lang="ko-KR"/>
              </a:pPr>
              <a:t>11/22/2013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DF28FB93-0A08-4E7D-8E63-9EFA29F1E093}" type="slidenum">
              <a:rPr lang="en-US" altLang="en-US"/>
              <a:pPr>
                <a:defRPr lang="ko-KR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9D88DE34-CB01-4A79-8B3B-0EE836FA942A}" type="datetime1">
              <a:rPr lang="en-US" altLang="en-US"/>
              <a:pPr>
                <a:defRPr lang="ko-KR"/>
              </a:pPr>
              <a:t>11/22/2013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DF28FB93-0A08-4E7D-8E63-9EFA29F1E093}" type="slidenum">
              <a:rPr lang="en-US" altLang="en-US"/>
              <a:pPr>
                <a:defRPr lang="ko-KR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071930"/>
            <a:ext cx="10363199" cy="1085284"/>
          </a:xfrm>
        </p:spPr>
        <p:txBody>
          <a:bodyPr anchor="t"/>
          <a:lstStyle>
            <a:lvl1pPr algn="l">
              <a:defRPr sz="5000" b="0" cap="all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>
              <a:defRPr lang="ko-KR"/>
            </a:pPr>
            <a:r>
              <a:rPr lang="en-US" altLang="en-US"/>
              <a:t>마스터 제목 스타일 편집</a:t>
            </a:r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3500437"/>
            <a:ext cx="10363199" cy="571492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2"/>
                </a:solidFill>
              </a:defRPr>
            </a:lvl1pPr>
            <a:lvl2pPr marL="4572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/>
            </a:pPr>
            <a:r>
              <a:rPr lang="en-US" altLang="en-US"/>
              <a:t>마스터 텍스트 스타일을 편집합니다</a:t>
            </a:r>
            <a:endParaRPr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E8872CA4-E5C0-47E4-82C7-DCCE0BA13D29}" type="datetime1">
              <a:rPr lang="en-US" altLang="en-US"/>
              <a:pPr>
                <a:defRPr lang="ko-KR"/>
              </a:pPr>
              <a:t>11/22/2013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DF28FB93-0A08-4E7D-8E63-9EFA29F1E093}" type="slidenum">
              <a:rPr lang="en-US" altLang="en-US"/>
              <a:pPr>
                <a:defRPr lang="ko-KR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76210" y="304798"/>
            <a:ext cx="10972799" cy="960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/>
            </a:pPr>
            <a:r>
              <a:rPr lang="en-US" altLang="en-US"/>
              <a:t>마스터 제목 스타일 편집</a:t>
            </a:r>
            <a:endParaRPr lang="en-US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524000"/>
            <a:ext cx="5384799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>
              <a:defRPr lang="ko-KR"/>
            </a:pPr>
            <a:r>
              <a:rPr lang="en-US" altLang="en-US"/>
              <a:t>마스터 텍스트 스타일을 편집합니다</a:t>
            </a:r>
            <a:endParaRPr lang="en-US" altLang="en-US"/>
          </a:p>
          <a:p>
            <a:pPr lvl="1">
              <a:defRPr lang="ko-KR"/>
            </a:pPr>
            <a:r>
              <a:rPr lang="en-US" altLang="en-US"/>
              <a:t>둘째 수준</a:t>
            </a:r>
            <a:endParaRPr lang="en-US" altLang="en-US"/>
          </a:p>
          <a:p>
            <a:pPr lvl="2">
              <a:defRPr lang="ko-KR"/>
            </a:pPr>
            <a:r>
              <a:rPr lang="en-US" altLang="en-US"/>
              <a:t>셋째 수준</a:t>
            </a:r>
            <a:endParaRPr lang="en-US" altLang="en-US"/>
          </a:p>
          <a:p>
            <a:pPr lvl="3">
              <a:defRPr lang="ko-KR"/>
            </a:pPr>
            <a:r>
              <a:rPr lang="en-US" altLang="en-US"/>
              <a:t>넷째 수준</a:t>
            </a:r>
            <a:endParaRPr lang="en-US" altLang="en-US"/>
          </a:p>
          <a:p>
            <a:pPr lvl="4">
              <a:defRPr lang="ko-KR"/>
            </a:pPr>
            <a:r>
              <a:rPr lang="en-US" altLang="en-US"/>
              <a:t>다섯째 수준</a:t>
            </a:r>
            <a:endParaRPr lang="en-US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524000"/>
            <a:ext cx="5384799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>
              <a:defRPr lang="ko-KR"/>
            </a:pPr>
            <a:r>
              <a:rPr lang="en-US" altLang="en-US"/>
              <a:t>마스터 텍스트 스타일을 편집합니다</a:t>
            </a:r>
            <a:endParaRPr lang="en-US" altLang="en-US"/>
          </a:p>
          <a:p>
            <a:pPr lvl="1">
              <a:defRPr lang="ko-KR"/>
            </a:pPr>
            <a:r>
              <a:rPr lang="en-US" altLang="en-US"/>
              <a:t>둘째 수준</a:t>
            </a:r>
            <a:endParaRPr lang="en-US" altLang="en-US"/>
          </a:p>
          <a:p>
            <a:pPr lvl="2">
              <a:defRPr lang="ko-KR"/>
            </a:pPr>
            <a:r>
              <a:rPr lang="en-US" altLang="en-US"/>
              <a:t>셋째 수준</a:t>
            </a:r>
            <a:endParaRPr lang="en-US" altLang="en-US"/>
          </a:p>
          <a:p>
            <a:pPr lvl="3">
              <a:defRPr lang="ko-KR"/>
            </a:pPr>
            <a:r>
              <a:rPr lang="en-US" altLang="en-US"/>
              <a:t>넷째 수준</a:t>
            </a:r>
            <a:endParaRPr lang="en-US" altLang="en-US"/>
          </a:p>
          <a:p>
            <a:pPr lvl="4">
              <a:defRPr lang="ko-KR"/>
            </a:pPr>
            <a:r>
              <a:rPr lang="en-US" altLang="en-US"/>
              <a:t>다섯째 수준</a:t>
            </a:r>
            <a:endParaRPr lang="en-US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07F9A7E2-5FEC-4773-AEEE-A4958F314501}" type="datetime1">
              <a:rPr lang="en-US" altLang="en-US"/>
              <a:pPr>
                <a:defRPr lang="ko-KR"/>
              </a:pPr>
              <a:t>11/22/2013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DF28FB93-0A08-4E7D-8E63-9EFA29F1E093}" type="slidenum">
              <a:rPr lang="en-US" altLang="en-US"/>
              <a:pPr>
                <a:defRPr lang="ko-KR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76210" y="304798"/>
            <a:ext cx="10972799" cy="960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/>
            </a:pPr>
            <a:r>
              <a:rPr lang="en-US" altLang="en-US"/>
              <a:t>마스터 제목 스타일 편집</a:t>
            </a:r>
            <a:endParaRPr lang="en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5964ECB6-05B1-4DB6-AA09-FDE762851E6F}" type="datetime1">
              <a:rPr lang="en-US" altLang="en-US"/>
              <a:pPr>
                <a:defRPr lang="ko-KR"/>
              </a:pPr>
              <a:t>11/22/2013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DF28FB93-0A08-4E7D-8E63-9EFA29F1E093}" type="slidenum">
              <a:rPr lang="en-US" altLang="en-US"/>
              <a:pPr>
                <a:defRPr lang="ko-KR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able" type="tbl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76210" y="304798"/>
            <a:ext cx="10972799" cy="960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/>
            </a:pPr>
            <a:r>
              <a:rPr lang="en-US" altLang="en-US"/>
              <a:t>마스터 제목 스타일 편집</a:t>
            </a:r>
            <a:endParaRPr lang="en-US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600200"/>
            <a:ext cx="10972799" cy="456806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/>
            </a:pPr>
            <a:r>
              <a:rPr lang="en-US" altLang="en-US"/>
              <a:t>표를 추가하려면 아이콘을 클릭하십시오</a:t>
            </a:r>
            <a:endParaRPr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49"/>
            <a:ext cx="2844799" cy="365124"/>
          </a:xfrm>
        </p:spPr>
        <p:txBody>
          <a:bodyPr/>
          <a:lstStyle/>
          <a:p>
            <a:pPr>
              <a:defRPr lang="ko-KR"/>
            </a:pPr>
            <a:fld id="{06A9879D-94E8-444D-8480-2C4ED858B400}" type="datetime1">
              <a:rPr lang="en-US" altLang="en-US"/>
              <a:pPr>
                <a:defRPr lang="ko-KR"/>
              </a:pPr>
              <a:t>11/22/2013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49"/>
            <a:ext cx="3860799" cy="365124"/>
          </a:xfrm>
        </p:spPr>
        <p:txBody>
          <a:bodyPr/>
          <a:lstStyle/>
          <a:p>
            <a:pPr>
              <a:defRPr lang="ko-KR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49"/>
            <a:ext cx="2844799" cy="365124"/>
          </a:xfrm>
        </p:spPr>
        <p:txBody>
          <a:bodyPr/>
          <a:lstStyle/>
          <a:p>
            <a:pPr>
              <a:defRPr lang="ko-KR"/>
            </a:pPr>
            <a:fld id="{DF28FB93-0A08-4E7D-8E63-9EFA29F1E093}" type="slidenum">
              <a:rPr lang="en-US" altLang="en-US"/>
              <a:pPr>
                <a:defRPr lang="ko-KR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Four Content" type="four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29_1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6849" y="1371600"/>
            <a:ext cx="11798299" cy="5486400"/>
          </a:xfrm>
          <a:prstGeom prst="rect">
            <a:avLst/>
          </a:prstGeom>
        </p:spPr>
      </p:pic>
      <p:sp>
        <p:nvSpPr>
          <p:cNvPr id="18" name="제목 개체 틀 1"/>
          <p:cNvSpPr>
            <a:spLocks noGrp="1"/>
          </p:cNvSpPr>
          <p:nvPr>
            <p:ph type="title" idx="0"/>
          </p:nvPr>
        </p:nvSpPr>
        <p:spPr>
          <a:xfrm>
            <a:off x="476210" y="304798"/>
            <a:ext cx="10972799" cy="960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/>
            </a:pPr>
            <a:r>
              <a:rPr lang="en-US" altLang="en-US"/>
              <a:t>마스터 제목 스타일 편집</a:t>
            </a:r>
            <a:endParaRPr lang="en-US" altLang="en-US"/>
          </a:p>
        </p:txBody>
      </p:sp>
      <p:sp>
        <p:nvSpPr>
          <p:cNvPr id="14" name="내용 개체 틀 13"/>
          <p:cNvSpPr>
            <a:spLocks noGrp="1"/>
          </p:cNvSpPr>
          <p:nvPr>
            <p:ph sz="quarter" idx="13"/>
          </p:nvPr>
        </p:nvSpPr>
        <p:spPr>
          <a:xfrm>
            <a:off x="476250" y="1571612"/>
            <a:ext cx="5333997" cy="2214577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500"/>
            </a:lvl5pPr>
          </a:lstStyle>
          <a:p>
            <a:pPr lvl="0">
              <a:defRPr lang="ko-KR"/>
            </a:pPr>
            <a:r>
              <a:rPr lang="en-US" altLang="en-US"/>
              <a:t>마스터 텍스트 스타일을 편집합니다</a:t>
            </a:r>
            <a:endParaRPr lang="en-US" altLang="en-US"/>
          </a:p>
          <a:p>
            <a:pPr lvl="1">
              <a:defRPr lang="ko-KR"/>
            </a:pPr>
            <a:r>
              <a:rPr lang="en-US" altLang="en-US"/>
              <a:t>둘째 수준</a:t>
            </a:r>
            <a:endParaRPr lang="en-US" altLang="en-US"/>
          </a:p>
          <a:p>
            <a:pPr lvl="2">
              <a:defRPr lang="ko-KR"/>
            </a:pPr>
            <a:r>
              <a:rPr lang="en-US" altLang="en-US"/>
              <a:t>셋째 수준</a:t>
            </a:r>
            <a:endParaRPr lang="en-US" altLang="en-US"/>
          </a:p>
          <a:p>
            <a:pPr lvl="3">
              <a:defRPr lang="ko-KR"/>
            </a:pPr>
            <a:r>
              <a:rPr lang="en-US" altLang="en-US"/>
              <a:t>넷째 수준</a:t>
            </a:r>
            <a:endParaRPr lang="en-US" altLang="en-US"/>
          </a:p>
          <a:p>
            <a:pPr lvl="4">
              <a:defRPr lang="ko-KR"/>
            </a:pPr>
            <a:r>
              <a:rPr lang="en-US" altLang="en-US"/>
              <a:t>다섯째 수준</a:t>
            </a:r>
            <a:endParaRPr lang="en-US" altLang="en-US"/>
          </a:p>
        </p:txBody>
      </p:sp>
      <p:sp>
        <p:nvSpPr>
          <p:cNvPr id="15" name="내용 개체 틀 13"/>
          <p:cNvSpPr>
            <a:spLocks noGrp="1"/>
          </p:cNvSpPr>
          <p:nvPr>
            <p:ph sz="quarter" idx="14"/>
          </p:nvPr>
        </p:nvSpPr>
        <p:spPr>
          <a:xfrm>
            <a:off x="6381751" y="1571612"/>
            <a:ext cx="5333997" cy="2214577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500"/>
            </a:lvl5pPr>
          </a:lstStyle>
          <a:p>
            <a:pPr lvl="0">
              <a:defRPr lang="ko-KR"/>
            </a:pPr>
            <a:r>
              <a:rPr lang="en-US" altLang="en-US"/>
              <a:t>마스터 텍스트 스타일을 편집합니다</a:t>
            </a:r>
            <a:endParaRPr lang="en-US" altLang="en-US"/>
          </a:p>
          <a:p>
            <a:pPr lvl="1">
              <a:defRPr lang="ko-KR"/>
            </a:pPr>
            <a:r>
              <a:rPr lang="en-US" altLang="en-US"/>
              <a:t>둘째 수준</a:t>
            </a:r>
            <a:endParaRPr lang="en-US" altLang="en-US"/>
          </a:p>
          <a:p>
            <a:pPr lvl="2">
              <a:defRPr lang="ko-KR"/>
            </a:pPr>
            <a:r>
              <a:rPr lang="en-US" altLang="en-US"/>
              <a:t>셋째 수준</a:t>
            </a:r>
            <a:endParaRPr lang="en-US" altLang="en-US"/>
          </a:p>
          <a:p>
            <a:pPr lvl="3">
              <a:defRPr lang="ko-KR"/>
            </a:pPr>
            <a:r>
              <a:rPr lang="en-US" altLang="en-US"/>
              <a:t>넷째 수준</a:t>
            </a:r>
            <a:endParaRPr lang="en-US" altLang="en-US"/>
          </a:p>
          <a:p>
            <a:pPr lvl="4">
              <a:defRPr lang="ko-KR"/>
            </a:pPr>
            <a:r>
              <a:rPr lang="en-US" altLang="en-US"/>
              <a:t>다섯째 수준</a:t>
            </a:r>
            <a:endParaRPr lang="en-US" altLang="en-US"/>
          </a:p>
        </p:txBody>
      </p:sp>
      <p:sp>
        <p:nvSpPr>
          <p:cNvPr id="16" name="내용 개체 틀 13"/>
          <p:cNvSpPr>
            <a:spLocks noGrp="1"/>
          </p:cNvSpPr>
          <p:nvPr>
            <p:ph sz="quarter" idx="15"/>
          </p:nvPr>
        </p:nvSpPr>
        <p:spPr>
          <a:xfrm>
            <a:off x="476250" y="3929065"/>
            <a:ext cx="5333997" cy="2214577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500"/>
            </a:lvl5pPr>
          </a:lstStyle>
          <a:p>
            <a:pPr lvl="0">
              <a:defRPr lang="ko-KR"/>
            </a:pPr>
            <a:r>
              <a:rPr lang="en-US" altLang="en-US"/>
              <a:t>마스터 텍스트 스타일을 편집합니다</a:t>
            </a:r>
            <a:endParaRPr lang="en-US" altLang="en-US"/>
          </a:p>
          <a:p>
            <a:pPr lvl="1">
              <a:defRPr lang="ko-KR"/>
            </a:pPr>
            <a:r>
              <a:rPr lang="en-US" altLang="en-US"/>
              <a:t>둘째 수준</a:t>
            </a:r>
            <a:endParaRPr lang="en-US" altLang="en-US"/>
          </a:p>
          <a:p>
            <a:pPr lvl="2">
              <a:defRPr lang="ko-KR"/>
            </a:pPr>
            <a:r>
              <a:rPr lang="en-US" altLang="en-US"/>
              <a:t>셋째 수준</a:t>
            </a:r>
            <a:endParaRPr lang="en-US" altLang="en-US"/>
          </a:p>
          <a:p>
            <a:pPr lvl="3">
              <a:defRPr lang="ko-KR"/>
            </a:pPr>
            <a:r>
              <a:rPr lang="en-US" altLang="en-US"/>
              <a:t>넷째 수준</a:t>
            </a:r>
            <a:endParaRPr lang="en-US" altLang="en-US"/>
          </a:p>
          <a:p>
            <a:pPr lvl="4">
              <a:defRPr lang="ko-KR"/>
            </a:pPr>
            <a:r>
              <a:rPr lang="en-US" altLang="en-US"/>
              <a:t>다섯째 수준</a:t>
            </a:r>
            <a:endParaRPr lang="en-US" altLang="en-US"/>
          </a:p>
        </p:txBody>
      </p:sp>
      <p:sp>
        <p:nvSpPr>
          <p:cNvPr id="17" name="내용 개체 틀 13"/>
          <p:cNvSpPr>
            <a:spLocks noGrp="1"/>
          </p:cNvSpPr>
          <p:nvPr>
            <p:ph sz="quarter" idx="16"/>
          </p:nvPr>
        </p:nvSpPr>
        <p:spPr>
          <a:xfrm>
            <a:off x="6381751" y="3929065"/>
            <a:ext cx="5333997" cy="2214577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500"/>
            </a:lvl5pPr>
          </a:lstStyle>
          <a:p>
            <a:pPr lvl="0">
              <a:defRPr lang="ko-KR"/>
            </a:pPr>
            <a:r>
              <a:rPr lang="en-US" altLang="en-US"/>
              <a:t>마스터 텍스트 스타일을 편집합니다</a:t>
            </a:r>
            <a:endParaRPr lang="en-US" altLang="en-US"/>
          </a:p>
          <a:p>
            <a:pPr lvl="1">
              <a:defRPr lang="ko-KR"/>
            </a:pPr>
            <a:r>
              <a:rPr lang="en-US" altLang="en-US"/>
              <a:t>둘째 수준</a:t>
            </a:r>
            <a:endParaRPr lang="en-US" altLang="en-US"/>
          </a:p>
          <a:p>
            <a:pPr lvl="2">
              <a:defRPr lang="ko-KR"/>
            </a:pPr>
            <a:r>
              <a:rPr lang="en-US" altLang="en-US"/>
              <a:t>셋째 수준</a:t>
            </a:r>
            <a:endParaRPr lang="en-US" altLang="en-US"/>
          </a:p>
          <a:p>
            <a:pPr lvl="3">
              <a:defRPr lang="ko-KR"/>
            </a:pPr>
            <a:r>
              <a:rPr lang="en-US" altLang="en-US"/>
              <a:t>넷째 수준</a:t>
            </a:r>
            <a:endParaRPr lang="en-US" altLang="en-US"/>
          </a:p>
          <a:p>
            <a:pPr lvl="4">
              <a:defRPr lang="ko-KR"/>
            </a:pPr>
            <a:r>
              <a:rPr lang="en-US" altLang="en-US"/>
              <a:t>다섯째 수준</a:t>
            </a:r>
            <a:endParaRPr lang="en-US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599" y="6356349"/>
            <a:ext cx="2844799" cy="365124"/>
          </a:xfrm>
        </p:spPr>
        <p:txBody>
          <a:bodyPr/>
          <a:lstStyle/>
          <a:p>
            <a:pPr>
              <a:defRPr lang="ko-KR"/>
            </a:pPr>
            <a:fld id="{88DC1758-78DE-4515-9D30-D4A008C92636}" type="datetime1">
              <a:rPr lang="en-US" altLang="en-US"/>
              <a:pPr>
                <a:defRPr lang="ko-KR"/>
              </a:pPr>
              <a:t>11/22/2013</a:t>
            </a:fld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599" y="6356349"/>
            <a:ext cx="3860799" cy="365124"/>
          </a:xfrm>
        </p:spPr>
        <p:txBody>
          <a:bodyPr/>
          <a:lstStyle/>
          <a:p>
            <a:pPr>
              <a:defRPr lang="ko-KR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599" y="6356349"/>
            <a:ext cx="2844799" cy="365124"/>
          </a:xfrm>
        </p:spPr>
        <p:txBody>
          <a:bodyPr/>
          <a:lstStyle/>
          <a:p>
            <a:pPr>
              <a:defRPr lang="ko-KR"/>
            </a:pPr>
            <a:fld id="{DF28FB93-0A08-4E7D-8E63-9EFA29F1E093}" type="slidenum">
              <a:rPr lang="en-US" altLang="en-US"/>
              <a:pPr>
                <a:defRPr lang="ko-KR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381223" y="0"/>
            <a:ext cx="9810775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44000" anchor="ctr"/>
          <a:p>
            <a:pPr>
              <a:buFont typeface="Wingdings"/>
              <a:buChar char="§"/>
              <a:defRPr lang="en-US">
                <a:solidFill>
                  <a:schemeClr val="accent5">
                    <a:lumMod val="20000"/>
                    <a:lumOff val="80000"/>
                  </a:schemeClr>
                </a:solidFill>
              </a:defRPr>
            </a:pPr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657599" y="630555"/>
            <a:ext cx="7315200" cy="710183"/>
          </a:xfrm>
        </p:spPr>
        <p:txBody>
          <a:bodyPr wrap="square" anchor="b">
            <a:spAutoFit/>
          </a:bodyPr>
          <a:lstStyle>
            <a:lvl1pPr algn="l">
              <a:buClr>
                <a:schemeClr val="accent5"/>
              </a:buClr>
              <a:buFont typeface="Wingdings"/>
              <a:buChar char="§"/>
              <a:defRPr sz="4000" b="0">
                <a:solidFill>
                  <a:schemeClr val="accent5"/>
                </a:solidFill>
              </a:defRPr>
            </a:lvl1pPr>
          </a:lstStyle>
          <a:p>
            <a:pPr lvl="0">
              <a:defRPr lang="ko-KR"/>
            </a:pPr>
            <a:r>
              <a:rPr lang="en-US" altLang="en-US"/>
              <a:t>마스터 제목 스타일 편집</a:t>
            </a:r>
            <a:endParaRPr lang="en-US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3657599" y="1600200"/>
            <a:ext cx="7315199" cy="3813174"/>
          </a:xfrm>
          <a:solidFill>
            <a:schemeClr val="bg1">
              <a:alpha val="9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/>
            </a:pPr>
            <a:r>
              <a:rPr lang="en-US" altLang="en-US"/>
              <a:t>그림을 추가하려면 아이콘을 클릭하십시오</a:t>
            </a:r>
            <a:endParaRPr lang="en-US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57599" y="5461000"/>
            <a:ext cx="7315199" cy="754081"/>
          </a:xfrm>
        </p:spPr>
        <p:txBody>
          <a:bodyPr/>
          <a:lstStyle>
            <a:lvl1pPr marL="0" indent="0">
              <a:buNone/>
              <a:defRPr sz="2300">
                <a:solidFill>
                  <a:schemeClr val="accent5"/>
                </a:solidFill>
              </a:defRPr>
            </a:lvl1pPr>
            <a:lvl2pPr marL="457200" indent="0">
              <a:buNone/>
              <a:defRPr sz="2300"/>
            </a:lvl2pPr>
            <a:lvl3pPr marL="914400" indent="0">
              <a:buNone/>
              <a:defRPr sz="2300"/>
            </a:lvl3pPr>
            <a:lvl4pPr marL="1371600" indent="0">
              <a:buNone/>
              <a:defRPr sz="2300"/>
            </a:lvl4pPr>
            <a:lvl5pPr marL="1828800" indent="0">
              <a:buNone/>
              <a:defRPr sz="2300"/>
            </a:lvl5pPr>
            <a:lvl6pPr marL="2286000" indent="0">
              <a:buNone/>
              <a:defRPr sz="2300"/>
            </a:lvl6pPr>
            <a:lvl7pPr marL="2743200" indent="0">
              <a:buNone/>
              <a:defRPr sz="2300"/>
            </a:lvl7pPr>
            <a:lvl8pPr marL="3200400" indent="0">
              <a:buNone/>
              <a:defRPr sz="2300"/>
            </a:lvl8pPr>
            <a:lvl9pPr marL="3657600" indent="0">
              <a:buNone/>
              <a:defRPr sz="2300"/>
            </a:lvl9pPr>
          </a:lstStyle>
          <a:p>
            <a:pPr lvl="0">
              <a:defRPr lang="ko-KR"/>
            </a:pPr>
            <a:r>
              <a:rPr lang="en-US" altLang="en-US"/>
              <a:t>마스터 텍스트 스타일을 편집합니다</a:t>
            </a:r>
            <a:endParaRPr lang="en-US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5376BCCF-E46A-40B2-AD4D-1BC6DCA09101}" type="datetime1">
              <a:rPr lang="en-US" altLang="en-US"/>
              <a:pPr>
                <a:defRPr lang="ko-KR"/>
              </a:pPr>
              <a:t>11/22/2013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DF28FB93-0A08-4E7D-8E63-9EFA29F1E093}" type="slidenum">
              <a:rPr lang="en-US" altLang="en-US"/>
              <a:pPr>
                <a:defRPr lang="ko-KR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Memor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80959" y="1500173"/>
            <a:ext cx="11525330" cy="5357825"/>
          </a:xfrm>
          <a:prstGeom prst="rect">
            <a:avLst/>
          </a:prstGeom>
          <a:solidFill>
            <a:schemeClr val="accent4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44000" anchor="ctr"/>
          <a:p>
            <a:pPr>
              <a:buFont typeface="Wingdings"/>
              <a:buChar char="§"/>
              <a:defRPr lang="en-US">
                <a:solidFill>
                  <a:schemeClr val="accent5">
                    <a:lumMod val="20000"/>
                    <a:lumOff val="80000"/>
                  </a:schemeClr>
                </a:solidFill>
              </a:defRPr>
            </a:pPr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18709" y="304798"/>
            <a:ext cx="10972799" cy="960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/>
            </a:pPr>
            <a:r>
              <a:rPr lang="en-US" altLang="en-US"/>
              <a:t>마스터 제목 스타일 편집</a:t>
            </a:r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8709" y="1581149"/>
            <a:ext cx="10972799" cy="471171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/>
            </a:pPr>
            <a:r>
              <a:rPr lang="en-US" altLang="en-US"/>
              <a:t>마스터 텍스트 스타일을 편집합니다</a:t>
            </a:r>
            <a:endParaRPr lang="en-US" altLang="en-US"/>
          </a:p>
          <a:p>
            <a:pPr lvl="1">
              <a:defRPr lang="ko-KR"/>
            </a:pPr>
            <a:r>
              <a:rPr lang="en-US" altLang="en-US"/>
              <a:t>둘째 수준</a:t>
            </a:r>
            <a:endParaRPr lang="en-US" altLang="en-US"/>
          </a:p>
          <a:p>
            <a:pPr lvl="2">
              <a:defRPr lang="ko-KR"/>
            </a:pPr>
            <a:r>
              <a:rPr lang="en-US" altLang="en-US"/>
              <a:t>셋째 수준</a:t>
            </a:r>
            <a:endParaRPr lang="en-US" altLang="en-US"/>
          </a:p>
          <a:p>
            <a:pPr lvl="3">
              <a:defRPr lang="ko-KR"/>
            </a:pPr>
            <a:r>
              <a:rPr lang="en-US" altLang="en-US"/>
              <a:t>넷째 수준</a:t>
            </a:r>
            <a:endParaRPr lang="en-US" altLang="en-US"/>
          </a:p>
          <a:p>
            <a:pPr lvl="4">
              <a:defRPr lang="ko-KR"/>
            </a:pPr>
            <a:r>
              <a:rPr lang="en-US" altLang="en-US"/>
              <a:t>다섯째 수준</a:t>
            </a:r>
            <a:endParaRPr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E7126212-3BBE-4692-88EF-8B097EAD3D64}" type="datetime1">
              <a:rPr lang="en-US" altLang="en-US"/>
              <a:pPr>
                <a:defRPr lang="ko-KR"/>
              </a:pPr>
              <a:t>11/22/2013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DF28FB93-0A08-4E7D-8E63-9EFA29F1E093}" type="slidenum">
              <a:rPr lang="en-US" altLang="en-US"/>
              <a:pPr>
                <a:defRPr lang="ko-KR"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ct val="20000"/>
        </a:spcBef>
        <a:buClr>
          <a:schemeClr val="accent6"/>
        </a:buClr>
        <a:buFont typeface="Wingdings"/>
        <a:buChar char="§"/>
        <a:defRPr sz="3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625475" indent="-263525" algn="l" defTabSz="914400" rtl="0" eaLnBrk="1" latinLnBrk="0" hangingPunct="1">
        <a:spcBef>
          <a:spcPct val="20000"/>
        </a:spcBef>
        <a:buClr>
          <a:schemeClr val="accent6"/>
        </a:buClr>
        <a:buFont typeface="Wingdings"/>
        <a:buChar char="§"/>
        <a:defRPr sz="26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987425" indent="-273050" algn="l" defTabSz="914400" rtl="0" eaLnBrk="1" latinLnBrk="0" hangingPunct="1">
        <a:spcBef>
          <a:spcPct val="20000"/>
        </a:spcBef>
        <a:buClr>
          <a:schemeClr val="accent6"/>
        </a:buClr>
        <a:buFont typeface="Wingdings"/>
        <a:buChar char="§"/>
        <a:defRPr sz="22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349375" indent="-273050" algn="l" defTabSz="914400" rtl="0" eaLnBrk="1" latinLnBrk="0" hangingPunct="1">
        <a:spcBef>
          <a:spcPct val="20000"/>
        </a:spcBef>
        <a:buClr>
          <a:schemeClr val="accent6"/>
        </a:buClr>
        <a:buFont typeface="Arial"/>
        <a:buChar char="–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1701800" indent="-263525" algn="l" defTabSz="914400" rtl="0" eaLnBrk="1" latinLnBrk="0" hangingPunct="1">
        <a:spcBef>
          <a:spcPct val="20000"/>
        </a:spcBef>
        <a:buClr>
          <a:schemeClr val="accent6"/>
        </a:buClr>
        <a:buFont typeface="Arial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063750" indent="-273050" algn="l" defTabSz="914400" rtl="0" eaLnBrk="1" latinLnBrk="0" hangingPunct="1">
        <a:spcBef>
          <a:spcPct val="20000"/>
        </a:spcBef>
        <a:buClr>
          <a:schemeClr val="accent6"/>
        </a:buClr>
        <a:buFont typeface="Arial"/>
        <a:buChar char="»"/>
        <a:defRPr sz="2000" kern="1200">
          <a:solidFill>
            <a:schemeClr val="accent6"/>
          </a:solidFill>
          <a:latin typeface="+mn-lt"/>
          <a:ea typeface="+mn-ea"/>
          <a:cs typeface="+mn-cs"/>
        </a:defRPr>
      </a:lvl6pPr>
      <a:lvl7pPr marL="2417763" indent="-265113" algn="l" defTabSz="914400" rtl="0" eaLnBrk="1" latinLnBrk="0" hangingPunct="1">
        <a:spcBef>
          <a:spcPct val="20000"/>
        </a:spcBef>
        <a:buClr>
          <a:schemeClr val="accent6"/>
        </a:buClr>
        <a:buFont typeface="Arial"/>
        <a:buChar char="»"/>
        <a:defRPr sz="2000" kern="1200">
          <a:solidFill>
            <a:schemeClr val="accent6"/>
          </a:solidFill>
          <a:latin typeface="+mn-lt"/>
          <a:ea typeface="+mn-ea"/>
          <a:cs typeface="+mn-cs"/>
        </a:defRPr>
      </a:lvl7pPr>
      <a:lvl8pPr marL="2779713" indent="-265113" algn="l" defTabSz="914400" rtl="0" eaLnBrk="1" latinLnBrk="0" hangingPunct="1">
        <a:spcBef>
          <a:spcPct val="20000"/>
        </a:spcBef>
        <a:buClr>
          <a:schemeClr val="accent6"/>
        </a:buClr>
        <a:buFont typeface="Arial"/>
        <a:buChar char="»"/>
        <a:defRPr sz="2000" kern="1200">
          <a:solidFill>
            <a:schemeClr val="accent6"/>
          </a:solidFill>
          <a:latin typeface="+mn-lt"/>
          <a:ea typeface="+mn-ea"/>
          <a:cs typeface="+mn-cs"/>
        </a:defRPr>
      </a:lvl8pPr>
      <a:lvl9pPr marL="3141663" indent="-274638" algn="l" defTabSz="914400" rtl="0" eaLnBrk="1" latinLnBrk="0" hangingPunct="1">
        <a:spcBef>
          <a:spcPct val="20000"/>
        </a:spcBef>
        <a:buClr>
          <a:schemeClr val="accent6"/>
        </a:buClr>
        <a:buFont typeface="Arial"/>
        <a:buChar char="»"/>
        <a:defRPr sz="200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atinLnBrk="0">
              <a:defRPr lang="en-US"/>
            </a:pPr>
            <a:r>
              <a:rPr lang="en-US" altLang=""/>
              <a:t>#NsShow21</a:t>
            </a:r>
            <a:endParaRPr lang="en-US" altLang="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latinLnBrk="0">
              <a:defRPr lang="en-US"/>
            </a:pPr>
            <a:r>
              <a:rPr lang="en-US" altLang=""/>
              <a:t> Nude collection</a:t>
            </a:r>
            <a:endParaRPr lang="en-US" altLang="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Memory">
  <a:themeElements>
    <a:clrScheme name="Memory">
      <a:dk1>
        <a:srgbClr val="1f8d83"/>
      </a:dk1>
      <a:lt1>
        <a:sysClr val="window" lastClr="ffffff"/>
      </a:lt1>
      <a:dk2>
        <a:srgbClr val="40545a"/>
      </a:dk2>
      <a:lt2>
        <a:srgbClr val="cbf0f1"/>
      </a:lt2>
      <a:accent1>
        <a:srgbClr val="3b3b3b"/>
      </a:accent1>
      <a:accent2>
        <a:srgbClr val="5e7b82"/>
      </a:accent2>
      <a:accent3>
        <a:srgbClr val="85a0a7"/>
      </a:accent3>
      <a:accent4>
        <a:srgbClr val="766e59"/>
      </a:accent4>
      <a:accent5>
        <a:srgbClr val="57877c"/>
      </a:accent5>
      <a:accent6>
        <a:srgbClr val="77855f"/>
      </a:accent6>
      <a:hlink>
        <a:srgbClr val="ffcc00"/>
      </a:hlink>
      <a:folHlink>
        <a:srgbClr val="ff3300"/>
      </a:folHlink>
    </a:clrScheme>
    <a:fontScheme name="추억">
      <a:majorFont>
        <a:latin typeface="Arial"/>
        <a:ea typeface="함초롬돋움"/>
        <a:cs typeface="함초롬돋움"/>
      </a:majorFont>
      <a:minorFont>
        <a:latin typeface="Arial"/>
        <a:ea typeface="함초롬돋움"/>
        <a:cs typeface="함초롬돋움"/>
      </a:minorFont>
    </a:fontScheme>
    <a:fmtScheme name="추억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20000"/>
                <a:shade val="100000"/>
                <a:satMod val="350000"/>
              </a:schemeClr>
            </a:gs>
            <a:gs pos="100000">
              <a:schemeClr val="phClr">
                <a:shade val="50000"/>
                <a:satMod val="255000"/>
              </a:schemeClr>
            </a:gs>
          </a:gsLst>
          <a:lin ang="16200000" scaled="0"/>
        </a:gradFill>
        <a:blipFill rotWithShape="1">
          <a:blip r:embed="rId1">
            <a:alphaModFix/>
            <a:duotone>
              <a:schemeClr val="phClr">
                <a:shade val="20000"/>
                <a:satMod val="200000"/>
                <a:lumMod val="70000"/>
              </a:schemeClr>
              <a:schemeClr val="phClr">
                <a:tint val="90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</ep:Words>
  <ep:PresentationFormat/>
  <ep:Paragraphs>2</ep:Paragraphs>
  <ep:Slides>1</ep:Slides>
  <ep:Notes>0</ep:Notes>
  <ep:TotalTime>0</ep:TotalTime>
  <ep:HiddenSlides>0</ep:HiddenSlides>
  <ep:MMClips>0</ep:MMClips>
  <ep:HeadingPairs>
    <vt:vector size="4" baseType="variant">
      <vt:variant>
        <vt:lpstr>Theme</vt:lpstr>
      </vt:variant>
      <vt:variant>
        <vt:i4>1</vt:i4>
      </vt:variant>
      <vt:variant>
        <vt:lpstr>Slide Title</vt:lpstr>
      </vt:variant>
      <vt:variant>
        <vt:i4>1</vt:i4>
      </vt:variant>
    </vt:vector>
  </ep:HeadingPairs>
  <ep:TitlesOfParts>
    <vt:vector size="2" baseType="lpstr">
      <vt:lpstr>Memory</vt:lpstr>
      <vt:lpstr>#NsShow21</vt:lpstr>
    </vt:vector>
  </ep:TitlesOfParts>
  <ep:HyperlinkBase/>
  <ep:Application>Hancom Office Hanshow 2014</ep:Application>
  <ep:AppVersion>0900.0000.60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ns90603000</cp:lastModifiedBy>
  <dcterms:modified xsi:type="dcterms:W3CDTF">2019-02-06T05:18:35.352</dcterms:modified>
  <cp:revision>1</cp:revision>
</cp:coreProperties>
</file>