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45CE-66CD-4759-AF06-CF1817C3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Computer Science 150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2B60951-A23A-43BD-9F43-92ABCC555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1675" y="2443631"/>
            <a:ext cx="5189538" cy="2580337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02CF258-35CB-4221-8049-A9307F5D3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Final Project</a:t>
            </a:r>
          </a:p>
          <a:p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Level selection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Scoring part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Loosing &amp; winning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8EDA91-8727-4FB5-B172-85F21E106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10" y="1186354"/>
            <a:ext cx="7220607" cy="509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9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A7CF-F517-4703-94EC-335F2F1F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DB1597-3312-4010-9991-287905A01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- Snake object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- </a:t>
            </a:r>
            <a:r>
              <a:rPr lang="en-US" sz="2400" b="1" dirty="0" err="1"/>
              <a:t>Snake_cells</a:t>
            </a:r>
            <a:r>
              <a:rPr lang="en-US" sz="2400" b="1" dirty="0"/>
              <a:t> object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- Interface object </a:t>
            </a:r>
          </a:p>
        </p:txBody>
      </p:sp>
    </p:spTree>
    <p:extLst>
      <p:ext uri="{BB962C8B-B14F-4D97-AF65-F5344CB8AC3E}">
        <p14:creationId xmlns:p14="http://schemas.microsoft.com/office/powerpoint/2010/main" val="297006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2895-B7F7-41BF-9FB1-1B6D3529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606486"/>
            <a:ext cx="8825660" cy="1822514"/>
          </a:xfrm>
        </p:spPr>
        <p:txBody>
          <a:bodyPr/>
          <a:lstStyle/>
          <a:p>
            <a:r>
              <a:rPr lang="en-US" dirty="0"/>
              <a:t>Design Implementation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E7AF2-AAF2-489A-8DB2-D3246E53A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3" y="4678126"/>
            <a:ext cx="8825659" cy="8604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Moving snake stage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Colliding the boundary and eating food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Making a graphical user interface better </a:t>
            </a:r>
          </a:p>
        </p:txBody>
      </p:sp>
    </p:spTree>
    <p:extLst>
      <p:ext uri="{BB962C8B-B14F-4D97-AF65-F5344CB8AC3E}">
        <p14:creationId xmlns:p14="http://schemas.microsoft.com/office/powerpoint/2010/main" val="283003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1239</TotalTime>
  <Words>41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Ion Boardroom</vt:lpstr>
      <vt:lpstr>Computer Science 150</vt:lpstr>
      <vt:lpstr>Design </vt:lpstr>
      <vt:lpstr>Design Implementation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150</dc:title>
  <dc:creator>nsabimana innocent</dc:creator>
  <cp:lastModifiedBy>nsabimana innocent</cp:lastModifiedBy>
  <cp:revision>8</cp:revision>
  <dcterms:created xsi:type="dcterms:W3CDTF">2017-12-10T07:30:12Z</dcterms:created>
  <dcterms:modified xsi:type="dcterms:W3CDTF">2017-12-12T02:33:34Z</dcterms:modified>
</cp:coreProperties>
</file>