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BA7DCC-9B25-4D57-A997-CB47B24B192C}" v="3" dt="2024-09-05T16:11:22.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0" d="100"/>
          <a:sy n="80" d="100"/>
        </p:scale>
        <p:origin x="152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reen sammu" userId="b796c5501f54f18e" providerId="LiveId" clId="{D0BA7DCC-9B25-4D57-A997-CB47B24B192C}"/>
    <pc:docChg chg="custSel modSld">
      <pc:chgData name="samreen sammu" userId="b796c5501f54f18e" providerId="LiveId" clId="{D0BA7DCC-9B25-4D57-A997-CB47B24B192C}" dt="2024-09-05T16:11:22.743" v="14"/>
      <pc:docMkLst>
        <pc:docMk/>
      </pc:docMkLst>
      <pc:sldChg chg="modSp">
        <pc:chgData name="samreen sammu" userId="b796c5501f54f18e" providerId="LiveId" clId="{D0BA7DCC-9B25-4D57-A997-CB47B24B192C}" dt="2024-09-05T16:11:22.743" v="14"/>
        <pc:sldMkLst>
          <pc:docMk/>
          <pc:sldMk cId="0" sldId="257"/>
        </pc:sldMkLst>
        <pc:spChg chg="mod">
          <ac:chgData name="samreen sammu" userId="b796c5501f54f18e" providerId="LiveId" clId="{D0BA7DCC-9B25-4D57-A997-CB47B24B192C}" dt="2024-09-05T16:11:22.743" v="14"/>
          <ac:spMkLst>
            <pc:docMk/>
            <pc:sldMk cId="0" sldId="257"/>
            <ac:spMk id="3" creationId="{00000000-0000-0000-0000-000000000000}"/>
          </ac:spMkLst>
        </pc:spChg>
      </pc:sldChg>
      <pc:sldChg chg="modSp mod">
        <pc:chgData name="samreen sammu" userId="b796c5501f54f18e" providerId="LiveId" clId="{D0BA7DCC-9B25-4D57-A997-CB47B24B192C}" dt="2024-09-05T16:11:22.743" v="14"/>
        <pc:sldMkLst>
          <pc:docMk/>
          <pc:sldMk cId="0" sldId="259"/>
        </pc:sldMkLst>
        <pc:spChg chg="mod">
          <ac:chgData name="samreen sammu" userId="b796c5501f54f18e" providerId="LiveId" clId="{D0BA7DCC-9B25-4D57-A997-CB47B24B192C}" dt="2024-09-05T16:11:18.825" v="8" actId="27636"/>
          <ac:spMkLst>
            <pc:docMk/>
            <pc:sldMk cId="0" sldId="259"/>
            <ac:spMk id="2" creationId="{00000000-0000-0000-0000-000000000000}"/>
          </ac:spMkLst>
        </pc:spChg>
        <pc:spChg chg="mod">
          <ac:chgData name="samreen sammu" userId="b796c5501f54f18e" providerId="LiveId" clId="{D0BA7DCC-9B25-4D57-A997-CB47B24B192C}" dt="2024-09-05T16:11:22.743" v="14"/>
          <ac:spMkLst>
            <pc:docMk/>
            <pc:sldMk cId="0" sldId="259"/>
            <ac:spMk id="3" creationId="{00000000-0000-0000-0000-000000000000}"/>
          </ac:spMkLst>
        </pc:spChg>
      </pc:sldChg>
      <pc:sldChg chg="modSp mod">
        <pc:chgData name="samreen sammu" userId="b796c5501f54f18e" providerId="LiveId" clId="{D0BA7DCC-9B25-4D57-A997-CB47B24B192C}" dt="2024-09-05T16:11:22.743" v="14"/>
        <pc:sldMkLst>
          <pc:docMk/>
          <pc:sldMk cId="0" sldId="260"/>
        </pc:sldMkLst>
        <pc:spChg chg="mod">
          <ac:chgData name="samreen sammu" userId="b796c5501f54f18e" providerId="LiveId" clId="{D0BA7DCC-9B25-4D57-A997-CB47B24B192C}" dt="2024-09-05T16:11:22.743" v="14"/>
          <ac:spMkLst>
            <pc:docMk/>
            <pc:sldMk cId="0" sldId="260"/>
            <ac:spMk id="2" creationId="{00000000-0000-0000-0000-000000000000}"/>
          </ac:spMkLst>
        </pc:spChg>
        <pc:spChg chg="mod">
          <ac:chgData name="samreen sammu" userId="b796c5501f54f18e" providerId="LiveId" clId="{D0BA7DCC-9B25-4D57-A997-CB47B24B192C}" dt="2024-09-05T16:11:22.743" v="14"/>
          <ac:spMkLst>
            <pc:docMk/>
            <pc:sldMk cId="0" sldId="260"/>
            <ac:spMk id="3" creationId="{00000000-0000-0000-0000-000000000000}"/>
          </ac:spMkLst>
        </pc:spChg>
      </pc:sldChg>
      <pc:sldChg chg="modSp">
        <pc:chgData name="samreen sammu" userId="b796c5501f54f18e" providerId="LiveId" clId="{D0BA7DCC-9B25-4D57-A997-CB47B24B192C}" dt="2024-09-05T16:11:22.743" v="14"/>
        <pc:sldMkLst>
          <pc:docMk/>
          <pc:sldMk cId="0" sldId="261"/>
        </pc:sldMkLst>
        <pc:spChg chg="mod">
          <ac:chgData name="samreen sammu" userId="b796c5501f54f18e" providerId="LiveId" clId="{D0BA7DCC-9B25-4D57-A997-CB47B24B192C}" dt="2024-09-05T16:11:22.743" v="14"/>
          <ac:spMkLst>
            <pc:docMk/>
            <pc:sldMk cId="0" sldId="261"/>
            <ac:spMk id="2" creationId="{00000000-0000-0000-0000-000000000000}"/>
          </ac:spMkLst>
        </pc:spChg>
        <pc:spChg chg="mod">
          <ac:chgData name="samreen sammu" userId="b796c5501f54f18e" providerId="LiveId" clId="{D0BA7DCC-9B25-4D57-A997-CB47B24B192C}" dt="2024-09-05T16:11:22.743" v="14"/>
          <ac:spMkLst>
            <pc:docMk/>
            <pc:sldMk cId="0" sldId="261"/>
            <ac:spMk id="3" creationId="{00000000-0000-0000-0000-000000000000}"/>
          </ac:spMkLst>
        </pc:spChg>
      </pc:sldChg>
      <pc:sldChg chg="modSp mod">
        <pc:chgData name="samreen sammu" userId="b796c5501f54f18e" providerId="LiveId" clId="{D0BA7DCC-9B25-4D57-A997-CB47B24B192C}" dt="2024-09-05T16:11:22.743" v="14"/>
        <pc:sldMkLst>
          <pc:docMk/>
          <pc:sldMk cId="0" sldId="262"/>
        </pc:sldMkLst>
        <pc:spChg chg="mod">
          <ac:chgData name="samreen sammu" userId="b796c5501f54f18e" providerId="LiveId" clId="{D0BA7DCC-9B25-4D57-A997-CB47B24B192C}" dt="2024-09-05T16:11:22.743" v="14"/>
          <ac:spMkLst>
            <pc:docMk/>
            <pc:sldMk cId="0" sldId="262"/>
            <ac:spMk id="2" creationId="{00000000-0000-0000-0000-000000000000}"/>
          </ac:spMkLst>
        </pc:spChg>
        <pc:spChg chg="mod">
          <ac:chgData name="samreen sammu" userId="b796c5501f54f18e" providerId="LiveId" clId="{D0BA7DCC-9B25-4D57-A997-CB47B24B192C}" dt="2024-09-05T16:11:22.743" v="14"/>
          <ac:spMkLst>
            <pc:docMk/>
            <pc:sldMk cId="0" sldId="262"/>
            <ac:spMk id="3" creationId="{00000000-0000-0000-0000-000000000000}"/>
          </ac:spMkLst>
        </pc:spChg>
      </pc:sldChg>
      <pc:sldChg chg="modSp mod">
        <pc:chgData name="samreen sammu" userId="b796c5501f54f18e" providerId="LiveId" clId="{D0BA7DCC-9B25-4D57-A997-CB47B24B192C}" dt="2024-09-05T16:11:18.856" v="11" actId="27636"/>
        <pc:sldMkLst>
          <pc:docMk/>
          <pc:sldMk cId="0" sldId="263"/>
        </pc:sldMkLst>
        <pc:spChg chg="mod">
          <ac:chgData name="samreen sammu" userId="b796c5501f54f18e" providerId="LiveId" clId="{D0BA7DCC-9B25-4D57-A997-CB47B24B192C}" dt="2024-09-05T16:11:18.856" v="11" actId="27636"/>
          <ac:spMkLst>
            <pc:docMk/>
            <pc:sldMk cId="0" sldId="263"/>
            <ac:spMk id="2" creationId="{00000000-0000-0000-0000-000000000000}"/>
          </ac:spMkLst>
        </pc:spChg>
      </pc:sldChg>
      <pc:sldChg chg="modSp mod">
        <pc:chgData name="samreen sammu" userId="b796c5501f54f18e" providerId="LiveId" clId="{D0BA7DCC-9B25-4D57-A997-CB47B24B192C}" dt="2024-09-05T16:11:18.856" v="12" actId="27636"/>
        <pc:sldMkLst>
          <pc:docMk/>
          <pc:sldMk cId="0" sldId="264"/>
        </pc:sldMkLst>
        <pc:spChg chg="mod">
          <ac:chgData name="samreen sammu" userId="b796c5501f54f18e" providerId="LiveId" clId="{D0BA7DCC-9B25-4D57-A997-CB47B24B192C}" dt="2024-09-05T16:11:18.856" v="12" actId="27636"/>
          <ac:spMkLst>
            <pc:docMk/>
            <pc:sldMk cId="0" sldId="264"/>
            <ac:spMk id="2" creationId="{00000000-0000-0000-0000-000000000000}"/>
          </ac:spMkLst>
        </pc:spChg>
      </pc:sldChg>
      <pc:sldChg chg="modSp">
        <pc:chgData name="samreen sammu" userId="b796c5501f54f18e" providerId="LiveId" clId="{D0BA7DCC-9B25-4D57-A997-CB47B24B192C}" dt="2024-09-05T16:11:22.743" v="14"/>
        <pc:sldMkLst>
          <pc:docMk/>
          <pc:sldMk cId="0" sldId="265"/>
        </pc:sldMkLst>
        <pc:spChg chg="mod">
          <ac:chgData name="samreen sammu" userId="b796c5501f54f18e" providerId="LiveId" clId="{D0BA7DCC-9B25-4D57-A997-CB47B24B192C}" dt="2024-09-05T16:11:22.743" v="14"/>
          <ac:spMkLst>
            <pc:docMk/>
            <pc:sldMk cId="0" sldId="265"/>
            <ac:spMk id="2" creationId="{00000000-0000-0000-0000-000000000000}"/>
          </ac:spMkLst>
        </pc:spChg>
        <pc:spChg chg="mod">
          <ac:chgData name="samreen sammu" userId="b796c5501f54f18e" providerId="LiveId" clId="{D0BA7DCC-9B25-4D57-A997-CB47B24B192C}" dt="2024-09-05T16:11:22.743" v="14"/>
          <ac:spMkLst>
            <pc:docMk/>
            <pc:sldMk cId="0" sldId="265"/>
            <ac:spMk id="3" creationId="{00000000-0000-0000-0000-000000000000}"/>
          </ac:spMkLst>
        </pc:spChg>
      </pc:sldChg>
      <pc:sldChg chg="modSp">
        <pc:chgData name="samreen sammu" userId="b796c5501f54f18e" providerId="LiveId" clId="{D0BA7DCC-9B25-4D57-A997-CB47B24B192C}" dt="2024-09-05T16:11:22.743" v="14"/>
        <pc:sldMkLst>
          <pc:docMk/>
          <pc:sldMk cId="0" sldId="266"/>
        </pc:sldMkLst>
        <pc:spChg chg="mod">
          <ac:chgData name="samreen sammu" userId="b796c5501f54f18e" providerId="LiveId" clId="{D0BA7DCC-9B25-4D57-A997-CB47B24B192C}" dt="2024-09-05T16:11:22.743" v="14"/>
          <ac:spMkLst>
            <pc:docMk/>
            <pc:sldMk cId="0" sldId="266"/>
            <ac:spMk id="2" creationId="{00000000-0000-0000-0000-000000000000}"/>
          </ac:spMkLst>
        </pc:spChg>
        <pc:spChg chg="mod">
          <ac:chgData name="samreen sammu" userId="b796c5501f54f18e" providerId="LiveId" clId="{D0BA7DCC-9B25-4D57-A997-CB47B24B192C}" dt="2024-09-05T16:11:22.743" v="14"/>
          <ac:spMkLst>
            <pc:docMk/>
            <pc:sldMk cId="0" sldId="266"/>
            <ac:spMk id="3" creationId="{00000000-0000-0000-0000-000000000000}"/>
          </ac:spMkLst>
        </pc:spChg>
      </pc:sldChg>
      <pc:sldChg chg="modSp mod">
        <pc:chgData name="samreen sammu" userId="b796c5501f54f18e" providerId="LiveId" clId="{D0BA7DCC-9B25-4D57-A997-CB47B24B192C}" dt="2024-09-05T16:11:22.743" v="14"/>
        <pc:sldMkLst>
          <pc:docMk/>
          <pc:sldMk cId="0" sldId="267"/>
        </pc:sldMkLst>
        <pc:spChg chg="mod">
          <ac:chgData name="samreen sammu" userId="b796c5501f54f18e" providerId="LiveId" clId="{D0BA7DCC-9B25-4D57-A997-CB47B24B192C}" dt="2024-09-05T16:11:22.743" v="14"/>
          <ac:spMkLst>
            <pc:docMk/>
            <pc:sldMk cId="0" sldId="267"/>
            <ac:spMk id="2" creationId="{00000000-0000-0000-0000-000000000000}"/>
          </ac:spMkLst>
        </pc:spChg>
        <pc:spChg chg="mod">
          <ac:chgData name="samreen sammu" userId="b796c5501f54f18e" providerId="LiveId" clId="{D0BA7DCC-9B25-4D57-A997-CB47B24B192C}" dt="2024-09-05T16:11:22.743" v="14"/>
          <ac:spMkLst>
            <pc:docMk/>
            <pc:sldMk cId="0" sldId="26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85760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84053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3580865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1715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1903384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794851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306125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47707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547176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33116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344798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10211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351093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78211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404400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23931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293098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extLst>
      <p:ext uri="{BB962C8B-B14F-4D97-AF65-F5344CB8AC3E}">
        <p14:creationId xmlns:p14="http://schemas.microsoft.com/office/powerpoint/2010/main" val="52238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2E8C14C3-F7DC-4C64-9C9F-B43AE8601E0E}" type="datetimeFigureOut">
              <a:rPr lang="en-US" smtClean="0"/>
              <a:pPr/>
              <a:t>9/5/2024</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3549F2C-C59B-4302-A6E8-17F5CA02307F}" type="slidenum">
              <a:rPr lang="en-US" smtClean="0"/>
              <a:pPr/>
              <a:t>‹#›</a:t>
            </a:fld>
            <a:endParaRPr lang="en-US"/>
          </a:p>
        </p:txBody>
      </p:sp>
    </p:spTree>
    <p:extLst>
      <p:ext uri="{BB962C8B-B14F-4D97-AF65-F5344CB8AC3E}">
        <p14:creationId xmlns:p14="http://schemas.microsoft.com/office/powerpoint/2010/main" val="1535637464"/>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599"/>
            <a:ext cx="9906000" cy="1371601"/>
          </a:xfrm>
        </p:spPr>
        <p:txBody>
          <a:bodyPr>
            <a:normAutofit/>
          </a:bodyPr>
          <a:lstStyle/>
          <a:p>
            <a:r>
              <a:rPr lang="en-US" dirty="0">
                <a:solidFill>
                  <a:srgbClr val="002060"/>
                </a:solidFill>
                <a:latin typeface="Times New Roman" pitchFamily="18" charset="0"/>
                <a:cs typeface="Times New Roman" pitchFamily="18" charset="0"/>
              </a:rPr>
              <a:t>SAMREEN PVT LTD</a:t>
            </a:r>
          </a:p>
        </p:txBody>
      </p:sp>
      <p:sp>
        <p:nvSpPr>
          <p:cNvPr id="3" name="Subtitle 2"/>
          <p:cNvSpPr>
            <a:spLocks noGrp="1"/>
          </p:cNvSpPr>
          <p:nvPr>
            <p:ph type="subTitle" idx="1"/>
          </p:nvPr>
        </p:nvSpPr>
        <p:spPr>
          <a:xfrm>
            <a:off x="609600" y="2552700"/>
            <a:ext cx="7620000" cy="35052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SAMREEN.P.N</a:t>
            </a:r>
          </a:p>
          <a:p>
            <a:pPr algn="l"/>
            <a:r>
              <a:rPr lang="en-US" sz="2800" dirty="0">
                <a:solidFill>
                  <a:schemeClr val="tx1"/>
                </a:solidFill>
                <a:latin typeface="Times New Roman" pitchFamily="18" charset="0"/>
                <a:cs typeface="Times New Roman" pitchFamily="18" charset="0"/>
              </a:rPr>
              <a:t>REGISTER NO: 312205653</a:t>
            </a:r>
          </a:p>
          <a:p>
            <a:pPr algn="l"/>
            <a:r>
              <a:rPr lang="en-US" sz="2800" dirty="0">
                <a:solidFill>
                  <a:schemeClr val="tx1"/>
                </a:solidFill>
                <a:latin typeface="Times New Roman" pitchFamily="18" charset="0"/>
                <a:cs typeface="Times New Roman" pitchFamily="18" charset="0"/>
              </a:rPr>
              <a:t>DEPARTMENT: B.COM (G)</a:t>
            </a: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
        <p:nvSpPr>
          <p:cNvPr id="2" name="Content Placeholder 1"/>
          <p:cNvSpPr>
            <a:spLocks noGrp="1"/>
          </p:cNvSpPr>
          <p:nvPr>
            <p:ph idx="1"/>
          </p:nvPr>
        </p:nvSpPr>
        <p:spPr/>
        <p:txBody>
          <a:bodyPr>
            <a:normAutofit/>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
        <p:nvSpPr>
          <p:cNvPr id="2" name="Content Placeholder 1"/>
          <p:cNvSpPr>
            <a:spLocks noGrp="1"/>
          </p:cNvSpPr>
          <p:nvPr>
            <p:ph idx="1"/>
          </p:nvPr>
        </p:nvSpPr>
        <p:spPr>
          <a:xfrm>
            <a:off x="381001" y="2214695"/>
            <a:ext cx="8077670" cy="1596178"/>
          </a:xfrm>
        </p:spPr>
        <p:txBody>
          <a:bodyPr/>
          <a:lstStyle/>
          <a:p>
            <a:r>
              <a:rPr lang="en-US" dirty="0">
                <a:latin typeface="Times New Roman" pitchFamily="18" charset="0"/>
                <a:cs typeface="Times New Roman" pitchFamily="18" charset="0"/>
              </a:rPr>
              <a:t>Employee Performance Data Analysis Using </a:t>
            </a:r>
            <a:r>
              <a:rPr lang="en-US" dirty="0" err="1">
                <a:latin typeface="Times New Roman" pitchFamily="18" charset="0"/>
                <a:cs typeface="Times New Roman" pitchFamily="18" charset="0"/>
              </a:rPr>
              <a:t>ExceL</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915870" cy="1909895"/>
          </a:xfrm>
        </p:spPr>
        <p:txBody>
          <a:bodyPr/>
          <a:lstStyle/>
          <a:p>
            <a:r>
              <a:rPr lang="en-US" dirty="0">
                <a:latin typeface="Times New Roman" pitchFamily="18" charset="0"/>
                <a:cs typeface="Times New Roman" pitchFamily="18" charset="0"/>
              </a:rPr>
              <a:t>AGENDA</a:t>
            </a:r>
          </a:p>
        </p:txBody>
      </p:sp>
      <p:sp>
        <p:nvSpPr>
          <p:cNvPr id="2" name="Content Placeholder 1"/>
          <p:cNvSpPr>
            <a:spLocks noGrp="1"/>
          </p:cNvSpPr>
          <p:nvPr>
            <p:ph idx="1"/>
          </p:nvPr>
        </p:nvSpPr>
        <p:spPr>
          <a:xfrm>
            <a:off x="685331" y="1981200"/>
            <a:ext cx="8001470" cy="4419600"/>
          </a:xfrm>
        </p:spPr>
        <p:txBody>
          <a:bodyPr>
            <a:normAutofit/>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
        <p:nvSpPr>
          <p:cNvPr id="2" name="Content Placeholder 1"/>
          <p:cNvSpPr>
            <a:spLocks noGrp="1"/>
          </p:cNvSpPr>
          <p:nvPr>
            <p:ph idx="1"/>
          </p:nvPr>
        </p:nvSpPr>
        <p:spPr>
          <a:xfrm>
            <a:off x="533401" y="2133599"/>
            <a:ext cx="7925270" cy="3733801"/>
          </a:xfrm>
        </p:spPr>
        <p:txBody>
          <a:bodyPr>
            <a:normAutofit fontScale="85000" lnSpcReduction="20000"/>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Times New Roman" pitchFamily="18" charset="0"/>
                <a:cs typeface="Times New Roman" pitchFamily="18" charset="0"/>
              </a:rPr>
              <a:t>WHO ARE THE END USERS ?	</a:t>
            </a:r>
          </a:p>
        </p:txBody>
      </p:sp>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Times New Roman" pitchFamily="18" charset="0"/>
                <a:cs typeface="Times New Roman" pitchFamily="18" charset="0"/>
              </a:rPr>
              <a:t>OUR SOLUTION AND ITS VALUE PROPOSITION</a:t>
            </a:r>
          </a:p>
        </p:txBody>
      </p:sp>
      <p:sp>
        <p:nvSpPr>
          <p:cNvPr id="2" name="Content Placeholder 1"/>
          <p:cNvSpPr>
            <a:spLocks noGrp="1"/>
          </p:cNvSpPr>
          <p:nvPr>
            <p:ph idx="1"/>
          </p:nvPr>
        </p:nvSpPr>
        <p:spPr/>
        <p:txBody>
          <a:bodyPr>
            <a:normAutofit fontScale="92500" lnSpcReduction="2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0"/>
            <a:ext cx="7925270" cy="2214695"/>
          </a:xfrm>
        </p:spPr>
        <p:txBody>
          <a:bodyPr>
            <a:normAutofit/>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a:xfrm>
            <a:off x="457200" y="1219200"/>
            <a:ext cx="8229600" cy="4953000"/>
          </a:xfrm>
        </p:spPr>
        <p:txBody>
          <a:bodyPr>
            <a:normAutofit fontScale="92500" lnSpcReduction="1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81000"/>
            <a:ext cx="8306270" cy="2595695"/>
          </a:xfrm>
        </p:spPr>
        <p:txBody>
          <a:bodyPr>
            <a:normAutofit/>
          </a:bodyPr>
          <a:lstStyle/>
          <a:p>
            <a:r>
              <a:rPr lang="en-US" dirty="0">
                <a:latin typeface="Times New Roman" pitchFamily="18" charset="0"/>
                <a:cs typeface="Times New Roman" pitchFamily="18" charset="0"/>
              </a:rPr>
              <a:t>THE “WOW” IN OUR SOLUTION</a:t>
            </a:r>
          </a:p>
        </p:txBody>
      </p:sp>
      <p:sp>
        <p:nvSpPr>
          <p:cNvPr id="2" name="Content Placeholder 1"/>
          <p:cNvSpPr>
            <a:spLocks noGrp="1"/>
          </p:cNvSpPr>
          <p:nvPr>
            <p:ph idx="1"/>
          </p:nvPr>
        </p:nvSpPr>
        <p:spPr>
          <a:xfrm>
            <a:off x="152400" y="1828800"/>
            <a:ext cx="8534400" cy="4495800"/>
          </a:xfrm>
        </p:spPr>
        <p:txBody>
          <a:bodyPr>
            <a:normAutofit fontScale="85000" lnSpcReduction="10000"/>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178</TotalTime>
  <Words>546</Words>
  <Application>Microsoft Office PowerPoint</Application>
  <PresentationFormat>On-screen Show (4:3)</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Droplet</vt:lpstr>
      <vt:lpstr>SAMREEN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samreen sammu</cp:lastModifiedBy>
  <cp:revision>16</cp:revision>
  <dcterms:created xsi:type="dcterms:W3CDTF">2024-08-29T06:37:30Z</dcterms:created>
  <dcterms:modified xsi:type="dcterms:W3CDTF">2024-09-05T16:11:29Z</dcterms:modified>
</cp:coreProperties>
</file>