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32"/>
  </p:notesMasterIdLst>
  <p:sldIdLst>
    <p:sldId id="313" r:id="rId2"/>
    <p:sldId id="256" r:id="rId3"/>
    <p:sldId id="258" r:id="rId4"/>
    <p:sldId id="259" r:id="rId5"/>
    <p:sldId id="260" r:id="rId6"/>
    <p:sldId id="261" r:id="rId7"/>
    <p:sldId id="262" r:id="rId8"/>
    <p:sldId id="263" r:id="rId9"/>
    <p:sldId id="264" r:id="rId10"/>
    <p:sldId id="277" r:id="rId11"/>
    <p:sldId id="268" r:id="rId12"/>
    <p:sldId id="269" r:id="rId13"/>
    <p:sldId id="270" r:id="rId14"/>
    <p:sldId id="271" r:id="rId15"/>
    <p:sldId id="272" r:id="rId16"/>
    <p:sldId id="273" r:id="rId17"/>
    <p:sldId id="278" r:id="rId18"/>
    <p:sldId id="279" r:id="rId19"/>
    <p:sldId id="280" r:id="rId20"/>
    <p:sldId id="282" r:id="rId21"/>
    <p:sldId id="283" r:id="rId22"/>
    <p:sldId id="314" r:id="rId23"/>
    <p:sldId id="267" r:id="rId24"/>
    <p:sldId id="284" r:id="rId25"/>
    <p:sldId id="285" r:id="rId26"/>
    <p:sldId id="286" r:id="rId27"/>
    <p:sldId id="287" r:id="rId28"/>
    <p:sldId id="288" r:id="rId29"/>
    <p:sldId id="315" r:id="rId30"/>
    <p:sldId id="292" r:id="rId31"/>
  </p:sldIdLst>
  <p:sldSz cx="9144000" cy="5143500" type="screen16x9"/>
  <p:notesSz cx="6858000" cy="9144000"/>
  <p:embeddedFontLst>
    <p:embeddedFont>
      <p:font typeface="PT Sans" panose="020B0604020202020204" charset="0"/>
      <p:regular r:id="rId33"/>
      <p:bold r:id="rId34"/>
      <p:italic r:id="rId35"/>
      <p:boldItalic r:id="rId36"/>
    </p:embeddedFont>
    <p:embeddedFont>
      <p:font typeface="Sans Serif Collection" panose="020B0502040504020204" pitchFamily="34" charset="0"/>
      <p:regular r:id="rId37"/>
    </p:embeddedFont>
    <p:embeddedFont>
      <p:font typeface="Calibri" panose="020F0502020204030204" pitchFamily="34" charset="0"/>
      <p:regular r:id="rId38"/>
      <p:bold r:id="rId39"/>
      <p:italic r:id="rId40"/>
      <p:boldItalic r:id="rId41"/>
    </p:embeddedFont>
    <p:embeddedFont>
      <p:font typeface="Anaheim" panose="020B0604020202020204" charset="0"/>
      <p:regular r:id="rId42"/>
      <p:bold r:id="rId43"/>
    </p:embeddedFont>
    <p:embeddedFont>
      <p:font typeface="Space Grotesk" panose="020B0604020202020204" charset="0"/>
      <p:regular r:id="rId44"/>
      <p:bold r:id="rId45"/>
    </p:embeddedFont>
    <p:embeddedFont>
      <p:font typeface="SimSun" panose="02010600030101010101" pitchFamily="2" charset="-122"/>
      <p:regular r:id="rId46"/>
    </p:embeddedFont>
    <p:embeddedFont>
      <p:font typeface="Bebas Neue" panose="020B0604020202020204" charset="0"/>
      <p:regular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E4B502E-D18E-412B-9E68-3D48587055C8}">
  <a:tblStyle styleId="{7E4B502E-D18E-412B-9E68-3D48587055C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108" d="100"/>
          <a:sy n="108" d="100"/>
        </p:scale>
        <p:origin x="71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282916825a8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282916825a8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g283abac32b5_0_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0" name="Google Shape;900;g283abac32b5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9"/>
        <p:cNvGrpSpPr/>
        <p:nvPr/>
      </p:nvGrpSpPr>
      <p:grpSpPr>
        <a:xfrm>
          <a:off x="0" y="0"/>
          <a:ext cx="0" cy="0"/>
          <a:chOff x="0" y="0"/>
          <a:chExt cx="0" cy="0"/>
        </a:xfrm>
      </p:grpSpPr>
      <p:sp>
        <p:nvSpPr>
          <p:cNvPr id="940" name="Google Shape;940;g283abac32b5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1" name="Google Shape;941;g283abac32b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5"/>
        <p:cNvGrpSpPr/>
        <p:nvPr/>
      </p:nvGrpSpPr>
      <p:grpSpPr>
        <a:xfrm>
          <a:off x="0" y="0"/>
          <a:ext cx="0" cy="0"/>
          <a:chOff x="0" y="0"/>
          <a:chExt cx="0" cy="0"/>
        </a:xfrm>
      </p:grpSpPr>
      <p:sp>
        <p:nvSpPr>
          <p:cNvPr id="946" name="Google Shape;946;g283abac32b5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7" name="Google Shape;947;g283abac32b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1"/>
        <p:cNvGrpSpPr/>
        <p:nvPr/>
      </p:nvGrpSpPr>
      <p:grpSpPr>
        <a:xfrm>
          <a:off x="0" y="0"/>
          <a:ext cx="0" cy="0"/>
          <a:chOff x="0" y="0"/>
          <a:chExt cx="0" cy="0"/>
        </a:xfrm>
      </p:grpSpPr>
      <p:sp>
        <p:nvSpPr>
          <p:cNvPr id="972" name="Google Shape;972;g283abac32b5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3" name="Google Shape;973;g283abac32b5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5"/>
        <p:cNvGrpSpPr/>
        <p:nvPr/>
      </p:nvGrpSpPr>
      <p:grpSpPr>
        <a:xfrm>
          <a:off x="0" y="0"/>
          <a:ext cx="0" cy="0"/>
          <a:chOff x="0" y="0"/>
          <a:chExt cx="0" cy="0"/>
        </a:xfrm>
      </p:grpSpPr>
      <p:sp>
        <p:nvSpPr>
          <p:cNvPr id="996" name="Google Shape;996;g283abac32b5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7" name="Google Shape;997;g283abac32b5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g283abac32b5_0_1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1" name="Google Shape;1031;g283abac32b5_0_1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0"/>
        <p:cNvGrpSpPr/>
        <p:nvPr/>
      </p:nvGrpSpPr>
      <p:grpSpPr>
        <a:xfrm>
          <a:off x="0" y="0"/>
          <a:ext cx="0" cy="0"/>
          <a:chOff x="0" y="0"/>
          <a:chExt cx="0" cy="0"/>
        </a:xfrm>
      </p:grpSpPr>
      <p:sp>
        <p:nvSpPr>
          <p:cNvPr id="1231" name="Google Shape;1231;g283abac32b5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2" name="Google Shape;1232;g283abac32b5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4"/>
        <p:cNvGrpSpPr/>
        <p:nvPr/>
      </p:nvGrpSpPr>
      <p:grpSpPr>
        <a:xfrm>
          <a:off x="0" y="0"/>
          <a:ext cx="0" cy="0"/>
          <a:chOff x="0" y="0"/>
          <a:chExt cx="0" cy="0"/>
        </a:xfrm>
      </p:grpSpPr>
      <p:sp>
        <p:nvSpPr>
          <p:cNvPr id="1315" name="Google Shape;1315;g283abac32b5_0_4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6" name="Google Shape;1316;g283abac32b5_0_4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8"/>
        <p:cNvGrpSpPr/>
        <p:nvPr/>
      </p:nvGrpSpPr>
      <p:grpSpPr>
        <a:xfrm>
          <a:off x="0" y="0"/>
          <a:ext cx="0" cy="0"/>
          <a:chOff x="0" y="0"/>
          <a:chExt cx="0" cy="0"/>
        </a:xfrm>
      </p:grpSpPr>
      <p:sp>
        <p:nvSpPr>
          <p:cNvPr id="1349" name="Google Shape;1349;g283abac32b5_0_42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0" name="Google Shape;1350;g283abac32b5_0_42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0"/>
        <p:cNvGrpSpPr/>
        <p:nvPr/>
      </p:nvGrpSpPr>
      <p:grpSpPr>
        <a:xfrm>
          <a:off x="0" y="0"/>
          <a:ext cx="0" cy="0"/>
          <a:chOff x="0" y="0"/>
          <a:chExt cx="0" cy="0"/>
        </a:xfrm>
      </p:grpSpPr>
      <p:sp>
        <p:nvSpPr>
          <p:cNvPr id="1411" name="Google Shape;1411;g283abac32b5_0_4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2" name="Google Shape;1412;g283abac32b5_0_4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82916825a8_0_1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82916825a8_0_1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Google Shape;1439;g283abac32b5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0" name="Google Shape;1440;g283abac32b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
        <p:cNvGrpSpPr/>
        <p:nvPr/>
      </p:nvGrpSpPr>
      <p:grpSpPr>
        <a:xfrm>
          <a:off x="0" y="0"/>
          <a:ext cx="0" cy="0"/>
          <a:chOff x="0" y="0"/>
          <a:chExt cx="0" cy="0"/>
        </a:xfrm>
      </p:grpSpPr>
      <p:sp>
        <p:nvSpPr>
          <p:cNvPr id="1439" name="Google Shape;1439;g283abac32b5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0" name="Google Shape;1440;g283abac32b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056387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283abac32b5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283abac32b5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1"/>
        <p:cNvGrpSpPr/>
        <p:nvPr/>
      </p:nvGrpSpPr>
      <p:grpSpPr>
        <a:xfrm>
          <a:off x="0" y="0"/>
          <a:ext cx="0" cy="0"/>
          <a:chOff x="0" y="0"/>
          <a:chExt cx="0" cy="0"/>
        </a:xfrm>
      </p:grpSpPr>
      <p:sp>
        <p:nvSpPr>
          <p:cNvPr id="1522" name="Google Shape;1522;g283abac32b5_0_4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3" name="Google Shape;1523;g283abac32b5_0_4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5"/>
        <p:cNvGrpSpPr/>
        <p:nvPr/>
      </p:nvGrpSpPr>
      <p:grpSpPr>
        <a:xfrm>
          <a:off x="0" y="0"/>
          <a:ext cx="0" cy="0"/>
          <a:chOff x="0" y="0"/>
          <a:chExt cx="0" cy="0"/>
        </a:xfrm>
      </p:grpSpPr>
      <p:sp>
        <p:nvSpPr>
          <p:cNvPr id="1556" name="Google Shape;1556;g283abac32b5_0_43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7" name="Google Shape;1557;g283abac32b5_0_43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9"/>
        <p:cNvGrpSpPr/>
        <p:nvPr/>
      </p:nvGrpSpPr>
      <p:grpSpPr>
        <a:xfrm>
          <a:off x="0" y="0"/>
          <a:ext cx="0" cy="0"/>
          <a:chOff x="0" y="0"/>
          <a:chExt cx="0" cy="0"/>
        </a:xfrm>
      </p:grpSpPr>
      <p:sp>
        <p:nvSpPr>
          <p:cNvPr id="1610" name="Google Shape;1610;g283abac32b5_0_42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1" name="Google Shape;1611;g283abac32b5_0_42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3"/>
        <p:cNvGrpSpPr/>
        <p:nvPr/>
      </p:nvGrpSpPr>
      <p:grpSpPr>
        <a:xfrm>
          <a:off x="0" y="0"/>
          <a:ext cx="0" cy="0"/>
          <a:chOff x="0" y="0"/>
          <a:chExt cx="0" cy="0"/>
        </a:xfrm>
      </p:grpSpPr>
      <p:sp>
        <p:nvSpPr>
          <p:cNvPr id="1624" name="Google Shape;1624;g283abac32b5_0_43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5" name="Google Shape;1625;g283abac32b5_0_43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9"/>
        <p:cNvGrpSpPr/>
        <p:nvPr/>
      </p:nvGrpSpPr>
      <p:grpSpPr>
        <a:xfrm>
          <a:off x="0" y="0"/>
          <a:ext cx="0" cy="0"/>
          <a:chOff x="0" y="0"/>
          <a:chExt cx="0" cy="0"/>
        </a:xfrm>
      </p:grpSpPr>
      <p:sp>
        <p:nvSpPr>
          <p:cNvPr id="1640" name="Google Shape;1640;g283abac32b5_0_4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1" name="Google Shape;1641;g283abac32b5_0_4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5"/>
        <p:cNvGrpSpPr/>
        <p:nvPr/>
      </p:nvGrpSpPr>
      <p:grpSpPr>
        <a:xfrm>
          <a:off x="0" y="0"/>
          <a:ext cx="0" cy="0"/>
          <a:chOff x="0" y="0"/>
          <a:chExt cx="0" cy="0"/>
        </a:xfrm>
      </p:grpSpPr>
      <p:sp>
        <p:nvSpPr>
          <p:cNvPr id="2106" name="Google Shape;2106;g283abac32b5_0_43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7" name="Google Shape;2107;g283abac32b5_0_4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g1dfcdb350d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4" name="Google Shape;394;g1dfcdb350d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dfcdb350d8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dfcdb350d8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g283abac32b5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9" name="Google Shape;569;g283abac32b5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8"/>
        <p:cNvGrpSpPr/>
        <p:nvPr/>
      </p:nvGrpSpPr>
      <p:grpSpPr>
        <a:xfrm>
          <a:off x="0" y="0"/>
          <a:ext cx="0" cy="0"/>
          <a:chOff x="0" y="0"/>
          <a:chExt cx="0" cy="0"/>
        </a:xfrm>
      </p:grpSpPr>
      <p:sp>
        <p:nvSpPr>
          <p:cNvPr id="589" name="Google Shape;589;g283abac32b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0" name="Google Shape;590;g283abac32b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g283abac32b5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0" name="Google Shape;610;g283abac32b5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9"/>
        <p:cNvGrpSpPr/>
        <p:nvPr/>
      </p:nvGrpSpPr>
      <p:grpSpPr>
        <a:xfrm>
          <a:off x="0" y="0"/>
          <a:ext cx="0" cy="0"/>
          <a:chOff x="0" y="0"/>
          <a:chExt cx="0" cy="0"/>
        </a:xfrm>
      </p:grpSpPr>
      <p:sp>
        <p:nvSpPr>
          <p:cNvPr id="650" name="Google Shape;650;g283abac32b5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1" name="Google Shape;651;g283abac32b5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0"/>
        <p:cNvGrpSpPr/>
        <p:nvPr/>
      </p:nvGrpSpPr>
      <p:grpSpPr>
        <a:xfrm>
          <a:off x="0" y="0"/>
          <a:ext cx="0" cy="0"/>
          <a:chOff x="0" y="0"/>
          <a:chExt cx="0" cy="0"/>
        </a:xfrm>
      </p:grpSpPr>
      <p:sp>
        <p:nvSpPr>
          <p:cNvPr id="1161" name="Google Shape;1161;g283abac32b5_0_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2" name="Google Shape;1162;g283abac32b5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246025" y="646925"/>
            <a:ext cx="4184700" cy="21228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4800" b="1">
                <a:solidFill>
                  <a:schemeClr val="lt1"/>
                </a:solidFill>
                <a:latin typeface="Space Grotesk"/>
                <a:ea typeface="Space Grotesk"/>
                <a:cs typeface="Space Grotesk"/>
                <a:sym typeface="Space Grotesk"/>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246000" y="2848275"/>
            <a:ext cx="3777000" cy="475800"/>
          </a:xfrm>
          <a:prstGeom prst="rect">
            <a:avLst/>
          </a:prstGeom>
          <a:solidFill>
            <a:schemeClr val="accent5"/>
          </a:solid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42"/>
        <p:cNvGrpSpPr/>
        <p:nvPr/>
      </p:nvGrpSpPr>
      <p:grpSpPr>
        <a:xfrm>
          <a:off x="0" y="0"/>
          <a:ext cx="0" cy="0"/>
          <a:chOff x="0" y="0"/>
          <a:chExt cx="0" cy="0"/>
        </a:xfrm>
      </p:grpSpPr>
      <p:sp>
        <p:nvSpPr>
          <p:cNvPr id="43" name="Google Shape;43;p13"/>
          <p:cNvSpPr txBox="1">
            <a:spLocks noGrp="1"/>
          </p:cNvSpPr>
          <p:nvPr>
            <p:ph type="title"/>
          </p:nvPr>
        </p:nvSpPr>
        <p:spPr>
          <a:xfrm>
            <a:off x="1787625" y="1386225"/>
            <a:ext cx="37611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23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4" name="Google Shape;44;p13"/>
          <p:cNvSpPr txBox="1">
            <a:spLocks noGrp="1"/>
          </p:cNvSpPr>
          <p:nvPr>
            <p:ph type="subTitle" idx="1"/>
          </p:nvPr>
        </p:nvSpPr>
        <p:spPr>
          <a:xfrm>
            <a:off x="1787625" y="1808075"/>
            <a:ext cx="3761100" cy="39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5" name="Google Shape;45;p13"/>
          <p:cNvSpPr txBox="1">
            <a:spLocks noGrp="1"/>
          </p:cNvSpPr>
          <p:nvPr>
            <p:ph type="title" idx="2" hasCustomPrompt="1"/>
          </p:nvPr>
        </p:nvSpPr>
        <p:spPr>
          <a:xfrm>
            <a:off x="734625" y="1528602"/>
            <a:ext cx="915300" cy="561900"/>
          </a:xfrm>
          <a:prstGeom prst="rect">
            <a:avLst/>
          </a:prstGeom>
          <a:solidFill>
            <a:schemeClr val="accent5"/>
          </a:solidFill>
        </p:spPr>
        <p:txBody>
          <a:bodyPr spcFirstLastPara="1" wrap="square" lIns="91425" tIns="91425" rIns="91425" bIns="91425" anchor="ctr" anchorCtr="0">
            <a:noAutofit/>
          </a:bodyPr>
          <a:lstStyle>
            <a:lvl1pPr lvl="0" algn="r" rtl="0">
              <a:spcBef>
                <a:spcPts val="0"/>
              </a:spcBef>
              <a:spcAft>
                <a:spcPts val="0"/>
              </a:spcAft>
              <a:buSzPts val="3000"/>
              <a:buNone/>
              <a:defRPr sz="32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6" name="Google Shape;46;p13"/>
          <p:cNvSpPr txBox="1">
            <a:spLocks noGrp="1"/>
          </p:cNvSpPr>
          <p:nvPr>
            <p:ph type="title" idx="3"/>
          </p:nvPr>
        </p:nvSpPr>
        <p:spPr>
          <a:xfrm>
            <a:off x="1787625" y="2980525"/>
            <a:ext cx="37464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23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47" name="Google Shape;47;p13"/>
          <p:cNvSpPr txBox="1">
            <a:spLocks noGrp="1"/>
          </p:cNvSpPr>
          <p:nvPr>
            <p:ph type="subTitle" idx="4"/>
          </p:nvPr>
        </p:nvSpPr>
        <p:spPr>
          <a:xfrm>
            <a:off x="1787625" y="3402375"/>
            <a:ext cx="3746400" cy="39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48" name="Google Shape;48;p13"/>
          <p:cNvSpPr txBox="1">
            <a:spLocks noGrp="1"/>
          </p:cNvSpPr>
          <p:nvPr>
            <p:ph type="title" idx="5" hasCustomPrompt="1"/>
          </p:nvPr>
        </p:nvSpPr>
        <p:spPr>
          <a:xfrm>
            <a:off x="720000" y="3122902"/>
            <a:ext cx="915300" cy="561900"/>
          </a:xfrm>
          <a:prstGeom prst="rect">
            <a:avLst/>
          </a:prstGeom>
          <a:solidFill>
            <a:schemeClr val="accent5"/>
          </a:solidFill>
        </p:spPr>
        <p:txBody>
          <a:bodyPr spcFirstLastPara="1" wrap="square" lIns="91425" tIns="91425" rIns="91425" bIns="91425" anchor="ctr" anchorCtr="0">
            <a:noAutofit/>
          </a:bodyPr>
          <a:lstStyle>
            <a:lvl1pPr lvl="0" algn="r" rtl="0">
              <a:spcBef>
                <a:spcPts val="0"/>
              </a:spcBef>
              <a:spcAft>
                <a:spcPts val="0"/>
              </a:spcAft>
              <a:buSzPts val="3000"/>
              <a:buNone/>
              <a:defRPr sz="32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49" name="Google Shape;49;p13"/>
          <p:cNvSpPr txBox="1">
            <a:spLocks noGrp="1"/>
          </p:cNvSpPr>
          <p:nvPr>
            <p:ph type="title" idx="6"/>
          </p:nvPr>
        </p:nvSpPr>
        <p:spPr>
          <a:xfrm>
            <a:off x="1787625" y="2183376"/>
            <a:ext cx="37611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23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0" name="Google Shape;50;p13"/>
          <p:cNvSpPr txBox="1">
            <a:spLocks noGrp="1"/>
          </p:cNvSpPr>
          <p:nvPr>
            <p:ph type="subTitle" idx="7"/>
          </p:nvPr>
        </p:nvSpPr>
        <p:spPr>
          <a:xfrm>
            <a:off x="1787625" y="2605225"/>
            <a:ext cx="3761100" cy="39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1" name="Google Shape;51;p13"/>
          <p:cNvSpPr txBox="1">
            <a:spLocks noGrp="1"/>
          </p:cNvSpPr>
          <p:nvPr>
            <p:ph type="title" idx="8" hasCustomPrompt="1"/>
          </p:nvPr>
        </p:nvSpPr>
        <p:spPr>
          <a:xfrm>
            <a:off x="720000" y="2325752"/>
            <a:ext cx="915300" cy="561900"/>
          </a:xfrm>
          <a:prstGeom prst="rect">
            <a:avLst/>
          </a:prstGeom>
          <a:solidFill>
            <a:schemeClr val="accent5"/>
          </a:solidFill>
        </p:spPr>
        <p:txBody>
          <a:bodyPr spcFirstLastPara="1" wrap="square" lIns="91425" tIns="91425" rIns="91425" bIns="91425" anchor="ctr" anchorCtr="0">
            <a:noAutofit/>
          </a:bodyPr>
          <a:lstStyle>
            <a:lvl1pPr lvl="0" algn="r" rtl="0">
              <a:spcBef>
                <a:spcPts val="0"/>
              </a:spcBef>
              <a:spcAft>
                <a:spcPts val="0"/>
              </a:spcAft>
              <a:buSzPts val="3000"/>
              <a:buNone/>
              <a:defRPr sz="32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3"/>
          <p:cNvSpPr txBox="1">
            <a:spLocks noGrp="1"/>
          </p:cNvSpPr>
          <p:nvPr>
            <p:ph type="title" idx="9"/>
          </p:nvPr>
        </p:nvSpPr>
        <p:spPr>
          <a:xfrm>
            <a:off x="1787625" y="3777676"/>
            <a:ext cx="3746400" cy="527700"/>
          </a:xfrm>
          <a:prstGeom prst="rect">
            <a:avLst/>
          </a:prstGeom>
          <a:ln>
            <a:noFill/>
          </a:ln>
        </p:spPr>
        <p:txBody>
          <a:bodyPr spcFirstLastPara="1" wrap="square" lIns="91425" tIns="91425" rIns="91425" bIns="91425" anchor="b" anchorCtr="0">
            <a:noAutofit/>
          </a:bodyPr>
          <a:lstStyle>
            <a:lvl1pPr lvl="0" rtl="0">
              <a:spcBef>
                <a:spcPts val="0"/>
              </a:spcBef>
              <a:spcAft>
                <a:spcPts val="0"/>
              </a:spcAft>
              <a:buSzPts val="2500"/>
              <a:buNone/>
              <a:defRPr sz="230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
        <p:nvSpPr>
          <p:cNvPr id="53" name="Google Shape;53;p13"/>
          <p:cNvSpPr txBox="1">
            <a:spLocks noGrp="1"/>
          </p:cNvSpPr>
          <p:nvPr>
            <p:ph type="subTitle" idx="13"/>
          </p:nvPr>
        </p:nvSpPr>
        <p:spPr>
          <a:xfrm>
            <a:off x="1787625" y="4199525"/>
            <a:ext cx="3746400" cy="3999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4" name="Google Shape;54;p13"/>
          <p:cNvSpPr txBox="1">
            <a:spLocks noGrp="1"/>
          </p:cNvSpPr>
          <p:nvPr>
            <p:ph type="title" idx="14" hasCustomPrompt="1"/>
          </p:nvPr>
        </p:nvSpPr>
        <p:spPr>
          <a:xfrm>
            <a:off x="720000" y="3920052"/>
            <a:ext cx="915300" cy="561900"/>
          </a:xfrm>
          <a:prstGeom prst="rect">
            <a:avLst/>
          </a:prstGeom>
          <a:solidFill>
            <a:schemeClr val="accent5"/>
          </a:solidFill>
        </p:spPr>
        <p:txBody>
          <a:bodyPr spcFirstLastPara="1" wrap="square" lIns="91425" tIns="91425" rIns="91425" bIns="91425" anchor="ctr" anchorCtr="0">
            <a:noAutofit/>
          </a:bodyPr>
          <a:lstStyle>
            <a:lvl1pPr lvl="0" algn="r" rtl="0">
              <a:spcBef>
                <a:spcPts val="0"/>
              </a:spcBef>
              <a:spcAft>
                <a:spcPts val="0"/>
              </a:spcAft>
              <a:buSzPts val="3000"/>
              <a:buNone/>
              <a:defRPr sz="32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a:spLocks noGrp="1"/>
          </p:cNvSpPr>
          <p:nvPr>
            <p:ph type="title" idx="15"/>
          </p:nvPr>
        </p:nvSpPr>
        <p:spPr>
          <a:xfrm>
            <a:off x="734625" y="539500"/>
            <a:ext cx="4814100" cy="561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40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2">
  <p:cSld name="CUSTOM_10">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3">
  <p:cSld name="CUSTOM_11">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5">
  <p:cSld name="CUSTOM_13">
    <p:spTree>
      <p:nvGrpSpPr>
        <p:cNvPr id="1" name="Shape 64"/>
        <p:cNvGrpSpPr/>
        <p:nvPr/>
      </p:nvGrpSpPr>
      <p:grpSpPr>
        <a:xfrm>
          <a:off x="0" y="0"/>
          <a:ext cx="0" cy="0"/>
          <a:chOff x="0" y="0"/>
          <a:chExt cx="0" cy="0"/>
        </a:xfrm>
      </p:grpSpPr>
      <p:sp>
        <p:nvSpPr>
          <p:cNvPr id="65" name="Google Shape;65;p18"/>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66"/>
        <p:cNvGrpSpPr/>
        <p:nvPr/>
      </p:nvGrpSpPr>
      <p:grpSpPr>
        <a:xfrm>
          <a:off x="0" y="0"/>
          <a:ext cx="0" cy="0"/>
          <a:chOff x="0" y="0"/>
          <a:chExt cx="0" cy="0"/>
        </a:xfrm>
      </p:grpSpPr>
      <p:sp>
        <p:nvSpPr>
          <p:cNvPr id="67" name="Google Shape;67;p19"/>
          <p:cNvSpPr txBox="1">
            <a:spLocks noGrp="1"/>
          </p:cNvSpPr>
          <p:nvPr>
            <p:ph type="title"/>
          </p:nvPr>
        </p:nvSpPr>
        <p:spPr>
          <a:xfrm>
            <a:off x="5376375" y="2352125"/>
            <a:ext cx="3054300" cy="1307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600"/>
              <a:buNone/>
              <a:defRPr sz="3800"/>
            </a:lvl1pPr>
            <a:lvl2pPr lvl="1" algn="r" rtl="0">
              <a:spcBef>
                <a:spcPts val="0"/>
              </a:spcBef>
              <a:spcAft>
                <a:spcPts val="0"/>
              </a:spcAft>
              <a:buSzPts val="3600"/>
              <a:buNone/>
              <a:defRPr sz="3600"/>
            </a:lvl2pPr>
            <a:lvl3pPr lvl="2" algn="r" rtl="0">
              <a:spcBef>
                <a:spcPts val="0"/>
              </a:spcBef>
              <a:spcAft>
                <a:spcPts val="0"/>
              </a:spcAft>
              <a:buSzPts val="3600"/>
              <a:buNone/>
              <a:defRPr sz="3600"/>
            </a:lvl3pPr>
            <a:lvl4pPr lvl="3" algn="r" rtl="0">
              <a:spcBef>
                <a:spcPts val="0"/>
              </a:spcBef>
              <a:spcAft>
                <a:spcPts val="0"/>
              </a:spcAft>
              <a:buSzPts val="3600"/>
              <a:buNone/>
              <a:defRPr sz="3600"/>
            </a:lvl4pPr>
            <a:lvl5pPr lvl="4" algn="r" rtl="0">
              <a:spcBef>
                <a:spcPts val="0"/>
              </a:spcBef>
              <a:spcAft>
                <a:spcPts val="0"/>
              </a:spcAft>
              <a:buSzPts val="3600"/>
              <a:buNone/>
              <a:defRPr sz="3600"/>
            </a:lvl5pPr>
            <a:lvl6pPr lvl="5" algn="r" rtl="0">
              <a:spcBef>
                <a:spcPts val="0"/>
              </a:spcBef>
              <a:spcAft>
                <a:spcPts val="0"/>
              </a:spcAft>
              <a:buSzPts val="3600"/>
              <a:buNone/>
              <a:defRPr sz="3600"/>
            </a:lvl6pPr>
            <a:lvl7pPr lvl="6" algn="r" rtl="0">
              <a:spcBef>
                <a:spcPts val="0"/>
              </a:spcBef>
              <a:spcAft>
                <a:spcPts val="0"/>
              </a:spcAft>
              <a:buSzPts val="3600"/>
              <a:buNone/>
              <a:defRPr sz="3600"/>
            </a:lvl7pPr>
            <a:lvl8pPr lvl="7" algn="r" rtl="0">
              <a:spcBef>
                <a:spcPts val="0"/>
              </a:spcBef>
              <a:spcAft>
                <a:spcPts val="0"/>
              </a:spcAft>
              <a:buSzPts val="3600"/>
              <a:buNone/>
              <a:defRPr sz="3600"/>
            </a:lvl8pPr>
            <a:lvl9pPr lvl="8" algn="r" rtl="0">
              <a:spcBef>
                <a:spcPts val="0"/>
              </a:spcBef>
              <a:spcAft>
                <a:spcPts val="0"/>
              </a:spcAft>
              <a:buSzPts val="3600"/>
              <a:buNone/>
              <a:defRPr sz="3600"/>
            </a:lvl9pPr>
          </a:lstStyle>
          <a:p>
            <a:endParaRPr/>
          </a:p>
        </p:txBody>
      </p:sp>
      <p:sp>
        <p:nvSpPr>
          <p:cNvPr id="68" name="Google Shape;68;p19"/>
          <p:cNvSpPr txBox="1">
            <a:spLocks noGrp="1"/>
          </p:cNvSpPr>
          <p:nvPr>
            <p:ph type="title" idx="2" hasCustomPrompt="1"/>
          </p:nvPr>
        </p:nvSpPr>
        <p:spPr>
          <a:xfrm>
            <a:off x="6776575" y="844400"/>
            <a:ext cx="1654200" cy="11892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75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69" name="Google Shape;69;p19"/>
          <p:cNvSpPr txBox="1">
            <a:spLocks noGrp="1"/>
          </p:cNvSpPr>
          <p:nvPr>
            <p:ph type="subTitle" idx="1"/>
          </p:nvPr>
        </p:nvSpPr>
        <p:spPr>
          <a:xfrm>
            <a:off x="5376375" y="3659500"/>
            <a:ext cx="3054300" cy="6396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600"/>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2">
  <p:cSld name="SECTION_HEADER_2">
    <p:spTree>
      <p:nvGrpSpPr>
        <p:cNvPr id="1" name="Shape 70"/>
        <p:cNvGrpSpPr/>
        <p:nvPr/>
      </p:nvGrpSpPr>
      <p:grpSpPr>
        <a:xfrm>
          <a:off x="0" y="0"/>
          <a:ext cx="0" cy="0"/>
          <a:chOff x="0" y="0"/>
          <a:chExt cx="0" cy="0"/>
        </a:xfrm>
      </p:grpSpPr>
      <p:sp>
        <p:nvSpPr>
          <p:cNvPr id="71" name="Google Shape;71;p20"/>
          <p:cNvSpPr txBox="1">
            <a:spLocks noGrp="1"/>
          </p:cNvSpPr>
          <p:nvPr>
            <p:ph type="title"/>
          </p:nvPr>
        </p:nvSpPr>
        <p:spPr>
          <a:xfrm>
            <a:off x="3383077" y="865275"/>
            <a:ext cx="4273800" cy="7686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38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72" name="Google Shape;72;p20"/>
          <p:cNvSpPr txBox="1">
            <a:spLocks noGrp="1"/>
          </p:cNvSpPr>
          <p:nvPr>
            <p:ph type="title" idx="2" hasCustomPrompt="1"/>
          </p:nvPr>
        </p:nvSpPr>
        <p:spPr>
          <a:xfrm>
            <a:off x="1481627" y="865275"/>
            <a:ext cx="1654200" cy="11892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75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73" name="Google Shape;73;p20"/>
          <p:cNvSpPr txBox="1">
            <a:spLocks noGrp="1"/>
          </p:cNvSpPr>
          <p:nvPr>
            <p:ph type="subTitle" idx="1"/>
          </p:nvPr>
        </p:nvSpPr>
        <p:spPr>
          <a:xfrm>
            <a:off x="3383077" y="1628875"/>
            <a:ext cx="4273800" cy="48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74"/>
        <p:cNvGrpSpPr/>
        <p:nvPr/>
      </p:nvGrpSpPr>
      <p:grpSpPr>
        <a:xfrm>
          <a:off x="0" y="0"/>
          <a:ext cx="0" cy="0"/>
          <a:chOff x="0" y="0"/>
          <a:chExt cx="0" cy="0"/>
        </a:xfrm>
      </p:grpSpPr>
      <p:sp>
        <p:nvSpPr>
          <p:cNvPr id="75" name="Google Shape;75;p21"/>
          <p:cNvSpPr txBox="1">
            <a:spLocks noGrp="1"/>
          </p:cNvSpPr>
          <p:nvPr>
            <p:ph type="title"/>
          </p:nvPr>
        </p:nvSpPr>
        <p:spPr>
          <a:xfrm>
            <a:off x="2991904" y="1948008"/>
            <a:ext cx="5438700" cy="5319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4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76" name="Google Shape;76;p21"/>
          <p:cNvSpPr txBox="1">
            <a:spLocks noGrp="1"/>
          </p:cNvSpPr>
          <p:nvPr>
            <p:ph type="subTitle" idx="1"/>
          </p:nvPr>
        </p:nvSpPr>
        <p:spPr>
          <a:xfrm>
            <a:off x="2992006" y="539482"/>
            <a:ext cx="5438700" cy="1298100"/>
          </a:xfrm>
          <a:prstGeom prst="rect">
            <a:avLst/>
          </a:prstGeom>
        </p:spPr>
        <p:txBody>
          <a:bodyPr spcFirstLastPara="1" wrap="square" lIns="91425" tIns="91425" rIns="91425" bIns="91425" anchor="b" anchorCtr="0">
            <a:noAutofit/>
          </a:bodyPr>
          <a:lstStyle>
            <a:lvl1pPr lvl="0" algn="r" rtl="0">
              <a:lnSpc>
                <a:spcPct val="100000"/>
              </a:lnSpc>
              <a:spcBef>
                <a:spcPts val="0"/>
              </a:spcBef>
              <a:spcAft>
                <a:spcPts val="0"/>
              </a:spcAft>
              <a:buSzPts val="3000"/>
              <a:buNone/>
              <a:defRPr sz="24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77"/>
        <p:cNvGrpSpPr/>
        <p:nvPr/>
      </p:nvGrpSpPr>
      <p:grpSpPr>
        <a:xfrm>
          <a:off x="0" y="0"/>
          <a:ext cx="0" cy="0"/>
          <a:chOff x="0" y="0"/>
          <a:chExt cx="0" cy="0"/>
        </a:xfrm>
      </p:grpSpPr>
      <p:sp>
        <p:nvSpPr>
          <p:cNvPr id="78" name="Google Shape;78;p22"/>
          <p:cNvSpPr txBox="1">
            <a:spLocks noGrp="1"/>
          </p:cNvSpPr>
          <p:nvPr>
            <p:ph type="title"/>
          </p:nvPr>
        </p:nvSpPr>
        <p:spPr>
          <a:xfrm>
            <a:off x="4801438" y="1046763"/>
            <a:ext cx="3399900" cy="22275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sz="3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79" name="Google Shape;79;p22"/>
          <p:cNvSpPr txBox="1">
            <a:spLocks noGrp="1"/>
          </p:cNvSpPr>
          <p:nvPr>
            <p:ph type="subTitle" idx="1"/>
          </p:nvPr>
        </p:nvSpPr>
        <p:spPr>
          <a:xfrm>
            <a:off x="4801438" y="3274387"/>
            <a:ext cx="3399900" cy="822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22"/>
          <p:cNvSpPr>
            <a:spLocks noGrp="1"/>
          </p:cNvSpPr>
          <p:nvPr>
            <p:ph type="pic" idx="2"/>
          </p:nvPr>
        </p:nvSpPr>
        <p:spPr>
          <a:xfrm>
            <a:off x="942664" y="937627"/>
            <a:ext cx="3268200" cy="3268200"/>
          </a:xfrm>
          <a:prstGeom prst="ellipse">
            <a:avLst/>
          </a:prstGeom>
          <a:noFill/>
          <a:ln>
            <a:noFill/>
          </a:ln>
        </p:spPr>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4">
  <p:cSld name="CUSTOM_15">
    <p:spTree>
      <p:nvGrpSpPr>
        <p:cNvPr id="1" name="Shape 90"/>
        <p:cNvGrpSpPr/>
        <p:nvPr/>
      </p:nvGrpSpPr>
      <p:grpSpPr>
        <a:xfrm>
          <a:off x="0" y="0"/>
          <a:ext cx="0" cy="0"/>
          <a:chOff x="0" y="0"/>
          <a:chExt cx="0" cy="0"/>
        </a:xfrm>
      </p:grpSpPr>
      <p:sp>
        <p:nvSpPr>
          <p:cNvPr id="91" name="Google Shape;91;p26"/>
          <p:cNvSpPr txBox="1">
            <a:spLocks noGrp="1"/>
          </p:cNvSpPr>
          <p:nvPr>
            <p:ph type="body" idx="1"/>
          </p:nvPr>
        </p:nvSpPr>
        <p:spPr>
          <a:xfrm>
            <a:off x="713225" y="1735375"/>
            <a:ext cx="4218900" cy="19353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sz="1600"/>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92" name="Google Shape;92;p26"/>
          <p:cNvSpPr txBox="1">
            <a:spLocks noGrp="1"/>
          </p:cNvSpPr>
          <p:nvPr>
            <p:ph type="title"/>
          </p:nvPr>
        </p:nvSpPr>
        <p:spPr>
          <a:xfrm>
            <a:off x="713225" y="841550"/>
            <a:ext cx="4218900" cy="676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713225" y="2529050"/>
            <a:ext cx="5010600" cy="9594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3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713225" y="1170075"/>
            <a:ext cx="1654200" cy="11892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75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713225" y="3483525"/>
            <a:ext cx="5010600" cy="489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93"/>
        <p:cNvGrpSpPr/>
        <p:nvPr/>
      </p:nvGrpSpPr>
      <p:grpSpPr>
        <a:xfrm>
          <a:off x="0" y="0"/>
          <a:ext cx="0" cy="0"/>
          <a:chOff x="0" y="0"/>
          <a:chExt cx="0" cy="0"/>
        </a:xfrm>
      </p:grpSpPr>
      <p:sp>
        <p:nvSpPr>
          <p:cNvPr id="94" name="Google Shape;94;p27"/>
          <p:cNvSpPr txBox="1">
            <a:spLocks noGrp="1"/>
          </p:cNvSpPr>
          <p:nvPr>
            <p:ph type="subTitle" idx="1"/>
          </p:nvPr>
        </p:nvSpPr>
        <p:spPr>
          <a:xfrm>
            <a:off x="4923247" y="3055259"/>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5" name="Google Shape;95;p27"/>
          <p:cNvSpPr txBox="1">
            <a:spLocks noGrp="1"/>
          </p:cNvSpPr>
          <p:nvPr>
            <p:ph type="subTitle" idx="2"/>
          </p:nvPr>
        </p:nvSpPr>
        <p:spPr>
          <a:xfrm>
            <a:off x="1715375" y="3055259"/>
            <a:ext cx="2505600" cy="101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6" name="Google Shape;96;p27"/>
          <p:cNvSpPr txBox="1">
            <a:spLocks noGrp="1"/>
          </p:cNvSpPr>
          <p:nvPr>
            <p:ph type="subTitle" idx="3"/>
          </p:nvPr>
        </p:nvSpPr>
        <p:spPr>
          <a:xfrm>
            <a:off x="1715375" y="2600256"/>
            <a:ext cx="25056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300" b="1">
                <a:solidFill>
                  <a:schemeClr val="lt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7" name="Google Shape;97;p27"/>
          <p:cNvSpPr txBox="1">
            <a:spLocks noGrp="1"/>
          </p:cNvSpPr>
          <p:nvPr>
            <p:ph type="subTitle" idx="4"/>
          </p:nvPr>
        </p:nvSpPr>
        <p:spPr>
          <a:xfrm>
            <a:off x="4923250" y="2600256"/>
            <a:ext cx="2505600" cy="5589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300" b="1">
                <a:solidFill>
                  <a:schemeClr val="lt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98" name="Google Shape;98;p27"/>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2">
    <p:spTree>
      <p:nvGrpSpPr>
        <p:cNvPr id="1" name="Shape 99"/>
        <p:cNvGrpSpPr/>
        <p:nvPr/>
      </p:nvGrpSpPr>
      <p:grpSpPr>
        <a:xfrm>
          <a:off x="0" y="0"/>
          <a:ext cx="0" cy="0"/>
          <a:chOff x="0" y="0"/>
          <a:chExt cx="0" cy="0"/>
        </a:xfrm>
      </p:grpSpPr>
      <p:sp>
        <p:nvSpPr>
          <p:cNvPr id="100" name="Google Shape;100;p28"/>
          <p:cNvSpPr txBox="1">
            <a:spLocks noGrp="1"/>
          </p:cNvSpPr>
          <p:nvPr>
            <p:ph type="subTitle" idx="1"/>
          </p:nvPr>
        </p:nvSpPr>
        <p:spPr>
          <a:xfrm>
            <a:off x="720000" y="1480025"/>
            <a:ext cx="3719700" cy="2973000"/>
          </a:xfrm>
          <a:prstGeom prst="rect">
            <a:avLst/>
          </a:prstGeom>
        </p:spPr>
        <p:txBody>
          <a:bodyPr spcFirstLastPara="1" wrap="square" lIns="91425" tIns="91425" rIns="91425" bIns="91425" anchor="t" anchorCtr="0">
            <a:noAutofit/>
          </a:bodyPr>
          <a:lstStyle>
            <a:lvl1pPr lvl="0" rtl="0">
              <a:spcBef>
                <a:spcPts val="1000"/>
              </a:spcBef>
              <a:spcAft>
                <a:spcPts val="0"/>
              </a:spcAft>
              <a:buClr>
                <a:schemeClr val="lt1"/>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01" name="Google Shape;101;p28"/>
          <p:cNvSpPr txBox="1">
            <a:spLocks noGrp="1"/>
          </p:cNvSpPr>
          <p:nvPr>
            <p:ph type="subTitle" idx="2"/>
          </p:nvPr>
        </p:nvSpPr>
        <p:spPr>
          <a:xfrm>
            <a:off x="4666125" y="1480025"/>
            <a:ext cx="3764700" cy="2973000"/>
          </a:xfrm>
          <a:prstGeom prst="rect">
            <a:avLst/>
          </a:prstGeom>
        </p:spPr>
        <p:txBody>
          <a:bodyPr spcFirstLastPara="1" wrap="square" lIns="91425" tIns="91425" rIns="91425" bIns="91425" anchor="t" anchorCtr="0">
            <a:noAutofit/>
          </a:bodyPr>
          <a:lstStyle>
            <a:lvl1pPr lvl="0" rtl="0">
              <a:spcBef>
                <a:spcPts val="1000"/>
              </a:spcBef>
              <a:spcAft>
                <a:spcPts val="0"/>
              </a:spcAft>
              <a:buClr>
                <a:schemeClr val="lt1"/>
              </a:buClr>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a:endParaRPr/>
          </a:p>
        </p:txBody>
      </p:sp>
      <p:sp>
        <p:nvSpPr>
          <p:cNvPr id="102" name="Google Shape;102;p28"/>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03"/>
        <p:cNvGrpSpPr/>
        <p:nvPr/>
      </p:nvGrpSpPr>
      <p:grpSpPr>
        <a:xfrm>
          <a:off x="0" y="0"/>
          <a:ext cx="0" cy="0"/>
          <a:chOff x="0" y="0"/>
          <a:chExt cx="0" cy="0"/>
        </a:xfrm>
      </p:grpSpPr>
      <p:sp>
        <p:nvSpPr>
          <p:cNvPr id="104" name="Google Shape;104;p29"/>
          <p:cNvSpPr txBox="1">
            <a:spLocks noGrp="1"/>
          </p:cNvSpPr>
          <p:nvPr>
            <p:ph type="subTitle" idx="1"/>
          </p:nvPr>
        </p:nvSpPr>
        <p:spPr>
          <a:xfrm>
            <a:off x="4967160" y="1580875"/>
            <a:ext cx="2972100" cy="274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5" name="Google Shape;105;p29"/>
          <p:cNvSpPr txBox="1">
            <a:spLocks noGrp="1"/>
          </p:cNvSpPr>
          <p:nvPr>
            <p:ph type="subTitle" idx="2"/>
          </p:nvPr>
        </p:nvSpPr>
        <p:spPr>
          <a:xfrm>
            <a:off x="1192960" y="1580875"/>
            <a:ext cx="2972100" cy="2749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06" name="Google Shape;106;p29"/>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11"/>
        <p:cNvGrpSpPr/>
        <p:nvPr/>
      </p:nvGrpSpPr>
      <p:grpSpPr>
        <a:xfrm>
          <a:off x="0" y="0"/>
          <a:ext cx="0" cy="0"/>
          <a:chOff x="0" y="0"/>
          <a:chExt cx="0" cy="0"/>
        </a:xfrm>
      </p:grpSpPr>
      <p:sp>
        <p:nvSpPr>
          <p:cNvPr id="112" name="Google Shape;112;p31"/>
          <p:cNvSpPr txBox="1">
            <a:spLocks noGrp="1"/>
          </p:cNvSpPr>
          <p:nvPr>
            <p:ph type="subTitle" idx="1"/>
          </p:nvPr>
        </p:nvSpPr>
        <p:spPr>
          <a:xfrm>
            <a:off x="937625" y="311083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3" name="Google Shape;113;p31"/>
          <p:cNvSpPr txBox="1">
            <a:spLocks noGrp="1"/>
          </p:cNvSpPr>
          <p:nvPr>
            <p:ph type="subTitle" idx="2"/>
          </p:nvPr>
        </p:nvSpPr>
        <p:spPr>
          <a:xfrm>
            <a:off x="3484348" y="311083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4" name="Google Shape;114;p31"/>
          <p:cNvSpPr txBox="1">
            <a:spLocks noGrp="1"/>
          </p:cNvSpPr>
          <p:nvPr>
            <p:ph type="subTitle" idx="3"/>
          </p:nvPr>
        </p:nvSpPr>
        <p:spPr>
          <a:xfrm>
            <a:off x="6031075" y="3110833"/>
            <a:ext cx="2175300" cy="869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5" name="Google Shape;115;p31"/>
          <p:cNvSpPr txBox="1">
            <a:spLocks noGrp="1"/>
          </p:cNvSpPr>
          <p:nvPr>
            <p:ph type="subTitle" idx="4"/>
          </p:nvPr>
        </p:nvSpPr>
        <p:spPr>
          <a:xfrm>
            <a:off x="937625" y="2686701"/>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300" b="1">
                <a:solidFill>
                  <a:schemeClr val="lt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6" name="Google Shape;116;p31"/>
          <p:cNvSpPr txBox="1">
            <a:spLocks noGrp="1"/>
          </p:cNvSpPr>
          <p:nvPr>
            <p:ph type="subTitle" idx="5"/>
          </p:nvPr>
        </p:nvSpPr>
        <p:spPr>
          <a:xfrm>
            <a:off x="3484348" y="2686701"/>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300" b="1">
                <a:solidFill>
                  <a:schemeClr val="lt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7" name="Google Shape;117;p31"/>
          <p:cNvSpPr txBox="1">
            <a:spLocks noGrp="1"/>
          </p:cNvSpPr>
          <p:nvPr>
            <p:ph type="subTitle" idx="6"/>
          </p:nvPr>
        </p:nvSpPr>
        <p:spPr>
          <a:xfrm>
            <a:off x="6031075" y="2686701"/>
            <a:ext cx="2175300" cy="527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Bebas Neue"/>
              <a:buNone/>
              <a:defRPr sz="2300" b="1">
                <a:solidFill>
                  <a:schemeClr val="lt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18" name="Google Shape;118;p31"/>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143"/>
        <p:cNvGrpSpPr/>
        <p:nvPr/>
      </p:nvGrpSpPr>
      <p:grpSpPr>
        <a:xfrm>
          <a:off x="0" y="0"/>
          <a:ext cx="0" cy="0"/>
          <a:chOff x="0" y="0"/>
          <a:chExt cx="0" cy="0"/>
        </a:xfrm>
      </p:grpSpPr>
      <p:sp>
        <p:nvSpPr>
          <p:cNvPr id="144" name="Google Shape;144;p34"/>
          <p:cNvSpPr txBox="1">
            <a:spLocks noGrp="1"/>
          </p:cNvSpPr>
          <p:nvPr>
            <p:ph type="title" hasCustomPrompt="1"/>
          </p:nvPr>
        </p:nvSpPr>
        <p:spPr>
          <a:xfrm>
            <a:off x="713225" y="613522"/>
            <a:ext cx="3920100" cy="768900"/>
          </a:xfrm>
          <a:prstGeom prst="rect">
            <a:avLst/>
          </a:prstGeom>
          <a:solidFill>
            <a:schemeClr val="accent5"/>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5" name="Google Shape;145;p34"/>
          <p:cNvSpPr txBox="1">
            <a:spLocks noGrp="1"/>
          </p:cNvSpPr>
          <p:nvPr>
            <p:ph type="subTitle" idx="1"/>
          </p:nvPr>
        </p:nvSpPr>
        <p:spPr>
          <a:xfrm>
            <a:off x="713225" y="1404427"/>
            <a:ext cx="39201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46" name="Google Shape;146;p34"/>
          <p:cNvSpPr txBox="1">
            <a:spLocks noGrp="1"/>
          </p:cNvSpPr>
          <p:nvPr>
            <p:ph type="title" idx="2" hasCustomPrompt="1"/>
          </p:nvPr>
        </p:nvSpPr>
        <p:spPr>
          <a:xfrm>
            <a:off x="2611950" y="1987427"/>
            <a:ext cx="3920100" cy="768900"/>
          </a:xfrm>
          <a:prstGeom prst="rect">
            <a:avLst/>
          </a:prstGeom>
          <a:solidFill>
            <a:schemeClr val="accent5"/>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7" name="Google Shape;147;p34"/>
          <p:cNvSpPr txBox="1">
            <a:spLocks noGrp="1"/>
          </p:cNvSpPr>
          <p:nvPr>
            <p:ph type="subTitle" idx="3"/>
          </p:nvPr>
        </p:nvSpPr>
        <p:spPr>
          <a:xfrm>
            <a:off x="2611950" y="2780902"/>
            <a:ext cx="39201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
        <p:nvSpPr>
          <p:cNvPr id="148" name="Google Shape;148;p34"/>
          <p:cNvSpPr txBox="1">
            <a:spLocks noGrp="1"/>
          </p:cNvSpPr>
          <p:nvPr>
            <p:ph type="title" idx="4" hasCustomPrompt="1"/>
          </p:nvPr>
        </p:nvSpPr>
        <p:spPr>
          <a:xfrm>
            <a:off x="4510675" y="3361331"/>
            <a:ext cx="3920100" cy="768900"/>
          </a:xfrm>
          <a:prstGeom prst="rect">
            <a:avLst/>
          </a:prstGeom>
          <a:solidFill>
            <a:schemeClr val="accent5"/>
          </a:solid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9" name="Google Shape;149;p34"/>
          <p:cNvSpPr txBox="1">
            <a:spLocks noGrp="1"/>
          </p:cNvSpPr>
          <p:nvPr>
            <p:ph type="subTitle" idx="5"/>
          </p:nvPr>
        </p:nvSpPr>
        <p:spPr>
          <a:xfrm>
            <a:off x="4510675" y="4157378"/>
            <a:ext cx="3920100" cy="37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400"/>
              <a:buFont typeface="PT Sans"/>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algn="ctr" rtl="0">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150"/>
        <p:cNvGrpSpPr/>
        <p:nvPr/>
      </p:nvGrpSpPr>
      <p:grpSpPr>
        <a:xfrm>
          <a:off x="0" y="0"/>
          <a:ext cx="0" cy="0"/>
          <a:chOff x="0" y="0"/>
          <a:chExt cx="0" cy="0"/>
        </a:xfrm>
      </p:grpSpPr>
      <p:sp>
        <p:nvSpPr>
          <p:cNvPr id="151" name="Google Shape;151;p35"/>
          <p:cNvSpPr txBox="1">
            <a:spLocks noGrp="1"/>
          </p:cNvSpPr>
          <p:nvPr>
            <p:ph type="title" hasCustomPrompt="1"/>
          </p:nvPr>
        </p:nvSpPr>
        <p:spPr>
          <a:xfrm>
            <a:off x="1325650" y="2225562"/>
            <a:ext cx="13989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4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2" name="Google Shape;152;p35"/>
          <p:cNvSpPr txBox="1">
            <a:spLocks noGrp="1"/>
          </p:cNvSpPr>
          <p:nvPr>
            <p:ph type="subTitle" idx="1"/>
          </p:nvPr>
        </p:nvSpPr>
        <p:spPr>
          <a:xfrm>
            <a:off x="938500" y="3709640"/>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53" name="Google Shape;153;p35"/>
          <p:cNvSpPr txBox="1">
            <a:spLocks noGrp="1"/>
          </p:cNvSpPr>
          <p:nvPr>
            <p:ph type="subTitle" idx="2"/>
          </p:nvPr>
        </p:nvSpPr>
        <p:spPr>
          <a:xfrm>
            <a:off x="938500" y="3371162"/>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b="1">
                <a:solidFill>
                  <a:schemeClr val="lt1"/>
                </a:solidFill>
                <a:latin typeface="Space Grotesk"/>
                <a:ea typeface="Space Grotesk"/>
                <a:cs typeface="Space Grotesk"/>
                <a:sym typeface="Space Grotes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4" name="Google Shape;154;p35"/>
          <p:cNvSpPr txBox="1">
            <a:spLocks noGrp="1"/>
          </p:cNvSpPr>
          <p:nvPr>
            <p:ph type="title" idx="3" hasCustomPrompt="1"/>
          </p:nvPr>
        </p:nvSpPr>
        <p:spPr>
          <a:xfrm>
            <a:off x="6420000" y="2225562"/>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4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5" name="Google Shape;155;p35"/>
          <p:cNvSpPr txBox="1">
            <a:spLocks noGrp="1"/>
          </p:cNvSpPr>
          <p:nvPr>
            <p:ph type="subTitle" idx="4"/>
          </p:nvPr>
        </p:nvSpPr>
        <p:spPr>
          <a:xfrm>
            <a:off x="3485400" y="3709640"/>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56" name="Google Shape;156;p35"/>
          <p:cNvSpPr txBox="1">
            <a:spLocks noGrp="1"/>
          </p:cNvSpPr>
          <p:nvPr>
            <p:ph type="subTitle" idx="5"/>
          </p:nvPr>
        </p:nvSpPr>
        <p:spPr>
          <a:xfrm>
            <a:off x="3485400" y="3371162"/>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b="1">
                <a:solidFill>
                  <a:schemeClr val="lt1"/>
                </a:solidFill>
                <a:latin typeface="Space Grotesk"/>
                <a:ea typeface="Space Grotesk"/>
                <a:cs typeface="Space Grotesk"/>
                <a:sym typeface="Space Grotes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57" name="Google Shape;157;p35"/>
          <p:cNvSpPr txBox="1">
            <a:spLocks noGrp="1"/>
          </p:cNvSpPr>
          <p:nvPr>
            <p:ph type="title" idx="6" hasCustomPrompt="1"/>
          </p:nvPr>
        </p:nvSpPr>
        <p:spPr>
          <a:xfrm>
            <a:off x="3872213" y="2225562"/>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24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58" name="Google Shape;158;p35"/>
          <p:cNvSpPr txBox="1">
            <a:spLocks noGrp="1"/>
          </p:cNvSpPr>
          <p:nvPr>
            <p:ph type="subTitle" idx="7"/>
          </p:nvPr>
        </p:nvSpPr>
        <p:spPr>
          <a:xfrm>
            <a:off x="6032300" y="3709640"/>
            <a:ext cx="2173200" cy="75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Font typeface="PT Sans"/>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a:buNone/>
              <a:defRPr sz="2100">
                <a:latin typeface="PT Sans"/>
                <a:ea typeface="PT Sans"/>
                <a:cs typeface="PT Sans"/>
                <a:sym typeface="PT Sans"/>
              </a:defRPr>
            </a:lvl4pPr>
            <a:lvl5pPr lvl="4" algn="ctr" rtl="0">
              <a:lnSpc>
                <a:spcPct val="100000"/>
              </a:lnSpc>
              <a:spcBef>
                <a:spcPts val="0"/>
              </a:spcBef>
              <a:spcAft>
                <a:spcPts val="0"/>
              </a:spcAft>
              <a:buSzPts val="2100"/>
              <a:buFont typeface="PT Sans"/>
              <a:buNone/>
              <a:defRPr sz="2100">
                <a:latin typeface="PT Sans"/>
                <a:ea typeface="PT Sans"/>
                <a:cs typeface="PT Sans"/>
                <a:sym typeface="PT Sans"/>
              </a:defRPr>
            </a:lvl5pPr>
            <a:lvl6pPr lvl="5" algn="ctr" rtl="0">
              <a:lnSpc>
                <a:spcPct val="100000"/>
              </a:lnSpc>
              <a:spcBef>
                <a:spcPts val="0"/>
              </a:spcBef>
              <a:spcAft>
                <a:spcPts val="0"/>
              </a:spcAft>
              <a:buSzPts val="2100"/>
              <a:buFont typeface="PT Sans"/>
              <a:buNone/>
              <a:defRPr sz="2100">
                <a:latin typeface="PT Sans"/>
                <a:ea typeface="PT Sans"/>
                <a:cs typeface="PT Sans"/>
                <a:sym typeface="PT Sans"/>
              </a:defRPr>
            </a:lvl6pPr>
            <a:lvl7pPr lvl="6" algn="ctr" rtl="0">
              <a:lnSpc>
                <a:spcPct val="100000"/>
              </a:lnSpc>
              <a:spcBef>
                <a:spcPts val="0"/>
              </a:spcBef>
              <a:spcAft>
                <a:spcPts val="0"/>
              </a:spcAft>
              <a:buSzPts val="2100"/>
              <a:buFont typeface="PT Sans"/>
              <a:buNone/>
              <a:defRPr sz="2100">
                <a:latin typeface="PT Sans"/>
                <a:ea typeface="PT Sans"/>
                <a:cs typeface="PT Sans"/>
                <a:sym typeface="PT Sans"/>
              </a:defRPr>
            </a:lvl7pPr>
            <a:lvl8pPr lvl="7" algn="ctr" rtl="0">
              <a:lnSpc>
                <a:spcPct val="100000"/>
              </a:lnSpc>
              <a:spcBef>
                <a:spcPts val="0"/>
              </a:spcBef>
              <a:spcAft>
                <a:spcPts val="0"/>
              </a:spcAft>
              <a:buSzPts val="2100"/>
              <a:buFont typeface="PT Sans"/>
              <a:buNone/>
              <a:defRPr sz="2100">
                <a:latin typeface="PT Sans"/>
                <a:ea typeface="PT Sans"/>
                <a:cs typeface="PT Sans"/>
                <a:sym typeface="PT Sans"/>
              </a:defRPr>
            </a:lvl8pPr>
            <a:lvl9pPr lvl="8" algn="ctr" rtl="0">
              <a:lnSpc>
                <a:spcPct val="100000"/>
              </a:lnSpc>
              <a:spcBef>
                <a:spcPts val="0"/>
              </a:spcBef>
              <a:spcAft>
                <a:spcPts val="0"/>
              </a:spcAft>
              <a:buSzPts val="2100"/>
              <a:buFont typeface="PT Sans"/>
              <a:buNone/>
              <a:defRPr sz="2100">
                <a:latin typeface="PT Sans"/>
                <a:ea typeface="PT Sans"/>
                <a:cs typeface="PT Sans"/>
                <a:sym typeface="PT Sans"/>
              </a:defRPr>
            </a:lvl9pPr>
          </a:lstStyle>
          <a:p>
            <a:endParaRPr/>
          </a:p>
        </p:txBody>
      </p:sp>
      <p:sp>
        <p:nvSpPr>
          <p:cNvPr id="159" name="Google Shape;159;p35"/>
          <p:cNvSpPr txBox="1">
            <a:spLocks noGrp="1"/>
          </p:cNvSpPr>
          <p:nvPr>
            <p:ph type="subTitle" idx="8"/>
          </p:nvPr>
        </p:nvSpPr>
        <p:spPr>
          <a:xfrm>
            <a:off x="6032300" y="3371162"/>
            <a:ext cx="2173200" cy="4404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300" b="1">
                <a:solidFill>
                  <a:schemeClr val="lt1"/>
                </a:solidFill>
                <a:latin typeface="Space Grotesk"/>
                <a:ea typeface="Space Grotesk"/>
                <a:cs typeface="Space Grotesk"/>
                <a:sym typeface="Space Grotesk"/>
              </a:defRPr>
            </a:lvl1pPr>
            <a:lvl2pPr lvl="1"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algn="ctr"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160" name="Google Shape;160;p35"/>
          <p:cNvSpPr txBox="1">
            <a:spLocks noGrp="1"/>
          </p:cNvSpPr>
          <p:nvPr>
            <p:ph type="title" idx="9"/>
          </p:nvPr>
        </p:nvSpPr>
        <p:spPr>
          <a:xfrm>
            <a:off x="720000" y="539500"/>
            <a:ext cx="7704000" cy="561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65"/>
        <p:cNvGrpSpPr/>
        <p:nvPr/>
      </p:nvGrpSpPr>
      <p:grpSpPr>
        <a:xfrm>
          <a:off x="0" y="0"/>
          <a:ext cx="0" cy="0"/>
          <a:chOff x="0" y="0"/>
          <a:chExt cx="0" cy="0"/>
        </a:xfrm>
      </p:grpSpPr>
      <p:grpSp>
        <p:nvGrpSpPr>
          <p:cNvPr id="166" name="Google Shape;166;p37"/>
          <p:cNvGrpSpPr/>
          <p:nvPr/>
        </p:nvGrpSpPr>
        <p:grpSpPr>
          <a:xfrm>
            <a:off x="466169" y="422900"/>
            <a:ext cx="942008" cy="887961"/>
            <a:chOff x="5656675" y="539500"/>
            <a:chExt cx="668850" cy="630475"/>
          </a:xfrm>
        </p:grpSpPr>
        <p:grpSp>
          <p:nvGrpSpPr>
            <p:cNvPr id="167" name="Google Shape;167;p37"/>
            <p:cNvGrpSpPr/>
            <p:nvPr/>
          </p:nvGrpSpPr>
          <p:grpSpPr>
            <a:xfrm>
              <a:off x="5656675" y="539500"/>
              <a:ext cx="668850" cy="630475"/>
              <a:chOff x="5656675" y="539500"/>
              <a:chExt cx="668850" cy="630475"/>
            </a:xfrm>
          </p:grpSpPr>
          <p:sp>
            <p:nvSpPr>
              <p:cNvPr id="168" name="Google Shape;168;p37"/>
              <p:cNvSpPr/>
              <p:nvPr/>
            </p:nvSpPr>
            <p:spPr>
              <a:xfrm>
                <a:off x="5656675" y="539500"/>
                <a:ext cx="630475" cy="630475"/>
              </a:xfrm>
              <a:custGeom>
                <a:avLst/>
                <a:gdLst/>
                <a:ahLst/>
                <a:cxnLst/>
                <a:rect l="l" t="t" r="r" b="b"/>
                <a:pathLst>
                  <a:path w="25219" h="25219" extrusionOk="0">
                    <a:moveTo>
                      <a:pt x="12610" y="0"/>
                    </a:moveTo>
                    <a:cubicBezTo>
                      <a:pt x="6572" y="0"/>
                      <a:pt x="1535" y="4236"/>
                      <a:pt x="301" y="9874"/>
                    </a:cubicBezTo>
                    <a:cubicBezTo>
                      <a:pt x="268" y="9907"/>
                      <a:pt x="268" y="9941"/>
                      <a:pt x="268" y="9941"/>
                    </a:cubicBezTo>
                    <a:cubicBezTo>
                      <a:pt x="268" y="10041"/>
                      <a:pt x="234" y="10107"/>
                      <a:pt x="234" y="10207"/>
                    </a:cubicBezTo>
                    <a:cubicBezTo>
                      <a:pt x="201" y="10374"/>
                      <a:pt x="168" y="10574"/>
                      <a:pt x="134" y="10741"/>
                    </a:cubicBezTo>
                    <a:cubicBezTo>
                      <a:pt x="101" y="10841"/>
                      <a:pt x="101" y="10908"/>
                      <a:pt x="101" y="11008"/>
                    </a:cubicBezTo>
                    <a:cubicBezTo>
                      <a:pt x="68" y="11108"/>
                      <a:pt x="68" y="11208"/>
                      <a:pt x="68" y="11275"/>
                    </a:cubicBezTo>
                    <a:cubicBezTo>
                      <a:pt x="34" y="11442"/>
                      <a:pt x="34" y="11575"/>
                      <a:pt x="34" y="11742"/>
                    </a:cubicBezTo>
                    <a:cubicBezTo>
                      <a:pt x="1" y="11909"/>
                      <a:pt x="1" y="12075"/>
                      <a:pt x="1" y="12276"/>
                    </a:cubicBezTo>
                    <a:cubicBezTo>
                      <a:pt x="1" y="12376"/>
                      <a:pt x="1" y="12509"/>
                      <a:pt x="1" y="12609"/>
                    </a:cubicBezTo>
                    <a:cubicBezTo>
                      <a:pt x="1" y="19581"/>
                      <a:pt x="5638" y="25218"/>
                      <a:pt x="12610" y="25218"/>
                    </a:cubicBezTo>
                    <a:lnTo>
                      <a:pt x="13244" y="25218"/>
                    </a:lnTo>
                    <a:cubicBezTo>
                      <a:pt x="13344" y="25218"/>
                      <a:pt x="13477" y="25218"/>
                      <a:pt x="13577" y="25185"/>
                    </a:cubicBezTo>
                    <a:cubicBezTo>
                      <a:pt x="13711" y="25185"/>
                      <a:pt x="13844" y="25185"/>
                      <a:pt x="13944" y="25151"/>
                    </a:cubicBezTo>
                    <a:cubicBezTo>
                      <a:pt x="14044" y="25151"/>
                      <a:pt x="14111" y="25151"/>
                      <a:pt x="14211" y="25118"/>
                    </a:cubicBezTo>
                    <a:cubicBezTo>
                      <a:pt x="14311" y="25118"/>
                      <a:pt x="14411" y="25085"/>
                      <a:pt x="14511" y="25085"/>
                    </a:cubicBezTo>
                    <a:cubicBezTo>
                      <a:pt x="14678" y="25051"/>
                      <a:pt x="14811" y="25051"/>
                      <a:pt x="14945" y="25018"/>
                    </a:cubicBezTo>
                    <a:cubicBezTo>
                      <a:pt x="15212" y="24951"/>
                      <a:pt x="15479" y="24918"/>
                      <a:pt x="15745" y="24851"/>
                    </a:cubicBezTo>
                    <a:cubicBezTo>
                      <a:pt x="15745" y="24851"/>
                      <a:pt x="15745" y="24818"/>
                      <a:pt x="15745" y="24818"/>
                    </a:cubicBezTo>
                    <a:cubicBezTo>
                      <a:pt x="17046" y="24484"/>
                      <a:pt x="18281" y="23951"/>
                      <a:pt x="19381" y="23250"/>
                    </a:cubicBezTo>
                    <a:cubicBezTo>
                      <a:pt x="21750" y="21749"/>
                      <a:pt x="23551" y="19514"/>
                      <a:pt x="24485" y="16812"/>
                    </a:cubicBezTo>
                    <a:cubicBezTo>
                      <a:pt x="24618" y="16479"/>
                      <a:pt x="24719" y="16145"/>
                      <a:pt x="24819" y="15811"/>
                    </a:cubicBezTo>
                    <a:cubicBezTo>
                      <a:pt x="24852" y="15645"/>
                      <a:pt x="24885" y="15478"/>
                      <a:pt x="24919" y="15311"/>
                    </a:cubicBezTo>
                    <a:cubicBezTo>
                      <a:pt x="24952" y="15144"/>
                      <a:pt x="24985" y="15011"/>
                      <a:pt x="25019" y="14877"/>
                    </a:cubicBezTo>
                    <a:cubicBezTo>
                      <a:pt x="25019" y="14877"/>
                      <a:pt x="25019" y="14844"/>
                      <a:pt x="25019" y="14844"/>
                    </a:cubicBezTo>
                    <a:cubicBezTo>
                      <a:pt x="25019" y="14811"/>
                      <a:pt x="25052" y="14744"/>
                      <a:pt x="25052" y="14677"/>
                    </a:cubicBezTo>
                    <a:cubicBezTo>
                      <a:pt x="25085" y="14544"/>
                      <a:pt x="25085" y="14410"/>
                      <a:pt x="25119" y="14244"/>
                    </a:cubicBezTo>
                    <a:cubicBezTo>
                      <a:pt x="25119" y="14244"/>
                      <a:pt x="25119" y="14244"/>
                      <a:pt x="25119" y="14210"/>
                    </a:cubicBezTo>
                    <a:cubicBezTo>
                      <a:pt x="25119" y="14043"/>
                      <a:pt x="25152" y="13877"/>
                      <a:pt x="25186" y="13710"/>
                    </a:cubicBezTo>
                    <a:cubicBezTo>
                      <a:pt x="25186" y="13576"/>
                      <a:pt x="25186" y="13443"/>
                      <a:pt x="25186" y="13343"/>
                    </a:cubicBezTo>
                    <a:cubicBezTo>
                      <a:pt x="25186" y="13310"/>
                      <a:pt x="25186" y="13276"/>
                      <a:pt x="25186" y="13276"/>
                    </a:cubicBezTo>
                    <a:cubicBezTo>
                      <a:pt x="25219" y="13210"/>
                      <a:pt x="25219" y="13109"/>
                      <a:pt x="25219" y="13043"/>
                    </a:cubicBezTo>
                    <a:cubicBezTo>
                      <a:pt x="25219" y="12909"/>
                      <a:pt x="25219" y="12776"/>
                      <a:pt x="25219" y="12609"/>
                    </a:cubicBezTo>
                    <a:cubicBezTo>
                      <a:pt x="25219" y="12509"/>
                      <a:pt x="25219" y="12376"/>
                      <a:pt x="25219" y="12276"/>
                    </a:cubicBezTo>
                    <a:cubicBezTo>
                      <a:pt x="25219" y="12075"/>
                      <a:pt x="25186" y="11909"/>
                      <a:pt x="25186" y="11742"/>
                    </a:cubicBezTo>
                    <a:cubicBezTo>
                      <a:pt x="25186" y="11575"/>
                      <a:pt x="25152" y="11442"/>
                      <a:pt x="25152" y="11275"/>
                    </a:cubicBezTo>
                    <a:cubicBezTo>
                      <a:pt x="25152" y="11208"/>
                      <a:pt x="25119" y="11108"/>
                      <a:pt x="25119" y="11008"/>
                    </a:cubicBezTo>
                    <a:cubicBezTo>
                      <a:pt x="25119" y="10908"/>
                      <a:pt x="25085" y="10841"/>
                      <a:pt x="25085" y="10741"/>
                    </a:cubicBezTo>
                    <a:cubicBezTo>
                      <a:pt x="25052" y="10574"/>
                      <a:pt x="25019" y="10374"/>
                      <a:pt x="24985" y="10207"/>
                    </a:cubicBezTo>
                    <a:cubicBezTo>
                      <a:pt x="24985" y="10107"/>
                      <a:pt x="24952" y="10041"/>
                      <a:pt x="24919" y="9941"/>
                    </a:cubicBezTo>
                    <a:cubicBezTo>
                      <a:pt x="24919" y="9941"/>
                      <a:pt x="24919" y="9907"/>
                      <a:pt x="24919" y="9874"/>
                    </a:cubicBezTo>
                    <a:cubicBezTo>
                      <a:pt x="23651" y="4236"/>
                      <a:pt x="18614" y="0"/>
                      <a:pt x="12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7"/>
              <p:cNvSpPr/>
              <p:nvPr/>
            </p:nvSpPr>
            <p:spPr>
              <a:xfrm>
                <a:off x="5656675" y="786325"/>
                <a:ext cx="668850" cy="383650"/>
              </a:xfrm>
              <a:custGeom>
                <a:avLst/>
                <a:gdLst/>
                <a:ahLst/>
                <a:cxnLst/>
                <a:rect l="l" t="t" r="r" b="b"/>
                <a:pathLst>
                  <a:path w="26754" h="15346" extrusionOk="0">
                    <a:moveTo>
                      <a:pt x="301" y="1"/>
                    </a:moveTo>
                    <a:cubicBezTo>
                      <a:pt x="268" y="34"/>
                      <a:pt x="268" y="68"/>
                      <a:pt x="268" y="68"/>
                    </a:cubicBezTo>
                    <a:cubicBezTo>
                      <a:pt x="268" y="168"/>
                      <a:pt x="234" y="234"/>
                      <a:pt x="234" y="334"/>
                    </a:cubicBezTo>
                    <a:cubicBezTo>
                      <a:pt x="201" y="501"/>
                      <a:pt x="168" y="701"/>
                      <a:pt x="134" y="868"/>
                    </a:cubicBezTo>
                    <a:cubicBezTo>
                      <a:pt x="101" y="968"/>
                      <a:pt x="101" y="1035"/>
                      <a:pt x="101" y="1135"/>
                    </a:cubicBezTo>
                    <a:cubicBezTo>
                      <a:pt x="68" y="1235"/>
                      <a:pt x="68" y="1335"/>
                      <a:pt x="68" y="1402"/>
                    </a:cubicBezTo>
                    <a:cubicBezTo>
                      <a:pt x="34" y="1569"/>
                      <a:pt x="34" y="1702"/>
                      <a:pt x="34" y="1869"/>
                    </a:cubicBezTo>
                    <a:cubicBezTo>
                      <a:pt x="1" y="2036"/>
                      <a:pt x="1" y="2202"/>
                      <a:pt x="1" y="2403"/>
                    </a:cubicBezTo>
                    <a:cubicBezTo>
                      <a:pt x="1" y="2503"/>
                      <a:pt x="1" y="2636"/>
                      <a:pt x="1" y="2736"/>
                    </a:cubicBezTo>
                    <a:cubicBezTo>
                      <a:pt x="1" y="9708"/>
                      <a:pt x="5638" y="15345"/>
                      <a:pt x="12610" y="15345"/>
                    </a:cubicBezTo>
                    <a:lnTo>
                      <a:pt x="13244" y="15345"/>
                    </a:lnTo>
                    <a:cubicBezTo>
                      <a:pt x="13344" y="15345"/>
                      <a:pt x="13477" y="15345"/>
                      <a:pt x="13577" y="15312"/>
                    </a:cubicBezTo>
                    <a:cubicBezTo>
                      <a:pt x="13711" y="15312"/>
                      <a:pt x="13844" y="15312"/>
                      <a:pt x="13944" y="15278"/>
                    </a:cubicBezTo>
                    <a:cubicBezTo>
                      <a:pt x="14044" y="15278"/>
                      <a:pt x="14111" y="15278"/>
                      <a:pt x="14211" y="15245"/>
                    </a:cubicBezTo>
                    <a:cubicBezTo>
                      <a:pt x="14311" y="15245"/>
                      <a:pt x="14411" y="15212"/>
                      <a:pt x="14511" y="15212"/>
                    </a:cubicBezTo>
                    <a:cubicBezTo>
                      <a:pt x="14678" y="15178"/>
                      <a:pt x="14811" y="15178"/>
                      <a:pt x="14945" y="15145"/>
                    </a:cubicBezTo>
                    <a:cubicBezTo>
                      <a:pt x="15212" y="15078"/>
                      <a:pt x="15479" y="15045"/>
                      <a:pt x="15745" y="14978"/>
                    </a:cubicBezTo>
                    <a:cubicBezTo>
                      <a:pt x="15745" y="14978"/>
                      <a:pt x="15745" y="14945"/>
                      <a:pt x="15745" y="14945"/>
                    </a:cubicBezTo>
                    <a:cubicBezTo>
                      <a:pt x="17046" y="14611"/>
                      <a:pt x="18281" y="14078"/>
                      <a:pt x="19381" y="13377"/>
                    </a:cubicBezTo>
                    <a:lnTo>
                      <a:pt x="26753" y="15345"/>
                    </a:lnTo>
                    <a:lnTo>
                      <a:pt x="24485" y="6939"/>
                    </a:lnTo>
                    <a:cubicBezTo>
                      <a:pt x="24618" y="6639"/>
                      <a:pt x="24719" y="6272"/>
                      <a:pt x="24819" y="5938"/>
                    </a:cubicBezTo>
                    <a:cubicBezTo>
                      <a:pt x="24852" y="5772"/>
                      <a:pt x="24885" y="5605"/>
                      <a:pt x="24919" y="5438"/>
                    </a:cubicBezTo>
                    <a:cubicBezTo>
                      <a:pt x="24952" y="5271"/>
                      <a:pt x="24985" y="5138"/>
                      <a:pt x="25019" y="5004"/>
                    </a:cubicBezTo>
                    <a:cubicBezTo>
                      <a:pt x="25019" y="5004"/>
                      <a:pt x="25019" y="4971"/>
                      <a:pt x="25019" y="4971"/>
                    </a:cubicBezTo>
                    <a:cubicBezTo>
                      <a:pt x="25019" y="4938"/>
                      <a:pt x="25052" y="4871"/>
                      <a:pt x="25052" y="4804"/>
                    </a:cubicBezTo>
                    <a:cubicBezTo>
                      <a:pt x="25085" y="4671"/>
                      <a:pt x="25085" y="4537"/>
                      <a:pt x="25119" y="4371"/>
                    </a:cubicBezTo>
                    <a:cubicBezTo>
                      <a:pt x="25119" y="4371"/>
                      <a:pt x="25119" y="4371"/>
                      <a:pt x="25119" y="4337"/>
                    </a:cubicBezTo>
                    <a:cubicBezTo>
                      <a:pt x="25152" y="4170"/>
                      <a:pt x="25152" y="4004"/>
                      <a:pt x="25186" y="3837"/>
                    </a:cubicBezTo>
                    <a:cubicBezTo>
                      <a:pt x="25186" y="3703"/>
                      <a:pt x="25186" y="3570"/>
                      <a:pt x="25186" y="3470"/>
                    </a:cubicBezTo>
                    <a:cubicBezTo>
                      <a:pt x="25186" y="3437"/>
                      <a:pt x="25186" y="3403"/>
                      <a:pt x="25186" y="3403"/>
                    </a:cubicBezTo>
                    <a:cubicBezTo>
                      <a:pt x="25219" y="3337"/>
                      <a:pt x="25219" y="3236"/>
                      <a:pt x="25219" y="3170"/>
                    </a:cubicBezTo>
                    <a:cubicBezTo>
                      <a:pt x="25219" y="3036"/>
                      <a:pt x="25219" y="2903"/>
                      <a:pt x="25219" y="2736"/>
                    </a:cubicBezTo>
                    <a:cubicBezTo>
                      <a:pt x="25219" y="2636"/>
                      <a:pt x="25219" y="2503"/>
                      <a:pt x="25219" y="2403"/>
                    </a:cubicBezTo>
                    <a:cubicBezTo>
                      <a:pt x="25219" y="2202"/>
                      <a:pt x="25186" y="2036"/>
                      <a:pt x="25186" y="1869"/>
                    </a:cubicBezTo>
                    <a:cubicBezTo>
                      <a:pt x="25186" y="1702"/>
                      <a:pt x="25152" y="1569"/>
                      <a:pt x="25152" y="1402"/>
                    </a:cubicBezTo>
                    <a:cubicBezTo>
                      <a:pt x="25152" y="1335"/>
                      <a:pt x="25119" y="1235"/>
                      <a:pt x="25119" y="1135"/>
                    </a:cubicBezTo>
                    <a:cubicBezTo>
                      <a:pt x="25119" y="1035"/>
                      <a:pt x="25085" y="968"/>
                      <a:pt x="25085" y="868"/>
                    </a:cubicBezTo>
                    <a:cubicBezTo>
                      <a:pt x="25052" y="701"/>
                      <a:pt x="25019" y="501"/>
                      <a:pt x="24985" y="334"/>
                    </a:cubicBezTo>
                    <a:cubicBezTo>
                      <a:pt x="24985" y="234"/>
                      <a:pt x="24952" y="168"/>
                      <a:pt x="24919" y="68"/>
                    </a:cubicBezTo>
                    <a:cubicBezTo>
                      <a:pt x="24919" y="68"/>
                      <a:pt x="24919" y="34"/>
                      <a:pt x="24919" y="1"/>
                    </a:cubicBezTo>
                    <a:cubicBezTo>
                      <a:pt x="23651" y="5638"/>
                      <a:pt x="18614" y="9875"/>
                      <a:pt x="12610" y="9875"/>
                    </a:cubicBezTo>
                    <a:cubicBezTo>
                      <a:pt x="6572" y="9875"/>
                      <a:pt x="1535" y="5638"/>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 name="Google Shape;170;p37"/>
            <p:cNvGrpSpPr/>
            <p:nvPr/>
          </p:nvGrpSpPr>
          <p:grpSpPr>
            <a:xfrm>
              <a:off x="5781366" y="668326"/>
              <a:ext cx="373802" cy="372773"/>
              <a:chOff x="1852725" y="2150500"/>
              <a:chExt cx="222700" cy="222100"/>
            </a:xfrm>
          </p:grpSpPr>
          <p:sp>
            <p:nvSpPr>
              <p:cNvPr id="171" name="Google Shape;171;p37"/>
              <p:cNvSpPr/>
              <p:nvPr/>
            </p:nvSpPr>
            <p:spPr>
              <a:xfrm>
                <a:off x="1852725" y="2150500"/>
                <a:ext cx="222700" cy="222100"/>
              </a:xfrm>
              <a:custGeom>
                <a:avLst/>
                <a:gdLst/>
                <a:ahLst/>
                <a:cxnLst/>
                <a:rect l="l" t="t" r="r" b="b"/>
                <a:pathLst>
                  <a:path w="8908" h="8884" extrusionOk="0">
                    <a:moveTo>
                      <a:pt x="7431" y="1215"/>
                    </a:moveTo>
                    <a:cubicBezTo>
                      <a:pt x="7574" y="1215"/>
                      <a:pt x="7693" y="1334"/>
                      <a:pt x="7693" y="1477"/>
                    </a:cubicBezTo>
                    <a:cubicBezTo>
                      <a:pt x="7693" y="1620"/>
                      <a:pt x="7574" y="1739"/>
                      <a:pt x="7431" y="1739"/>
                    </a:cubicBezTo>
                    <a:cubicBezTo>
                      <a:pt x="7264" y="1739"/>
                      <a:pt x="7169" y="1620"/>
                      <a:pt x="7169" y="1477"/>
                    </a:cubicBezTo>
                    <a:cubicBezTo>
                      <a:pt x="7169" y="1334"/>
                      <a:pt x="7264" y="1215"/>
                      <a:pt x="7431" y="1215"/>
                    </a:cubicBezTo>
                    <a:close/>
                    <a:moveTo>
                      <a:pt x="1501" y="7145"/>
                    </a:moveTo>
                    <a:cubicBezTo>
                      <a:pt x="1644" y="7145"/>
                      <a:pt x="1763" y="7264"/>
                      <a:pt x="1763" y="7407"/>
                    </a:cubicBezTo>
                    <a:cubicBezTo>
                      <a:pt x="1763" y="7550"/>
                      <a:pt x="1644" y="7669"/>
                      <a:pt x="1501" y="7669"/>
                    </a:cubicBezTo>
                    <a:cubicBezTo>
                      <a:pt x="1358" y="7669"/>
                      <a:pt x="1239" y="7550"/>
                      <a:pt x="1239" y="7407"/>
                    </a:cubicBezTo>
                    <a:cubicBezTo>
                      <a:pt x="1239" y="7264"/>
                      <a:pt x="1358" y="7145"/>
                      <a:pt x="1501" y="7145"/>
                    </a:cubicBezTo>
                    <a:close/>
                    <a:moveTo>
                      <a:pt x="4454" y="501"/>
                    </a:moveTo>
                    <a:cubicBezTo>
                      <a:pt x="5264" y="501"/>
                      <a:pt x="6026" y="763"/>
                      <a:pt x="6693" y="1215"/>
                    </a:cubicBezTo>
                    <a:cubicBezTo>
                      <a:pt x="6645" y="1286"/>
                      <a:pt x="6645" y="1382"/>
                      <a:pt x="6645" y="1477"/>
                    </a:cubicBezTo>
                    <a:cubicBezTo>
                      <a:pt x="6645" y="1906"/>
                      <a:pt x="6979" y="2263"/>
                      <a:pt x="7431" y="2263"/>
                    </a:cubicBezTo>
                    <a:cubicBezTo>
                      <a:pt x="7526" y="2263"/>
                      <a:pt x="7622" y="2239"/>
                      <a:pt x="7693" y="2215"/>
                    </a:cubicBezTo>
                    <a:cubicBezTo>
                      <a:pt x="8145" y="2858"/>
                      <a:pt x="8384" y="3644"/>
                      <a:pt x="8384" y="4430"/>
                    </a:cubicBezTo>
                    <a:cubicBezTo>
                      <a:pt x="8384" y="5478"/>
                      <a:pt x="7979" y="6478"/>
                      <a:pt x="7240" y="7216"/>
                    </a:cubicBezTo>
                    <a:cubicBezTo>
                      <a:pt x="6502" y="7954"/>
                      <a:pt x="5502" y="8359"/>
                      <a:pt x="4454" y="8359"/>
                    </a:cubicBezTo>
                    <a:cubicBezTo>
                      <a:pt x="3645" y="8359"/>
                      <a:pt x="2882" y="8121"/>
                      <a:pt x="2239" y="7669"/>
                    </a:cubicBezTo>
                    <a:cubicBezTo>
                      <a:pt x="2263" y="7597"/>
                      <a:pt x="2287" y="7502"/>
                      <a:pt x="2287" y="7407"/>
                    </a:cubicBezTo>
                    <a:cubicBezTo>
                      <a:pt x="2287" y="6978"/>
                      <a:pt x="1930" y="6621"/>
                      <a:pt x="1501" y="6621"/>
                    </a:cubicBezTo>
                    <a:cubicBezTo>
                      <a:pt x="1406" y="6621"/>
                      <a:pt x="1311" y="6645"/>
                      <a:pt x="1215" y="6668"/>
                    </a:cubicBezTo>
                    <a:cubicBezTo>
                      <a:pt x="763" y="6025"/>
                      <a:pt x="525" y="5240"/>
                      <a:pt x="525" y="4430"/>
                    </a:cubicBezTo>
                    <a:cubicBezTo>
                      <a:pt x="525" y="3382"/>
                      <a:pt x="930" y="2406"/>
                      <a:pt x="1692" y="1667"/>
                    </a:cubicBezTo>
                    <a:cubicBezTo>
                      <a:pt x="2430" y="929"/>
                      <a:pt x="3406" y="501"/>
                      <a:pt x="4454" y="501"/>
                    </a:cubicBezTo>
                    <a:close/>
                    <a:moveTo>
                      <a:pt x="4454" y="0"/>
                    </a:moveTo>
                    <a:cubicBezTo>
                      <a:pt x="3263" y="0"/>
                      <a:pt x="2144" y="453"/>
                      <a:pt x="1311" y="1286"/>
                    </a:cubicBezTo>
                    <a:cubicBezTo>
                      <a:pt x="477" y="2144"/>
                      <a:pt x="1" y="3263"/>
                      <a:pt x="1" y="4430"/>
                    </a:cubicBezTo>
                    <a:cubicBezTo>
                      <a:pt x="1" y="5382"/>
                      <a:pt x="287" y="6264"/>
                      <a:pt x="811" y="7002"/>
                    </a:cubicBezTo>
                    <a:cubicBezTo>
                      <a:pt x="763" y="7121"/>
                      <a:pt x="715" y="7264"/>
                      <a:pt x="715" y="7407"/>
                    </a:cubicBezTo>
                    <a:cubicBezTo>
                      <a:pt x="715" y="7835"/>
                      <a:pt x="1073" y="8193"/>
                      <a:pt x="1501" y="8193"/>
                    </a:cubicBezTo>
                    <a:cubicBezTo>
                      <a:pt x="1644" y="8193"/>
                      <a:pt x="1787" y="8145"/>
                      <a:pt x="1882" y="8074"/>
                    </a:cubicBezTo>
                    <a:cubicBezTo>
                      <a:pt x="2644" y="8597"/>
                      <a:pt x="3525" y="8883"/>
                      <a:pt x="4454" y="8883"/>
                    </a:cubicBezTo>
                    <a:cubicBezTo>
                      <a:pt x="5645" y="8883"/>
                      <a:pt x="6764" y="8431"/>
                      <a:pt x="7598" y="7597"/>
                    </a:cubicBezTo>
                    <a:cubicBezTo>
                      <a:pt x="8455" y="6740"/>
                      <a:pt x="8908" y="5621"/>
                      <a:pt x="8908" y="4430"/>
                    </a:cubicBezTo>
                    <a:cubicBezTo>
                      <a:pt x="8908" y="3501"/>
                      <a:pt x="8622" y="2620"/>
                      <a:pt x="8098" y="1882"/>
                    </a:cubicBezTo>
                    <a:cubicBezTo>
                      <a:pt x="8169" y="1763"/>
                      <a:pt x="8193" y="1620"/>
                      <a:pt x="8193" y="1477"/>
                    </a:cubicBezTo>
                    <a:cubicBezTo>
                      <a:pt x="8193" y="1048"/>
                      <a:pt x="7860" y="691"/>
                      <a:pt x="7431" y="691"/>
                    </a:cubicBezTo>
                    <a:cubicBezTo>
                      <a:pt x="7264" y="691"/>
                      <a:pt x="7145" y="739"/>
                      <a:pt x="7026" y="810"/>
                    </a:cubicBezTo>
                    <a:cubicBezTo>
                      <a:pt x="6288" y="286"/>
                      <a:pt x="5383" y="0"/>
                      <a:pt x="44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7"/>
              <p:cNvSpPr/>
              <p:nvPr/>
            </p:nvSpPr>
            <p:spPr>
              <a:xfrm>
                <a:off x="1892025" y="2189800"/>
                <a:ext cx="144100" cy="143500"/>
              </a:xfrm>
              <a:custGeom>
                <a:avLst/>
                <a:gdLst/>
                <a:ahLst/>
                <a:cxnLst/>
                <a:rect l="l" t="t" r="r" b="b"/>
                <a:pathLst>
                  <a:path w="5764" h="5740" extrusionOk="0">
                    <a:moveTo>
                      <a:pt x="2620" y="524"/>
                    </a:moveTo>
                    <a:lnTo>
                      <a:pt x="2620" y="762"/>
                    </a:lnTo>
                    <a:cubicBezTo>
                      <a:pt x="2620" y="1215"/>
                      <a:pt x="2977" y="1548"/>
                      <a:pt x="3406" y="1548"/>
                    </a:cubicBezTo>
                    <a:cubicBezTo>
                      <a:pt x="3549" y="1548"/>
                      <a:pt x="3668" y="1667"/>
                      <a:pt x="3668" y="1810"/>
                    </a:cubicBezTo>
                    <a:cubicBezTo>
                      <a:pt x="3668" y="1977"/>
                      <a:pt x="3549" y="2072"/>
                      <a:pt x="3406" y="2072"/>
                    </a:cubicBezTo>
                    <a:lnTo>
                      <a:pt x="2358" y="2072"/>
                    </a:lnTo>
                    <a:cubicBezTo>
                      <a:pt x="1930" y="2072"/>
                      <a:pt x="1572" y="2429"/>
                      <a:pt x="1572" y="2858"/>
                    </a:cubicBezTo>
                    <a:cubicBezTo>
                      <a:pt x="1572" y="3025"/>
                      <a:pt x="1453" y="3120"/>
                      <a:pt x="1310" y="3120"/>
                    </a:cubicBezTo>
                    <a:lnTo>
                      <a:pt x="548" y="3120"/>
                    </a:lnTo>
                    <a:cubicBezTo>
                      <a:pt x="525" y="3048"/>
                      <a:pt x="525" y="2953"/>
                      <a:pt x="525" y="2858"/>
                    </a:cubicBezTo>
                    <a:cubicBezTo>
                      <a:pt x="525" y="1667"/>
                      <a:pt x="1453" y="667"/>
                      <a:pt x="2620" y="524"/>
                    </a:cubicBezTo>
                    <a:close/>
                    <a:moveTo>
                      <a:pt x="3144" y="524"/>
                    </a:moveTo>
                    <a:cubicBezTo>
                      <a:pt x="4335" y="667"/>
                      <a:pt x="5240" y="1667"/>
                      <a:pt x="5240" y="2858"/>
                    </a:cubicBezTo>
                    <a:cubicBezTo>
                      <a:pt x="5240" y="2953"/>
                      <a:pt x="5240" y="3048"/>
                      <a:pt x="5240" y="3120"/>
                    </a:cubicBezTo>
                    <a:lnTo>
                      <a:pt x="3930" y="3120"/>
                    </a:lnTo>
                    <a:cubicBezTo>
                      <a:pt x="3501" y="3120"/>
                      <a:pt x="3144" y="3477"/>
                      <a:pt x="3144" y="3906"/>
                    </a:cubicBezTo>
                    <a:cubicBezTo>
                      <a:pt x="3144" y="4049"/>
                      <a:pt x="3025" y="4168"/>
                      <a:pt x="2882" y="4168"/>
                    </a:cubicBezTo>
                    <a:lnTo>
                      <a:pt x="2358" y="4168"/>
                    </a:lnTo>
                    <a:cubicBezTo>
                      <a:pt x="1977" y="4168"/>
                      <a:pt x="1644" y="4453"/>
                      <a:pt x="1596" y="4835"/>
                    </a:cubicBezTo>
                    <a:cubicBezTo>
                      <a:pt x="1168" y="4549"/>
                      <a:pt x="834" y="4144"/>
                      <a:pt x="667" y="3644"/>
                    </a:cubicBezTo>
                    <a:lnTo>
                      <a:pt x="1310" y="3644"/>
                    </a:lnTo>
                    <a:cubicBezTo>
                      <a:pt x="1739" y="3644"/>
                      <a:pt x="2096" y="3310"/>
                      <a:pt x="2096" y="2858"/>
                    </a:cubicBezTo>
                    <a:cubicBezTo>
                      <a:pt x="2096" y="2715"/>
                      <a:pt x="2215" y="2596"/>
                      <a:pt x="2358" y="2596"/>
                    </a:cubicBezTo>
                    <a:lnTo>
                      <a:pt x="3406" y="2596"/>
                    </a:lnTo>
                    <a:cubicBezTo>
                      <a:pt x="3835" y="2596"/>
                      <a:pt x="4192" y="2263"/>
                      <a:pt x="4192" y="1810"/>
                    </a:cubicBezTo>
                    <a:cubicBezTo>
                      <a:pt x="4192" y="1381"/>
                      <a:pt x="3835" y="1048"/>
                      <a:pt x="3406" y="1048"/>
                    </a:cubicBezTo>
                    <a:cubicBezTo>
                      <a:pt x="3263" y="1048"/>
                      <a:pt x="3144" y="929"/>
                      <a:pt x="3144" y="762"/>
                    </a:cubicBezTo>
                    <a:lnTo>
                      <a:pt x="3144" y="524"/>
                    </a:lnTo>
                    <a:close/>
                    <a:moveTo>
                      <a:pt x="5121" y="3644"/>
                    </a:moveTo>
                    <a:cubicBezTo>
                      <a:pt x="4787" y="4573"/>
                      <a:pt x="3906" y="5216"/>
                      <a:pt x="2882" y="5216"/>
                    </a:cubicBezTo>
                    <a:cubicBezTo>
                      <a:pt x="2620" y="5216"/>
                      <a:pt x="2334" y="5168"/>
                      <a:pt x="2096" y="5096"/>
                    </a:cubicBezTo>
                    <a:lnTo>
                      <a:pt x="2096" y="4954"/>
                    </a:lnTo>
                    <a:cubicBezTo>
                      <a:pt x="2096" y="4811"/>
                      <a:pt x="2215" y="4692"/>
                      <a:pt x="2358" y="4692"/>
                    </a:cubicBezTo>
                    <a:lnTo>
                      <a:pt x="2882" y="4692"/>
                    </a:lnTo>
                    <a:cubicBezTo>
                      <a:pt x="3311" y="4692"/>
                      <a:pt x="3668" y="4358"/>
                      <a:pt x="3668" y="3906"/>
                    </a:cubicBezTo>
                    <a:cubicBezTo>
                      <a:pt x="3668" y="3763"/>
                      <a:pt x="3787" y="3644"/>
                      <a:pt x="3930" y="3644"/>
                    </a:cubicBezTo>
                    <a:close/>
                    <a:moveTo>
                      <a:pt x="2882" y="0"/>
                    </a:moveTo>
                    <a:cubicBezTo>
                      <a:pt x="1310" y="0"/>
                      <a:pt x="1" y="1286"/>
                      <a:pt x="1" y="2858"/>
                    </a:cubicBezTo>
                    <a:cubicBezTo>
                      <a:pt x="1" y="4453"/>
                      <a:pt x="1310" y="5739"/>
                      <a:pt x="2882" y="5739"/>
                    </a:cubicBezTo>
                    <a:cubicBezTo>
                      <a:pt x="4478" y="5739"/>
                      <a:pt x="5764" y="4453"/>
                      <a:pt x="5764" y="2858"/>
                    </a:cubicBezTo>
                    <a:cubicBezTo>
                      <a:pt x="5764" y="1286"/>
                      <a:pt x="4478" y="0"/>
                      <a:pt x="2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73" name="Google Shape;173;p37"/>
          <p:cNvGrpSpPr/>
          <p:nvPr/>
        </p:nvGrpSpPr>
        <p:grpSpPr>
          <a:xfrm flipH="1">
            <a:off x="7965888" y="3976117"/>
            <a:ext cx="578775" cy="525200"/>
            <a:chOff x="1698875" y="1584550"/>
            <a:chExt cx="578775" cy="525200"/>
          </a:xfrm>
        </p:grpSpPr>
        <p:sp>
          <p:nvSpPr>
            <p:cNvPr id="174" name="Google Shape;174;p37"/>
            <p:cNvSpPr/>
            <p:nvPr/>
          </p:nvSpPr>
          <p:spPr>
            <a:xfrm>
              <a:off x="1698875" y="1584550"/>
              <a:ext cx="578775" cy="394825"/>
            </a:xfrm>
            <a:custGeom>
              <a:avLst/>
              <a:gdLst/>
              <a:ahLst/>
              <a:cxnLst/>
              <a:rect l="l" t="t" r="r" b="b"/>
              <a:pathLst>
                <a:path w="23151" h="15793" extrusionOk="0">
                  <a:moveTo>
                    <a:pt x="18824" y="1"/>
                  </a:moveTo>
                  <a:cubicBezTo>
                    <a:pt x="9978" y="1"/>
                    <a:pt x="2000" y="6135"/>
                    <a:pt x="34" y="15126"/>
                  </a:cubicBezTo>
                  <a:cubicBezTo>
                    <a:pt x="1" y="15192"/>
                    <a:pt x="1" y="15293"/>
                    <a:pt x="1" y="15359"/>
                  </a:cubicBezTo>
                  <a:lnTo>
                    <a:pt x="2136" y="15793"/>
                  </a:lnTo>
                  <a:cubicBezTo>
                    <a:pt x="2136" y="15726"/>
                    <a:pt x="2169" y="15659"/>
                    <a:pt x="2169" y="15593"/>
                  </a:cubicBezTo>
                  <a:cubicBezTo>
                    <a:pt x="3170" y="10989"/>
                    <a:pt x="5938" y="7253"/>
                    <a:pt x="9641" y="4885"/>
                  </a:cubicBezTo>
                  <a:cubicBezTo>
                    <a:pt x="12338" y="3169"/>
                    <a:pt x="15522" y="2191"/>
                    <a:pt x="18848" y="2191"/>
                  </a:cubicBezTo>
                  <a:cubicBezTo>
                    <a:pt x="20047" y="2191"/>
                    <a:pt x="21264" y="2318"/>
                    <a:pt x="22484" y="2583"/>
                  </a:cubicBezTo>
                  <a:cubicBezTo>
                    <a:pt x="22550" y="2583"/>
                    <a:pt x="22584" y="2617"/>
                    <a:pt x="22650" y="2650"/>
                  </a:cubicBezTo>
                  <a:lnTo>
                    <a:pt x="23151" y="515"/>
                  </a:lnTo>
                  <a:cubicBezTo>
                    <a:pt x="23084" y="482"/>
                    <a:pt x="23017" y="482"/>
                    <a:pt x="22951" y="449"/>
                  </a:cubicBezTo>
                  <a:cubicBezTo>
                    <a:pt x="21567" y="146"/>
                    <a:pt x="20185" y="1"/>
                    <a:pt x="18824"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7"/>
            <p:cNvSpPr/>
            <p:nvPr/>
          </p:nvSpPr>
          <p:spPr>
            <a:xfrm>
              <a:off x="1840650" y="1729825"/>
              <a:ext cx="404475" cy="278750"/>
            </a:xfrm>
            <a:custGeom>
              <a:avLst/>
              <a:gdLst/>
              <a:ahLst/>
              <a:cxnLst/>
              <a:rect l="l" t="t" r="r" b="b"/>
              <a:pathLst>
                <a:path w="16179" h="11150" extrusionOk="0">
                  <a:moveTo>
                    <a:pt x="13147" y="0"/>
                  </a:moveTo>
                  <a:cubicBezTo>
                    <a:pt x="6969" y="0"/>
                    <a:pt x="1394" y="4271"/>
                    <a:pt x="34" y="10549"/>
                  </a:cubicBezTo>
                  <a:cubicBezTo>
                    <a:pt x="34" y="10616"/>
                    <a:pt x="34" y="10649"/>
                    <a:pt x="1" y="10716"/>
                  </a:cubicBezTo>
                  <a:lnTo>
                    <a:pt x="2135" y="11149"/>
                  </a:lnTo>
                  <a:cubicBezTo>
                    <a:pt x="2169" y="11116"/>
                    <a:pt x="2169" y="11083"/>
                    <a:pt x="2169" y="11016"/>
                  </a:cubicBezTo>
                  <a:cubicBezTo>
                    <a:pt x="2836" y="8014"/>
                    <a:pt x="4671" y="5512"/>
                    <a:pt x="7072" y="3978"/>
                  </a:cubicBezTo>
                  <a:cubicBezTo>
                    <a:pt x="8859" y="2827"/>
                    <a:pt x="10968" y="2180"/>
                    <a:pt x="13150" y="2180"/>
                  </a:cubicBezTo>
                  <a:cubicBezTo>
                    <a:pt x="13943" y="2180"/>
                    <a:pt x="14745" y="2265"/>
                    <a:pt x="15545" y="2443"/>
                  </a:cubicBezTo>
                  <a:cubicBezTo>
                    <a:pt x="15612" y="2443"/>
                    <a:pt x="15645" y="2476"/>
                    <a:pt x="15678" y="2476"/>
                  </a:cubicBezTo>
                  <a:lnTo>
                    <a:pt x="16179" y="342"/>
                  </a:lnTo>
                  <a:cubicBezTo>
                    <a:pt x="16112" y="342"/>
                    <a:pt x="16079" y="308"/>
                    <a:pt x="16012" y="308"/>
                  </a:cubicBezTo>
                  <a:cubicBezTo>
                    <a:pt x="15052" y="100"/>
                    <a:pt x="14092" y="0"/>
                    <a:pt x="13147" y="0"/>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7"/>
            <p:cNvSpPr/>
            <p:nvPr/>
          </p:nvSpPr>
          <p:spPr>
            <a:xfrm>
              <a:off x="1974075" y="1866325"/>
              <a:ext cx="240200" cy="169775"/>
            </a:xfrm>
            <a:custGeom>
              <a:avLst/>
              <a:gdLst/>
              <a:ahLst/>
              <a:cxnLst/>
              <a:rect l="l" t="t" r="r" b="b"/>
              <a:pathLst>
                <a:path w="9608" h="6791" extrusionOk="0">
                  <a:moveTo>
                    <a:pt x="7806" y="1"/>
                  </a:moveTo>
                  <a:cubicBezTo>
                    <a:pt x="4158" y="1"/>
                    <a:pt x="843" y="2527"/>
                    <a:pt x="34" y="6256"/>
                  </a:cubicBezTo>
                  <a:cubicBezTo>
                    <a:pt x="34" y="6290"/>
                    <a:pt x="34" y="6323"/>
                    <a:pt x="1" y="6357"/>
                  </a:cubicBezTo>
                  <a:lnTo>
                    <a:pt x="2169" y="6790"/>
                  </a:lnTo>
                  <a:cubicBezTo>
                    <a:pt x="2169" y="6757"/>
                    <a:pt x="2169" y="6757"/>
                    <a:pt x="2169" y="6723"/>
                  </a:cubicBezTo>
                  <a:cubicBezTo>
                    <a:pt x="2503" y="5189"/>
                    <a:pt x="3437" y="3888"/>
                    <a:pt x="4704" y="3088"/>
                  </a:cubicBezTo>
                  <a:cubicBezTo>
                    <a:pt x="5604" y="2504"/>
                    <a:pt x="6681" y="2186"/>
                    <a:pt x="7794" y="2186"/>
                  </a:cubicBezTo>
                  <a:cubicBezTo>
                    <a:pt x="8207" y="2186"/>
                    <a:pt x="8625" y="2230"/>
                    <a:pt x="9041" y="2320"/>
                  </a:cubicBezTo>
                  <a:lnTo>
                    <a:pt x="9107" y="2320"/>
                  </a:lnTo>
                  <a:lnTo>
                    <a:pt x="9608" y="219"/>
                  </a:lnTo>
                  <a:cubicBezTo>
                    <a:pt x="9574" y="185"/>
                    <a:pt x="9541" y="185"/>
                    <a:pt x="9508" y="185"/>
                  </a:cubicBezTo>
                  <a:cubicBezTo>
                    <a:pt x="8938" y="61"/>
                    <a:pt x="8368" y="1"/>
                    <a:pt x="7806"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7"/>
            <p:cNvSpPr/>
            <p:nvPr/>
          </p:nvSpPr>
          <p:spPr>
            <a:xfrm>
              <a:off x="2118350" y="2020575"/>
              <a:ext cx="101775" cy="89175"/>
            </a:xfrm>
            <a:custGeom>
              <a:avLst/>
              <a:gdLst/>
              <a:ahLst/>
              <a:cxnLst/>
              <a:rect l="l" t="t" r="r" b="b"/>
              <a:pathLst>
                <a:path w="4071" h="3567" extrusionOk="0">
                  <a:moveTo>
                    <a:pt x="2039" y="1"/>
                  </a:moveTo>
                  <a:cubicBezTo>
                    <a:pt x="1707" y="1"/>
                    <a:pt x="1370" y="93"/>
                    <a:pt x="1068" y="287"/>
                  </a:cubicBezTo>
                  <a:cubicBezTo>
                    <a:pt x="234" y="820"/>
                    <a:pt x="1" y="1921"/>
                    <a:pt x="534" y="2755"/>
                  </a:cubicBezTo>
                  <a:cubicBezTo>
                    <a:pt x="879" y="3272"/>
                    <a:pt x="1460" y="3566"/>
                    <a:pt x="2053" y="3566"/>
                  </a:cubicBezTo>
                  <a:cubicBezTo>
                    <a:pt x="2378" y="3566"/>
                    <a:pt x="2707" y="3478"/>
                    <a:pt x="3003" y="3289"/>
                  </a:cubicBezTo>
                  <a:cubicBezTo>
                    <a:pt x="3803" y="2755"/>
                    <a:pt x="4070" y="1654"/>
                    <a:pt x="3536" y="820"/>
                  </a:cubicBezTo>
                  <a:cubicBezTo>
                    <a:pt x="3196" y="288"/>
                    <a:pt x="2625" y="1"/>
                    <a:pt x="2039"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37"/>
          <p:cNvGrpSpPr/>
          <p:nvPr/>
        </p:nvGrpSpPr>
        <p:grpSpPr>
          <a:xfrm>
            <a:off x="8076800" y="485350"/>
            <a:ext cx="467875" cy="467850"/>
            <a:chOff x="5425700" y="2807450"/>
            <a:chExt cx="467875" cy="467850"/>
          </a:xfrm>
        </p:grpSpPr>
        <p:sp>
          <p:nvSpPr>
            <p:cNvPr id="179" name="Google Shape;179;p37"/>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7"/>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7"/>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7"/>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7"/>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7"/>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7"/>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7"/>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87"/>
        <p:cNvGrpSpPr/>
        <p:nvPr/>
      </p:nvGrpSpPr>
      <p:grpSpPr>
        <a:xfrm>
          <a:off x="0" y="0"/>
          <a:ext cx="0" cy="0"/>
          <a:chOff x="0" y="0"/>
          <a:chExt cx="0" cy="0"/>
        </a:xfrm>
      </p:grpSpPr>
      <p:grpSp>
        <p:nvGrpSpPr>
          <p:cNvPr id="188" name="Google Shape;188;p38"/>
          <p:cNvGrpSpPr/>
          <p:nvPr/>
        </p:nvGrpSpPr>
        <p:grpSpPr>
          <a:xfrm rot="-5400000" flipH="1">
            <a:off x="600865" y="4015360"/>
            <a:ext cx="578775" cy="525200"/>
            <a:chOff x="1698875" y="1584550"/>
            <a:chExt cx="578775" cy="525200"/>
          </a:xfrm>
        </p:grpSpPr>
        <p:sp>
          <p:nvSpPr>
            <p:cNvPr id="189" name="Google Shape;189;p38"/>
            <p:cNvSpPr/>
            <p:nvPr/>
          </p:nvSpPr>
          <p:spPr>
            <a:xfrm>
              <a:off x="1698875" y="1584550"/>
              <a:ext cx="578775" cy="394825"/>
            </a:xfrm>
            <a:custGeom>
              <a:avLst/>
              <a:gdLst/>
              <a:ahLst/>
              <a:cxnLst/>
              <a:rect l="l" t="t" r="r" b="b"/>
              <a:pathLst>
                <a:path w="23151" h="15793" extrusionOk="0">
                  <a:moveTo>
                    <a:pt x="18824" y="1"/>
                  </a:moveTo>
                  <a:cubicBezTo>
                    <a:pt x="9978" y="1"/>
                    <a:pt x="2000" y="6135"/>
                    <a:pt x="34" y="15126"/>
                  </a:cubicBezTo>
                  <a:cubicBezTo>
                    <a:pt x="1" y="15192"/>
                    <a:pt x="1" y="15293"/>
                    <a:pt x="1" y="15359"/>
                  </a:cubicBezTo>
                  <a:lnTo>
                    <a:pt x="2136" y="15793"/>
                  </a:lnTo>
                  <a:cubicBezTo>
                    <a:pt x="2136" y="15726"/>
                    <a:pt x="2169" y="15659"/>
                    <a:pt x="2169" y="15593"/>
                  </a:cubicBezTo>
                  <a:cubicBezTo>
                    <a:pt x="3170" y="10989"/>
                    <a:pt x="5938" y="7253"/>
                    <a:pt x="9641" y="4885"/>
                  </a:cubicBezTo>
                  <a:cubicBezTo>
                    <a:pt x="12338" y="3169"/>
                    <a:pt x="15522" y="2191"/>
                    <a:pt x="18848" y="2191"/>
                  </a:cubicBezTo>
                  <a:cubicBezTo>
                    <a:pt x="20047" y="2191"/>
                    <a:pt x="21264" y="2318"/>
                    <a:pt x="22484" y="2583"/>
                  </a:cubicBezTo>
                  <a:cubicBezTo>
                    <a:pt x="22550" y="2583"/>
                    <a:pt x="22584" y="2617"/>
                    <a:pt x="22650" y="2650"/>
                  </a:cubicBezTo>
                  <a:lnTo>
                    <a:pt x="23151" y="515"/>
                  </a:lnTo>
                  <a:cubicBezTo>
                    <a:pt x="23084" y="482"/>
                    <a:pt x="23017" y="482"/>
                    <a:pt x="22951" y="449"/>
                  </a:cubicBezTo>
                  <a:cubicBezTo>
                    <a:pt x="21567" y="146"/>
                    <a:pt x="20185" y="1"/>
                    <a:pt x="18824"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8"/>
            <p:cNvSpPr/>
            <p:nvPr/>
          </p:nvSpPr>
          <p:spPr>
            <a:xfrm>
              <a:off x="1840650" y="1729825"/>
              <a:ext cx="404475" cy="278750"/>
            </a:xfrm>
            <a:custGeom>
              <a:avLst/>
              <a:gdLst/>
              <a:ahLst/>
              <a:cxnLst/>
              <a:rect l="l" t="t" r="r" b="b"/>
              <a:pathLst>
                <a:path w="16179" h="11150" extrusionOk="0">
                  <a:moveTo>
                    <a:pt x="13147" y="0"/>
                  </a:moveTo>
                  <a:cubicBezTo>
                    <a:pt x="6969" y="0"/>
                    <a:pt x="1394" y="4271"/>
                    <a:pt x="34" y="10549"/>
                  </a:cubicBezTo>
                  <a:cubicBezTo>
                    <a:pt x="34" y="10616"/>
                    <a:pt x="34" y="10649"/>
                    <a:pt x="1" y="10716"/>
                  </a:cubicBezTo>
                  <a:lnTo>
                    <a:pt x="2135" y="11149"/>
                  </a:lnTo>
                  <a:cubicBezTo>
                    <a:pt x="2169" y="11116"/>
                    <a:pt x="2169" y="11083"/>
                    <a:pt x="2169" y="11016"/>
                  </a:cubicBezTo>
                  <a:cubicBezTo>
                    <a:pt x="2836" y="8014"/>
                    <a:pt x="4671" y="5512"/>
                    <a:pt x="7072" y="3978"/>
                  </a:cubicBezTo>
                  <a:cubicBezTo>
                    <a:pt x="8859" y="2827"/>
                    <a:pt x="10968" y="2180"/>
                    <a:pt x="13150" y="2180"/>
                  </a:cubicBezTo>
                  <a:cubicBezTo>
                    <a:pt x="13943" y="2180"/>
                    <a:pt x="14745" y="2265"/>
                    <a:pt x="15545" y="2443"/>
                  </a:cubicBezTo>
                  <a:cubicBezTo>
                    <a:pt x="15612" y="2443"/>
                    <a:pt x="15645" y="2476"/>
                    <a:pt x="15678" y="2476"/>
                  </a:cubicBezTo>
                  <a:lnTo>
                    <a:pt x="16179" y="342"/>
                  </a:lnTo>
                  <a:cubicBezTo>
                    <a:pt x="16112" y="342"/>
                    <a:pt x="16079" y="308"/>
                    <a:pt x="16012" y="308"/>
                  </a:cubicBezTo>
                  <a:cubicBezTo>
                    <a:pt x="15052" y="100"/>
                    <a:pt x="14092" y="0"/>
                    <a:pt x="13147" y="0"/>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8"/>
            <p:cNvSpPr/>
            <p:nvPr/>
          </p:nvSpPr>
          <p:spPr>
            <a:xfrm>
              <a:off x="1974075" y="1866325"/>
              <a:ext cx="240200" cy="169775"/>
            </a:xfrm>
            <a:custGeom>
              <a:avLst/>
              <a:gdLst/>
              <a:ahLst/>
              <a:cxnLst/>
              <a:rect l="l" t="t" r="r" b="b"/>
              <a:pathLst>
                <a:path w="9608" h="6791" extrusionOk="0">
                  <a:moveTo>
                    <a:pt x="7806" y="1"/>
                  </a:moveTo>
                  <a:cubicBezTo>
                    <a:pt x="4158" y="1"/>
                    <a:pt x="843" y="2527"/>
                    <a:pt x="34" y="6256"/>
                  </a:cubicBezTo>
                  <a:cubicBezTo>
                    <a:pt x="34" y="6290"/>
                    <a:pt x="34" y="6323"/>
                    <a:pt x="1" y="6357"/>
                  </a:cubicBezTo>
                  <a:lnTo>
                    <a:pt x="2169" y="6790"/>
                  </a:lnTo>
                  <a:cubicBezTo>
                    <a:pt x="2169" y="6757"/>
                    <a:pt x="2169" y="6757"/>
                    <a:pt x="2169" y="6723"/>
                  </a:cubicBezTo>
                  <a:cubicBezTo>
                    <a:pt x="2503" y="5189"/>
                    <a:pt x="3437" y="3888"/>
                    <a:pt x="4704" y="3088"/>
                  </a:cubicBezTo>
                  <a:cubicBezTo>
                    <a:pt x="5604" y="2504"/>
                    <a:pt x="6681" y="2186"/>
                    <a:pt x="7794" y="2186"/>
                  </a:cubicBezTo>
                  <a:cubicBezTo>
                    <a:pt x="8207" y="2186"/>
                    <a:pt x="8625" y="2230"/>
                    <a:pt x="9041" y="2320"/>
                  </a:cubicBezTo>
                  <a:lnTo>
                    <a:pt x="9107" y="2320"/>
                  </a:lnTo>
                  <a:lnTo>
                    <a:pt x="9608" y="219"/>
                  </a:lnTo>
                  <a:cubicBezTo>
                    <a:pt x="9574" y="185"/>
                    <a:pt x="9541" y="185"/>
                    <a:pt x="9508" y="185"/>
                  </a:cubicBezTo>
                  <a:cubicBezTo>
                    <a:pt x="8938" y="61"/>
                    <a:pt x="8368" y="1"/>
                    <a:pt x="7806"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8"/>
            <p:cNvSpPr/>
            <p:nvPr/>
          </p:nvSpPr>
          <p:spPr>
            <a:xfrm>
              <a:off x="2118350" y="2020575"/>
              <a:ext cx="101775" cy="89175"/>
            </a:xfrm>
            <a:custGeom>
              <a:avLst/>
              <a:gdLst/>
              <a:ahLst/>
              <a:cxnLst/>
              <a:rect l="l" t="t" r="r" b="b"/>
              <a:pathLst>
                <a:path w="4071" h="3567" extrusionOk="0">
                  <a:moveTo>
                    <a:pt x="2039" y="1"/>
                  </a:moveTo>
                  <a:cubicBezTo>
                    <a:pt x="1707" y="1"/>
                    <a:pt x="1370" y="93"/>
                    <a:pt x="1068" y="287"/>
                  </a:cubicBezTo>
                  <a:cubicBezTo>
                    <a:pt x="234" y="820"/>
                    <a:pt x="1" y="1921"/>
                    <a:pt x="534" y="2755"/>
                  </a:cubicBezTo>
                  <a:cubicBezTo>
                    <a:pt x="879" y="3272"/>
                    <a:pt x="1460" y="3566"/>
                    <a:pt x="2053" y="3566"/>
                  </a:cubicBezTo>
                  <a:cubicBezTo>
                    <a:pt x="2378" y="3566"/>
                    <a:pt x="2707" y="3478"/>
                    <a:pt x="3003" y="3289"/>
                  </a:cubicBezTo>
                  <a:cubicBezTo>
                    <a:pt x="3803" y="2755"/>
                    <a:pt x="4070" y="1654"/>
                    <a:pt x="3536" y="820"/>
                  </a:cubicBezTo>
                  <a:cubicBezTo>
                    <a:pt x="3196" y="288"/>
                    <a:pt x="2625" y="1"/>
                    <a:pt x="2039"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38"/>
          <p:cNvGrpSpPr/>
          <p:nvPr/>
        </p:nvGrpSpPr>
        <p:grpSpPr>
          <a:xfrm>
            <a:off x="8311775" y="4218950"/>
            <a:ext cx="467875" cy="467850"/>
            <a:chOff x="5425700" y="2807450"/>
            <a:chExt cx="467875" cy="467850"/>
          </a:xfrm>
        </p:grpSpPr>
        <p:sp>
          <p:nvSpPr>
            <p:cNvPr id="194" name="Google Shape;194;p38"/>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8"/>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8"/>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8"/>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8"/>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8"/>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8"/>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8"/>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body" idx="1"/>
          </p:nvPr>
        </p:nvSpPr>
        <p:spPr>
          <a:xfrm>
            <a:off x="720000" y="1941300"/>
            <a:ext cx="2580000" cy="10356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Clr>
                <a:schemeClr val="lt1"/>
              </a:buClr>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
        <p:nvSpPr>
          <p:cNvPr id="17" name="Google Shape;17;p4"/>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6"/>
        <p:cNvGrpSpPr/>
        <p:nvPr/>
      </p:nvGrpSpPr>
      <p:grpSpPr>
        <a:xfrm>
          <a:off x="0" y="0"/>
          <a:ext cx="0" cy="0"/>
          <a:chOff x="0" y="0"/>
          <a:chExt cx="0" cy="0"/>
        </a:xfrm>
      </p:grpSpPr>
      <p:sp>
        <p:nvSpPr>
          <p:cNvPr id="27" name="Google Shape;27;p7"/>
          <p:cNvSpPr txBox="1">
            <a:spLocks noGrp="1"/>
          </p:cNvSpPr>
          <p:nvPr>
            <p:ph type="subTitle" idx="1"/>
          </p:nvPr>
        </p:nvSpPr>
        <p:spPr>
          <a:xfrm>
            <a:off x="720000" y="1758900"/>
            <a:ext cx="40506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1600"/>
              <a:buChar char="●"/>
              <a:defRPr sz="1600"/>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
        <p:nvSpPr>
          <p:cNvPr id="28" name="Google Shape;28;p7"/>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sz="34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 name="Google Shape;29;p7"/>
          <p:cNvSpPr>
            <a:spLocks noGrp="1"/>
          </p:cNvSpPr>
          <p:nvPr>
            <p:ph type="pic" idx="2"/>
          </p:nvPr>
        </p:nvSpPr>
        <p:spPr>
          <a:xfrm>
            <a:off x="5119125" y="1414474"/>
            <a:ext cx="2987100" cy="2987100"/>
          </a:xfrm>
          <a:prstGeom prst="ellipse">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0"/>
        <p:cNvGrpSpPr/>
        <p:nvPr/>
      </p:nvGrpSpPr>
      <p:grpSpPr>
        <a:xfrm>
          <a:off x="0" y="0"/>
          <a:ext cx="0" cy="0"/>
          <a:chOff x="0" y="0"/>
          <a:chExt cx="0" cy="0"/>
        </a:xfrm>
      </p:grpSpPr>
      <p:sp>
        <p:nvSpPr>
          <p:cNvPr id="31" name="Google Shape;31;p8"/>
          <p:cNvSpPr txBox="1">
            <a:spLocks noGrp="1"/>
          </p:cNvSpPr>
          <p:nvPr>
            <p:ph type="title"/>
          </p:nvPr>
        </p:nvSpPr>
        <p:spPr>
          <a:xfrm>
            <a:off x="4234975" y="1334900"/>
            <a:ext cx="4195800" cy="2094000"/>
          </a:xfrm>
          <a:prstGeom prst="rect">
            <a:avLst/>
          </a:prstGeom>
        </p:spPr>
        <p:txBody>
          <a:bodyPr spcFirstLastPara="1" wrap="square" lIns="91425" tIns="91425" rIns="91425" bIns="91425" anchor="b" anchorCtr="0">
            <a:noAutofit/>
          </a:bodyPr>
          <a:lstStyle>
            <a:lvl1pPr lvl="0" algn="ctr">
              <a:lnSpc>
                <a:spcPct val="90000"/>
              </a:lnSpc>
              <a:spcBef>
                <a:spcPts val="0"/>
              </a:spcBef>
              <a:spcAft>
                <a:spcPts val="0"/>
              </a:spcAft>
              <a:buSzPts val="4800"/>
              <a:buNone/>
              <a:defRPr sz="6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txBox="1">
            <a:spLocks noGrp="1"/>
          </p:cNvSpPr>
          <p:nvPr>
            <p:ph type="title"/>
          </p:nvPr>
        </p:nvSpPr>
        <p:spPr>
          <a:xfrm>
            <a:off x="4107713" y="1406875"/>
            <a:ext cx="4323000" cy="1460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9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4" name="Google Shape;34;p9"/>
          <p:cNvSpPr txBox="1">
            <a:spLocks noGrp="1"/>
          </p:cNvSpPr>
          <p:nvPr>
            <p:ph type="subTitle" idx="1"/>
          </p:nvPr>
        </p:nvSpPr>
        <p:spPr>
          <a:xfrm>
            <a:off x="4107777" y="2791275"/>
            <a:ext cx="4323000" cy="671100"/>
          </a:xfrm>
          <a:prstGeom prst="rect">
            <a:avLst/>
          </a:prstGeom>
          <a:solidFill>
            <a:schemeClr val="accent5"/>
          </a:solidFill>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5"/>
        <p:cNvGrpSpPr/>
        <p:nvPr/>
      </p:nvGrpSpPr>
      <p:grpSpPr>
        <a:xfrm>
          <a:off x="0" y="0"/>
          <a:ext cx="0" cy="0"/>
          <a:chOff x="0" y="0"/>
          <a:chExt cx="0" cy="0"/>
        </a:xfrm>
      </p:grpSpPr>
      <p:sp>
        <p:nvSpPr>
          <p:cNvPr id="36" name="Google Shape;36;p10"/>
          <p:cNvSpPr>
            <a:spLocks noGrp="1"/>
          </p:cNvSpPr>
          <p:nvPr>
            <p:ph type="pic" idx="2"/>
          </p:nvPr>
        </p:nvSpPr>
        <p:spPr>
          <a:xfrm>
            <a:off x="0" y="0"/>
            <a:ext cx="9144000" cy="5143500"/>
          </a:xfrm>
          <a:prstGeom prst="rect">
            <a:avLst/>
          </a:prstGeom>
          <a:noFill/>
          <a:ln>
            <a:noFill/>
          </a:ln>
        </p:spPr>
      </p:sp>
      <p:sp>
        <p:nvSpPr>
          <p:cNvPr id="37" name="Google Shape;37;p10"/>
          <p:cNvSpPr txBox="1">
            <a:spLocks noGrp="1"/>
          </p:cNvSpPr>
          <p:nvPr>
            <p:ph type="title"/>
          </p:nvPr>
        </p:nvSpPr>
        <p:spPr>
          <a:xfrm>
            <a:off x="1019600" y="3668100"/>
            <a:ext cx="7104900" cy="572700"/>
          </a:xfrm>
          <a:prstGeom prst="rect">
            <a:avLst/>
          </a:prstGeom>
          <a:solidFill>
            <a:schemeClr val="accent5"/>
          </a:solidFill>
        </p:spPr>
        <p:txBody>
          <a:bodyPr spcFirstLastPara="1" wrap="square" lIns="91425" tIns="91425" rIns="91425" bIns="91425" anchor="ctr"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8"/>
        <p:cNvGrpSpPr/>
        <p:nvPr/>
      </p:nvGrpSpPr>
      <p:grpSpPr>
        <a:xfrm>
          <a:off x="0" y="0"/>
          <a:ext cx="0" cy="0"/>
          <a:chOff x="0" y="0"/>
          <a:chExt cx="0" cy="0"/>
        </a:xfrm>
      </p:grpSpPr>
      <p:sp>
        <p:nvSpPr>
          <p:cNvPr id="39" name="Google Shape;39;p11"/>
          <p:cNvSpPr txBox="1">
            <a:spLocks noGrp="1"/>
          </p:cNvSpPr>
          <p:nvPr>
            <p:ph type="title" hasCustomPrompt="1"/>
          </p:nvPr>
        </p:nvSpPr>
        <p:spPr>
          <a:xfrm>
            <a:off x="1217600" y="1763375"/>
            <a:ext cx="6708900" cy="1303500"/>
          </a:xfrm>
          <a:prstGeom prst="rect">
            <a:avLst/>
          </a:prstGeom>
          <a:solidFill>
            <a:schemeClr val="accent5"/>
          </a:solidFill>
        </p:spPr>
        <p:txBody>
          <a:bodyPr spcFirstLastPara="1" wrap="square" lIns="91425" tIns="91425" rIns="91425" bIns="91425" anchor="b" anchorCtr="0">
            <a:noAutofit/>
          </a:bodyPr>
          <a:lstStyle>
            <a:lvl1pPr lvl="0" algn="ctr">
              <a:spcBef>
                <a:spcPts val="0"/>
              </a:spcBef>
              <a:spcAft>
                <a:spcPts val="0"/>
              </a:spcAft>
              <a:buSzPts val="9600"/>
              <a:buNone/>
              <a:defRPr sz="6500">
                <a:solidFill>
                  <a:schemeClr val="dk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0" name="Google Shape;40;p11"/>
          <p:cNvSpPr txBox="1">
            <a:spLocks noGrp="1"/>
          </p:cNvSpPr>
          <p:nvPr>
            <p:ph type="subTitle" idx="1"/>
          </p:nvPr>
        </p:nvSpPr>
        <p:spPr>
          <a:xfrm>
            <a:off x="1217600" y="3187822"/>
            <a:ext cx="67089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4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lt1"/>
              </a:buClr>
              <a:buSzPts val="3500"/>
              <a:buFont typeface="Space Grotesk"/>
              <a:buNone/>
              <a:defRPr sz="3500" b="1">
                <a:solidFill>
                  <a:schemeClr val="lt1"/>
                </a:solidFill>
                <a:latin typeface="Space Grotesk"/>
                <a:ea typeface="Space Grotesk"/>
                <a:cs typeface="Space Grotesk"/>
                <a:sym typeface="Space Grotesk"/>
              </a:defRPr>
            </a:lvl1pPr>
            <a:lvl2pPr lvl="1" rtl="0">
              <a:spcBef>
                <a:spcPts val="0"/>
              </a:spcBef>
              <a:spcAft>
                <a:spcPts val="0"/>
              </a:spcAft>
              <a:buClr>
                <a:schemeClr val="lt1"/>
              </a:buClr>
              <a:buSzPts val="3500"/>
              <a:buFont typeface="Space Grotesk"/>
              <a:buNone/>
              <a:defRPr sz="3500" b="1">
                <a:solidFill>
                  <a:schemeClr val="lt1"/>
                </a:solidFill>
                <a:latin typeface="Space Grotesk"/>
                <a:ea typeface="Space Grotesk"/>
                <a:cs typeface="Space Grotesk"/>
                <a:sym typeface="Space Grotesk"/>
              </a:defRPr>
            </a:lvl2pPr>
            <a:lvl3pPr lvl="2" rtl="0">
              <a:spcBef>
                <a:spcPts val="0"/>
              </a:spcBef>
              <a:spcAft>
                <a:spcPts val="0"/>
              </a:spcAft>
              <a:buClr>
                <a:schemeClr val="lt1"/>
              </a:buClr>
              <a:buSzPts val="3500"/>
              <a:buFont typeface="Space Grotesk"/>
              <a:buNone/>
              <a:defRPr sz="3500" b="1">
                <a:solidFill>
                  <a:schemeClr val="lt1"/>
                </a:solidFill>
                <a:latin typeface="Space Grotesk"/>
                <a:ea typeface="Space Grotesk"/>
                <a:cs typeface="Space Grotesk"/>
                <a:sym typeface="Space Grotesk"/>
              </a:defRPr>
            </a:lvl3pPr>
            <a:lvl4pPr lvl="3" rtl="0">
              <a:spcBef>
                <a:spcPts val="0"/>
              </a:spcBef>
              <a:spcAft>
                <a:spcPts val="0"/>
              </a:spcAft>
              <a:buClr>
                <a:schemeClr val="lt1"/>
              </a:buClr>
              <a:buSzPts val="3500"/>
              <a:buFont typeface="Space Grotesk"/>
              <a:buNone/>
              <a:defRPr sz="3500" b="1">
                <a:solidFill>
                  <a:schemeClr val="lt1"/>
                </a:solidFill>
                <a:latin typeface="Space Grotesk"/>
                <a:ea typeface="Space Grotesk"/>
                <a:cs typeface="Space Grotesk"/>
                <a:sym typeface="Space Grotesk"/>
              </a:defRPr>
            </a:lvl4pPr>
            <a:lvl5pPr lvl="4" rtl="0">
              <a:spcBef>
                <a:spcPts val="0"/>
              </a:spcBef>
              <a:spcAft>
                <a:spcPts val="0"/>
              </a:spcAft>
              <a:buClr>
                <a:schemeClr val="lt1"/>
              </a:buClr>
              <a:buSzPts val="3500"/>
              <a:buFont typeface="Space Grotesk"/>
              <a:buNone/>
              <a:defRPr sz="3500" b="1">
                <a:solidFill>
                  <a:schemeClr val="lt1"/>
                </a:solidFill>
                <a:latin typeface="Space Grotesk"/>
                <a:ea typeface="Space Grotesk"/>
                <a:cs typeface="Space Grotesk"/>
                <a:sym typeface="Space Grotesk"/>
              </a:defRPr>
            </a:lvl5pPr>
            <a:lvl6pPr lvl="5" rtl="0">
              <a:spcBef>
                <a:spcPts val="0"/>
              </a:spcBef>
              <a:spcAft>
                <a:spcPts val="0"/>
              </a:spcAft>
              <a:buClr>
                <a:schemeClr val="lt1"/>
              </a:buClr>
              <a:buSzPts val="3500"/>
              <a:buFont typeface="Space Grotesk"/>
              <a:buNone/>
              <a:defRPr sz="3500" b="1">
                <a:solidFill>
                  <a:schemeClr val="lt1"/>
                </a:solidFill>
                <a:latin typeface="Space Grotesk"/>
                <a:ea typeface="Space Grotesk"/>
                <a:cs typeface="Space Grotesk"/>
                <a:sym typeface="Space Grotesk"/>
              </a:defRPr>
            </a:lvl6pPr>
            <a:lvl7pPr lvl="6" rtl="0">
              <a:spcBef>
                <a:spcPts val="0"/>
              </a:spcBef>
              <a:spcAft>
                <a:spcPts val="0"/>
              </a:spcAft>
              <a:buClr>
                <a:schemeClr val="lt1"/>
              </a:buClr>
              <a:buSzPts val="3500"/>
              <a:buFont typeface="Space Grotesk"/>
              <a:buNone/>
              <a:defRPr sz="3500" b="1">
                <a:solidFill>
                  <a:schemeClr val="lt1"/>
                </a:solidFill>
                <a:latin typeface="Space Grotesk"/>
                <a:ea typeface="Space Grotesk"/>
                <a:cs typeface="Space Grotesk"/>
                <a:sym typeface="Space Grotesk"/>
              </a:defRPr>
            </a:lvl7pPr>
            <a:lvl8pPr lvl="7" rtl="0">
              <a:spcBef>
                <a:spcPts val="0"/>
              </a:spcBef>
              <a:spcAft>
                <a:spcPts val="0"/>
              </a:spcAft>
              <a:buClr>
                <a:schemeClr val="lt1"/>
              </a:buClr>
              <a:buSzPts val="3500"/>
              <a:buFont typeface="Space Grotesk"/>
              <a:buNone/>
              <a:defRPr sz="3500" b="1">
                <a:solidFill>
                  <a:schemeClr val="lt1"/>
                </a:solidFill>
                <a:latin typeface="Space Grotesk"/>
                <a:ea typeface="Space Grotesk"/>
                <a:cs typeface="Space Grotesk"/>
                <a:sym typeface="Space Grotesk"/>
              </a:defRPr>
            </a:lvl8pPr>
            <a:lvl9pPr lvl="8" rtl="0">
              <a:spcBef>
                <a:spcPts val="0"/>
              </a:spcBef>
              <a:spcAft>
                <a:spcPts val="0"/>
              </a:spcAft>
              <a:buClr>
                <a:schemeClr val="lt1"/>
              </a:buClr>
              <a:buSzPts val="3500"/>
              <a:buFont typeface="Space Grotesk"/>
              <a:buNone/>
              <a:defRPr sz="3500" b="1">
                <a:solidFill>
                  <a:schemeClr val="lt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1pPr>
            <a:lvl2pPr marL="914400" lvl="1"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2pPr>
            <a:lvl3pPr marL="1371600" lvl="2"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3pPr>
            <a:lvl4pPr marL="1828800" lvl="3"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4pPr>
            <a:lvl5pPr marL="2286000" lvl="4"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5pPr>
            <a:lvl6pPr marL="2743200" lvl="5"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6pPr>
            <a:lvl7pPr marL="3200400" lvl="6"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7pPr>
            <a:lvl8pPr marL="3657600" lvl="7"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8pPr>
            <a:lvl9pPr marL="4114800" lvl="8" indent="-317500">
              <a:lnSpc>
                <a:spcPct val="100000"/>
              </a:lnSpc>
              <a:spcBef>
                <a:spcPts val="0"/>
              </a:spcBef>
              <a:spcAft>
                <a:spcPts val="0"/>
              </a:spcAft>
              <a:buClr>
                <a:schemeClr val="dk1"/>
              </a:buClr>
              <a:buSzPts val="1400"/>
              <a:buFont typeface="Anaheim"/>
              <a:buChar char="■"/>
              <a:defRPr>
                <a:solidFill>
                  <a:schemeClr val="dk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4" r:id="rId14"/>
    <p:sldLayoutId id="2147483665" r:id="rId15"/>
    <p:sldLayoutId id="2147483666" r:id="rId16"/>
    <p:sldLayoutId id="2147483667" r:id="rId17"/>
    <p:sldLayoutId id="2147483668" r:id="rId18"/>
    <p:sldLayoutId id="2147483672" r:id="rId19"/>
    <p:sldLayoutId id="2147483673" r:id="rId20"/>
    <p:sldLayoutId id="2147483674" r:id="rId21"/>
    <p:sldLayoutId id="2147483675" r:id="rId22"/>
    <p:sldLayoutId id="2147483677" r:id="rId23"/>
    <p:sldLayoutId id="2147483680" r:id="rId24"/>
    <p:sldLayoutId id="2147483681" r:id="rId25"/>
    <p:sldLayoutId id="2147483683" r:id="rId26"/>
    <p:sldLayoutId id="2147483684" r:id="rId2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E46962"/>
          </p15:clr>
        </p15:guide>
        <p15:guide id="2" pos="2880">
          <p15:clr>
            <a:srgbClr val="E46962"/>
          </p15:clr>
        </p15:guide>
        <p15:guide id="3" pos="5311">
          <p15:clr>
            <a:srgbClr val="E46962"/>
          </p15:clr>
        </p15:guide>
        <p15:guide id="4" pos="449">
          <p15:clr>
            <a:srgbClr val="E46962"/>
          </p15:clr>
        </p15:guide>
        <p15:guide id="5" orient="horz" pos="340">
          <p15:clr>
            <a:srgbClr val="E46962"/>
          </p15:clr>
        </p15:guide>
        <p15:guide id="6" orient="horz" pos="2897">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7.xml"/><Relationship Id="rId5" Type="http://schemas.openxmlformats.org/officeDocument/2006/relationships/image" Target="../media/image3.png"/><Relationship Id="rId4" Type="http://schemas.openxmlformats.org/officeDocument/2006/relationships/hyperlink" Target="http://www.realize.cm/"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google.com/spreadsheets/d/1Vs2f0kJgtseAiSX-okaa9WrwI0cP1CvLLofahCaLf_k/copy" TargetMode="External"/><Relationship Id="rId2" Type="http://schemas.openxmlformats.org/officeDocument/2006/relationships/notesSlide" Target="../notesSlides/notesSlide19.xml"/><Relationship Id="rId1" Type="http://schemas.openxmlformats.org/officeDocument/2006/relationships/slideLayout" Target="../slideLayouts/slideLayout14.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hyperlink" Target="https://docs.google.com/spreadsheets/d/1Vs2f0kJgtseAiSX-okaa9WrwI0cP1CvLLofahCaLf_k/copy#gid=0" TargetMode="External"/><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4" Type="http://schemas.openxmlformats.org/officeDocument/2006/relationships/image" Target="../media/image9.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3" Type="http://schemas.openxmlformats.org/officeDocument/2006/relationships/hyperlink" Target="https://www.freepik.com/free-vector/hand-drawn-people-using-technological-devices-pack_4176195.htm/?utm_source=slidesgo_template&amp;utm_medium=referral-link&amp;utm_campaign=sg_credits&amp;utm_content=freepik"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p:cNvSpPr/>
          <p:nvPr/>
        </p:nvSpPr>
        <p:spPr>
          <a:xfrm>
            <a:off x="623775" y="49620"/>
            <a:ext cx="2679405" cy="29771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dirty="0"/>
              <a:t>REPUBLIC OF CAMEROON</a:t>
            </a:r>
            <a:endParaRPr lang="en-GB" sz="900" dirty="0" smtClean="0"/>
          </a:p>
          <a:p>
            <a:pPr algn="ctr"/>
            <a:r>
              <a:rPr lang="en-GB" sz="900" dirty="0" smtClean="0"/>
              <a:t>Peace </a:t>
            </a:r>
            <a:r>
              <a:rPr lang="en-GB" sz="900" dirty="0"/>
              <a:t>- Work - Fatherland</a:t>
            </a:r>
            <a:endParaRPr lang="en-US" sz="900" dirty="0"/>
          </a:p>
        </p:txBody>
      </p:sp>
      <p:pic>
        <p:nvPicPr>
          <p:cNvPr id="26" name="Picture 25" descr="C:\Users\lenovo\Downloads\school docs\iai logo.jpg"/>
          <p:cNvPicPr/>
          <p:nvPr/>
        </p:nvPicPr>
        <p:blipFill>
          <a:blip r:embed="rId2" cstate="print"/>
          <a:srcRect/>
          <a:stretch>
            <a:fillRect/>
          </a:stretch>
        </p:blipFill>
        <p:spPr>
          <a:xfrm>
            <a:off x="1389754" y="385844"/>
            <a:ext cx="1147445" cy="751840"/>
          </a:xfrm>
          <a:prstGeom prst="rect">
            <a:avLst/>
          </a:prstGeom>
          <a:ln>
            <a:noFill/>
          </a:ln>
        </p:spPr>
      </p:pic>
      <p:sp>
        <p:nvSpPr>
          <p:cNvPr id="24" name="Rectangle 23"/>
          <p:cNvSpPr/>
          <p:nvPr/>
        </p:nvSpPr>
        <p:spPr>
          <a:xfrm>
            <a:off x="464287" y="1099170"/>
            <a:ext cx="2105247" cy="121920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p:cNvSpPr/>
          <p:nvPr/>
        </p:nvSpPr>
        <p:spPr>
          <a:xfrm>
            <a:off x="5560814" y="49620"/>
            <a:ext cx="2679405" cy="297710"/>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30" name="Rectangle 29"/>
          <p:cNvSpPr/>
          <p:nvPr/>
        </p:nvSpPr>
        <p:spPr>
          <a:xfrm>
            <a:off x="6528391" y="49620"/>
            <a:ext cx="2268279" cy="36859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900" kern="100" dirty="0"/>
              <a:t>REPUBLIQUE DU </a:t>
            </a:r>
            <a:r>
              <a:rPr lang="fr-FR" sz="900" kern="100" dirty="0" smtClean="0"/>
              <a:t>CAMEROUN</a:t>
            </a:r>
            <a:endParaRPr lang="fr-FR" sz="900" dirty="0" smtClean="0"/>
          </a:p>
          <a:p>
            <a:pPr algn="ctr"/>
            <a:r>
              <a:rPr lang="fr-FR" sz="900" dirty="0" smtClean="0"/>
              <a:t>Paix </a:t>
            </a:r>
            <a:r>
              <a:rPr lang="fr-FR" sz="900" dirty="0"/>
              <a:t>– Travail - Patrie</a:t>
            </a:r>
            <a:endParaRPr lang="en-US" sz="900" dirty="0"/>
          </a:p>
        </p:txBody>
      </p:sp>
      <p:pic>
        <p:nvPicPr>
          <p:cNvPr id="34" name="Picture 5"/>
          <p:cNvPicPr/>
          <p:nvPr/>
        </p:nvPicPr>
        <p:blipFill>
          <a:blip r:embed="rId3" cstate="print">
            <a:duotone>
              <a:srgbClr val="000000"/>
              <a:srgbClr val="FFFFFF"/>
            </a:duotone>
          </a:blip>
          <a:srcRect/>
          <a:stretch>
            <a:fillRect/>
          </a:stretch>
        </p:blipFill>
        <p:spPr>
          <a:xfrm>
            <a:off x="6589817" y="347330"/>
            <a:ext cx="1928628" cy="668951"/>
          </a:xfrm>
          <a:prstGeom prst="rect">
            <a:avLst/>
          </a:prstGeom>
          <a:ln>
            <a:noFill/>
          </a:ln>
        </p:spPr>
      </p:pic>
      <p:sp>
        <p:nvSpPr>
          <p:cNvPr id="37" name="Rectangle 36"/>
          <p:cNvSpPr/>
          <p:nvPr/>
        </p:nvSpPr>
        <p:spPr>
          <a:xfrm>
            <a:off x="6840279" y="1066370"/>
            <a:ext cx="1318437" cy="283535"/>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sz="1100" kern="100" dirty="0"/>
              <a:t>REALIZE</a:t>
            </a:r>
            <a:endParaRPr lang="en-US" sz="1100" kern="100" dirty="0">
              <a:latin typeface="Times New Roman" panose="02020603050405020304" pitchFamily="18" charset="0"/>
              <a:ea typeface="Calibri" panose="020F0502020204030204" pitchFamily="34" charset="0"/>
              <a:cs typeface="SimSun" panose="02010600030101010101" pitchFamily="2" charset="-122"/>
            </a:endParaRPr>
          </a:p>
        </p:txBody>
      </p:sp>
      <p:sp>
        <p:nvSpPr>
          <p:cNvPr id="38" name="Rectangle à coins arrondis 37"/>
          <p:cNvSpPr/>
          <p:nvPr/>
        </p:nvSpPr>
        <p:spPr>
          <a:xfrm>
            <a:off x="6385438" y="1364748"/>
            <a:ext cx="2337385" cy="22021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GB" sz="1000" kern="100" dirty="0"/>
              <a:t>Tel: (237) 620256960/654486985</a:t>
            </a:r>
            <a:endParaRPr lang="en-US" sz="1000" kern="100" dirty="0">
              <a:latin typeface="Times New Roman" panose="02020603050405020304" pitchFamily="18" charset="0"/>
              <a:ea typeface="Calibri" panose="020F0502020204030204" pitchFamily="34" charset="0"/>
              <a:cs typeface="SimSun" panose="02010600030101010101" pitchFamily="2" charset="-122"/>
            </a:endParaRPr>
          </a:p>
        </p:txBody>
      </p:sp>
      <p:sp>
        <p:nvSpPr>
          <p:cNvPr id="40" name="Rectangle à coins arrondis 39"/>
          <p:cNvSpPr/>
          <p:nvPr/>
        </p:nvSpPr>
        <p:spPr>
          <a:xfrm>
            <a:off x="134680" y="1060656"/>
            <a:ext cx="3572539" cy="1048607"/>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900" kern="100" dirty="0"/>
              <a:t>AFRICAN INSTITUTE OF COMPUTER SCIENCES - CAMEROON OFFICE</a:t>
            </a:r>
            <a:endParaRPr lang="en-US" sz="900" kern="100" dirty="0"/>
          </a:p>
          <a:p>
            <a:pPr algn="ctr"/>
            <a:r>
              <a:rPr lang="en-GB" sz="900" kern="100" dirty="0"/>
              <a:t>PAUL BIYA TECHNOLOGICAL CENTER OF EXCELLENCE</a:t>
            </a:r>
            <a:endParaRPr lang="en-US" sz="900" kern="100" dirty="0"/>
          </a:p>
          <a:p>
            <a:pPr algn="ctr"/>
            <a:r>
              <a:rPr lang="en-GB" sz="900" kern="100" dirty="0"/>
              <a:t>P.O. Box: 13719 Yaoundé</a:t>
            </a:r>
            <a:endParaRPr lang="en-US" sz="900" kern="100" dirty="0"/>
          </a:p>
          <a:p>
            <a:pPr algn="ctr"/>
            <a:r>
              <a:rPr lang="en-GB" sz="900" kern="100" dirty="0"/>
              <a:t>Tel: +237.242.729.957 Fax: 22729958</a:t>
            </a:r>
            <a:endParaRPr lang="en-US" sz="900" kern="100" dirty="0"/>
          </a:p>
          <a:p>
            <a:pPr algn="ctr"/>
            <a:r>
              <a:rPr lang="fr-FR" sz="900" kern="100" dirty="0"/>
              <a:t>E-mail: contact@iaicameroun.com</a:t>
            </a:r>
            <a:endParaRPr lang="en-US" sz="900" kern="100" dirty="0"/>
          </a:p>
          <a:p>
            <a:pPr algn="ctr"/>
            <a:r>
              <a:rPr lang="fr-FR" sz="900" kern="100" dirty="0"/>
              <a:t>Web site: www.iaicameroun.com</a:t>
            </a:r>
            <a:endParaRPr lang="en-US" sz="900" kern="100" dirty="0">
              <a:latin typeface="Times New Roman" panose="02020603050405020304" pitchFamily="18" charset="0"/>
              <a:ea typeface="Calibri" panose="020F0502020204030204" pitchFamily="34" charset="0"/>
              <a:cs typeface="SimSun" panose="02010600030101010101" pitchFamily="2" charset="-122"/>
            </a:endParaRPr>
          </a:p>
        </p:txBody>
      </p:sp>
      <p:sp>
        <p:nvSpPr>
          <p:cNvPr id="44" name="Rectangle à coins arrondis 43"/>
          <p:cNvSpPr/>
          <p:nvPr/>
        </p:nvSpPr>
        <p:spPr>
          <a:xfrm>
            <a:off x="6508901" y="1578579"/>
            <a:ext cx="2337385" cy="22021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00" kern="100"/>
              <a:t>Email : realize.contactus@gmail.com</a:t>
            </a:r>
            <a:endParaRPr lang="en-US" sz="1000" kern="100" dirty="0">
              <a:latin typeface="Times New Roman" panose="02020603050405020304" pitchFamily="18" charset="0"/>
              <a:ea typeface="Calibri" panose="020F0502020204030204" pitchFamily="34" charset="0"/>
              <a:cs typeface="SimSun" panose="02010600030101010101" pitchFamily="2" charset="-122"/>
            </a:endParaRPr>
          </a:p>
        </p:txBody>
      </p:sp>
      <p:sp>
        <p:nvSpPr>
          <p:cNvPr id="47" name="Rectangle à coins arrondis 46"/>
          <p:cNvSpPr/>
          <p:nvPr/>
        </p:nvSpPr>
        <p:spPr>
          <a:xfrm>
            <a:off x="6569157" y="1808947"/>
            <a:ext cx="2337385" cy="22021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fr-FR" sz="1000" kern="100" dirty="0"/>
              <a:t>Web site: </a:t>
            </a:r>
            <a:r>
              <a:rPr lang="fr-FR" sz="1000" u="sng" kern="100" dirty="0">
                <a:hlinkClick r:id="rId4"/>
              </a:rPr>
              <a:t>www.realize.cm</a:t>
            </a:r>
            <a:endParaRPr lang="en-US" sz="1000" kern="100" dirty="0">
              <a:latin typeface="Times New Roman" panose="02020603050405020304" pitchFamily="18" charset="0"/>
              <a:ea typeface="Calibri" panose="020F0502020204030204" pitchFamily="34" charset="0"/>
              <a:cs typeface="SimSun" panose="02010600030101010101" pitchFamily="2" charset="-122"/>
            </a:endParaRPr>
          </a:p>
        </p:txBody>
      </p:sp>
      <p:pic>
        <p:nvPicPr>
          <p:cNvPr id="48" name="Image 47"/>
          <p:cNvPicPr>
            <a:picLocks noChangeAspect="1"/>
          </p:cNvPicPr>
          <p:nvPr/>
        </p:nvPicPr>
        <p:blipFill>
          <a:blip r:embed="rId5"/>
          <a:stretch>
            <a:fillRect/>
          </a:stretch>
        </p:blipFill>
        <p:spPr>
          <a:xfrm>
            <a:off x="1312413" y="2029159"/>
            <a:ext cx="6058425" cy="1057633"/>
          </a:xfrm>
          <a:prstGeom prst="rect">
            <a:avLst/>
          </a:prstGeom>
        </p:spPr>
      </p:pic>
      <p:sp>
        <p:nvSpPr>
          <p:cNvPr id="49" name="Rectangle 48"/>
          <p:cNvSpPr/>
          <p:nvPr/>
        </p:nvSpPr>
        <p:spPr>
          <a:xfrm>
            <a:off x="1931568" y="3025687"/>
            <a:ext cx="4968948" cy="582946"/>
          </a:xfrm>
          <a:prstGeom prst="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t>Internship carried out from the 03</a:t>
            </a:r>
            <a:r>
              <a:rPr lang="en-US" sz="900" baseline="30000" dirty="0"/>
              <a:t>rd</a:t>
            </a:r>
            <a:r>
              <a:rPr lang="en-US" sz="900" dirty="0"/>
              <a:t> of July till the 30</a:t>
            </a:r>
            <a:r>
              <a:rPr lang="en-US" sz="900" baseline="30000" dirty="0"/>
              <a:t>th</a:t>
            </a:r>
            <a:r>
              <a:rPr lang="en-US" sz="900" dirty="0"/>
              <a:t> of September 2024. In view of obtaining a Software Engineering Diploma in Computer Sciences Option: Software Engineering</a:t>
            </a:r>
          </a:p>
          <a:p>
            <a:pPr algn="ctr"/>
            <a:r>
              <a:rPr lang="en-US" sz="900" dirty="0"/>
              <a:t>Written by:</a:t>
            </a:r>
          </a:p>
          <a:p>
            <a:pPr algn="ctr"/>
            <a:r>
              <a:rPr lang="en-US" sz="900" b="1" dirty="0"/>
              <a:t>NSAN SAMUEL PENIEL</a:t>
            </a:r>
            <a:endParaRPr lang="en-US" sz="900" dirty="0"/>
          </a:p>
          <a:p>
            <a:pPr algn="ctr"/>
            <a:r>
              <a:rPr lang="en-US" sz="900" dirty="0"/>
              <a:t>Level II Software Engineering student</a:t>
            </a:r>
          </a:p>
        </p:txBody>
      </p:sp>
      <p:sp>
        <p:nvSpPr>
          <p:cNvPr id="50" name="Rectangle à coins arrondis 49"/>
          <p:cNvSpPr/>
          <p:nvPr/>
        </p:nvSpPr>
        <p:spPr>
          <a:xfrm>
            <a:off x="1312413" y="4169439"/>
            <a:ext cx="2111270" cy="733328"/>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00" b="1" u="sng" dirty="0"/>
              <a:t>Academic Supervisor:</a:t>
            </a:r>
            <a:endParaRPr lang="en-US" sz="1000" dirty="0"/>
          </a:p>
          <a:p>
            <a:pPr algn="ctr">
              <a:lnSpc>
                <a:spcPct val="150000"/>
              </a:lnSpc>
            </a:pPr>
            <a:r>
              <a:rPr lang="en-US" sz="1000" dirty="0"/>
              <a:t> Mr. ASSANE DERICK</a:t>
            </a:r>
          </a:p>
          <a:p>
            <a:pPr algn="ctr">
              <a:lnSpc>
                <a:spcPct val="150000"/>
              </a:lnSpc>
            </a:pPr>
            <a:r>
              <a:rPr lang="en-US" sz="1000" i="1" dirty="0"/>
              <a:t>Lecturer at AICS-Cameroon</a:t>
            </a:r>
            <a:endParaRPr lang="en-US" sz="1000" dirty="0"/>
          </a:p>
        </p:txBody>
      </p:sp>
      <p:sp>
        <p:nvSpPr>
          <p:cNvPr id="52" name="Rectangle à coins arrondis 51"/>
          <p:cNvSpPr/>
          <p:nvPr/>
        </p:nvSpPr>
        <p:spPr>
          <a:xfrm>
            <a:off x="3667635" y="3889190"/>
            <a:ext cx="1786270" cy="255181"/>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t>Supervision:</a:t>
            </a:r>
          </a:p>
        </p:txBody>
      </p:sp>
      <p:sp>
        <p:nvSpPr>
          <p:cNvPr id="53" name="Rectangle à coins arrondis 52"/>
          <p:cNvSpPr/>
          <p:nvPr/>
        </p:nvSpPr>
        <p:spPr>
          <a:xfrm>
            <a:off x="5973125" y="4055295"/>
            <a:ext cx="1854781" cy="847472"/>
          </a:xfrm>
          <a:prstGeom prst="roundRect">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en-US" sz="1000" b="1" u="sng" dirty="0"/>
              <a:t>Professional Supervisor:</a:t>
            </a:r>
            <a:endParaRPr lang="en-US" sz="1000" dirty="0"/>
          </a:p>
          <a:p>
            <a:pPr algn="ctr">
              <a:lnSpc>
                <a:spcPct val="150000"/>
              </a:lnSpc>
            </a:pPr>
            <a:r>
              <a:rPr lang="en-US" sz="1000" dirty="0"/>
              <a:t>Mr. MENGOT NSO                                                                                                              </a:t>
            </a:r>
          </a:p>
          <a:p>
            <a:pPr algn="ctr">
              <a:lnSpc>
                <a:spcPct val="150000"/>
              </a:lnSpc>
            </a:pPr>
            <a:r>
              <a:rPr lang="en-US" sz="1000" i="1" dirty="0"/>
              <a:t>Software Engineer</a:t>
            </a:r>
            <a:endParaRPr lang="en-US" sz="1000" dirty="0"/>
          </a:p>
        </p:txBody>
      </p:sp>
      <p:sp>
        <p:nvSpPr>
          <p:cNvPr id="55" name="Ruban vers le haut 54"/>
          <p:cNvSpPr/>
          <p:nvPr/>
        </p:nvSpPr>
        <p:spPr>
          <a:xfrm>
            <a:off x="3193143" y="4237447"/>
            <a:ext cx="2837543" cy="483167"/>
          </a:xfrm>
          <a:prstGeom prst="ribbon2">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solidFill>
                  <a:schemeClr val="accent6"/>
                </a:solidFill>
              </a:rPr>
              <a:t>Academic Year 2024 - 2025</a:t>
            </a:r>
            <a:endParaRPr lang="en-US" sz="1050" dirty="0">
              <a:solidFill>
                <a:schemeClr val="accent6"/>
              </a:solidFill>
            </a:endParaRPr>
          </a:p>
        </p:txBody>
      </p:sp>
    </p:spTree>
    <p:extLst>
      <p:ext uri="{BB962C8B-B14F-4D97-AF65-F5344CB8AC3E}">
        <p14:creationId xmlns:p14="http://schemas.microsoft.com/office/powerpoint/2010/main" val="31755965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3"/>
        <p:cNvGrpSpPr/>
        <p:nvPr/>
      </p:nvGrpSpPr>
      <p:grpSpPr>
        <a:xfrm>
          <a:off x="0" y="0"/>
          <a:ext cx="0" cy="0"/>
          <a:chOff x="0" y="0"/>
          <a:chExt cx="0" cy="0"/>
        </a:xfrm>
      </p:grpSpPr>
      <p:sp>
        <p:nvSpPr>
          <p:cNvPr id="1164" name="Google Shape;1164;p63"/>
          <p:cNvSpPr txBox="1">
            <a:spLocks noGrp="1"/>
          </p:cNvSpPr>
          <p:nvPr>
            <p:ph type="title"/>
          </p:nvPr>
        </p:nvSpPr>
        <p:spPr>
          <a:xfrm>
            <a:off x="5376375" y="2352125"/>
            <a:ext cx="3214732" cy="1307400"/>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3200" dirty="0" smtClean="0"/>
              <a:t>Context and Problematics</a:t>
            </a:r>
            <a:endParaRPr sz="3200" dirty="0"/>
          </a:p>
        </p:txBody>
      </p:sp>
      <p:sp>
        <p:nvSpPr>
          <p:cNvPr id="1165" name="Google Shape;1165;p63"/>
          <p:cNvSpPr txBox="1">
            <a:spLocks noGrp="1"/>
          </p:cNvSpPr>
          <p:nvPr>
            <p:ph type="title" idx="2"/>
          </p:nvPr>
        </p:nvSpPr>
        <p:spPr>
          <a:xfrm>
            <a:off x="6776575" y="844400"/>
            <a:ext cx="1654200" cy="118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1166" name="Google Shape;1166;p63"/>
          <p:cNvSpPr txBox="1">
            <a:spLocks noGrp="1"/>
          </p:cNvSpPr>
          <p:nvPr>
            <p:ph type="subTitle" idx="1"/>
          </p:nvPr>
        </p:nvSpPr>
        <p:spPr>
          <a:xfrm>
            <a:off x="5376375" y="3659500"/>
            <a:ext cx="3054300" cy="639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You can enter a subtitle here if you need it</a:t>
            </a:r>
            <a:endParaRPr/>
          </a:p>
        </p:txBody>
      </p:sp>
      <p:sp>
        <p:nvSpPr>
          <p:cNvPr id="1167" name="Google Shape;1167;p63"/>
          <p:cNvSpPr/>
          <p:nvPr/>
        </p:nvSpPr>
        <p:spPr>
          <a:xfrm rot="-900043">
            <a:off x="196373" y="629145"/>
            <a:ext cx="4970916" cy="4623553"/>
          </a:xfrm>
          <a:custGeom>
            <a:avLst/>
            <a:gdLst/>
            <a:ahLst/>
            <a:cxnLst/>
            <a:rect l="l" t="t" r="r" b="b"/>
            <a:pathLst>
              <a:path w="131928" h="122709" extrusionOk="0">
                <a:moveTo>
                  <a:pt x="110272" y="1"/>
                </a:moveTo>
                <a:cubicBezTo>
                  <a:pt x="107794" y="1"/>
                  <a:pt x="105307" y="285"/>
                  <a:pt x="102940" y="806"/>
                </a:cubicBezTo>
                <a:cubicBezTo>
                  <a:pt x="94034" y="2774"/>
                  <a:pt x="85728" y="7411"/>
                  <a:pt x="79390" y="13982"/>
                </a:cubicBezTo>
                <a:cubicBezTo>
                  <a:pt x="71584" y="22049"/>
                  <a:pt x="64634" y="33954"/>
                  <a:pt x="53622" y="33954"/>
                </a:cubicBezTo>
                <a:cubicBezTo>
                  <a:pt x="53341" y="33954"/>
                  <a:pt x="53058" y="33946"/>
                  <a:pt x="52771" y="33930"/>
                </a:cubicBezTo>
                <a:cubicBezTo>
                  <a:pt x="48635" y="33697"/>
                  <a:pt x="44832" y="31662"/>
                  <a:pt x="40763" y="30861"/>
                </a:cubicBezTo>
                <a:cubicBezTo>
                  <a:pt x="39507" y="30623"/>
                  <a:pt x="38244" y="30510"/>
                  <a:pt x="36985" y="30510"/>
                </a:cubicBezTo>
                <a:cubicBezTo>
                  <a:pt x="29777" y="30510"/>
                  <a:pt x="22672" y="34224"/>
                  <a:pt x="17646" y="39534"/>
                </a:cubicBezTo>
                <a:cubicBezTo>
                  <a:pt x="11742" y="45772"/>
                  <a:pt x="8306" y="53944"/>
                  <a:pt x="5704" y="62117"/>
                </a:cubicBezTo>
                <a:cubicBezTo>
                  <a:pt x="2268" y="72791"/>
                  <a:pt x="0" y="84133"/>
                  <a:pt x="1801" y="95174"/>
                </a:cubicBezTo>
                <a:cubicBezTo>
                  <a:pt x="3569" y="106248"/>
                  <a:pt x="9173" y="119324"/>
                  <a:pt x="20115" y="121793"/>
                </a:cubicBezTo>
                <a:cubicBezTo>
                  <a:pt x="22930" y="122423"/>
                  <a:pt x="25939" y="122708"/>
                  <a:pt x="29054" y="122708"/>
                </a:cubicBezTo>
                <a:cubicBezTo>
                  <a:pt x="46239" y="122708"/>
                  <a:pt x="66644" y="114017"/>
                  <a:pt x="75454" y="106449"/>
                </a:cubicBezTo>
                <a:cubicBezTo>
                  <a:pt x="100138" y="85133"/>
                  <a:pt x="124556" y="59982"/>
                  <a:pt x="130460" y="27892"/>
                </a:cubicBezTo>
                <a:cubicBezTo>
                  <a:pt x="131728" y="21021"/>
                  <a:pt x="131928" y="13349"/>
                  <a:pt x="127858" y="7645"/>
                </a:cubicBezTo>
                <a:cubicBezTo>
                  <a:pt x="123958" y="2199"/>
                  <a:pt x="117154" y="1"/>
                  <a:pt x="110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8" name="Google Shape;1168;p63"/>
          <p:cNvGrpSpPr/>
          <p:nvPr/>
        </p:nvGrpSpPr>
        <p:grpSpPr>
          <a:xfrm>
            <a:off x="922810" y="1137015"/>
            <a:ext cx="3241713" cy="4108617"/>
            <a:chOff x="922810" y="1137015"/>
            <a:chExt cx="3241713" cy="4108617"/>
          </a:xfrm>
        </p:grpSpPr>
        <p:sp>
          <p:nvSpPr>
            <p:cNvPr id="1169" name="Google Shape;1169;p63"/>
            <p:cNvSpPr/>
            <p:nvPr/>
          </p:nvSpPr>
          <p:spPr>
            <a:xfrm>
              <a:off x="4018177" y="4754373"/>
              <a:ext cx="34857" cy="135041"/>
            </a:xfrm>
            <a:custGeom>
              <a:avLst/>
              <a:gdLst/>
              <a:ahLst/>
              <a:cxnLst/>
              <a:rect l="l" t="t" r="r" b="b"/>
              <a:pathLst>
                <a:path w="1335" h="5172" fill="none" extrusionOk="0">
                  <a:moveTo>
                    <a:pt x="0" y="1"/>
                  </a:moveTo>
                  <a:cubicBezTo>
                    <a:pt x="167" y="1769"/>
                    <a:pt x="634" y="3537"/>
                    <a:pt x="1335" y="5171"/>
                  </a:cubicBezTo>
                </a:path>
              </a:pathLst>
            </a:custGeom>
            <a:noFill/>
            <a:ln w="10850" cap="flat" cmpd="sng">
              <a:solidFill>
                <a:srgbClr val="FEFEF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63"/>
            <p:cNvSpPr/>
            <p:nvPr/>
          </p:nvSpPr>
          <p:spPr>
            <a:xfrm>
              <a:off x="3985069" y="4793564"/>
              <a:ext cx="9608" cy="86267"/>
            </a:xfrm>
            <a:custGeom>
              <a:avLst/>
              <a:gdLst/>
              <a:ahLst/>
              <a:cxnLst/>
              <a:rect l="l" t="t" r="r" b="b"/>
              <a:pathLst>
                <a:path w="368" h="3304" fill="none" extrusionOk="0">
                  <a:moveTo>
                    <a:pt x="1" y="1"/>
                  </a:moveTo>
                  <a:cubicBezTo>
                    <a:pt x="134" y="1102"/>
                    <a:pt x="234" y="2203"/>
                    <a:pt x="368" y="3303"/>
                  </a:cubicBezTo>
                </a:path>
              </a:pathLst>
            </a:custGeom>
            <a:noFill/>
            <a:ln w="10850" cap="flat" cmpd="sng">
              <a:solidFill>
                <a:srgbClr val="FEFEF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63"/>
            <p:cNvSpPr/>
            <p:nvPr/>
          </p:nvSpPr>
          <p:spPr>
            <a:xfrm>
              <a:off x="1468901" y="4891998"/>
              <a:ext cx="465097" cy="353634"/>
            </a:xfrm>
            <a:custGeom>
              <a:avLst/>
              <a:gdLst/>
              <a:ahLst/>
              <a:cxnLst/>
              <a:rect l="l" t="t" r="r" b="b"/>
              <a:pathLst>
                <a:path w="17813" h="13544" extrusionOk="0">
                  <a:moveTo>
                    <a:pt x="10174" y="0"/>
                  </a:moveTo>
                  <a:cubicBezTo>
                    <a:pt x="10174" y="0"/>
                    <a:pt x="9807" y="5804"/>
                    <a:pt x="8539" y="6472"/>
                  </a:cubicBezTo>
                  <a:cubicBezTo>
                    <a:pt x="7239" y="7139"/>
                    <a:pt x="67" y="8440"/>
                    <a:pt x="0" y="13543"/>
                  </a:cubicBezTo>
                  <a:lnTo>
                    <a:pt x="17813" y="13176"/>
                  </a:lnTo>
                  <a:lnTo>
                    <a:pt x="17479" y="100"/>
                  </a:lnTo>
                  <a:lnTo>
                    <a:pt x="101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63"/>
            <p:cNvSpPr/>
            <p:nvPr/>
          </p:nvSpPr>
          <p:spPr>
            <a:xfrm>
              <a:off x="1473235" y="5179417"/>
              <a:ext cx="462513" cy="22820"/>
            </a:xfrm>
            <a:custGeom>
              <a:avLst/>
              <a:gdLst/>
              <a:ahLst/>
              <a:cxnLst/>
              <a:rect l="l" t="t" r="r" b="b"/>
              <a:pathLst>
                <a:path w="17714" h="874" extrusionOk="0">
                  <a:moveTo>
                    <a:pt x="17580" y="0"/>
                  </a:moveTo>
                  <a:cubicBezTo>
                    <a:pt x="16146" y="0"/>
                    <a:pt x="14711" y="34"/>
                    <a:pt x="13244" y="34"/>
                  </a:cubicBezTo>
                  <a:lnTo>
                    <a:pt x="8907" y="134"/>
                  </a:lnTo>
                  <a:lnTo>
                    <a:pt x="4571" y="267"/>
                  </a:lnTo>
                  <a:cubicBezTo>
                    <a:pt x="3103" y="334"/>
                    <a:pt x="1669" y="367"/>
                    <a:pt x="201" y="467"/>
                  </a:cubicBezTo>
                  <a:cubicBezTo>
                    <a:pt x="101" y="467"/>
                    <a:pt x="1" y="567"/>
                    <a:pt x="1" y="667"/>
                  </a:cubicBezTo>
                  <a:cubicBezTo>
                    <a:pt x="1" y="783"/>
                    <a:pt x="76" y="874"/>
                    <a:pt x="184" y="874"/>
                  </a:cubicBezTo>
                  <a:cubicBezTo>
                    <a:pt x="200" y="874"/>
                    <a:pt x="217" y="872"/>
                    <a:pt x="234" y="867"/>
                  </a:cubicBezTo>
                  <a:cubicBezTo>
                    <a:pt x="1669" y="867"/>
                    <a:pt x="3136" y="834"/>
                    <a:pt x="4571" y="767"/>
                  </a:cubicBezTo>
                  <a:lnTo>
                    <a:pt x="8907" y="634"/>
                  </a:lnTo>
                  <a:lnTo>
                    <a:pt x="13244" y="434"/>
                  </a:lnTo>
                  <a:cubicBezTo>
                    <a:pt x="14711" y="367"/>
                    <a:pt x="16146" y="300"/>
                    <a:pt x="17613" y="200"/>
                  </a:cubicBezTo>
                  <a:cubicBezTo>
                    <a:pt x="17647" y="200"/>
                    <a:pt x="17713" y="167"/>
                    <a:pt x="17713" y="100"/>
                  </a:cubicBezTo>
                  <a:cubicBezTo>
                    <a:pt x="17713" y="34"/>
                    <a:pt x="17647" y="0"/>
                    <a:pt x="17580"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63"/>
            <p:cNvSpPr/>
            <p:nvPr/>
          </p:nvSpPr>
          <p:spPr>
            <a:xfrm>
              <a:off x="1804205" y="5080121"/>
              <a:ext cx="128931" cy="109766"/>
            </a:xfrm>
            <a:custGeom>
              <a:avLst/>
              <a:gdLst/>
              <a:ahLst/>
              <a:cxnLst/>
              <a:rect l="l" t="t" r="r" b="b"/>
              <a:pathLst>
                <a:path w="4938" h="4204" extrusionOk="0">
                  <a:moveTo>
                    <a:pt x="3970" y="0"/>
                  </a:moveTo>
                  <a:cubicBezTo>
                    <a:pt x="3670" y="34"/>
                    <a:pt x="3370" y="34"/>
                    <a:pt x="3103" y="134"/>
                  </a:cubicBezTo>
                  <a:cubicBezTo>
                    <a:pt x="2803" y="201"/>
                    <a:pt x="2536" y="334"/>
                    <a:pt x="2269" y="467"/>
                  </a:cubicBezTo>
                  <a:cubicBezTo>
                    <a:pt x="2035" y="601"/>
                    <a:pt x="1768" y="768"/>
                    <a:pt x="1535" y="968"/>
                  </a:cubicBezTo>
                  <a:cubicBezTo>
                    <a:pt x="1101" y="1368"/>
                    <a:pt x="768" y="1868"/>
                    <a:pt x="501" y="2369"/>
                  </a:cubicBezTo>
                  <a:cubicBezTo>
                    <a:pt x="234" y="2903"/>
                    <a:pt x="67" y="3436"/>
                    <a:pt x="1" y="4037"/>
                  </a:cubicBezTo>
                  <a:cubicBezTo>
                    <a:pt x="1" y="4103"/>
                    <a:pt x="34" y="4170"/>
                    <a:pt x="101" y="4203"/>
                  </a:cubicBezTo>
                  <a:cubicBezTo>
                    <a:pt x="201" y="4203"/>
                    <a:pt x="267" y="4170"/>
                    <a:pt x="301" y="4103"/>
                  </a:cubicBezTo>
                  <a:lnTo>
                    <a:pt x="301" y="4070"/>
                  </a:lnTo>
                  <a:cubicBezTo>
                    <a:pt x="434" y="3570"/>
                    <a:pt x="668" y="3069"/>
                    <a:pt x="901" y="2602"/>
                  </a:cubicBezTo>
                  <a:cubicBezTo>
                    <a:pt x="1168" y="2135"/>
                    <a:pt x="1502" y="1702"/>
                    <a:pt x="1869" y="1335"/>
                  </a:cubicBezTo>
                  <a:cubicBezTo>
                    <a:pt x="2069" y="1168"/>
                    <a:pt x="2302" y="1001"/>
                    <a:pt x="2502" y="868"/>
                  </a:cubicBezTo>
                  <a:cubicBezTo>
                    <a:pt x="2736" y="768"/>
                    <a:pt x="2969" y="634"/>
                    <a:pt x="3236" y="534"/>
                  </a:cubicBezTo>
                  <a:cubicBezTo>
                    <a:pt x="3737" y="334"/>
                    <a:pt x="4270" y="301"/>
                    <a:pt x="4804" y="267"/>
                  </a:cubicBezTo>
                  <a:lnTo>
                    <a:pt x="4837" y="267"/>
                  </a:lnTo>
                  <a:cubicBezTo>
                    <a:pt x="4871" y="267"/>
                    <a:pt x="4937" y="201"/>
                    <a:pt x="4937" y="167"/>
                  </a:cubicBezTo>
                  <a:cubicBezTo>
                    <a:pt x="4937" y="101"/>
                    <a:pt x="4871" y="34"/>
                    <a:pt x="4837" y="34"/>
                  </a:cubicBezTo>
                  <a:cubicBezTo>
                    <a:pt x="4537" y="34"/>
                    <a:pt x="4270" y="0"/>
                    <a:pt x="3970"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63"/>
            <p:cNvSpPr/>
            <p:nvPr/>
          </p:nvSpPr>
          <p:spPr>
            <a:xfrm>
              <a:off x="1583863" y="5096675"/>
              <a:ext cx="27885" cy="99296"/>
            </a:xfrm>
            <a:custGeom>
              <a:avLst/>
              <a:gdLst/>
              <a:ahLst/>
              <a:cxnLst/>
              <a:rect l="l" t="t" r="r" b="b"/>
              <a:pathLst>
                <a:path w="1068" h="3803" extrusionOk="0">
                  <a:moveTo>
                    <a:pt x="167" y="0"/>
                  </a:moveTo>
                  <a:cubicBezTo>
                    <a:pt x="67" y="0"/>
                    <a:pt x="0" y="67"/>
                    <a:pt x="34" y="167"/>
                  </a:cubicBezTo>
                  <a:cubicBezTo>
                    <a:pt x="34" y="467"/>
                    <a:pt x="100" y="767"/>
                    <a:pt x="134" y="1068"/>
                  </a:cubicBezTo>
                  <a:cubicBezTo>
                    <a:pt x="200" y="1368"/>
                    <a:pt x="234" y="1668"/>
                    <a:pt x="300" y="1935"/>
                  </a:cubicBezTo>
                  <a:cubicBezTo>
                    <a:pt x="434" y="2535"/>
                    <a:pt x="601" y="3136"/>
                    <a:pt x="801" y="3703"/>
                  </a:cubicBezTo>
                  <a:cubicBezTo>
                    <a:pt x="834" y="3770"/>
                    <a:pt x="867" y="3803"/>
                    <a:pt x="934" y="3803"/>
                  </a:cubicBezTo>
                  <a:cubicBezTo>
                    <a:pt x="1001" y="3770"/>
                    <a:pt x="1068" y="3736"/>
                    <a:pt x="1068" y="3636"/>
                  </a:cubicBezTo>
                  <a:cubicBezTo>
                    <a:pt x="1034" y="3036"/>
                    <a:pt x="901" y="2435"/>
                    <a:pt x="801" y="1835"/>
                  </a:cubicBezTo>
                  <a:cubicBezTo>
                    <a:pt x="734" y="1535"/>
                    <a:pt x="667" y="1268"/>
                    <a:pt x="567" y="968"/>
                  </a:cubicBezTo>
                  <a:cubicBezTo>
                    <a:pt x="501" y="667"/>
                    <a:pt x="434" y="367"/>
                    <a:pt x="300" y="100"/>
                  </a:cubicBezTo>
                  <a:cubicBezTo>
                    <a:pt x="300" y="34"/>
                    <a:pt x="234" y="0"/>
                    <a:pt x="167"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63"/>
            <p:cNvSpPr/>
            <p:nvPr/>
          </p:nvSpPr>
          <p:spPr>
            <a:xfrm>
              <a:off x="1700575" y="5039494"/>
              <a:ext cx="46162" cy="43917"/>
            </a:xfrm>
            <a:custGeom>
              <a:avLst/>
              <a:gdLst/>
              <a:ahLst/>
              <a:cxnLst/>
              <a:rect l="l" t="t" r="r" b="b"/>
              <a:pathLst>
                <a:path w="1768" h="1682" extrusionOk="0">
                  <a:moveTo>
                    <a:pt x="217" y="0"/>
                  </a:moveTo>
                  <a:cubicBezTo>
                    <a:pt x="178" y="0"/>
                    <a:pt x="139" y="16"/>
                    <a:pt x="100" y="55"/>
                  </a:cubicBezTo>
                  <a:cubicBezTo>
                    <a:pt x="0" y="89"/>
                    <a:pt x="0" y="222"/>
                    <a:pt x="33" y="322"/>
                  </a:cubicBezTo>
                  <a:cubicBezTo>
                    <a:pt x="234" y="589"/>
                    <a:pt x="500" y="823"/>
                    <a:pt x="734" y="1056"/>
                  </a:cubicBezTo>
                  <a:cubicBezTo>
                    <a:pt x="967" y="1256"/>
                    <a:pt x="1234" y="1490"/>
                    <a:pt x="1534" y="1657"/>
                  </a:cubicBezTo>
                  <a:cubicBezTo>
                    <a:pt x="1551" y="1673"/>
                    <a:pt x="1576" y="1682"/>
                    <a:pt x="1601" y="1682"/>
                  </a:cubicBezTo>
                  <a:cubicBezTo>
                    <a:pt x="1626" y="1682"/>
                    <a:pt x="1651" y="1673"/>
                    <a:pt x="1668" y="1657"/>
                  </a:cubicBezTo>
                  <a:cubicBezTo>
                    <a:pt x="1735" y="1623"/>
                    <a:pt x="1768" y="1556"/>
                    <a:pt x="1701" y="1490"/>
                  </a:cubicBezTo>
                  <a:cubicBezTo>
                    <a:pt x="1534" y="1190"/>
                    <a:pt x="1301" y="956"/>
                    <a:pt x="1067" y="689"/>
                  </a:cubicBezTo>
                  <a:cubicBezTo>
                    <a:pt x="834" y="456"/>
                    <a:pt x="600" y="222"/>
                    <a:pt x="300" y="22"/>
                  </a:cubicBezTo>
                  <a:cubicBezTo>
                    <a:pt x="273" y="8"/>
                    <a:pt x="245" y="0"/>
                    <a:pt x="217"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63"/>
            <p:cNvSpPr/>
            <p:nvPr/>
          </p:nvSpPr>
          <p:spPr>
            <a:xfrm>
              <a:off x="1665718" y="5064951"/>
              <a:ext cx="43578" cy="51619"/>
            </a:xfrm>
            <a:custGeom>
              <a:avLst/>
              <a:gdLst/>
              <a:ahLst/>
              <a:cxnLst/>
              <a:rect l="l" t="t" r="r" b="b"/>
              <a:pathLst>
                <a:path w="1669" h="1977" extrusionOk="0">
                  <a:moveTo>
                    <a:pt x="159" y="1"/>
                  </a:moveTo>
                  <a:cubicBezTo>
                    <a:pt x="140" y="1"/>
                    <a:pt x="120" y="5"/>
                    <a:pt x="101" y="14"/>
                  </a:cubicBezTo>
                  <a:cubicBezTo>
                    <a:pt x="1" y="81"/>
                    <a:pt x="1" y="181"/>
                    <a:pt x="34" y="248"/>
                  </a:cubicBezTo>
                  <a:cubicBezTo>
                    <a:pt x="368" y="848"/>
                    <a:pt x="768" y="1382"/>
                    <a:pt x="1202" y="1882"/>
                  </a:cubicBezTo>
                  <a:cubicBezTo>
                    <a:pt x="1240" y="1941"/>
                    <a:pt x="1313" y="1976"/>
                    <a:pt x="1387" y="1976"/>
                  </a:cubicBezTo>
                  <a:cubicBezTo>
                    <a:pt x="1440" y="1976"/>
                    <a:pt x="1493" y="1958"/>
                    <a:pt x="1535" y="1916"/>
                  </a:cubicBezTo>
                  <a:cubicBezTo>
                    <a:pt x="1635" y="1849"/>
                    <a:pt x="1669" y="1682"/>
                    <a:pt x="1602" y="1582"/>
                  </a:cubicBezTo>
                  <a:cubicBezTo>
                    <a:pt x="1202" y="1048"/>
                    <a:pt x="768" y="515"/>
                    <a:pt x="301" y="48"/>
                  </a:cubicBezTo>
                  <a:cubicBezTo>
                    <a:pt x="254" y="24"/>
                    <a:pt x="207" y="1"/>
                    <a:pt x="159"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63"/>
            <p:cNvSpPr/>
            <p:nvPr/>
          </p:nvSpPr>
          <p:spPr>
            <a:xfrm>
              <a:off x="1630887" y="5078372"/>
              <a:ext cx="29635" cy="58382"/>
            </a:xfrm>
            <a:custGeom>
              <a:avLst/>
              <a:gdLst/>
              <a:ahLst/>
              <a:cxnLst/>
              <a:rect l="l" t="t" r="r" b="b"/>
              <a:pathLst>
                <a:path w="1135" h="2236" extrusionOk="0">
                  <a:moveTo>
                    <a:pt x="101" y="1"/>
                  </a:moveTo>
                  <a:cubicBezTo>
                    <a:pt x="34" y="34"/>
                    <a:pt x="0" y="101"/>
                    <a:pt x="0" y="168"/>
                  </a:cubicBezTo>
                  <a:cubicBezTo>
                    <a:pt x="67" y="501"/>
                    <a:pt x="167" y="835"/>
                    <a:pt x="301" y="1168"/>
                  </a:cubicBezTo>
                  <a:cubicBezTo>
                    <a:pt x="401" y="1502"/>
                    <a:pt x="534" y="1835"/>
                    <a:pt x="734" y="2136"/>
                  </a:cubicBezTo>
                  <a:cubicBezTo>
                    <a:pt x="768" y="2202"/>
                    <a:pt x="868" y="2236"/>
                    <a:pt x="934" y="2236"/>
                  </a:cubicBezTo>
                  <a:cubicBezTo>
                    <a:pt x="1068" y="2202"/>
                    <a:pt x="1135" y="2102"/>
                    <a:pt x="1101" y="1969"/>
                  </a:cubicBezTo>
                  <a:cubicBezTo>
                    <a:pt x="1035" y="1635"/>
                    <a:pt x="868" y="1302"/>
                    <a:pt x="734" y="1001"/>
                  </a:cubicBezTo>
                  <a:cubicBezTo>
                    <a:pt x="601" y="668"/>
                    <a:pt x="434" y="368"/>
                    <a:pt x="234" y="67"/>
                  </a:cubicBezTo>
                  <a:cubicBezTo>
                    <a:pt x="201" y="34"/>
                    <a:pt x="167" y="1"/>
                    <a:pt x="101"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63"/>
            <p:cNvSpPr/>
            <p:nvPr/>
          </p:nvSpPr>
          <p:spPr>
            <a:xfrm>
              <a:off x="1835563" y="5010251"/>
              <a:ext cx="54883" cy="54230"/>
            </a:xfrm>
            <a:custGeom>
              <a:avLst/>
              <a:gdLst/>
              <a:ahLst/>
              <a:cxnLst/>
              <a:rect l="l" t="t" r="r" b="b"/>
              <a:pathLst>
                <a:path w="2102" h="2077" extrusionOk="0">
                  <a:moveTo>
                    <a:pt x="1070" y="200"/>
                  </a:moveTo>
                  <a:cubicBezTo>
                    <a:pt x="1235" y="200"/>
                    <a:pt x="1391" y="264"/>
                    <a:pt x="1501" y="375"/>
                  </a:cubicBezTo>
                  <a:cubicBezTo>
                    <a:pt x="1668" y="508"/>
                    <a:pt x="1768" y="708"/>
                    <a:pt x="1768" y="875"/>
                  </a:cubicBezTo>
                  <a:cubicBezTo>
                    <a:pt x="1768" y="1275"/>
                    <a:pt x="1468" y="1576"/>
                    <a:pt x="1135" y="1576"/>
                  </a:cubicBezTo>
                  <a:cubicBezTo>
                    <a:pt x="1092" y="1584"/>
                    <a:pt x="1049" y="1588"/>
                    <a:pt x="1006" y="1588"/>
                  </a:cubicBezTo>
                  <a:cubicBezTo>
                    <a:pt x="713" y="1588"/>
                    <a:pt x="426" y="1391"/>
                    <a:pt x="367" y="1042"/>
                  </a:cubicBezTo>
                  <a:cubicBezTo>
                    <a:pt x="301" y="875"/>
                    <a:pt x="334" y="675"/>
                    <a:pt x="467" y="508"/>
                  </a:cubicBezTo>
                  <a:cubicBezTo>
                    <a:pt x="567" y="341"/>
                    <a:pt x="768" y="241"/>
                    <a:pt x="968" y="208"/>
                  </a:cubicBezTo>
                  <a:cubicBezTo>
                    <a:pt x="1002" y="202"/>
                    <a:pt x="1036" y="200"/>
                    <a:pt x="1070" y="200"/>
                  </a:cubicBezTo>
                  <a:close/>
                  <a:moveTo>
                    <a:pt x="1053" y="0"/>
                  </a:moveTo>
                  <a:cubicBezTo>
                    <a:pt x="1013" y="0"/>
                    <a:pt x="974" y="3"/>
                    <a:pt x="934" y="8"/>
                  </a:cubicBezTo>
                  <a:cubicBezTo>
                    <a:pt x="434" y="75"/>
                    <a:pt x="0" y="542"/>
                    <a:pt x="67" y="1075"/>
                  </a:cubicBezTo>
                  <a:cubicBezTo>
                    <a:pt x="67" y="1342"/>
                    <a:pt x="201" y="1609"/>
                    <a:pt x="401" y="1809"/>
                  </a:cubicBezTo>
                  <a:cubicBezTo>
                    <a:pt x="601" y="1976"/>
                    <a:pt x="901" y="2076"/>
                    <a:pt x="1201" y="2076"/>
                  </a:cubicBezTo>
                  <a:cubicBezTo>
                    <a:pt x="1468" y="2009"/>
                    <a:pt x="1735" y="1843"/>
                    <a:pt x="1902" y="1609"/>
                  </a:cubicBezTo>
                  <a:cubicBezTo>
                    <a:pt x="2069" y="1376"/>
                    <a:pt x="2102" y="1109"/>
                    <a:pt x="2069" y="842"/>
                  </a:cubicBezTo>
                  <a:cubicBezTo>
                    <a:pt x="1976" y="350"/>
                    <a:pt x="1516" y="0"/>
                    <a:pt x="1053"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63"/>
            <p:cNvSpPr/>
            <p:nvPr/>
          </p:nvSpPr>
          <p:spPr>
            <a:xfrm>
              <a:off x="1666606" y="3193621"/>
              <a:ext cx="391937" cy="1734983"/>
            </a:xfrm>
            <a:custGeom>
              <a:avLst/>
              <a:gdLst/>
              <a:ahLst/>
              <a:cxnLst/>
              <a:rect l="l" t="t" r="r" b="b"/>
              <a:pathLst>
                <a:path w="15011" h="66449" extrusionOk="0">
                  <a:moveTo>
                    <a:pt x="15011" y="1"/>
                  </a:moveTo>
                  <a:lnTo>
                    <a:pt x="0" y="1001"/>
                  </a:lnTo>
                  <a:lnTo>
                    <a:pt x="1434" y="66448"/>
                  </a:lnTo>
                  <a:lnTo>
                    <a:pt x="10207" y="66448"/>
                  </a:lnTo>
                  <a:lnTo>
                    <a:pt x="15011"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63"/>
            <p:cNvSpPr/>
            <p:nvPr/>
          </p:nvSpPr>
          <p:spPr>
            <a:xfrm>
              <a:off x="1852117" y="3193621"/>
              <a:ext cx="47912" cy="1721041"/>
            </a:xfrm>
            <a:custGeom>
              <a:avLst/>
              <a:gdLst/>
              <a:ahLst/>
              <a:cxnLst/>
              <a:rect l="l" t="t" r="r" b="b"/>
              <a:pathLst>
                <a:path w="1835" h="65915" fill="none" extrusionOk="0">
                  <a:moveTo>
                    <a:pt x="0" y="65915"/>
                  </a:moveTo>
                  <a:cubicBezTo>
                    <a:pt x="0" y="65915"/>
                    <a:pt x="667" y="27821"/>
                    <a:pt x="1835" y="1"/>
                  </a:cubicBezTo>
                </a:path>
              </a:pathLst>
            </a:custGeom>
            <a:noFill/>
            <a:ln w="5850"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63"/>
            <p:cNvSpPr/>
            <p:nvPr/>
          </p:nvSpPr>
          <p:spPr>
            <a:xfrm>
              <a:off x="2016715" y="4522699"/>
              <a:ext cx="396324" cy="561809"/>
            </a:xfrm>
            <a:custGeom>
              <a:avLst/>
              <a:gdLst/>
              <a:ahLst/>
              <a:cxnLst/>
              <a:rect l="l" t="t" r="r" b="b"/>
              <a:pathLst>
                <a:path w="15179" h="21517" extrusionOk="0">
                  <a:moveTo>
                    <a:pt x="3203" y="1"/>
                  </a:moveTo>
                  <a:lnTo>
                    <a:pt x="1" y="6572"/>
                  </a:lnTo>
                  <a:cubicBezTo>
                    <a:pt x="1" y="6572"/>
                    <a:pt x="5104" y="9374"/>
                    <a:pt x="5138" y="10809"/>
                  </a:cubicBezTo>
                  <a:cubicBezTo>
                    <a:pt x="5204" y="12243"/>
                    <a:pt x="3336" y="19315"/>
                    <a:pt x="7906" y="21516"/>
                  </a:cubicBezTo>
                  <a:lnTo>
                    <a:pt x="15178" y="5271"/>
                  </a:lnTo>
                  <a:lnTo>
                    <a:pt x="320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63"/>
            <p:cNvSpPr/>
            <p:nvPr/>
          </p:nvSpPr>
          <p:spPr>
            <a:xfrm>
              <a:off x="2177839" y="4635572"/>
              <a:ext cx="189036" cy="424862"/>
            </a:xfrm>
            <a:custGeom>
              <a:avLst/>
              <a:gdLst/>
              <a:ahLst/>
              <a:cxnLst/>
              <a:rect l="l" t="t" r="r" b="b"/>
              <a:pathLst>
                <a:path w="7240" h="16272" extrusionOk="0">
                  <a:moveTo>
                    <a:pt x="7116" y="0"/>
                  </a:moveTo>
                  <a:cubicBezTo>
                    <a:pt x="7072" y="0"/>
                    <a:pt x="7039" y="24"/>
                    <a:pt x="7039" y="48"/>
                  </a:cubicBezTo>
                  <a:cubicBezTo>
                    <a:pt x="6405" y="1382"/>
                    <a:pt x="5805" y="2683"/>
                    <a:pt x="5204" y="4017"/>
                  </a:cubicBezTo>
                  <a:lnTo>
                    <a:pt x="3437" y="7987"/>
                  </a:lnTo>
                  <a:lnTo>
                    <a:pt x="1735" y="11990"/>
                  </a:lnTo>
                  <a:cubicBezTo>
                    <a:pt x="1135" y="13290"/>
                    <a:pt x="601" y="14658"/>
                    <a:pt x="34" y="15992"/>
                  </a:cubicBezTo>
                  <a:cubicBezTo>
                    <a:pt x="1" y="16092"/>
                    <a:pt x="34" y="16226"/>
                    <a:pt x="134" y="16259"/>
                  </a:cubicBezTo>
                  <a:cubicBezTo>
                    <a:pt x="168" y="16268"/>
                    <a:pt x="199" y="16272"/>
                    <a:pt x="228" y="16272"/>
                  </a:cubicBezTo>
                  <a:cubicBezTo>
                    <a:pt x="316" y="16272"/>
                    <a:pt x="384" y="16234"/>
                    <a:pt x="434" y="16159"/>
                  </a:cubicBezTo>
                  <a:cubicBezTo>
                    <a:pt x="1035" y="14825"/>
                    <a:pt x="1602" y="13524"/>
                    <a:pt x="2202" y="12190"/>
                  </a:cubicBezTo>
                  <a:lnTo>
                    <a:pt x="3904" y="8187"/>
                  </a:lnTo>
                  <a:lnTo>
                    <a:pt x="5571" y="4184"/>
                  </a:lnTo>
                  <a:cubicBezTo>
                    <a:pt x="6138" y="2850"/>
                    <a:pt x="6672" y="1482"/>
                    <a:pt x="7206" y="148"/>
                  </a:cubicBezTo>
                  <a:cubicBezTo>
                    <a:pt x="7239" y="81"/>
                    <a:pt x="7206" y="48"/>
                    <a:pt x="7173" y="14"/>
                  </a:cubicBezTo>
                  <a:cubicBezTo>
                    <a:pt x="7153" y="5"/>
                    <a:pt x="7133" y="0"/>
                    <a:pt x="7116"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63"/>
            <p:cNvSpPr/>
            <p:nvPr/>
          </p:nvSpPr>
          <p:spPr>
            <a:xfrm>
              <a:off x="2252749" y="4596172"/>
              <a:ext cx="66215" cy="160550"/>
            </a:xfrm>
            <a:custGeom>
              <a:avLst/>
              <a:gdLst/>
              <a:ahLst/>
              <a:cxnLst/>
              <a:rect l="l" t="t" r="r" b="b"/>
              <a:pathLst>
                <a:path w="2536" h="6149" extrusionOk="0">
                  <a:moveTo>
                    <a:pt x="814" y="0"/>
                  </a:moveTo>
                  <a:cubicBezTo>
                    <a:pt x="785" y="0"/>
                    <a:pt x="754" y="16"/>
                    <a:pt x="734" y="56"/>
                  </a:cubicBezTo>
                  <a:cubicBezTo>
                    <a:pt x="568" y="289"/>
                    <a:pt x="434" y="556"/>
                    <a:pt x="334" y="823"/>
                  </a:cubicBezTo>
                  <a:cubicBezTo>
                    <a:pt x="234" y="1090"/>
                    <a:pt x="101" y="1356"/>
                    <a:pt x="67" y="1657"/>
                  </a:cubicBezTo>
                  <a:cubicBezTo>
                    <a:pt x="0" y="1957"/>
                    <a:pt x="34" y="2257"/>
                    <a:pt x="0" y="2524"/>
                  </a:cubicBezTo>
                  <a:cubicBezTo>
                    <a:pt x="34" y="2824"/>
                    <a:pt x="67" y="3124"/>
                    <a:pt x="167" y="3425"/>
                  </a:cubicBezTo>
                  <a:cubicBezTo>
                    <a:pt x="334" y="3992"/>
                    <a:pt x="634" y="4525"/>
                    <a:pt x="1001" y="4959"/>
                  </a:cubicBezTo>
                  <a:cubicBezTo>
                    <a:pt x="1368" y="5426"/>
                    <a:pt x="1768" y="5826"/>
                    <a:pt x="2269" y="6127"/>
                  </a:cubicBezTo>
                  <a:cubicBezTo>
                    <a:pt x="2296" y="6140"/>
                    <a:pt x="2330" y="6148"/>
                    <a:pt x="2362" y="6148"/>
                  </a:cubicBezTo>
                  <a:cubicBezTo>
                    <a:pt x="2407" y="6148"/>
                    <a:pt x="2449" y="6132"/>
                    <a:pt x="2469" y="6093"/>
                  </a:cubicBezTo>
                  <a:cubicBezTo>
                    <a:pt x="2536" y="6026"/>
                    <a:pt x="2502" y="5926"/>
                    <a:pt x="2469" y="5893"/>
                  </a:cubicBezTo>
                  <a:lnTo>
                    <a:pt x="2436" y="5860"/>
                  </a:lnTo>
                  <a:cubicBezTo>
                    <a:pt x="2035" y="5526"/>
                    <a:pt x="1668" y="5126"/>
                    <a:pt x="1368" y="4692"/>
                  </a:cubicBezTo>
                  <a:cubicBezTo>
                    <a:pt x="1035" y="4259"/>
                    <a:pt x="801" y="3792"/>
                    <a:pt x="634" y="3258"/>
                  </a:cubicBezTo>
                  <a:cubicBezTo>
                    <a:pt x="568" y="3024"/>
                    <a:pt x="534" y="2757"/>
                    <a:pt x="467" y="2491"/>
                  </a:cubicBezTo>
                  <a:cubicBezTo>
                    <a:pt x="467" y="2257"/>
                    <a:pt x="467" y="1990"/>
                    <a:pt x="501" y="1723"/>
                  </a:cubicBezTo>
                  <a:cubicBezTo>
                    <a:pt x="534" y="1190"/>
                    <a:pt x="734" y="689"/>
                    <a:pt x="901" y="156"/>
                  </a:cubicBezTo>
                  <a:lnTo>
                    <a:pt x="934" y="156"/>
                  </a:lnTo>
                  <a:cubicBezTo>
                    <a:pt x="934" y="89"/>
                    <a:pt x="934" y="56"/>
                    <a:pt x="868" y="22"/>
                  </a:cubicBezTo>
                  <a:cubicBezTo>
                    <a:pt x="854" y="8"/>
                    <a:pt x="834" y="0"/>
                    <a:pt x="814"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63"/>
            <p:cNvSpPr/>
            <p:nvPr/>
          </p:nvSpPr>
          <p:spPr>
            <a:xfrm>
              <a:off x="2138648" y="4911163"/>
              <a:ext cx="100184" cy="28747"/>
            </a:xfrm>
            <a:custGeom>
              <a:avLst/>
              <a:gdLst/>
              <a:ahLst/>
              <a:cxnLst/>
              <a:rect l="l" t="t" r="r" b="b"/>
              <a:pathLst>
                <a:path w="3837" h="1101" extrusionOk="0">
                  <a:moveTo>
                    <a:pt x="201" y="0"/>
                  </a:moveTo>
                  <a:cubicBezTo>
                    <a:pt x="134" y="0"/>
                    <a:pt x="67" y="34"/>
                    <a:pt x="34" y="100"/>
                  </a:cubicBezTo>
                  <a:cubicBezTo>
                    <a:pt x="1" y="167"/>
                    <a:pt x="34" y="267"/>
                    <a:pt x="134" y="300"/>
                  </a:cubicBezTo>
                  <a:cubicBezTo>
                    <a:pt x="401" y="400"/>
                    <a:pt x="701" y="501"/>
                    <a:pt x="1001" y="567"/>
                  </a:cubicBezTo>
                  <a:cubicBezTo>
                    <a:pt x="1268" y="667"/>
                    <a:pt x="1568" y="734"/>
                    <a:pt x="1869" y="801"/>
                  </a:cubicBezTo>
                  <a:cubicBezTo>
                    <a:pt x="2469" y="934"/>
                    <a:pt x="3070" y="1034"/>
                    <a:pt x="3670" y="1101"/>
                  </a:cubicBezTo>
                  <a:cubicBezTo>
                    <a:pt x="3737" y="1101"/>
                    <a:pt x="3770" y="1068"/>
                    <a:pt x="3803" y="1001"/>
                  </a:cubicBezTo>
                  <a:cubicBezTo>
                    <a:pt x="3837" y="934"/>
                    <a:pt x="3803" y="867"/>
                    <a:pt x="3737" y="834"/>
                  </a:cubicBezTo>
                  <a:cubicBezTo>
                    <a:pt x="3170" y="601"/>
                    <a:pt x="2569" y="467"/>
                    <a:pt x="1969" y="300"/>
                  </a:cubicBezTo>
                  <a:cubicBezTo>
                    <a:pt x="1702" y="234"/>
                    <a:pt x="1402" y="167"/>
                    <a:pt x="1101" y="134"/>
                  </a:cubicBezTo>
                  <a:cubicBezTo>
                    <a:pt x="801" y="67"/>
                    <a:pt x="501" y="34"/>
                    <a:pt x="201"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63"/>
            <p:cNvSpPr/>
            <p:nvPr/>
          </p:nvSpPr>
          <p:spPr>
            <a:xfrm>
              <a:off x="2137787" y="4763093"/>
              <a:ext cx="56633" cy="27024"/>
            </a:xfrm>
            <a:custGeom>
              <a:avLst/>
              <a:gdLst/>
              <a:ahLst/>
              <a:cxnLst/>
              <a:rect l="l" t="t" r="r" b="b"/>
              <a:pathLst>
                <a:path w="2169" h="1035" extrusionOk="0">
                  <a:moveTo>
                    <a:pt x="2002" y="0"/>
                  </a:moveTo>
                  <a:cubicBezTo>
                    <a:pt x="1668" y="67"/>
                    <a:pt x="1335" y="167"/>
                    <a:pt x="1001" y="267"/>
                  </a:cubicBezTo>
                  <a:cubicBezTo>
                    <a:pt x="701" y="367"/>
                    <a:pt x="401" y="501"/>
                    <a:pt x="100" y="668"/>
                  </a:cubicBezTo>
                  <a:cubicBezTo>
                    <a:pt x="34" y="701"/>
                    <a:pt x="0" y="801"/>
                    <a:pt x="0" y="868"/>
                  </a:cubicBezTo>
                  <a:cubicBezTo>
                    <a:pt x="34" y="968"/>
                    <a:pt x="134" y="1035"/>
                    <a:pt x="234" y="1035"/>
                  </a:cubicBezTo>
                  <a:cubicBezTo>
                    <a:pt x="567" y="968"/>
                    <a:pt x="868" y="834"/>
                    <a:pt x="1201" y="734"/>
                  </a:cubicBezTo>
                  <a:cubicBezTo>
                    <a:pt x="1501" y="601"/>
                    <a:pt x="1802" y="467"/>
                    <a:pt x="2102" y="267"/>
                  </a:cubicBezTo>
                  <a:cubicBezTo>
                    <a:pt x="2135" y="234"/>
                    <a:pt x="2169" y="201"/>
                    <a:pt x="2135" y="134"/>
                  </a:cubicBezTo>
                  <a:cubicBezTo>
                    <a:pt x="2135" y="67"/>
                    <a:pt x="2068" y="0"/>
                    <a:pt x="2002"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63"/>
            <p:cNvSpPr/>
            <p:nvPr/>
          </p:nvSpPr>
          <p:spPr>
            <a:xfrm>
              <a:off x="2145620" y="4809961"/>
              <a:ext cx="61855" cy="21959"/>
            </a:xfrm>
            <a:custGeom>
              <a:avLst/>
              <a:gdLst/>
              <a:ahLst/>
              <a:cxnLst/>
              <a:rect l="l" t="t" r="r" b="b"/>
              <a:pathLst>
                <a:path w="2369" h="841" extrusionOk="0">
                  <a:moveTo>
                    <a:pt x="2088" y="0"/>
                  </a:moveTo>
                  <a:cubicBezTo>
                    <a:pt x="2070" y="0"/>
                    <a:pt x="2053" y="2"/>
                    <a:pt x="2035" y="7"/>
                  </a:cubicBezTo>
                  <a:cubicBezTo>
                    <a:pt x="1402" y="107"/>
                    <a:pt x="734" y="307"/>
                    <a:pt x="101" y="540"/>
                  </a:cubicBezTo>
                  <a:cubicBezTo>
                    <a:pt x="34" y="540"/>
                    <a:pt x="1" y="607"/>
                    <a:pt x="1" y="707"/>
                  </a:cubicBezTo>
                  <a:cubicBezTo>
                    <a:pt x="34" y="774"/>
                    <a:pt x="101" y="841"/>
                    <a:pt x="201" y="841"/>
                  </a:cubicBezTo>
                  <a:cubicBezTo>
                    <a:pt x="868" y="774"/>
                    <a:pt x="1502" y="674"/>
                    <a:pt x="2169" y="507"/>
                  </a:cubicBezTo>
                  <a:cubicBezTo>
                    <a:pt x="2302" y="474"/>
                    <a:pt x="2369" y="340"/>
                    <a:pt x="2336" y="207"/>
                  </a:cubicBezTo>
                  <a:cubicBezTo>
                    <a:pt x="2307" y="91"/>
                    <a:pt x="2202" y="0"/>
                    <a:pt x="2088"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63"/>
            <p:cNvSpPr/>
            <p:nvPr/>
          </p:nvSpPr>
          <p:spPr>
            <a:xfrm>
              <a:off x="2142147" y="4860640"/>
              <a:ext cx="62716" cy="13473"/>
            </a:xfrm>
            <a:custGeom>
              <a:avLst/>
              <a:gdLst/>
              <a:ahLst/>
              <a:cxnLst/>
              <a:rect l="l" t="t" r="r" b="b"/>
              <a:pathLst>
                <a:path w="2402" h="516" extrusionOk="0">
                  <a:moveTo>
                    <a:pt x="1201" y="0"/>
                  </a:moveTo>
                  <a:cubicBezTo>
                    <a:pt x="834" y="0"/>
                    <a:pt x="500" y="0"/>
                    <a:pt x="134" y="67"/>
                  </a:cubicBezTo>
                  <a:cubicBezTo>
                    <a:pt x="100" y="67"/>
                    <a:pt x="33" y="101"/>
                    <a:pt x="33" y="167"/>
                  </a:cubicBezTo>
                  <a:cubicBezTo>
                    <a:pt x="0" y="234"/>
                    <a:pt x="67" y="301"/>
                    <a:pt x="134" y="301"/>
                  </a:cubicBezTo>
                  <a:cubicBezTo>
                    <a:pt x="467" y="401"/>
                    <a:pt x="801" y="467"/>
                    <a:pt x="1168" y="501"/>
                  </a:cubicBezTo>
                  <a:cubicBezTo>
                    <a:pt x="1390" y="501"/>
                    <a:pt x="1627" y="516"/>
                    <a:pt x="1859" y="516"/>
                  </a:cubicBezTo>
                  <a:cubicBezTo>
                    <a:pt x="1976" y="516"/>
                    <a:pt x="2090" y="512"/>
                    <a:pt x="2202" y="501"/>
                  </a:cubicBezTo>
                  <a:cubicBezTo>
                    <a:pt x="2302" y="501"/>
                    <a:pt x="2368" y="434"/>
                    <a:pt x="2402" y="334"/>
                  </a:cubicBezTo>
                  <a:cubicBezTo>
                    <a:pt x="2402" y="234"/>
                    <a:pt x="2335" y="134"/>
                    <a:pt x="2235" y="101"/>
                  </a:cubicBezTo>
                  <a:cubicBezTo>
                    <a:pt x="1901" y="34"/>
                    <a:pt x="1535" y="0"/>
                    <a:pt x="1201" y="0"/>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63"/>
            <p:cNvSpPr/>
            <p:nvPr/>
          </p:nvSpPr>
          <p:spPr>
            <a:xfrm>
              <a:off x="2173479" y="4613013"/>
              <a:ext cx="57520" cy="52768"/>
            </a:xfrm>
            <a:custGeom>
              <a:avLst/>
              <a:gdLst/>
              <a:ahLst/>
              <a:cxnLst/>
              <a:rect l="l" t="t" r="r" b="b"/>
              <a:pathLst>
                <a:path w="2203" h="2021" extrusionOk="0">
                  <a:moveTo>
                    <a:pt x="1031" y="261"/>
                  </a:moveTo>
                  <a:cubicBezTo>
                    <a:pt x="1127" y="261"/>
                    <a:pt x="1218" y="278"/>
                    <a:pt x="1302" y="311"/>
                  </a:cubicBezTo>
                  <a:cubicBezTo>
                    <a:pt x="1635" y="478"/>
                    <a:pt x="1802" y="878"/>
                    <a:pt x="1669" y="1178"/>
                  </a:cubicBezTo>
                  <a:cubicBezTo>
                    <a:pt x="1610" y="1474"/>
                    <a:pt x="1316" y="1690"/>
                    <a:pt x="995" y="1690"/>
                  </a:cubicBezTo>
                  <a:cubicBezTo>
                    <a:pt x="953" y="1690"/>
                    <a:pt x="911" y="1687"/>
                    <a:pt x="868" y="1679"/>
                  </a:cubicBezTo>
                  <a:cubicBezTo>
                    <a:pt x="668" y="1612"/>
                    <a:pt x="501" y="1512"/>
                    <a:pt x="401" y="1312"/>
                  </a:cubicBezTo>
                  <a:cubicBezTo>
                    <a:pt x="301" y="1145"/>
                    <a:pt x="301" y="945"/>
                    <a:pt x="335" y="745"/>
                  </a:cubicBezTo>
                  <a:cubicBezTo>
                    <a:pt x="401" y="545"/>
                    <a:pt x="568" y="411"/>
                    <a:pt x="735" y="311"/>
                  </a:cubicBezTo>
                  <a:cubicBezTo>
                    <a:pt x="835" y="278"/>
                    <a:pt x="935" y="261"/>
                    <a:pt x="1031" y="261"/>
                  </a:cubicBezTo>
                  <a:close/>
                  <a:moveTo>
                    <a:pt x="1119" y="1"/>
                  </a:moveTo>
                  <a:cubicBezTo>
                    <a:pt x="690" y="1"/>
                    <a:pt x="305" y="294"/>
                    <a:pt x="168" y="678"/>
                  </a:cubicBezTo>
                  <a:cubicBezTo>
                    <a:pt x="1" y="1178"/>
                    <a:pt x="268" y="1746"/>
                    <a:pt x="768" y="1946"/>
                  </a:cubicBezTo>
                  <a:cubicBezTo>
                    <a:pt x="885" y="1996"/>
                    <a:pt x="1018" y="2021"/>
                    <a:pt x="1156" y="2021"/>
                  </a:cubicBezTo>
                  <a:cubicBezTo>
                    <a:pt x="1294" y="2021"/>
                    <a:pt x="1435" y="1996"/>
                    <a:pt x="1569" y="1946"/>
                  </a:cubicBezTo>
                  <a:cubicBezTo>
                    <a:pt x="1802" y="1812"/>
                    <a:pt x="2036" y="1612"/>
                    <a:pt x="2136" y="1345"/>
                  </a:cubicBezTo>
                  <a:cubicBezTo>
                    <a:pt x="2203" y="1045"/>
                    <a:pt x="2169" y="745"/>
                    <a:pt x="2036" y="511"/>
                  </a:cubicBezTo>
                  <a:cubicBezTo>
                    <a:pt x="1869" y="278"/>
                    <a:pt x="1635" y="78"/>
                    <a:pt x="1402" y="44"/>
                  </a:cubicBezTo>
                  <a:cubicBezTo>
                    <a:pt x="1307" y="15"/>
                    <a:pt x="1212" y="1"/>
                    <a:pt x="1119" y="1"/>
                  </a:cubicBezTo>
                  <a:close/>
                </a:path>
              </a:pathLst>
            </a:custGeom>
            <a:solidFill>
              <a:srgbClr val="FEFEF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63"/>
            <p:cNvSpPr/>
            <p:nvPr/>
          </p:nvSpPr>
          <p:spPr>
            <a:xfrm>
              <a:off x="922810" y="3193621"/>
              <a:ext cx="1235029" cy="1543362"/>
            </a:xfrm>
            <a:custGeom>
              <a:avLst/>
              <a:gdLst/>
              <a:ahLst/>
              <a:cxnLst/>
              <a:rect l="l" t="t" r="r" b="b"/>
              <a:pathLst>
                <a:path w="47301" h="59110" extrusionOk="0">
                  <a:moveTo>
                    <a:pt x="15645" y="1"/>
                  </a:moveTo>
                  <a:lnTo>
                    <a:pt x="3069" y="30322"/>
                  </a:lnTo>
                  <a:cubicBezTo>
                    <a:pt x="3069" y="30322"/>
                    <a:pt x="0" y="39195"/>
                    <a:pt x="9340" y="43765"/>
                  </a:cubicBezTo>
                  <a:cubicBezTo>
                    <a:pt x="18680" y="48369"/>
                    <a:pt x="43598" y="59110"/>
                    <a:pt x="43598" y="59110"/>
                  </a:cubicBezTo>
                  <a:lnTo>
                    <a:pt x="47301" y="51337"/>
                  </a:lnTo>
                  <a:lnTo>
                    <a:pt x="19014" y="34292"/>
                  </a:lnTo>
                  <a:lnTo>
                    <a:pt x="32557" y="3970"/>
                  </a:lnTo>
                  <a:lnTo>
                    <a:pt x="1564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63"/>
            <p:cNvSpPr/>
            <p:nvPr/>
          </p:nvSpPr>
          <p:spPr>
            <a:xfrm>
              <a:off x="1245060" y="3248504"/>
              <a:ext cx="872727" cy="1368295"/>
            </a:xfrm>
            <a:custGeom>
              <a:avLst/>
              <a:gdLst/>
              <a:ahLst/>
              <a:cxnLst/>
              <a:rect l="l" t="t" r="r" b="b"/>
              <a:pathLst>
                <a:path w="33425" h="52405" fill="none" extrusionOk="0">
                  <a:moveTo>
                    <a:pt x="33424" y="52404"/>
                  </a:moveTo>
                  <a:cubicBezTo>
                    <a:pt x="33424" y="52404"/>
                    <a:pt x="1468" y="34892"/>
                    <a:pt x="1001" y="33124"/>
                  </a:cubicBezTo>
                  <a:cubicBezTo>
                    <a:pt x="0" y="29021"/>
                    <a:pt x="9640" y="7906"/>
                    <a:pt x="13276" y="0"/>
                  </a:cubicBezTo>
                </a:path>
              </a:pathLst>
            </a:custGeom>
            <a:noFill/>
            <a:ln w="5850"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63"/>
            <p:cNvSpPr/>
            <p:nvPr/>
          </p:nvSpPr>
          <p:spPr>
            <a:xfrm>
              <a:off x="1825119" y="1786971"/>
              <a:ext cx="403269" cy="292354"/>
            </a:xfrm>
            <a:custGeom>
              <a:avLst/>
              <a:gdLst/>
              <a:ahLst/>
              <a:cxnLst/>
              <a:rect l="l" t="t" r="r" b="b"/>
              <a:pathLst>
                <a:path w="15445" h="11197" extrusionOk="0">
                  <a:moveTo>
                    <a:pt x="5932" y="1"/>
                  </a:moveTo>
                  <a:cubicBezTo>
                    <a:pt x="5689" y="1"/>
                    <a:pt x="5437" y="65"/>
                    <a:pt x="5170" y="203"/>
                  </a:cubicBezTo>
                  <a:cubicBezTo>
                    <a:pt x="4153" y="775"/>
                    <a:pt x="4681" y="2652"/>
                    <a:pt x="4213" y="2652"/>
                  </a:cubicBezTo>
                  <a:cubicBezTo>
                    <a:pt x="4190" y="2652"/>
                    <a:pt x="4164" y="2647"/>
                    <a:pt x="4136" y="2638"/>
                  </a:cubicBezTo>
                  <a:cubicBezTo>
                    <a:pt x="3675" y="2510"/>
                    <a:pt x="3490" y="1910"/>
                    <a:pt x="2915" y="1910"/>
                  </a:cubicBezTo>
                  <a:cubicBezTo>
                    <a:pt x="2741" y="1910"/>
                    <a:pt x="2532" y="1965"/>
                    <a:pt x="2268" y="2104"/>
                  </a:cubicBezTo>
                  <a:cubicBezTo>
                    <a:pt x="1134" y="2738"/>
                    <a:pt x="2368" y="3539"/>
                    <a:pt x="1768" y="3872"/>
                  </a:cubicBezTo>
                  <a:cubicBezTo>
                    <a:pt x="1168" y="4206"/>
                    <a:pt x="0" y="6507"/>
                    <a:pt x="1468" y="8242"/>
                  </a:cubicBezTo>
                  <a:cubicBezTo>
                    <a:pt x="1913" y="8750"/>
                    <a:pt x="10288" y="11196"/>
                    <a:pt x="11456" y="11196"/>
                  </a:cubicBezTo>
                  <a:cubicBezTo>
                    <a:pt x="11514" y="11196"/>
                    <a:pt x="11554" y="11190"/>
                    <a:pt x="11575" y="11178"/>
                  </a:cubicBezTo>
                  <a:cubicBezTo>
                    <a:pt x="12009" y="10944"/>
                    <a:pt x="13510" y="10243"/>
                    <a:pt x="13810" y="9209"/>
                  </a:cubicBezTo>
                  <a:cubicBezTo>
                    <a:pt x="14110" y="8175"/>
                    <a:pt x="13210" y="7508"/>
                    <a:pt x="13743" y="6674"/>
                  </a:cubicBezTo>
                  <a:cubicBezTo>
                    <a:pt x="14244" y="5807"/>
                    <a:pt x="15444" y="3505"/>
                    <a:pt x="12175" y="2571"/>
                  </a:cubicBezTo>
                  <a:cubicBezTo>
                    <a:pt x="11215" y="2284"/>
                    <a:pt x="10575" y="2209"/>
                    <a:pt x="10121" y="2209"/>
                  </a:cubicBezTo>
                  <a:cubicBezTo>
                    <a:pt x="9617" y="2209"/>
                    <a:pt x="9342" y="2302"/>
                    <a:pt x="9113" y="2302"/>
                  </a:cubicBezTo>
                  <a:cubicBezTo>
                    <a:pt x="8853" y="2302"/>
                    <a:pt x="8651" y="2182"/>
                    <a:pt x="8239" y="1671"/>
                  </a:cubicBezTo>
                  <a:cubicBezTo>
                    <a:pt x="7380" y="635"/>
                    <a:pt x="6693" y="1"/>
                    <a:pt x="59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63"/>
            <p:cNvSpPr/>
            <p:nvPr/>
          </p:nvSpPr>
          <p:spPr>
            <a:xfrm>
              <a:off x="1778957" y="1848800"/>
              <a:ext cx="371911" cy="624682"/>
            </a:xfrm>
            <a:custGeom>
              <a:avLst/>
              <a:gdLst/>
              <a:ahLst/>
              <a:cxnLst/>
              <a:rect l="l" t="t" r="r" b="b"/>
              <a:pathLst>
                <a:path w="14244" h="23925" extrusionOk="0">
                  <a:moveTo>
                    <a:pt x="9074" y="1"/>
                  </a:moveTo>
                  <a:cubicBezTo>
                    <a:pt x="7194" y="1"/>
                    <a:pt x="5662" y="1049"/>
                    <a:pt x="4370" y="3039"/>
                  </a:cubicBezTo>
                  <a:cubicBezTo>
                    <a:pt x="3836" y="3839"/>
                    <a:pt x="3436" y="4840"/>
                    <a:pt x="3202" y="5874"/>
                  </a:cubicBezTo>
                  <a:cubicBezTo>
                    <a:pt x="3104" y="5847"/>
                    <a:pt x="3008" y="5835"/>
                    <a:pt x="2916" y="5835"/>
                  </a:cubicBezTo>
                  <a:cubicBezTo>
                    <a:pt x="2664" y="5835"/>
                    <a:pt x="2439" y="5928"/>
                    <a:pt x="2268" y="6074"/>
                  </a:cubicBezTo>
                  <a:cubicBezTo>
                    <a:pt x="1668" y="6608"/>
                    <a:pt x="1935" y="7609"/>
                    <a:pt x="2669" y="7875"/>
                  </a:cubicBezTo>
                  <a:cubicBezTo>
                    <a:pt x="2735" y="7909"/>
                    <a:pt x="2802" y="7942"/>
                    <a:pt x="2902" y="7976"/>
                  </a:cubicBezTo>
                  <a:cubicBezTo>
                    <a:pt x="2802" y="9410"/>
                    <a:pt x="3002" y="10744"/>
                    <a:pt x="3436" y="11612"/>
                  </a:cubicBezTo>
                  <a:lnTo>
                    <a:pt x="400" y="19484"/>
                  </a:lnTo>
                  <a:cubicBezTo>
                    <a:pt x="0" y="20518"/>
                    <a:pt x="300" y="21685"/>
                    <a:pt x="1168" y="22353"/>
                  </a:cubicBezTo>
                  <a:cubicBezTo>
                    <a:pt x="2694" y="23584"/>
                    <a:pt x="4257" y="23924"/>
                    <a:pt x="5508" y="23924"/>
                  </a:cubicBezTo>
                  <a:cubicBezTo>
                    <a:pt x="5951" y="23924"/>
                    <a:pt x="6356" y="23881"/>
                    <a:pt x="6705" y="23820"/>
                  </a:cubicBezTo>
                  <a:cubicBezTo>
                    <a:pt x="7572" y="23687"/>
                    <a:pt x="8239" y="23020"/>
                    <a:pt x="8406" y="22186"/>
                  </a:cubicBezTo>
                  <a:lnTo>
                    <a:pt x="10041" y="13546"/>
                  </a:lnTo>
                  <a:cubicBezTo>
                    <a:pt x="10041" y="13546"/>
                    <a:pt x="11275" y="12779"/>
                    <a:pt x="12442" y="10744"/>
                  </a:cubicBezTo>
                  <a:lnTo>
                    <a:pt x="12643" y="10778"/>
                  </a:lnTo>
                  <a:cubicBezTo>
                    <a:pt x="12739" y="10802"/>
                    <a:pt x="12836" y="10813"/>
                    <a:pt x="12930" y="10813"/>
                  </a:cubicBezTo>
                  <a:cubicBezTo>
                    <a:pt x="13489" y="10813"/>
                    <a:pt x="13977" y="10409"/>
                    <a:pt x="13977" y="9810"/>
                  </a:cubicBezTo>
                  <a:cubicBezTo>
                    <a:pt x="13977" y="9410"/>
                    <a:pt x="13743" y="9010"/>
                    <a:pt x="13343" y="8810"/>
                  </a:cubicBezTo>
                  <a:cubicBezTo>
                    <a:pt x="13610" y="8076"/>
                    <a:pt x="13877" y="7275"/>
                    <a:pt x="14044" y="6308"/>
                  </a:cubicBezTo>
                  <a:cubicBezTo>
                    <a:pt x="14177" y="5707"/>
                    <a:pt x="14244" y="5040"/>
                    <a:pt x="14177" y="4406"/>
                  </a:cubicBezTo>
                  <a:cubicBezTo>
                    <a:pt x="13943" y="2472"/>
                    <a:pt x="12776" y="870"/>
                    <a:pt x="10808" y="270"/>
                  </a:cubicBezTo>
                  <a:cubicBezTo>
                    <a:pt x="10199" y="90"/>
                    <a:pt x="9621" y="1"/>
                    <a:pt x="9074" y="1"/>
                  </a:cubicBezTo>
                  <a:close/>
                </a:path>
              </a:pathLst>
            </a:custGeom>
            <a:solidFill>
              <a:srgbClr val="E8A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63"/>
            <p:cNvSpPr/>
            <p:nvPr/>
          </p:nvSpPr>
          <p:spPr>
            <a:xfrm>
              <a:off x="1849950" y="2151963"/>
              <a:ext cx="191177" cy="107704"/>
            </a:xfrm>
            <a:custGeom>
              <a:avLst/>
              <a:gdLst/>
              <a:ahLst/>
              <a:cxnLst/>
              <a:rect l="l" t="t" r="r" b="b"/>
              <a:pathLst>
                <a:path w="7322" h="4125" extrusionOk="0">
                  <a:moveTo>
                    <a:pt x="717" y="1"/>
                  </a:moveTo>
                  <a:lnTo>
                    <a:pt x="717" y="1"/>
                  </a:lnTo>
                  <a:cubicBezTo>
                    <a:pt x="1" y="3158"/>
                    <a:pt x="1148" y="4124"/>
                    <a:pt x="2678" y="4124"/>
                  </a:cubicBezTo>
                  <a:cubicBezTo>
                    <a:pt x="4639" y="4124"/>
                    <a:pt x="7228" y="2535"/>
                    <a:pt x="7322" y="1935"/>
                  </a:cubicBezTo>
                  <a:lnTo>
                    <a:pt x="7322" y="1935"/>
                  </a:lnTo>
                  <a:cubicBezTo>
                    <a:pt x="6292" y="2316"/>
                    <a:pt x="5424" y="2485"/>
                    <a:pt x="4676" y="2485"/>
                  </a:cubicBezTo>
                  <a:cubicBezTo>
                    <a:pt x="2807" y="2485"/>
                    <a:pt x="1694" y="1430"/>
                    <a:pt x="717" y="1"/>
                  </a:cubicBezTo>
                  <a:close/>
                </a:path>
              </a:pathLst>
            </a:custGeom>
            <a:solidFill>
              <a:srgbClr val="E17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63"/>
            <p:cNvSpPr/>
            <p:nvPr/>
          </p:nvSpPr>
          <p:spPr>
            <a:xfrm>
              <a:off x="2117760" y="2097106"/>
              <a:ext cx="14830" cy="21776"/>
            </a:xfrm>
            <a:custGeom>
              <a:avLst/>
              <a:gdLst/>
              <a:ahLst/>
              <a:cxnLst/>
              <a:rect l="l" t="t" r="r" b="b"/>
              <a:pathLst>
                <a:path w="568" h="834" extrusionOk="0">
                  <a:moveTo>
                    <a:pt x="267" y="0"/>
                  </a:moveTo>
                  <a:cubicBezTo>
                    <a:pt x="300" y="67"/>
                    <a:pt x="367" y="133"/>
                    <a:pt x="367" y="200"/>
                  </a:cubicBezTo>
                  <a:cubicBezTo>
                    <a:pt x="367" y="267"/>
                    <a:pt x="334" y="334"/>
                    <a:pt x="300" y="400"/>
                  </a:cubicBezTo>
                  <a:cubicBezTo>
                    <a:pt x="234" y="534"/>
                    <a:pt x="100" y="667"/>
                    <a:pt x="0" y="834"/>
                  </a:cubicBezTo>
                  <a:cubicBezTo>
                    <a:pt x="200" y="801"/>
                    <a:pt x="367" y="667"/>
                    <a:pt x="467" y="500"/>
                  </a:cubicBezTo>
                  <a:cubicBezTo>
                    <a:pt x="534" y="400"/>
                    <a:pt x="567" y="267"/>
                    <a:pt x="500" y="167"/>
                  </a:cubicBezTo>
                  <a:cubicBezTo>
                    <a:pt x="467" y="67"/>
                    <a:pt x="367" y="0"/>
                    <a:pt x="267" y="0"/>
                  </a:cubicBezTo>
                  <a:close/>
                </a:path>
              </a:pathLst>
            </a:custGeom>
            <a:solidFill>
              <a:srgbClr val="E17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63"/>
            <p:cNvSpPr/>
            <p:nvPr/>
          </p:nvSpPr>
          <p:spPr>
            <a:xfrm>
              <a:off x="1844258" y="2015956"/>
              <a:ext cx="12219" cy="22820"/>
            </a:xfrm>
            <a:custGeom>
              <a:avLst/>
              <a:gdLst/>
              <a:ahLst/>
              <a:cxnLst/>
              <a:rect l="l" t="t" r="r" b="b"/>
              <a:pathLst>
                <a:path w="468" h="874" extrusionOk="0">
                  <a:moveTo>
                    <a:pt x="295" y="1"/>
                  </a:moveTo>
                  <a:cubicBezTo>
                    <a:pt x="252" y="1"/>
                    <a:pt x="210" y="11"/>
                    <a:pt x="168" y="39"/>
                  </a:cubicBezTo>
                  <a:cubicBezTo>
                    <a:pt x="68" y="106"/>
                    <a:pt x="34" y="239"/>
                    <a:pt x="1" y="339"/>
                  </a:cubicBezTo>
                  <a:cubicBezTo>
                    <a:pt x="1" y="573"/>
                    <a:pt x="68" y="740"/>
                    <a:pt x="234" y="873"/>
                  </a:cubicBezTo>
                  <a:cubicBezTo>
                    <a:pt x="234" y="673"/>
                    <a:pt x="201" y="506"/>
                    <a:pt x="201" y="373"/>
                  </a:cubicBezTo>
                  <a:cubicBezTo>
                    <a:pt x="201" y="273"/>
                    <a:pt x="234" y="239"/>
                    <a:pt x="268" y="173"/>
                  </a:cubicBezTo>
                  <a:cubicBezTo>
                    <a:pt x="301" y="106"/>
                    <a:pt x="368" y="72"/>
                    <a:pt x="468" y="39"/>
                  </a:cubicBezTo>
                  <a:cubicBezTo>
                    <a:pt x="410" y="20"/>
                    <a:pt x="352" y="1"/>
                    <a:pt x="295" y="1"/>
                  </a:cubicBezTo>
                  <a:close/>
                </a:path>
              </a:pathLst>
            </a:custGeom>
            <a:solidFill>
              <a:srgbClr val="E17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63"/>
            <p:cNvSpPr/>
            <p:nvPr/>
          </p:nvSpPr>
          <p:spPr>
            <a:xfrm>
              <a:off x="1858201" y="1834752"/>
              <a:ext cx="355044" cy="244076"/>
            </a:xfrm>
            <a:custGeom>
              <a:avLst/>
              <a:gdLst/>
              <a:ahLst/>
              <a:cxnLst/>
              <a:rect l="l" t="t" r="r" b="b"/>
              <a:pathLst>
                <a:path w="13598" h="9348" extrusionOk="0">
                  <a:moveTo>
                    <a:pt x="5713" y="1"/>
                  </a:moveTo>
                  <a:cubicBezTo>
                    <a:pt x="5246" y="1"/>
                    <a:pt x="4811" y="60"/>
                    <a:pt x="4437" y="174"/>
                  </a:cubicBezTo>
                  <a:cubicBezTo>
                    <a:pt x="2402" y="775"/>
                    <a:pt x="1" y="2843"/>
                    <a:pt x="34" y="4711"/>
                  </a:cubicBezTo>
                  <a:cubicBezTo>
                    <a:pt x="167" y="5178"/>
                    <a:pt x="234" y="5712"/>
                    <a:pt x="167" y="6379"/>
                  </a:cubicBezTo>
                  <a:cubicBezTo>
                    <a:pt x="167" y="6379"/>
                    <a:pt x="1035" y="3777"/>
                    <a:pt x="2035" y="3410"/>
                  </a:cubicBezTo>
                  <a:cubicBezTo>
                    <a:pt x="2969" y="3076"/>
                    <a:pt x="3436" y="2476"/>
                    <a:pt x="4137" y="1442"/>
                  </a:cubicBezTo>
                  <a:cubicBezTo>
                    <a:pt x="4137" y="1442"/>
                    <a:pt x="4182" y="1438"/>
                    <a:pt x="4262" y="1438"/>
                  </a:cubicBezTo>
                  <a:cubicBezTo>
                    <a:pt x="4733" y="1438"/>
                    <a:pt x="6427" y="1560"/>
                    <a:pt x="7339" y="3243"/>
                  </a:cubicBezTo>
                  <a:cubicBezTo>
                    <a:pt x="8463" y="5299"/>
                    <a:pt x="9809" y="5590"/>
                    <a:pt x="10482" y="5590"/>
                  </a:cubicBezTo>
                  <a:cubicBezTo>
                    <a:pt x="10748" y="5590"/>
                    <a:pt x="10908" y="5545"/>
                    <a:pt x="10908" y="5545"/>
                  </a:cubicBezTo>
                  <a:lnTo>
                    <a:pt x="10908" y="5545"/>
                  </a:lnTo>
                  <a:cubicBezTo>
                    <a:pt x="10908" y="5545"/>
                    <a:pt x="9441" y="8547"/>
                    <a:pt x="10308" y="9348"/>
                  </a:cubicBezTo>
                  <a:cubicBezTo>
                    <a:pt x="13597" y="2769"/>
                    <a:pt x="8911" y="1"/>
                    <a:pt x="57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63"/>
            <p:cNvSpPr/>
            <p:nvPr/>
          </p:nvSpPr>
          <p:spPr>
            <a:xfrm>
              <a:off x="1877365" y="2037679"/>
              <a:ext cx="73186" cy="65301"/>
            </a:xfrm>
            <a:custGeom>
              <a:avLst/>
              <a:gdLst/>
              <a:ahLst/>
              <a:cxnLst/>
              <a:rect l="l" t="t" r="r" b="b"/>
              <a:pathLst>
                <a:path w="2803" h="2501" extrusionOk="0">
                  <a:moveTo>
                    <a:pt x="1404" y="0"/>
                  </a:moveTo>
                  <a:cubicBezTo>
                    <a:pt x="888" y="0"/>
                    <a:pt x="417" y="318"/>
                    <a:pt x="234" y="842"/>
                  </a:cubicBezTo>
                  <a:cubicBezTo>
                    <a:pt x="1" y="1475"/>
                    <a:pt x="334" y="2209"/>
                    <a:pt x="1001" y="2443"/>
                  </a:cubicBezTo>
                  <a:cubicBezTo>
                    <a:pt x="1125" y="2482"/>
                    <a:pt x="1253" y="2501"/>
                    <a:pt x="1381" y="2501"/>
                  </a:cubicBezTo>
                  <a:cubicBezTo>
                    <a:pt x="1903" y="2501"/>
                    <a:pt x="2415" y="2185"/>
                    <a:pt x="2602" y="1676"/>
                  </a:cubicBezTo>
                  <a:cubicBezTo>
                    <a:pt x="2803" y="1008"/>
                    <a:pt x="2469" y="308"/>
                    <a:pt x="1835" y="74"/>
                  </a:cubicBezTo>
                  <a:cubicBezTo>
                    <a:pt x="1691" y="24"/>
                    <a:pt x="1546" y="0"/>
                    <a:pt x="1404" y="0"/>
                  </a:cubicBezTo>
                  <a:close/>
                </a:path>
              </a:pathLst>
            </a:custGeom>
            <a:solidFill>
              <a:srgbClr val="E17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63"/>
            <p:cNvSpPr/>
            <p:nvPr/>
          </p:nvSpPr>
          <p:spPr>
            <a:xfrm>
              <a:off x="2008020" y="2079481"/>
              <a:ext cx="74048" cy="65641"/>
            </a:xfrm>
            <a:custGeom>
              <a:avLst/>
              <a:gdLst/>
              <a:ahLst/>
              <a:cxnLst/>
              <a:rect l="l" t="t" r="r" b="b"/>
              <a:pathLst>
                <a:path w="2836" h="2514" extrusionOk="0">
                  <a:moveTo>
                    <a:pt x="1404" y="0"/>
                  </a:moveTo>
                  <a:cubicBezTo>
                    <a:pt x="887" y="0"/>
                    <a:pt x="417" y="318"/>
                    <a:pt x="234" y="842"/>
                  </a:cubicBezTo>
                  <a:cubicBezTo>
                    <a:pt x="0" y="1509"/>
                    <a:pt x="334" y="2209"/>
                    <a:pt x="1001" y="2443"/>
                  </a:cubicBezTo>
                  <a:cubicBezTo>
                    <a:pt x="1132" y="2491"/>
                    <a:pt x="1267" y="2514"/>
                    <a:pt x="1400" y="2514"/>
                  </a:cubicBezTo>
                  <a:cubicBezTo>
                    <a:pt x="1916" y="2514"/>
                    <a:pt x="2417" y="2179"/>
                    <a:pt x="2602" y="1676"/>
                  </a:cubicBezTo>
                  <a:cubicBezTo>
                    <a:pt x="2835" y="1009"/>
                    <a:pt x="2469" y="308"/>
                    <a:pt x="1835" y="75"/>
                  </a:cubicBezTo>
                  <a:cubicBezTo>
                    <a:pt x="1691" y="24"/>
                    <a:pt x="1546" y="0"/>
                    <a:pt x="1404" y="0"/>
                  </a:cubicBezTo>
                  <a:close/>
                </a:path>
              </a:pathLst>
            </a:custGeom>
            <a:solidFill>
              <a:srgbClr val="E17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63"/>
            <p:cNvSpPr/>
            <p:nvPr/>
          </p:nvSpPr>
          <p:spPr>
            <a:xfrm>
              <a:off x="1911857" y="1989089"/>
              <a:ext cx="43917" cy="12219"/>
            </a:xfrm>
            <a:custGeom>
              <a:avLst/>
              <a:gdLst/>
              <a:ahLst/>
              <a:cxnLst/>
              <a:rect l="l" t="t" r="r" b="b"/>
              <a:pathLst>
                <a:path w="1682" h="468" extrusionOk="0">
                  <a:moveTo>
                    <a:pt x="1015" y="1"/>
                  </a:moveTo>
                  <a:cubicBezTo>
                    <a:pt x="707" y="1"/>
                    <a:pt x="1" y="342"/>
                    <a:pt x="104" y="342"/>
                  </a:cubicBezTo>
                  <a:cubicBezTo>
                    <a:pt x="113" y="342"/>
                    <a:pt x="127" y="339"/>
                    <a:pt x="147" y="334"/>
                  </a:cubicBezTo>
                  <a:cubicBezTo>
                    <a:pt x="300" y="278"/>
                    <a:pt x="469" y="257"/>
                    <a:pt x="636" y="257"/>
                  </a:cubicBezTo>
                  <a:cubicBezTo>
                    <a:pt x="1163" y="257"/>
                    <a:pt x="1682" y="468"/>
                    <a:pt x="1682" y="468"/>
                  </a:cubicBezTo>
                  <a:cubicBezTo>
                    <a:pt x="1682" y="167"/>
                    <a:pt x="1348" y="1"/>
                    <a:pt x="1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63"/>
            <p:cNvSpPr/>
            <p:nvPr/>
          </p:nvSpPr>
          <p:spPr>
            <a:xfrm>
              <a:off x="2045462" y="2020447"/>
              <a:ext cx="38904" cy="22663"/>
            </a:xfrm>
            <a:custGeom>
              <a:avLst/>
              <a:gdLst/>
              <a:ahLst/>
              <a:cxnLst/>
              <a:rect l="l" t="t" r="r" b="b"/>
              <a:pathLst>
                <a:path w="1490" h="868" extrusionOk="0">
                  <a:moveTo>
                    <a:pt x="338" y="1"/>
                  </a:moveTo>
                  <a:cubicBezTo>
                    <a:pt x="192" y="1"/>
                    <a:pt x="67" y="51"/>
                    <a:pt x="0" y="167"/>
                  </a:cubicBezTo>
                  <a:cubicBezTo>
                    <a:pt x="0" y="167"/>
                    <a:pt x="934" y="334"/>
                    <a:pt x="1401" y="834"/>
                  </a:cubicBezTo>
                  <a:cubicBezTo>
                    <a:pt x="1424" y="857"/>
                    <a:pt x="1438" y="868"/>
                    <a:pt x="1444" y="868"/>
                  </a:cubicBezTo>
                  <a:cubicBezTo>
                    <a:pt x="1490" y="868"/>
                    <a:pt x="1067" y="252"/>
                    <a:pt x="801" y="134"/>
                  </a:cubicBezTo>
                  <a:cubicBezTo>
                    <a:pt x="651" y="51"/>
                    <a:pt x="484" y="1"/>
                    <a:pt x="3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63"/>
            <p:cNvSpPr/>
            <p:nvPr/>
          </p:nvSpPr>
          <p:spPr>
            <a:xfrm>
              <a:off x="1883475" y="1969062"/>
              <a:ext cx="107129" cy="106294"/>
            </a:xfrm>
            <a:custGeom>
              <a:avLst/>
              <a:gdLst/>
              <a:ahLst/>
              <a:cxnLst/>
              <a:rect l="l" t="t" r="r" b="b"/>
              <a:pathLst>
                <a:path w="4103" h="4071" fill="none" extrusionOk="0">
                  <a:moveTo>
                    <a:pt x="3803" y="2536"/>
                  </a:moveTo>
                  <a:cubicBezTo>
                    <a:pt x="3536" y="3536"/>
                    <a:pt x="2502" y="4070"/>
                    <a:pt x="1534" y="3803"/>
                  </a:cubicBezTo>
                  <a:cubicBezTo>
                    <a:pt x="567" y="3503"/>
                    <a:pt x="0" y="2502"/>
                    <a:pt x="300" y="1535"/>
                  </a:cubicBezTo>
                  <a:cubicBezTo>
                    <a:pt x="567" y="568"/>
                    <a:pt x="1601" y="0"/>
                    <a:pt x="2569" y="267"/>
                  </a:cubicBezTo>
                  <a:cubicBezTo>
                    <a:pt x="3536" y="568"/>
                    <a:pt x="4103" y="1568"/>
                    <a:pt x="3803" y="2536"/>
                  </a:cubicBezTo>
                  <a:close/>
                </a:path>
              </a:pathLst>
            </a:custGeom>
            <a:noFill/>
            <a:ln w="5000"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63"/>
            <p:cNvSpPr/>
            <p:nvPr/>
          </p:nvSpPr>
          <p:spPr>
            <a:xfrm>
              <a:off x="1994939" y="2001282"/>
              <a:ext cx="107155" cy="107155"/>
            </a:xfrm>
            <a:custGeom>
              <a:avLst/>
              <a:gdLst/>
              <a:ahLst/>
              <a:cxnLst/>
              <a:rect l="l" t="t" r="r" b="b"/>
              <a:pathLst>
                <a:path w="4104" h="4104" fill="none" extrusionOk="0">
                  <a:moveTo>
                    <a:pt x="3837" y="2569"/>
                  </a:moveTo>
                  <a:cubicBezTo>
                    <a:pt x="3537" y="3537"/>
                    <a:pt x="2503" y="4104"/>
                    <a:pt x="1535" y="3803"/>
                  </a:cubicBezTo>
                  <a:cubicBezTo>
                    <a:pt x="568" y="3537"/>
                    <a:pt x="1" y="2502"/>
                    <a:pt x="301" y="1535"/>
                  </a:cubicBezTo>
                  <a:cubicBezTo>
                    <a:pt x="568" y="568"/>
                    <a:pt x="1602" y="1"/>
                    <a:pt x="2569" y="301"/>
                  </a:cubicBezTo>
                  <a:cubicBezTo>
                    <a:pt x="3537" y="568"/>
                    <a:pt x="4104" y="1602"/>
                    <a:pt x="3837" y="2569"/>
                  </a:cubicBezTo>
                  <a:close/>
                </a:path>
              </a:pathLst>
            </a:custGeom>
            <a:noFill/>
            <a:ln w="5000"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63"/>
            <p:cNvSpPr/>
            <p:nvPr/>
          </p:nvSpPr>
          <p:spPr>
            <a:xfrm>
              <a:off x="1985356" y="2006504"/>
              <a:ext cx="30523" cy="12219"/>
            </a:xfrm>
            <a:custGeom>
              <a:avLst/>
              <a:gdLst/>
              <a:ahLst/>
              <a:cxnLst/>
              <a:rect l="l" t="t" r="r" b="b"/>
              <a:pathLst>
                <a:path w="1169" h="468" fill="none" extrusionOk="0">
                  <a:moveTo>
                    <a:pt x="1" y="134"/>
                  </a:moveTo>
                  <a:cubicBezTo>
                    <a:pt x="1" y="134"/>
                    <a:pt x="501" y="1"/>
                    <a:pt x="1168" y="468"/>
                  </a:cubicBezTo>
                </a:path>
              </a:pathLst>
            </a:custGeom>
            <a:noFill/>
            <a:ln w="5000"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63"/>
            <p:cNvSpPr/>
            <p:nvPr/>
          </p:nvSpPr>
          <p:spPr>
            <a:xfrm>
              <a:off x="1938332" y="2014259"/>
              <a:ext cx="17441" cy="27207"/>
            </a:xfrm>
            <a:custGeom>
              <a:avLst/>
              <a:gdLst/>
              <a:ahLst/>
              <a:cxnLst/>
              <a:rect l="l" t="t" r="r" b="b"/>
              <a:pathLst>
                <a:path w="668" h="1042" extrusionOk="0">
                  <a:moveTo>
                    <a:pt x="438" y="0"/>
                  </a:moveTo>
                  <a:cubicBezTo>
                    <a:pt x="310" y="0"/>
                    <a:pt x="160" y="190"/>
                    <a:pt x="67" y="438"/>
                  </a:cubicBezTo>
                  <a:cubicBezTo>
                    <a:pt x="1" y="738"/>
                    <a:pt x="34" y="1005"/>
                    <a:pt x="201" y="1038"/>
                  </a:cubicBezTo>
                  <a:cubicBezTo>
                    <a:pt x="210" y="1041"/>
                    <a:pt x="220" y="1042"/>
                    <a:pt x="230" y="1042"/>
                  </a:cubicBezTo>
                  <a:cubicBezTo>
                    <a:pt x="358" y="1042"/>
                    <a:pt x="506" y="849"/>
                    <a:pt x="568" y="571"/>
                  </a:cubicBezTo>
                  <a:cubicBezTo>
                    <a:pt x="668" y="304"/>
                    <a:pt x="601" y="37"/>
                    <a:pt x="468" y="4"/>
                  </a:cubicBezTo>
                  <a:cubicBezTo>
                    <a:pt x="458" y="2"/>
                    <a:pt x="44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63"/>
            <p:cNvSpPr/>
            <p:nvPr/>
          </p:nvSpPr>
          <p:spPr>
            <a:xfrm>
              <a:off x="2033268" y="2042118"/>
              <a:ext cx="16580" cy="25509"/>
            </a:xfrm>
            <a:custGeom>
              <a:avLst/>
              <a:gdLst/>
              <a:ahLst/>
              <a:cxnLst/>
              <a:rect l="l" t="t" r="r" b="b"/>
              <a:pathLst>
                <a:path w="635" h="977" extrusionOk="0">
                  <a:moveTo>
                    <a:pt x="400" y="0"/>
                  </a:moveTo>
                  <a:cubicBezTo>
                    <a:pt x="273" y="0"/>
                    <a:pt x="128" y="163"/>
                    <a:pt x="67" y="438"/>
                  </a:cubicBezTo>
                  <a:cubicBezTo>
                    <a:pt x="0" y="705"/>
                    <a:pt x="34" y="938"/>
                    <a:pt x="167" y="972"/>
                  </a:cubicBezTo>
                  <a:cubicBezTo>
                    <a:pt x="179" y="975"/>
                    <a:pt x="190" y="976"/>
                    <a:pt x="202" y="976"/>
                  </a:cubicBezTo>
                  <a:cubicBezTo>
                    <a:pt x="328" y="976"/>
                    <a:pt x="476" y="813"/>
                    <a:pt x="568" y="538"/>
                  </a:cubicBezTo>
                  <a:cubicBezTo>
                    <a:pt x="634" y="271"/>
                    <a:pt x="568" y="38"/>
                    <a:pt x="434" y="4"/>
                  </a:cubicBezTo>
                  <a:cubicBezTo>
                    <a:pt x="423" y="2"/>
                    <a:pt x="411" y="0"/>
                    <a:pt x="40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63"/>
            <p:cNvSpPr/>
            <p:nvPr/>
          </p:nvSpPr>
          <p:spPr>
            <a:xfrm>
              <a:off x="1975774" y="2031778"/>
              <a:ext cx="28773" cy="61855"/>
            </a:xfrm>
            <a:custGeom>
              <a:avLst/>
              <a:gdLst/>
              <a:ahLst/>
              <a:cxnLst/>
              <a:rect l="l" t="t" r="r" b="b"/>
              <a:pathLst>
                <a:path w="1102" h="2369" extrusionOk="0">
                  <a:moveTo>
                    <a:pt x="868" y="0"/>
                  </a:moveTo>
                  <a:lnTo>
                    <a:pt x="1" y="2135"/>
                  </a:lnTo>
                  <a:lnTo>
                    <a:pt x="1102" y="2369"/>
                  </a:lnTo>
                  <a:lnTo>
                    <a:pt x="868" y="0"/>
                  </a:lnTo>
                  <a:close/>
                </a:path>
              </a:pathLst>
            </a:custGeom>
            <a:solidFill>
              <a:srgbClr val="E17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63"/>
            <p:cNvSpPr/>
            <p:nvPr/>
          </p:nvSpPr>
          <p:spPr>
            <a:xfrm>
              <a:off x="1950526" y="2102328"/>
              <a:ext cx="54909" cy="33369"/>
            </a:xfrm>
            <a:custGeom>
              <a:avLst/>
              <a:gdLst/>
              <a:ahLst/>
              <a:cxnLst/>
              <a:rect l="l" t="t" r="r" b="b"/>
              <a:pathLst>
                <a:path w="2103" h="1278" extrusionOk="0">
                  <a:moveTo>
                    <a:pt x="1" y="0"/>
                  </a:moveTo>
                  <a:cubicBezTo>
                    <a:pt x="1" y="0"/>
                    <a:pt x="67" y="834"/>
                    <a:pt x="668" y="1201"/>
                  </a:cubicBezTo>
                  <a:cubicBezTo>
                    <a:pt x="761" y="1255"/>
                    <a:pt x="857" y="1278"/>
                    <a:pt x="954" y="1278"/>
                  </a:cubicBezTo>
                  <a:cubicBezTo>
                    <a:pt x="1519" y="1278"/>
                    <a:pt x="2102" y="501"/>
                    <a:pt x="2102" y="501"/>
                  </a:cubicBezTo>
                  <a:lnTo>
                    <a:pt x="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63"/>
            <p:cNvSpPr/>
            <p:nvPr/>
          </p:nvSpPr>
          <p:spPr>
            <a:xfrm>
              <a:off x="930643" y="1137015"/>
              <a:ext cx="372799" cy="1063748"/>
            </a:xfrm>
            <a:custGeom>
              <a:avLst/>
              <a:gdLst/>
              <a:ahLst/>
              <a:cxnLst/>
              <a:rect l="l" t="t" r="r" b="b"/>
              <a:pathLst>
                <a:path w="14278" h="40741" extrusionOk="0">
                  <a:moveTo>
                    <a:pt x="3135" y="0"/>
                  </a:moveTo>
                  <a:cubicBezTo>
                    <a:pt x="2815" y="0"/>
                    <a:pt x="3002" y="3247"/>
                    <a:pt x="3002" y="3247"/>
                  </a:cubicBezTo>
                  <a:cubicBezTo>
                    <a:pt x="3002" y="3247"/>
                    <a:pt x="2636" y="979"/>
                    <a:pt x="2235" y="845"/>
                  </a:cubicBezTo>
                  <a:cubicBezTo>
                    <a:pt x="2231" y="844"/>
                    <a:pt x="2226" y="844"/>
                    <a:pt x="2222" y="844"/>
                  </a:cubicBezTo>
                  <a:cubicBezTo>
                    <a:pt x="1840" y="844"/>
                    <a:pt x="2068" y="5082"/>
                    <a:pt x="2068" y="5082"/>
                  </a:cubicBezTo>
                  <a:cubicBezTo>
                    <a:pt x="2068" y="5082"/>
                    <a:pt x="1368" y="4348"/>
                    <a:pt x="467" y="4348"/>
                  </a:cubicBezTo>
                  <a:cubicBezTo>
                    <a:pt x="234" y="4348"/>
                    <a:pt x="34" y="4615"/>
                    <a:pt x="0" y="4781"/>
                  </a:cubicBezTo>
                  <a:cubicBezTo>
                    <a:pt x="1168" y="5148"/>
                    <a:pt x="2302" y="7850"/>
                    <a:pt x="2302" y="7850"/>
                  </a:cubicBezTo>
                  <a:cubicBezTo>
                    <a:pt x="2302" y="7850"/>
                    <a:pt x="2235" y="13421"/>
                    <a:pt x="2969" y="18525"/>
                  </a:cubicBezTo>
                  <a:cubicBezTo>
                    <a:pt x="3002" y="18758"/>
                    <a:pt x="3069" y="19058"/>
                    <a:pt x="3103" y="19359"/>
                  </a:cubicBezTo>
                  <a:cubicBezTo>
                    <a:pt x="3336" y="20793"/>
                    <a:pt x="3670" y="22194"/>
                    <a:pt x="4070" y="23361"/>
                  </a:cubicBezTo>
                  <a:cubicBezTo>
                    <a:pt x="6105" y="30600"/>
                    <a:pt x="10041" y="40741"/>
                    <a:pt x="10041" y="40741"/>
                  </a:cubicBezTo>
                  <a:lnTo>
                    <a:pt x="14277" y="31167"/>
                  </a:lnTo>
                  <a:cubicBezTo>
                    <a:pt x="14277" y="31167"/>
                    <a:pt x="11976" y="26597"/>
                    <a:pt x="9340" y="22494"/>
                  </a:cubicBezTo>
                  <a:cubicBezTo>
                    <a:pt x="9207" y="19926"/>
                    <a:pt x="8373" y="15823"/>
                    <a:pt x="6105" y="9251"/>
                  </a:cubicBezTo>
                  <a:lnTo>
                    <a:pt x="5638" y="7450"/>
                  </a:lnTo>
                  <a:cubicBezTo>
                    <a:pt x="5638" y="7450"/>
                    <a:pt x="5438" y="1946"/>
                    <a:pt x="5237" y="1579"/>
                  </a:cubicBezTo>
                  <a:cubicBezTo>
                    <a:pt x="5220" y="1544"/>
                    <a:pt x="5202" y="1528"/>
                    <a:pt x="5185" y="1528"/>
                  </a:cubicBezTo>
                  <a:cubicBezTo>
                    <a:pt x="4998" y="1528"/>
                    <a:pt x="4804" y="3280"/>
                    <a:pt x="4804" y="3280"/>
                  </a:cubicBezTo>
                  <a:cubicBezTo>
                    <a:pt x="4804" y="3280"/>
                    <a:pt x="4637" y="1279"/>
                    <a:pt x="4303" y="712"/>
                  </a:cubicBezTo>
                  <a:cubicBezTo>
                    <a:pt x="4286" y="680"/>
                    <a:pt x="4268" y="665"/>
                    <a:pt x="4251" y="665"/>
                  </a:cubicBezTo>
                  <a:cubicBezTo>
                    <a:pt x="4032" y="665"/>
                    <a:pt x="3803" y="2980"/>
                    <a:pt x="3803" y="2980"/>
                  </a:cubicBezTo>
                  <a:cubicBezTo>
                    <a:pt x="3169" y="11"/>
                    <a:pt x="3303" y="111"/>
                    <a:pt x="3169" y="11"/>
                  </a:cubicBezTo>
                  <a:cubicBezTo>
                    <a:pt x="3157" y="4"/>
                    <a:pt x="3146" y="0"/>
                    <a:pt x="3135" y="0"/>
                  </a:cubicBezTo>
                  <a:close/>
                </a:path>
              </a:pathLst>
            </a:custGeom>
            <a:solidFill>
              <a:srgbClr val="E8A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63"/>
            <p:cNvSpPr/>
            <p:nvPr/>
          </p:nvSpPr>
          <p:spPr>
            <a:xfrm>
              <a:off x="2338964" y="2661473"/>
              <a:ext cx="1085236" cy="269142"/>
            </a:xfrm>
            <a:custGeom>
              <a:avLst/>
              <a:gdLst/>
              <a:ahLst/>
              <a:cxnLst/>
              <a:rect l="l" t="t" r="r" b="b"/>
              <a:pathLst>
                <a:path w="41564" h="10308" extrusionOk="0">
                  <a:moveTo>
                    <a:pt x="8874" y="0"/>
                  </a:moveTo>
                  <a:lnTo>
                    <a:pt x="1" y="5538"/>
                  </a:lnTo>
                  <a:cubicBezTo>
                    <a:pt x="1" y="5538"/>
                    <a:pt x="10575" y="7973"/>
                    <a:pt x="18047" y="8974"/>
                  </a:cubicBezTo>
                  <a:cubicBezTo>
                    <a:pt x="19281" y="9207"/>
                    <a:pt x="20682" y="9307"/>
                    <a:pt x="22150" y="9340"/>
                  </a:cubicBezTo>
                  <a:lnTo>
                    <a:pt x="23017" y="9340"/>
                  </a:lnTo>
                  <a:cubicBezTo>
                    <a:pt x="23114" y="9341"/>
                    <a:pt x="23211" y="9341"/>
                    <a:pt x="23308" y="9341"/>
                  </a:cubicBezTo>
                  <a:cubicBezTo>
                    <a:pt x="28359" y="9341"/>
                    <a:pt x="33625" y="8507"/>
                    <a:pt x="33625" y="8507"/>
                  </a:cubicBezTo>
                  <a:cubicBezTo>
                    <a:pt x="33625" y="8507"/>
                    <a:pt x="36494" y="9240"/>
                    <a:pt x="36994" y="10308"/>
                  </a:cubicBezTo>
                  <a:cubicBezTo>
                    <a:pt x="37161" y="10274"/>
                    <a:pt x="37394" y="10041"/>
                    <a:pt x="37361" y="9807"/>
                  </a:cubicBezTo>
                  <a:cubicBezTo>
                    <a:pt x="37261" y="8907"/>
                    <a:pt x="36427" y="8340"/>
                    <a:pt x="36427" y="8340"/>
                  </a:cubicBezTo>
                  <a:cubicBezTo>
                    <a:pt x="36427" y="8340"/>
                    <a:pt x="40763" y="7939"/>
                    <a:pt x="40596" y="7573"/>
                  </a:cubicBezTo>
                  <a:cubicBezTo>
                    <a:pt x="40396" y="7172"/>
                    <a:pt x="38128" y="7139"/>
                    <a:pt x="38128" y="7139"/>
                  </a:cubicBezTo>
                  <a:cubicBezTo>
                    <a:pt x="38128" y="7139"/>
                    <a:pt x="41564" y="6839"/>
                    <a:pt x="41297" y="6538"/>
                  </a:cubicBezTo>
                  <a:cubicBezTo>
                    <a:pt x="41164" y="6405"/>
                    <a:pt x="41297" y="6538"/>
                    <a:pt x="38261" y="6305"/>
                  </a:cubicBezTo>
                  <a:cubicBezTo>
                    <a:pt x="38261" y="6305"/>
                    <a:pt x="40897" y="5671"/>
                    <a:pt x="40430" y="5471"/>
                  </a:cubicBezTo>
                  <a:cubicBezTo>
                    <a:pt x="40149" y="5362"/>
                    <a:pt x="39564" y="5333"/>
                    <a:pt x="39020" y="5333"/>
                  </a:cubicBezTo>
                  <a:cubicBezTo>
                    <a:pt x="38397" y="5333"/>
                    <a:pt x="37828" y="5371"/>
                    <a:pt x="37828" y="5371"/>
                  </a:cubicBezTo>
                  <a:cubicBezTo>
                    <a:pt x="37828" y="5371"/>
                    <a:pt x="39863" y="4837"/>
                    <a:pt x="39462" y="4704"/>
                  </a:cubicBezTo>
                  <a:cubicBezTo>
                    <a:pt x="39420" y="4690"/>
                    <a:pt x="39322" y="4684"/>
                    <a:pt x="39180" y="4684"/>
                  </a:cubicBezTo>
                  <a:cubicBezTo>
                    <a:pt x="37971" y="4684"/>
                    <a:pt x="33591" y="5137"/>
                    <a:pt x="33591" y="5137"/>
                  </a:cubicBezTo>
                  <a:lnTo>
                    <a:pt x="31723" y="4937"/>
                  </a:lnTo>
                  <a:cubicBezTo>
                    <a:pt x="26466" y="3907"/>
                    <a:pt x="22762" y="3553"/>
                    <a:pt x="20165" y="3553"/>
                  </a:cubicBezTo>
                  <a:cubicBezTo>
                    <a:pt x="19400" y="3553"/>
                    <a:pt x="18731" y="3583"/>
                    <a:pt x="18147" y="3636"/>
                  </a:cubicBezTo>
                  <a:cubicBezTo>
                    <a:pt x="13711" y="1602"/>
                    <a:pt x="8874" y="0"/>
                    <a:pt x="8874" y="0"/>
                  </a:cubicBezTo>
                  <a:close/>
                </a:path>
              </a:pathLst>
            </a:custGeom>
            <a:solidFill>
              <a:srgbClr val="E8A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63"/>
            <p:cNvSpPr/>
            <p:nvPr/>
          </p:nvSpPr>
          <p:spPr>
            <a:xfrm>
              <a:off x="1036885" y="1880236"/>
              <a:ext cx="1546861" cy="1451037"/>
            </a:xfrm>
            <a:custGeom>
              <a:avLst/>
              <a:gdLst/>
              <a:ahLst/>
              <a:cxnLst/>
              <a:rect l="l" t="t" r="r" b="b"/>
              <a:pathLst>
                <a:path w="59244" h="55574" extrusionOk="0">
                  <a:moveTo>
                    <a:pt x="10809" y="0"/>
                  </a:moveTo>
                  <a:lnTo>
                    <a:pt x="1" y="8039"/>
                  </a:lnTo>
                  <a:lnTo>
                    <a:pt x="9107" y="20515"/>
                  </a:lnTo>
                  <a:cubicBezTo>
                    <a:pt x="11442" y="23684"/>
                    <a:pt x="12210" y="27787"/>
                    <a:pt x="11142" y="31589"/>
                  </a:cubicBezTo>
                  <a:cubicBezTo>
                    <a:pt x="8740" y="40095"/>
                    <a:pt x="4804" y="51937"/>
                    <a:pt x="4804" y="51937"/>
                  </a:cubicBezTo>
                  <a:lnTo>
                    <a:pt x="41297" y="55573"/>
                  </a:lnTo>
                  <a:cubicBezTo>
                    <a:pt x="42531" y="46800"/>
                    <a:pt x="43966" y="36526"/>
                    <a:pt x="43966" y="36526"/>
                  </a:cubicBezTo>
                  <a:lnTo>
                    <a:pt x="55307" y="40162"/>
                  </a:lnTo>
                  <a:lnTo>
                    <a:pt x="59243" y="29821"/>
                  </a:lnTo>
                  <a:cubicBezTo>
                    <a:pt x="49436" y="24184"/>
                    <a:pt x="39696" y="21282"/>
                    <a:pt x="28555" y="16612"/>
                  </a:cubicBezTo>
                  <a:cubicBezTo>
                    <a:pt x="18014" y="12242"/>
                    <a:pt x="10809" y="0"/>
                    <a:pt x="1080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63"/>
            <p:cNvSpPr/>
            <p:nvPr/>
          </p:nvSpPr>
          <p:spPr>
            <a:xfrm>
              <a:off x="2473091" y="4849309"/>
              <a:ext cx="803065" cy="290944"/>
            </a:xfrm>
            <a:custGeom>
              <a:avLst/>
              <a:gdLst/>
              <a:ahLst/>
              <a:cxnLst/>
              <a:rect l="l" t="t" r="r" b="b"/>
              <a:pathLst>
                <a:path w="30757" h="11143" extrusionOk="0">
                  <a:moveTo>
                    <a:pt x="2936" y="1"/>
                  </a:moveTo>
                  <a:lnTo>
                    <a:pt x="1" y="11142"/>
                  </a:lnTo>
                  <a:lnTo>
                    <a:pt x="30756" y="11142"/>
                  </a:lnTo>
                  <a:lnTo>
                    <a:pt x="2778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63"/>
            <p:cNvSpPr/>
            <p:nvPr/>
          </p:nvSpPr>
          <p:spPr>
            <a:xfrm>
              <a:off x="2277997" y="5072288"/>
              <a:ext cx="1193253" cy="81019"/>
            </a:xfrm>
            <a:custGeom>
              <a:avLst/>
              <a:gdLst/>
              <a:ahLst/>
              <a:cxnLst/>
              <a:rect l="l" t="t" r="r" b="b"/>
              <a:pathLst>
                <a:path w="45701" h="3103" extrusionOk="0">
                  <a:moveTo>
                    <a:pt x="4104" y="0"/>
                  </a:moveTo>
                  <a:cubicBezTo>
                    <a:pt x="2436" y="0"/>
                    <a:pt x="935" y="1001"/>
                    <a:pt x="268" y="2535"/>
                  </a:cubicBezTo>
                  <a:lnTo>
                    <a:pt x="1" y="3102"/>
                  </a:lnTo>
                  <a:lnTo>
                    <a:pt x="45700" y="3102"/>
                  </a:lnTo>
                  <a:lnTo>
                    <a:pt x="45433" y="2535"/>
                  </a:lnTo>
                  <a:cubicBezTo>
                    <a:pt x="44766" y="1001"/>
                    <a:pt x="43265" y="0"/>
                    <a:pt x="415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63"/>
            <p:cNvSpPr/>
            <p:nvPr/>
          </p:nvSpPr>
          <p:spPr>
            <a:xfrm>
              <a:off x="1591696" y="3090852"/>
              <a:ext cx="2572827" cy="1802034"/>
            </a:xfrm>
            <a:custGeom>
              <a:avLst/>
              <a:gdLst/>
              <a:ahLst/>
              <a:cxnLst/>
              <a:rect l="l" t="t" r="r" b="b"/>
              <a:pathLst>
                <a:path w="98538" h="69017" extrusionOk="0">
                  <a:moveTo>
                    <a:pt x="2669" y="1"/>
                  </a:moveTo>
                  <a:cubicBezTo>
                    <a:pt x="1301" y="1"/>
                    <a:pt x="167" y="1135"/>
                    <a:pt x="167" y="2502"/>
                  </a:cubicBezTo>
                  <a:lnTo>
                    <a:pt x="0" y="66515"/>
                  </a:lnTo>
                  <a:cubicBezTo>
                    <a:pt x="0" y="67883"/>
                    <a:pt x="1101" y="69017"/>
                    <a:pt x="2469" y="69017"/>
                  </a:cubicBezTo>
                  <a:lnTo>
                    <a:pt x="95869" y="69017"/>
                  </a:lnTo>
                  <a:cubicBezTo>
                    <a:pt x="97236" y="69017"/>
                    <a:pt x="98371" y="67883"/>
                    <a:pt x="98371" y="66515"/>
                  </a:cubicBezTo>
                  <a:lnTo>
                    <a:pt x="98537" y="2502"/>
                  </a:lnTo>
                  <a:cubicBezTo>
                    <a:pt x="98537" y="1135"/>
                    <a:pt x="97437" y="1"/>
                    <a:pt x="960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63"/>
            <p:cNvSpPr/>
            <p:nvPr/>
          </p:nvSpPr>
          <p:spPr>
            <a:xfrm>
              <a:off x="1593445" y="4552307"/>
              <a:ext cx="2569328" cy="340579"/>
            </a:xfrm>
            <a:custGeom>
              <a:avLst/>
              <a:gdLst/>
              <a:ahLst/>
              <a:cxnLst/>
              <a:rect l="l" t="t" r="r" b="b"/>
              <a:pathLst>
                <a:path w="98404" h="13044" extrusionOk="0">
                  <a:moveTo>
                    <a:pt x="33" y="1"/>
                  </a:moveTo>
                  <a:lnTo>
                    <a:pt x="0" y="10542"/>
                  </a:lnTo>
                  <a:cubicBezTo>
                    <a:pt x="0" y="11910"/>
                    <a:pt x="1101" y="13044"/>
                    <a:pt x="2502" y="13044"/>
                  </a:cubicBezTo>
                  <a:lnTo>
                    <a:pt x="95869" y="13044"/>
                  </a:lnTo>
                  <a:cubicBezTo>
                    <a:pt x="97236" y="13044"/>
                    <a:pt x="98370" y="11910"/>
                    <a:pt x="98370" y="10542"/>
                  </a:cubicBezTo>
                  <a:lnTo>
                    <a:pt x="984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63"/>
            <p:cNvSpPr/>
            <p:nvPr/>
          </p:nvSpPr>
          <p:spPr>
            <a:xfrm>
              <a:off x="1677911" y="3176206"/>
              <a:ext cx="2400397" cy="1296884"/>
            </a:xfrm>
            <a:custGeom>
              <a:avLst/>
              <a:gdLst/>
              <a:ahLst/>
              <a:cxnLst/>
              <a:rect l="l" t="t" r="r" b="b"/>
              <a:pathLst>
                <a:path w="91934" h="49670" extrusionOk="0">
                  <a:moveTo>
                    <a:pt x="101" y="1"/>
                  </a:moveTo>
                  <a:lnTo>
                    <a:pt x="1" y="49669"/>
                  </a:lnTo>
                  <a:lnTo>
                    <a:pt x="91800" y="49669"/>
                  </a:lnTo>
                  <a:lnTo>
                    <a:pt x="9193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6" name="Google Shape;1216;p63"/>
          <p:cNvGrpSpPr/>
          <p:nvPr/>
        </p:nvGrpSpPr>
        <p:grpSpPr>
          <a:xfrm>
            <a:off x="2596745" y="905398"/>
            <a:ext cx="941973" cy="887961"/>
            <a:chOff x="2743225" y="1301075"/>
            <a:chExt cx="668825" cy="630475"/>
          </a:xfrm>
        </p:grpSpPr>
        <p:grpSp>
          <p:nvGrpSpPr>
            <p:cNvPr id="1217" name="Google Shape;1217;p63"/>
            <p:cNvGrpSpPr/>
            <p:nvPr/>
          </p:nvGrpSpPr>
          <p:grpSpPr>
            <a:xfrm>
              <a:off x="2743225" y="1301075"/>
              <a:ext cx="668825" cy="630475"/>
              <a:chOff x="4695200" y="1101225"/>
              <a:chExt cx="668825" cy="630475"/>
            </a:xfrm>
          </p:grpSpPr>
          <p:sp>
            <p:nvSpPr>
              <p:cNvPr id="1218" name="Google Shape;1218;p63"/>
              <p:cNvSpPr/>
              <p:nvPr/>
            </p:nvSpPr>
            <p:spPr>
              <a:xfrm>
                <a:off x="4733550" y="1101225"/>
                <a:ext cx="630475" cy="630475"/>
              </a:xfrm>
              <a:custGeom>
                <a:avLst/>
                <a:gdLst/>
                <a:ahLst/>
                <a:cxnLst/>
                <a:rect l="l" t="t" r="r" b="b"/>
                <a:pathLst>
                  <a:path w="25219" h="25219" extrusionOk="0">
                    <a:moveTo>
                      <a:pt x="12610" y="1"/>
                    </a:moveTo>
                    <a:cubicBezTo>
                      <a:pt x="6572" y="1"/>
                      <a:pt x="1535" y="4204"/>
                      <a:pt x="301" y="9874"/>
                    </a:cubicBezTo>
                    <a:cubicBezTo>
                      <a:pt x="267" y="9874"/>
                      <a:pt x="267" y="9908"/>
                      <a:pt x="267" y="9941"/>
                    </a:cubicBezTo>
                    <a:cubicBezTo>
                      <a:pt x="267" y="10008"/>
                      <a:pt x="234" y="10108"/>
                      <a:pt x="234" y="10175"/>
                    </a:cubicBezTo>
                    <a:cubicBezTo>
                      <a:pt x="201" y="10375"/>
                      <a:pt x="167" y="10542"/>
                      <a:pt x="134" y="10742"/>
                    </a:cubicBezTo>
                    <a:cubicBezTo>
                      <a:pt x="101" y="10808"/>
                      <a:pt x="101" y="10909"/>
                      <a:pt x="101" y="11009"/>
                    </a:cubicBezTo>
                    <a:cubicBezTo>
                      <a:pt x="67" y="11075"/>
                      <a:pt x="67" y="11175"/>
                      <a:pt x="67" y="11275"/>
                    </a:cubicBezTo>
                    <a:cubicBezTo>
                      <a:pt x="34" y="11409"/>
                      <a:pt x="34" y="11576"/>
                      <a:pt x="34" y="11742"/>
                    </a:cubicBezTo>
                    <a:cubicBezTo>
                      <a:pt x="1" y="11909"/>
                      <a:pt x="1" y="12076"/>
                      <a:pt x="1" y="12243"/>
                    </a:cubicBezTo>
                    <a:cubicBezTo>
                      <a:pt x="1" y="12376"/>
                      <a:pt x="1" y="12476"/>
                      <a:pt x="1" y="12610"/>
                    </a:cubicBezTo>
                    <a:cubicBezTo>
                      <a:pt x="1" y="12743"/>
                      <a:pt x="1" y="12910"/>
                      <a:pt x="1" y="13043"/>
                    </a:cubicBezTo>
                    <a:cubicBezTo>
                      <a:pt x="1" y="13110"/>
                      <a:pt x="1" y="13177"/>
                      <a:pt x="1" y="13244"/>
                    </a:cubicBezTo>
                    <a:cubicBezTo>
                      <a:pt x="1" y="13277"/>
                      <a:pt x="1" y="13277"/>
                      <a:pt x="1" y="13310"/>
                    </a:cubicBezTo>
                    <a:cubicBezTo>
                      <a:pt x="34" y="13444"/>
                      <a:pt x="34" y="13544"/>
                      <a:pt x="34" y="13677"/>
                    </a:cubicBezTo>
                    <a:lnTo>
                      <a:pt x="34" y="13711"/>
                    </a:lnTo>
                    <a:cubicBezTo>
                      <a:pt x="67" y="13877"/>
                      <a:pt x="67" y="14044"/>
                      <a:pt x="101" y="14211"/>
                    </a:cubicBezTo>
                    <a:cubicBezTo>
                      <a:pt x="101" y="14211"/>
                      <a:pt x="101" y="14211"/>
                      <a:pt x="101" y="14244"/>
                    </a:cubicBezTo>
                    <a:cubicBezTo>
                      <a:pt x="101" y="14378"/>
                      <a:pt x="134" y="14544"/>
                      <a:pt x="167" y="14678"/>
                    </a:cubicBezTo>
                    <a:cubicBezTo>
                      <a:pt x="167" y="14711"/>
                      <a:pt x="167" y="14778"/>
                      <a:pt x="201" y="14845"/>
                    </a:cubicBezTo>
                    <a:cubicBezTo>
                      <a:pt x="201" y="15011"/>
                      <a:pt x="234" y="15145"/>
                      <a:pt x="267" y="15278"/>
                    </a:cubicBezTo>
                    <a:cubicBezTo>
                      <a:pt x="301" y="15445"/>
                      <a:pt x="367" y="15645"/>
                      <a:pt x="401" y="15812"/>
                    </a:cubicBezTo>
                    <a:cubicBezTo>
                      <a:pt x="501" y="16146"/>
                      <a:pt x="601" y="16479"/>
                      <a:pt x="701" y="16813"/>
                    </a:cubicBezTo>
                    <a:cubicBezTo>
                      <a:pt x="1668" y="19481"/>
                      <a:pt x="3470" y="21750"/>
                      <a:pt x="5838" y="23251"/>
                    </a:cubicBezTo>
                    <a:cubicBezTo>
                      <a:pt x="6939" y="23951"/>
                      <a:pt x="8140" y="24485"/>
                      <a:pt x="9441" y="24818"/>
                    </a:cubicBezTo>
                    <a:cubicBezTo>
                      <a:pt x="9707" y="24885"/>
                      <a:pt x="9974" y="24952"/>
                      <a:pt x="10241" y="24985"/>
                    </a:cubicBezTo>
                    <a:cubicBezTo>
                      <a:pt x="10408" y="25019"/>
                      <a:pt x="10541" y="25052"/>
                      <a:pt x="10675" y="25085"/>
                    </a:cubicBezTo>
                    <a:cubicBezTo>
                      <a:pt x="10775" y="25085"/>
                      <a:pt x="10908" y="25119"/>
                      <a:pt x="11008" y="25119"/>
                    </a:cubicBezTo>
                    <a:cubicBezTo>
                      <a:pt x="11075" y="25119"/>
                      <a:pt x="11175" y="25119"/>
                      <a:pt x="11242" y="25152"/>
                    </a:cubicBezTo>
                    <a:cubicBezTo>
                      <a:pt x="11375" y="25152"/>
                      <a:pt x="11509" y="25185"/>
                      <a:pt x="11642" y="25185"/>
                    </a:cubicBezTo>
                    <a:lnTo>
                      <a:pt x="11942" y="25185"/>
                    </a:lnTo>
                    <a:cubicBezTo>
                      <a:pt x="12042" y="25219"/>
                      <a:pt x="12143" y="25219"/>
                      <a:pt x="12243" y="25219"/>
                    </a:cubicBezTo>
                    <a:lnTo>
                      <a:pt x="12610" y="25219"/>
                    </a:lnTo>
                    <a:cubicBezTo>
                      <a:pt x="19581" y="25219"/>
                      <a:pt x="25219" y="19581"/>
                      <a:pt x="25219" y="12610"/>
                    </a:cubicBezTo>
                    <a:cubicBezTo>
                      <a:pt x="25219" y="12476"/>
                      <a:pt x="25219" y="12376"/>
                      <a:pt x="25219" y="12243"/>
                    </a:cubicBezTo>
                    <a:cubicBezTo>
                      <a:pt x="25219" y="12076"/>
                      <a:pt x="25185" y="11909"/>
                      <a:pt x="25185" y="11742"/>
                    </a:cubicBezTo>
                    <a:cubicBezTo>
                      <a:pt x="25185" y="11576"/>
                      <a:pt x="25152" y="11409"/>
                      <a:pt x="25152" y="11275"/>
                    </a:cubicBezTo>
                    <a:cubicBezTo>
                      <a:pt x="25152" y="11175"/>
                      <a:pt x="25118" y="11075"/>
                      <a:pt x="25118" y="11009"/>
                    </a:cubicBezTo>
                    <a:cubicBezTo>
                      <a:pt x="25118" y="10909"/>
                      <a:pt x="25085" y="10808"/>
                      <a:pt x="25085" y="10742"/>
                    </a:cubicBezTo>
                    <a:cubicBezTo>
                      <a:pt x="25052" y="10542"/>
                      <a:pt x="25018" y="10375"/>
                      <a:pt x="24985" y="10175"/>
                    </a:cubicBezTo>
                    <a:cubicBezTo>
                      <a:pt x="24985" y="10108"/>
                      <a:pt x="24952" y="10008"/>
                      <a:pt x="24918" y="9941"/>
                    </a:cubicBezTo>
                    <a:cubicBezTo>
                      <a:pt x="24918" y="9908"/>
                      <a:pt x="24918" y="9874"/>
                      <a:pt x="24918" y="9874"/>
                    </a:cubicBezTo>
                    <a:cubicBezTo>
                      <a:pt x="23651" y="4204"/>
                      <a:pt x="18614" y="1"/>
                      <a:pt x="12610" y="1"/>
                    </a:cubicBezTo>
                    <a:close/>
                  </a:path>
                </a:pathLst>
              </a:custGeom>
              <a:solidFill>
                <a:srgbClr val="F24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63"/>
              <p:cNvSpPr/>
              <p:nvPr/>
            </p:nvSpPr>
            <p:spPr>
              <a:xfrm>
                <a:off x="4695200" y="1348075"/>
                <a:ext cx="668825" cy="383625"/>
              </a:xfrm>
              <a:custGeom>
                <a:avLst/>
                <a:gdLst/>
                <a:ahLst/>
                <a:cxnLst/>
                <a:rect l="l" t="t" r="r" b="b"/>
                <a:pathLst>
                  <a:path w="26753" h="15345" extrusionOk="0">
                    <a:moveTo>
                      <a:pt x="1835" y="0"/>
                    </a:moveTo>
                    <a:cubicBezTo>
                      <a:pt x="1801" y="0"/>
                      <a:pt x="1801" y="34"/>
                      <a:pt x="1801" y="67"/>
                    </a:cubicBezTo>
                    <a:cubicBezTo>
                      <a:pt x="1801" y="134"/>
                      <a:pt x="1768" y="234"/>
                      <a:pt x="1768" y="301"/>
                    </a:cubicBezTo>
                    <a:cubicBezTo>
                      <a:pt x="1735" y="501"/>
                      <a:pt x="1701" y="668"/>
                      <a:pt x="1668" y="868"/>
                    </a:cubicBezTo>
                    <a:cubicBezTo>
                      <a:pt x="1635" y="934"/>
                      <a:pt x="1635" y="1035"/>
                      <a:pt x="1635" y="1135"/>
                    </a:cubicBezTo>
                    <a:cubicBezTo>
                      <a:pt x="1601" y="1201"/>
                      <a:pt x="1601" y="1301"/>
                      <a:pt x="1601" y="1401"/>
                    </a:cubicBezTo>
                    <a:cubicBezTo>
                      <a:pt x="1568" y="1535"/>
                      <a:pt x="1568" y="1702"/>
                      <a:pt x="1568" y="1868"/>
                    </a:cubicBezTo>
                    <a:cubicBezTo>
                      <a:pt x="1535" y="2035"/>
                      <a:pt x="1535" y="2202"/>
                      <a:pt x="1535" y="2369"/>
                    </a:cubicBezTo>
                    <a:cubicBezTo>
                      <a:pt x="1535" y="2502"/>
                      <a:pt x="1535" y="2602"/>
                      <a:pt x="1535" y="2736"/>
                    </a:cubicBezTo>
                    <a:cubicBezTo>
                      <a:pt x="1535" y="2869"/>
                      <a:pt x="1535" y="3036"/>
                      <a:pt x="1535" y="3169"/>
                    </a:cubicBezTo>
                    <a:cubicBezTo>
                      <a:pt x="1535" y="3236"/>
                      <a:pt x="1535" y="3303"/>
                      <a:pt x="1535" y="3370"/>
                    </a:cubicBezTo>
                    <a:cubicBezTo>
                      <a:pt x="1535" y="3403"/>
                      <a:pt x="1535" y="3403"/>
                      <a:pt x="1535" y="3436"/>
                    </a:cubicBezTo>
                    <a:cubicBezTo>
                      <a:pt x="1568" y="3570"/>
                      <a:pt x="1568" y="3670"/>
                      <a:pt x="1568" y="3803"/>
                    </a:cubicBezTo>
                    <a:lnTo>
                      <a:pt x="1568" y="3837"/>
                    </a:lnTo>
                    <a:cubicBezTo>
                      <a:pt x="1601" y="4003"/>
                      <a:pt x="1601" y="4170"/>
                      <a:pt x="1635" y="4337"/>
                    </a:cubicBezTo>
                    <a:cubicBezTo>
                      <a:pt x="1635" y="4337"/>
                      <a:pt x="1635" y="4337"/>
                      <a:pt x="1635" y="4370"/>
                    </a:cubicBezTo>
                    <a:cubicBezTo>
                      <a:pt x="1635" y="4504"/>
                      <a:pt x="1668" y="4670"/>
                      <a:pt x="1701" y="4804"/>
                    </a:cubicBezTo>
                    <a:cubicBezTo>
                      <a:pt x="1701" y="4837"/>
                      <a:pt x="1701" y="4904"/>
                      <a:pt x="1735" y="4971"/>
                    </a:cubicBezTo>
                    <a:cubicBezTo>
                      <a:pt x="1735" y="5137"/>
                      <a:pt x="1768" y="5271"/>
                      <a:pt x="1801" y="5404"/>
                    </a:cubicBezTo>
                    <a:cubicBezTo>
                      <a:pt x="1835" y="5571"/>
                      <a:pt x="1901" y="5771"/>
                      <a:pt x="1935" y="5938"/>
                    </a:cubicBezTo>
                    <a:cubicBezTo>
                      <a:pt x="2035" y="6272"/>
                      <a:pt x="2135" y="6605"/>
                      <a:pt x="2235" y="6939"/>
                    </a:cubicBezTo>
                    <a:lnTo>
                      <a:pt x="0" y="15345"/>
                    </a:lnTo>
                    <a:lnTo>
                      <a:pt x="7372" y="13377"/>
                    </a:lnTo>
                    <a:cubicBezTo>
                      <a:pt x="8473" y="14077"/>
                      <a:pt x="9674" y="14611"/>
                      <a:pt x="10975" y="14944"/>
                    </a:cubicBezTo>
                    <a:cubicBezTo>
                      <a:pt x="11241" y="15011"/>
                      <a:pt x="11508" y="15078"/>
                      <a:pt x="11775" y="15111"/>
                    </a:cubicBezTo>
                    <a:cubicBezTo>
                      <a:pt x="11942" y="15145"/>
                      <a:pt x="12075" y="15178"/>
                      <a:pt x="12209" y="15211"/>
                    </a:cubicBezTo>
                    <a:cubicBezTo>
                      <a:pt x="12309" y="15211"/>
                      <a:pt x="12442" y="15245"/>
                      <a:pt x="12542" y="15245"/>
                    </a:cubicBezTo>
                    <a:cubicBezTo>
                      <a:pt x="12609" y="15245"/>
                      <a:pt x="12709" y="15245"/>
                      <a:pt x="12776" y="15278"/>
                    </a:cubicBezTo>
                    <a:cubicBezTo>
                      <a:pt x="12909" y="15278"/>
                      <a:pt x="13043" y="15311"/>
                      <a:pt x="13176" y="15311"/>
                    </a:cubicBezTo>
                    <a:lnTo>
                      <a:pt x="13476" y="15311"/>
                    </a:lnTo>
                    <a:cubicBezTo>
                      <a:pt x="13576" y="15345"/>
                      <a:pt x="13677" y="15345"/>
                      <a:pt x="13777" y="15345"/>
                    </a:cubicBezTo>
                    <a:lnTo>
                      <a:pt x="14144" y="15345"/>
                    </a:lnTo>
                    <a:cubicBezTo>
                      <a:pt x="21115" y="15345"/>
                      <a:pt x="26753" y="9707"/>
                      <a:pt x="26753" y="2736"/>
                    </a:cubicBezTo>
                    <a:cubicBezTo>
                      <a:pt x="26753" y="2602"/>
                      <a:pt x="26753" y="2502"/>
                      <a:pt x="26753" y="2369"/>
                    </a:cubicBezTo>
                    <a:cubicBezTo>
                      <a:pt x="26753" y="2202"/>
                      <a:pt x="26719" y="2035"/>
                      <a:pt x="26719" y="1868"/>
                    </a:cubicBezTo>
                    <a:cubicBezTo>
                      <a:pt x="26719" y="1702"/>
                      <a:pt x="26686" y="1535"/>
                      <a:pt x="26686" y="1401"/>
                    </a:cubicBezTo>
                    <a:cubicBezTo>
                      <a:pt x="26686" y="1301"/>
                      <a:pt x="26652" y="1201"/>
                      <a:pt x="26652" y="1135"/>
                    </a:cubicBezTo>
                    <a:cubicBezTo>
                      <a:pt x="26652" y="1035"/>
                      <a:pt x="26619" y="934"/>
                      <a:pt x="26619" y="868"/>
                    </a:cubicBezTo>
                    <a:cubicBezTo>
                      <a:pt x="26586" y="668"/>
                      <a:pt x="26552" y="501"/>
                      <a:pt x="26519" y="301"/>
                    </a:cubicBezTo>
                    <a:cubicBezTo>
                      <a:pt x="26519" y="234"/>
                      <a:pt x="26486" y="134"/>
                      <a:pt x="26452" y="67"/>
                    </a:cubicBezTo>
                    <a:cubicBezTo>
                      <a:pt x="26452" y="34"/>
                      <a:pt x="26452" y="0"/>
                      <a:pt x="26452" y="0"/>
                    </a:cubicBezTo>
                    <a:cubicBezTo>
                      <a:pt x="25185" y="5638"/>
                      <a:pt x="20148" y="9874"/>
                      <a:pt x="14144" y="9874"/>
                    </a:cubicBezTo>
                    <a:cubicBezTo>
                      <a:pt x="8106" y="9874"/>
                      <a:pt x="3069" y="5638"/>
                      <a:pt x="1835" y="0"/>
                    </a:cubicBezTo>
                    <a:close/>
                  </a:path>
                </a:pathLst>
              </a:custGeom>
              <a:solidFill>
                <a:srgbClr val="F24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20" name="Google Shape;1220;p63"/>
            <p:cNvSpPr/>
            <p:nvPr/>
          </p:nvSpPr>
          <p:spPr>
            <a:xfrm>
              <a:off x="2868016" y="1404475"/>
              <a:ext cx="437294" cy="423678"/>
            </a:xfrm>
            <a:custGeom>
              <a:avLst/>
              <a:gdLst/>
              <a:ahLst/>
              <a:cxnLst/>
              <a:rect l="l" t="t" r="r" b="b"/>
              <a:pathLst>
                <a:path w="9170" h="8884" extrusionOk="0">
                  <a:moveTo>
                    <a:pt x="4930" y="524"/>
                  </a:moveTo>
                  <a:lnTo>
                    <a:pt x="3549" y="2930"/>
                  </a:lnTo>
                  <a:lnTo>
                    <a:pt x="3406" y="2239"/>
                  </a:lnTo>
                  <a:lnTo>
                    <a:pt x="2835" y="2430"/>
                  </a:lnTo>
                  <a:lnTo>
                    <a:pt x="2835" y="2430"/>
                  </a:lnTo>
                  <a:lnTo>
                    <a:pt x="3930" y="524"/>
                  </a:lnTo>
                  <a:close/>
                  <a:moveTo>
                    <a:pt x="5383" y="810"/>
                  </a:moveTo>
                  <a:lnTo>
                    <a:pt x="6693" y="3049"/>
                  </a:lnTo>
                  <a:lnTo>
                    <a:pt x="7217" y="2739"/>
                  </a:lnTo>
                  <a:lnTo>
                    <a:pt x="6931" y="4239"/>
                  </a:lnTo>
                  <a:lnTo>
                    <a:pt x="5478" y="3763"/>
                  </a:lnTo>
                  <a:lnTo>
                    <a:pt x="5931" y="3477"/>
                  </a:lnTo>
                  <a:lnTo>
                    <a:pt x="4883" y="1667"/>
                  </a:lnTo>
                  <a:lnTo>
                    <a:pt x="5383" y="810"/>
                  </a:lnTo>
                  <a:close/>
                  <a:moveTo>
                    <a:pt x="3001" y="2930"/>
                  </a:moveTo>
                  <a:lnTo>
                    <a:pt x="3287" y="4430"/>
                  </a:lnTo>
                  <a:lnTo>
                    <a:pt x="2811" y="4168"/>
                  </a:lnTo>
                  <a:lnTo>
                    <a:pt x="1787" y="5978"/>
                  </a:lnTo>
                  <a:lnTo>
                    <a:pt x="763" y="5978"/>
                  </a:lnTo>
                  <a:lnTo>
                    <a:pt x="2073" y="3739"/>
                  </a:lnTo>
                  <a:lnTo>
                    <a:pt x="1549" y="3430"/>
                  </a:lnTo>
                  <a:lnTo>
                    <a:pt x="3001" y="2930"/>
                  </a:lnTo>
                  <a:close/>
                  <a:moveTo>
                    <a:pt x="4573" y="2215"/>
                  </a:moveTo>
                  <a:lnTo>
                    <a:pt x="5192" y="3287"/>
                  </a:lnTo>
                  <a:lnTo>
                    <a:pt x="4573" y="3644"/>
                  </a:lnTo>
                  <a:lnTo>
                    <a:pt x="4621" y="4025"/>
                  </a:lnTo>
                  <a:lnTo>
                    <a:pt x="5883" y="4454"/>
                  </a:lnTo>
                  <a:lnTo>
                    <a:pt x="6764" y="5978"/>
                  </a:lnTo>
                  <a:lnTo>
                    <a:pt x="5502" y="5978"/>
                  </a:lnTo>
                  <a:lnTo>
                    <a:pt x="5502" y="5263"/>
                  </a:lnTo>
                  <a:lnTo>
                    <a:pt x="5169" y="5097"/>
                  </a:lnTo>
                  <a:lnTo>
                    <a:pt x="4168" y="5978"/>
                  </a:lnTo>
                  <a:lnTo>
                    <a:pt x="2406" y="5978"/>
                  </a:lnTo>
                  <a:lnTo>
                    <a:pt x="3025" y="4906"/>
                  </a:lnTo>
                  <a:lnTo>
                    <a:pt x="3644" y="5263"/>
                  </a:lnTo>
                  <a:lnTo>
                    <a:pt x="3954" y="5049"/>
                  </a:lnTo>
                  <a:lnTo>
                    <a:pt x="3692" y="3739"/>
                  </a:lnTo>
                  <a:lnTo>
                    <a:pt x="4573" y="2215"/>
                  </a:lnTo>
                  <a:close/>
                  <a:moveTo>
                    <a:pt x="7455" y="4358"/>
                  </a:moveTo>
                  <a:lnTo>
                    <a:pt x="8526" y="6264"/>
                  </a:lnTo>
                  <a:lnTo>
                    <a:pt x="8026" y="7121"/>
                  </a:lnTo>
                  <a:lnTo>
                    <a:pt x="6645" y="4716"/>
                  </a:lnTo>
                  <a:lnTo>
                    <a:pt x="7336" y="4954"/>
                  </a:lnTo>
                  <a:lnTo>
                    <a:pt x="7455" y="4358"/>
                  </a:lnTo>
                  <a:close/>
                  <a:moveTo>
                    <a:pt x="3549" y="6526"/>
                  </a:moveTo>
                  <a:lnTo>
                    <a:pt x="3001" y="7002"/>
                  </a:lnTo>
                  <a:lnTo>
                    <a:pt x="3454" y="7383"/>
                  </a:lnTo>
                  <a:lnTo>
                    <a:pt x="1263" y="7383"/>
                  </a:lnTo>
                  <a:lnTo>
                    <a:pt x="763" y="6526"/>
                  </a:lnTo>
                  <a:close/>
                  <a:moveTo>
                    <a:pt x="4978" y="5978"/>
                  </a:moveTo>
                  <a:lnTo>
                    <a:pt x="4978" y="6526"/>
                  </a:lnTo>
                  <a:lnTo>
                    <a:pt x="7074" y="6526"/>
                  </a:lnTo>
                  <a:lnTo>
                    <a:pt x="7574" y="7383"/>
                  </a:lnTo>
                  <a:lnTo>
                    <a:pt x="4978" y="7383"/>
                  </a:lnTo>
                  <a:lnTo>
                    <a:pt x="4978" y="8002"/>
                  </a:lnTo>
                  <a:lnTo>
                    <a:pt x="3811" y="7002"/>
                  </a:lnTo>
                  <a:lnTo>
                    <a:pt x="4978" y="5978"/>
                  </a:lnTo>
                  <a:close/>
                  <a:moveTo>
                    <a:pt x="3621" y="0"/>
                  </a:moveTo>
                  <a:lnTo>
                    <a:pt x="2049" y="2691"/>
                  </a:lnTo>
                  <a:lnTo>
                    <a:pt x="691" y="3168"/>
                  </a:lnTo>
                  <a:lnTo>
                    <a:pt x="644" y="3525"/>
                  </a:lnTo>
                  <a:lnTo>
                    <a:pt x="1334" y="3930"/>
                  </a:lnTo>
                  <a:lnTo>
                    <a:pt x="1" y="6264"/>
                  </a:lnTo>
                  <a:lnTo>
                    <a:pt x="953" y="7931"/>
                  </a:lnTo>
                  <a:lnTo>
                    <a:pt x="4073" y="7931"/>
                  </a:lnTo>
                  <a:lnTo>
                    <a:pt x="5169" y="8883"/>
                  </a:lnTo>
                  <a:lnTo>
                    <a:pt x="5502" y="8717"/>
                  </a:lnTo>
                  <a:lnTo>
                    <a:pt x="5502" y="7931"/>
                  </a:lnTo>
                  <a:lnTo>
                    <a:pt x="8193" y="7931"/>
                  </a:lnTo>
                  <a:lnTo>
                    <a:pt x="9169" y="6264"/>
                  </a:lnTo>
                  <a:lnTo>
                    <a:pt x="7598" y="3573"/>
                  </a:lnTo>
                  <a:lnTo>
                    <a:pt x="7883" y="2144"/>
                  </a:lnTo>
                  <a:lnTo>
                    <a:pt x="7574" y="1929"/>
                  </a:lnTo>
                  <a:lnTo>
                    <a:pt x="6883" y="2310"/>
                  </a:lnTo>
                  <a:lnTo>
                    <a:pt x="55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63"/>
          <p:cNvGrpSpPr/>
          <p:nvPr/>
        </p:nvGrpSpPr>
        <p:grpSpPr>
          <a:xfrm>
            <a:off x="5213075" y="905400"/>
            <a:ext cx="467875" cy="467850"/>
            <a:chOff x="5425700" y="2807450"/>
            <a:chExt cx="467875" cy="467850"/>
          </a:xfrm>
        </p:grpSpPr>
        <p:sp>
          <p:nvSpPr>
            <p:cNvPr id="1222" name="Google Shape;1222;p63"/>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63"/>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63"/>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63"/>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63"/>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63"/>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63"/>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63"/>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54"/>
          <p:cNvSpPr/>
          <p:nvPr/>
        </p:nvSpPr>
        <p:spPr>
          <a:xfrm flipH="1">
            <a:off x="-153626" y="2062319"/>
            <a:ext cx="4321631" cy="4019640"/>
          </a:xfrm>
          <a:custGeom>
            <a:avLst/>
            <a:gdLst/>
            <a:ahLst/>
            <a:cxnLst/>
            <a:rect l="l" t="t" r="r" b="b"/>
            <a:pathLst>
              <a:path w="131928" h="122709" extrusionOk="0">
                <a:moveTo>
                  <a:pt x="110272" y="1"/>
                </a:moveTo>
                <a:cubicBezTo>
                  <a:pt x="107794" y="1"/>
                  <a:pt x="105307" y="285"/>
                  <a:pt x="102940" y="806"/>
                </a:cubicBezTo>
                <a:cubicBezTo>
                  <a:pt x="94034" y="2774"/>
                  <a:pt x="85728" y="7411"/>
                  <a:pt x="79390" y="13982"/>
                </a:cubicBezTo>
                <a:cubicBezTo>
                  <a:pt x="71584" y="22049"/>
                  <a:pt x="64634" y="33954"/>
                  <a:pt x="53622" y="33954"/>
                </a:cubicBezTo>
                <a:cubicBezTo>
                  <a:pt x="53341" y="33954"/>
                  <a:pt x="53058" y="33946"/>
                  <a:pt x="52771" y="33930"/>
                </a:cubicBezTo>
                <a:cubicBezTo>
                  <a:pt x="48635" y="33697"/>
                  <a:pt x="44832" y="31662"/>
                  <a:pt x="40763" y="30861"/>
                </a:cubicBezTo>
                <a:cubicBezTo>
                  <a:pt x="39507" y="30623"/>
                  <a:pt x="38244" y="30510"/>
                  <a:pt x="36985" y="30510"/>
                </a:cubicBezTo>
                <a:cubicBezTo>
                  <a:pt x="29777" y="30510"/>
                  <a:pt x="22672" y="34224"/>
                  <a:pt x="17646" y="39534"/>
                </a:cubicBezTo>
                <a:cubicBezTo>
                  <a:pt x="11742" y="45772"/>
                  <a:pt x="8306" y="53944"/>
                  <a:pt x="5704" y="62117"/>
                </a:cubicBezTo>
                <a:cubicBezTo>
                  <a:pt x="2268" y="72791"/>
                  <a:pt x="0" y="84133"/>
                  <a:pt x="1801" y="95174"/>
                </a:cubicBezTo>
                <a:cubicBezTo>
                  <a:pt x="3569" y="106248"/>
                  <a:pt x="9173" y="119324"/>
                  <a:pt x="20115" y="121793"/>
                </a:cubicBezTo>
                <a:cubicBezTo>
                  <a:pt x="22930" y="122423"/>
                  <a:pt x="25939" y="122708"/>
                  <a:pt x="29054" y="122708"/>
                </a:cubicBezTo>
                <a:cubicBezTo>
                  <a:pt x="46239" y="122708"/>
                  <a:pt x="66644" y="114017"/>
                  <a:pt x="75454" y="106449"/>
                </a:cubicBezTo>
                <a:cubicBezTo>
                  <a:pt x="100138" y="85133"/>
                  <a:pt x="124556" y="59982"/>
                  <a:pt x="130460" y="27892"/>
                </a:cubicBezTo>
                <a:cubicBezTo>
                  <a:pt x="131728" y="21021"/>
                  <a:pt x="131928" y="13349"/>
                  <a:pt x="127858" y="7645"/>
                </a:cubicBezTo>
                <a:cubicBezTo>
                  <a:pt x="123958" y="2199"/>
                  <a:pt x="117154" y="1"/>
                  <a:pt x="110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54"/>
          <p:cNvSpPr txBox="1">
            <a:spLocks noGrp="1"/>
          </p:cNvSpPr>
          <p:nvPr>
            <p:ph type="subTitle" idx="1"/>
          </p:nvPr>
        </p:nvSpPr>
        <p:spPr>
          <a:xfrm>
            <a:off x="2992006" y="539482"/>
            <a:ext cx="5438700" cy="12981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“This is a quote, words full of wisdom that someone important said and can make the reader get inspired”</a:t>
            </a:r>
            <a:endParaRPr/>
          </a:p>
        </p:txBody>
      </p:sp>
      <p:sp>
        <p:nvSpPr>
          <p:cNvPr id="904" name="Google Shape;904;p54"/>
          <p:cNvSpPr txBox="1">
            <a:spLocks noGrp="1"/>
          </p:cNvSpPr>
          <p:nvPr>
            <p:ph type="title"/>
          </p:nvPr>
        </p:nvSpPr>
        <p:spPr>
          <a:xfrm>
            <a:off x="2991904" y="1948008"/>
            <a:ext cx="5438700" cy="53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—Someone Famous</a:t>
            </a:r>
            <a:endParaRPr/>
          </a:p>
        </p:txBody>
      </p:sp>
      <p:grpSp>
        <p:nvGrpSpPr>
          <p:cNvPr id="905" name="Google Shape;905;p54"/>
          <p:cNvGrpSpPr/>
          <p:nvPr/>
        </p:nvGrpSpPr>
        <p:grpSpPr>
          <a:xfrm flipH="1">
            <a:off x="709630" y="659604"/>
            <a:ext cx="941973" cy="887961"/>
            <a:chOff x="2822738" y="410754"/>
            <a:chExt cx="941973" cy="887961"/>
          </a:xfrm>
        </p:grpSpPr>
        <p:grpSp>
          <p:nvGrpSpPr>
            <p:cNvPr id="906" name="Google Shape;906;p54"/>
            <p:cNvGrpSpPr/>
            <p:nvPr/>
          </p:nvGrpSpPr>
          <p:grpSpPr>
            <a:xfrm>
              <a:off x="2822738" y="410754"/>
              <a:ext cx="941973" cy="887961"/>
              <a:chOff x="4450850" y="586700"/>
              <a:chExt cx="668825" cy="630475"/>
            </a:xfrm>
          </p:grpSpPr>
          <p:sp>
            <p:nvSpPr>
              <p:cNvPr id="907" name="Google Shape;907;p54"/>
              <p:cNvSpPr/>
              <p:nvPr/>
            </p:nvSpPr>
            <p:spPr>
              <a:xfrm>
                <a:off x="4489200" y="586700"/>
                <a:ext cx="630475" cy="630475"/>
              </a:xfrm>
              <a:custGeom>
                <a:avLst/>
                <a:gdLst/>
                <a:ahLst/>
                <a:cxnLst/>
                <a:rect l="l" t="t" r="r" b="b"/>
                <a:pathLst>
                  <a:path w="25219" h="25219" extrusionOk="0">
                    <a:moveTo>
                      <a:pt x="12610" y="0"/>
                    </a:moveTo>
                    <a:cubicBezTo>
                      <a:pt x="6572" y="0"/>
                      <a:pt x="1535" y="4203"/>
                      <a:pt x="301" y="9874"/>
                    </a:cubicBezTo>
                    <a:cubicBezTo>
                      <a:pt x="301" y="9874"/>
                      <a:pt x="268" y="9907"/>
                      <a:pt x="268" y="9941"/>
                    </a:cubicBezTo>
                    <a:cubicBezTo>
                      <a:pt x="268" y="10007"/>
                      <a:pt x="234" y="10108"/>
                      <a:pt x="234" y="10174"/>
                    </a:cubicBezTo>
                    <a:cubicBezTo>
                      <a:pt x="201" y="10374"/>
                      <a:pt x="168" y="10541"/>
                      <a:pt x="134" y="10741"/>
                    </a:cubicBezTo>
                    <a:cubicBezTo>
                      <a:pt x="134" y="10808"/>
                      <a:pt x="101" y="10908"/>
                      <a:pt x="101" y="11008"/>
                    </a:cubicBezTo>
                    <a:cubicBezTo>
                      <a:pt x="101" y="11075"/>
                      <a:pt x="68" y="11175"/>
                      <a:pt x="68" y="11275"/>
                    </a:cubicBezTo>
                    <a:cubicBezTo>
                      <a:pt x="34" y="11408"/>
                      <a:pt x="34" y="11575"/>
                      <a:pt x="34" y="11742"/>
                    </a:cubicBezTo>
                    <a:cubicBezTo>
                      <a:pt x="1" y="11909"/>
                      <a:pt x="1" y="12076"/>
                      <a:pt x="1" y="12242"/>
                    </a:cubicBezTo>
                    <a:cubicBezTo>
                      <a:pt x="1" y="12376"/>
                      <a:pt x="1" y="12476"/>
                      <a:pt x="1" y="12609"/>
                    </a:cubicBezTo>
                    <a:cubicBezTo>
                      <a:pt x="1" y="12743"/>
                      <a:pt x="1" y="12910"/>
                      <a:pt x="1" y="13043"/>
                    </a:cubicBezTo>
                    <a:cubicBezTo>
                      <a:pt x="1" y="13110"/>
                      <a:pt x="1" y="13176"/>
                      <a:pt x="1" y="13243"/>
                    </a:cubicBezTo>
                    <a:cubicBezTo>
                      <a:pt x="1" y="13276"/>
                      <a:pt x="1" y="13276"/>
                      <a:pt x="34" y="13310"/>
                    </a:cubicBezTo>
                    <a:cubicBezTo>
                      <a:pt x="34" y="13443"/>
                      <a:pt x="34" y="13543"/>
                      <a:pt x="34" y="13677"/>
                    </a:cubicBezTo>
                    <a:lnTo>
                      <a:pt x="34" y="13710"/>
                    </a:lnTo>
                    <a:cubicBezTo>
                      <a:pt x="68" y="13877"/>
                      <a:pt x="68" y="14044"/>
                      <a:pt x="101" y="14210"/>
                    </a:cubicBezTo>
                    <a:cubicBezTo>
                      <a:pt x="101" y="14210"/>
                      <a:pt x="101" y="14210"/>
                      <a:pt x="101" y="14244"/>
                    </a:cubicBezTo>
                    <a:cubicBezTo>
                      <a:pt x="134" y="14377"/>
                      <a:pt x="134" y="14544"/>
                      <a:pt x="168" y="14677"/>
                    </a:cubicBezTo>
                    <a:cubicBezTo>
                      <a:pt x="168" y="14711"/>
                      <a:pt x="201" y="14778"/>
                      <a:pt x="201" y="14844"/>
                    </a:cubicBezTo>
                    <a:cubicBezTo>
                      <a:pt x="234" y="15011"/>
                      <a:pt x="268" y="15144"/>
                      <a:pt x="268" y="15278"/>
                    </a:cubicBezTo>
                    <a:cubicBezTo>
                      <a:pt x="334" y="15445"/>
                      <a:pt x="368" y="15645"/>
                      <a:pt x="401" y="15812"/>
                    </a:cubicBezTo>
                    <a:cubicBezTo>
                      <a:pt x="501" y="16145"/>
                      <a:pt x="601" y="16479"/>
                      <a:pt x="735" y="16812"/>
                    </a:cubicBezTo>
                    <a:lnTo>
                      <a:pt x="701" y="16812"/>
                    </a:lnTo>
                    <a:cubicBezTo>
                      <a:pt x="1669" y="19481"/>
                      <a:pt x="3470" y="21749"/>
                      <a:pt x="5838" y="23250"/>
                    </a:cubicBezTo>
                    <a:cubicBezTo>
                      <a:pt x="6939" y="23951"/>
                      <a:pt x="8140" y="24485"/>
                      <a:pt x="9441" y="24818"/>
                    </a:cubicBezTo>
                    <a:lnTo>
                      <a:pt x="9474" y="24818"/>
                    </a:lnTo>
                    <a:cubicBezTo>
                      <a:pt x="9708" y="24885"/>
                      <a:pt x="9975" y="24952"/>
                      <a:pt x="10242" y="24985"/>
                    </a:cubicBezTo>
                    <a:cubicBezTo>
                      <a:pt x="10408" y="25018"/>
                      <a:pt x="10542" y="25052"/>
                      <a:pt x="10675" y="25085"/>
                    </a:cubicBezTo>
                    <a:cubicBezTo>
                      <a:pt x="10809" y="25085"/>
                      <a:pt x="10909" y="25118"/>
                      <a:pt x="11009" y="25118"/>
                    </a:cubicBezTo>
                    <a:cubicBezTo>
                      <a:pt x="11075" y="25118"/>
                      <a:pt x="11176" y="25118"/>
                      <a:pt x="11242" y="25152"/>
                    </a:cubicBezTo>
                    <a:cubicBezTo>
                      <a:pt x="11376" y="25152"/>
                      <a:pt x="11509" y="25185"/>
                      <a:pt x="11643" y="25185"/>
                    </a:cubicBezTo>
                    <a:lnTo>
                      <a:pt x="11976" y="25185"/>
                    </a:lnTo>
                    <a:cubicBezTo>
                      <a:pt x="12043" y="25218"/>
                      <a:pt x="12143" y="25218"/>
                      <a:pt x="12243" y="25218"/>
                    </a:cubicBezTo>
                    <a:lnTo>
                      <a:pt x="12610" y="25218"/>
                    </a:lnTo>
                    <a:cubicBezTo>
                      <a:pt x="19582" y="25218"/>
                      <a:pt x="25219" y="19581"/>
                      <a:pt x="25219" y="12609"/>
                    </a:cubicBezTo>
                    <a:cubicBezTo>
                      <a:pt x="25219" y="12476"/>
                      <a:pt x="25219" y="12376"/>
                      <a:pt x="25219" y="12242"/>
                    </a:cubicBezTo>
                    <a:cubicBezTo>
                      <a:pt x="25219" y="12076"/>
                      <a:pt x="25219" y="11909"/>
                      <a:pt x="25186" y="11742"/>
                    </a:cubicBezTo>
                    <a:cubicBezTo>
                      <a:pt x="25186" y="11575"/>
                      <a:pt x="25186" y="11408"/>
                      <a:pt x="25152" y="11275"/>
                    </a:cubicBezTo>
                    <a:cubicBezTo>
                      <a:pt x="25152" y="11175"/>
                      <a:pt x="25119" y="11075"/>
                      <a:pt x="25119" y="11008"/>
                    </a:cubicBezTo>
                    <a:cubicBezTo>
                      <a:pt x="25119" y="10908"/>
                      <a:pt x="25085" y="10808"/>
                      <a:pt x="25085" y="10741"/>
                    </a:cubicBezTo>
                    <a:cubicBezTo>
                      <a:pt x="25052" y="10541"/>
                      <a:pt x="25019" y="10374"/>
                      <a:pt x="24985" y="10174"/>
                    </a:cubicBezTo>
                    <a:cubicBezTo>
                      <a:pt x="24985" y="10108"/>
                      <a:pt x="24952" y="10007"/>
                      <a:pt x="24952" y="9941"/>
                    </a:cubicBezTo>
                    <a:cubicBezTo>
                      <a:pt x="24952" y="9907"/>
                      <a:pt x="24919" y="9874"/>
                      <a:pt x="24919" y="9874"/>
                    </a:cubicBezTo>
                    <a:cubicBezTo>
                      <a:pt x="23684" y="4203"/>
                      <a:pt x="18648" y="0"/>
                      <a:pt x="12610" y="0"/>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54"/>
              <p:cNvSpPr/>
              <p:nvPr/>
            </p:nvSpPr>
            <p:spPr>
              <a:xfrm>
                <a:off x="4450850" y="833550"/>
                <a:ext cx="668825" cy="383625"/>
              </a:xfrm>
              <a:custGeom>
                <a:avLst/>
                <a:gdLst/>
                <a:ahLst/>
                <a:cxnLst/>
                <a:rect l="l" t="t" r="r" b="b"/>
                <a:pathLst>
                  <a:path w="26753" h="15345" extrusionOk="0">
                    <a:moveTo>
                      <a:pt x="1835" y="0"/>
                    </a:moveTo>
                    <a:cubicBezTo>
                      <a:pt x="1835" y="0"/>
                      <a:pt x="1802" y="33"/>
                      <a:pt x="1802" y="67"/>
                    </a:cubicBezTo>
                    <a:cubicBezTo>
                      <a:pt x="1802" y="133"/>
                      <a:pt x="1768" y="234"/>
                      <a:pt x="1768" y="300"/>
                    </a:cubicBezTo>
                    <a:cubicBezTo>
                      <a:pt x="1735" y="500"/>
                      <a:pt x="1702" y="667"/>
                      <a:pt x="1668" y="867"/>
                    </a:cubicBezTo>
                    <a:cubicBezTo>
                      <a:pt x="1668" y="934"/>
                      <a:pt x="1635" y="1034"/>
                      <a:pt x="1635" y="1134"/>
                    </a:cubicBezTo>
                    <a:cubicBezTo>
                      <a:pt x="1635" y="1201"/>
                      <a:pt x="1602" y="1301"/>
                      <a:pt x="1602" y="1401"/>
                    </a:cubicBezTo>
                    <a:cubicBezTo>
                      <a:pt x="1568" y="1534"/>
                      <a:pt x="1568" y="1701"/>
                      <a:pt x="1568" y="1868"/>
                    </a:cubicBezTo>
                    <a:cubicBezTo>
                      <a:pt x="1535" y="2035"/>
                      <a:pt x="1535" y="2202"/>
                      <a:pt x="1535" y="2368"/>
                    </a:cubicBezTo>
                    <a:cubicBezTo>
                      <a:pt x="1535" y="2502"/>
                      <a:pt x="1535" y="2602"/>
                      <a:pt x="1535" y="2735"/>
                    </a:cubicBezTo>
                    <a:cubicBezTo>
                      <a:pt x="1535" y="2869"/>
                      <a:pt x="1535" y="3036"/>
                      <a:pt x="1535" y="3169"/>
                    </a:cubicBezTo>
                    <a:cubicBezTo>
                      <a:pt x="1535" y="3236"/>
                      <a:pt x="1535" y="3302"/>
                      <a:pt x="1535" y="3369"/>
                    </a:cubicBezTo>
                    <a:cubicBezTo>
                      <a:pt x="1535" y="3402"/>
                      <a:pt x="1535" y="3402"/>
                      <a:pt x="1535" y="3436"/>
                    </a:cubicBezTo>
                    <a:cubicBezTo>
                      <a:pt x="1568" y="3569"/>
                      <a:pt x="1568" y="3669"/>
                      <a:pt x="1568" y="3803"/>
                    </a:cubicBezTo>
                    <a:lnTo>
                      <a:pt x="1568" y="3836"/>
                    </a:lnTo>
                    <a:cubicBezTo>
                      <a:pt x="1602" y="4003"/>
                      <a:pt x="1602" y="4170"/>
                      <a:pt x="1635" y="4336"/>
                    </a:cubicBezTo>
                    <a:cubicBezTo>
                      <a:pt x="1635" y="4336"/>
                      <a:pt x="1635" y="4336"/>
                      <a:pt x="1635" y="4370"/>
                    </a:cubicBezTo>
                    <a:cubicBezTo>
                      <a:pt x="1668" y="4503"/>
                      <a:pt x="1668" y="4670"/>
                      <a:pt x="1702" y="4803"/>
                    </a:cubicBezTo>
                    <a:cubicBezTo>
                      <a:pt x="1702" y="4837"/>
                      <a:pt x="1702" y="4904"/>
                      <a:pt x="1735" y="4970"/>
                    </a:cubicBezTo>
                    <a:cubicBezTo>
                      <a:pt x="1768" y="5137"/>
                      <a:pt x="1802" y="5270"/>
                      <a:pt x="1802" y="5404"/>
                    </a:cubicBezTo>
                    <a:cubicBezTo>
                      <a:pt x="1868" y="5571"/>
                      <a:pt x="1902" y="5771"/>
                      <a:pt x="1935" y="5938"/>
                    </a:cubicBezTo>
                    <a:cubicBezTo>
                      <a:pt x="2035" y="6271"/>
                      <a:pt x="2135" y="6605"/>
                      <a:pt x="2235" y="6938"/>
                    </a:cubicBezTo>
                    <a:lnTo>
                      <a:pt x="0" y="15344"/>
                    </a:lnTo>
                    <a:lnTo>
                      <a:pt x="7372" y="13376"/>
                    </a:lnTo>
                    <a:cubicBezTo>
                      <a:pt x="8473" y="14077"/>
                      <a:pt x="9674" y="14611"/>
                      <a:pt x="10975" y="14944"/>
                    </a:cubicBezTo>
                    <a:lnTo>
                      <a:pt x="11008" y="14944"/>
                    </a:lnTo>
                    <a:cubicBezTo>
                      <a:pt x="11242" y="15011"/>
                      <a:pt x="11509" y="15078"/>
                      <a:pt x="11776" y="15111"/>
                    </a:cubicBezTo>
                    <a:cubicBezTo>
                      <a:pt x="11942" y="15144"/>
                      <a:pt x="12076" y="15178"/>
                      <a:pt x="12209" y="15211"/>
                    </a:cubicBezTo>
                    <a:cubicBezTo>
                      <a:pt x="12343" y="15211"/>
                      <a:pt x="12443" y="15244"/>
                      <a:pt x="12543" y="15244"/>
                    </a:cubicBezTo>
                    <a:cubicBezTo>
                      <a:pt x="12609" y="15244"/>
                      <a:pt x="12710" y="15244"/>
                      <a:pt x="12776" y="15278"/>
                    </a:cubicBezTo>
                    <a:cubicBezTo>
                      <a:pt x="12910" y="15278"/>
                      <a:pt x="13043" y="15311"/>
                      <a:pt x="13177" y="15311"/>
                    </a:cubicBezTo>
                    <a:lnTo>
                      <a:pt x="13510" y="15311"/>
                    </a:lnTo>
                    <a:cubicBezTo>
                      <a:pt x="13577" y="15344"/>
                      <a:pt x="13677" y="15344"/>
                      <a:pt x="13777" y="15344"/>
                    </a:cubicBezTo>
                    <a:lnTo>
                      <a:pt x="14144" y="15344"/>
                    </a:lnTo>
                    <a:cubicBezTo>
                      <a:pt x="21116" y="15344"/>
                      <a:pt x="26753" y="9707"/>
                      <a:pt x="26753" y="2735"/>
                    </a:cubicBezTo>
                    <a:cubicBezTo>
                      <a:pt x="26753" y="2602"/>
                      <a:pt x="26753" y="2502"/>
                      <a:pt x="26753" y="2368"/>
                    </a:cubicBezTo>
                    <a:cubicBezTo>
                      <a:pt x="26753" y="2202"/>
                      <a:pt x="26753" y="2035"/>
                      <a:pt x="26720" y="1868"/>
                    </a:cubicBezTo>
                    <a:cubicBezTo>
                      <a:pt x="26720" y="1701"/>
                      <a:pt x="26720" y="1534"/>
                      <a:pt x="26686" y="1401"/>
                    </a:cubicBezTo>
                    <a:cubicBezTo>
                      <a:pt x="26686" y="1301"/>
                      <a:pt x="26653" y="1201"/>
                      <a:pt x="26653" y="1134"/>
                    </a:cubicBezTo>
                    <a:cubicBezTo>
                      <a:pt x="26653" y="1034"/>
                      <a:pt x="26619" y="934"/>
                      <a:pt x="26619" y="867"/>
                    </a:cubicBezTo>
                    <a:cubicBezTo>
                      <a:pt x="26586" y="667"/>
                      <a:pt x="26553" y="500"/>
                      <a:pt x="26519" y="300"/>
                    </a:cubicBezTo>
                    <a:cubicBezTo>
                      <a:pt x="26519" y="234"/>
                      <a:pt x="26486" y="133"/>
                      <a:pt x="26486" y="67"/>
                    </a:cubicBezTo>
                    <a:cubicBezTo>
                      <a:pt x="26486" y="33"/>
                      <a:pt x="26453" y="0"/>
                      <a:pt x="26453" y="0"/>
                    </a:cubicBezTo>
                    <a:cubicBezTo>
                      <a:pt x="25218" y="5637"/>
                      <a:pt x="20182" y="9874"/>
                      <a:pt x="14144" y="9874"/>
                    </a:cubicBezTo>
                    <a:cubicBezTo>
                      <a:pt x="8106" y="9874"/>
                      <a:pt x="3069" y="5637"/>
                      <a:pt x="1835" y="0"/>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9" name="Google Shape;909;p54"/>
            <p:cNvGrpSpPr/>
            <p:nvPr/>
          </p:nvGrpSpPr>
          <p:grpSpPr>
            <a:xfrm>
              <a:off x="3023702" y="575434"/>
              <a:ext cx="578780" cy="546174"/>
              <a:chOff x="3868025" y="3027475"/>
              <a:chExt cx="232825" cy="219700"/>
            </a:xfrm>
          </p:grpSpPr>
          <p:sp>
            <p:nvSpPr>
              <p:cNvPr id="910" name="Google Shape;910;p54"/>
              <p:cNvSpPr/>
              <p:nvPr/>
            </p:nvSpPr>
            <p:spPr>
              <a:xfrm>
                <a:off x="4004975" y="3137000"/>
                <a:ext cx="13700" cy="13725"/>
              </a:xfrm>
              <a:custGeom>
                <a:avLst/>
                <a:gdLst/>
                <a:ahLst/>
                <a:cxnLst/>
                <a:rect l="l" t="t" r="r" b="b"/>
                <a:pathLst>
                  <a:path w="548" h="549" extrusionOk="0">
                    <a:moveTo>
                      <a:pt x="0" y="1"/>
                    </a:moveTo>
                    <a:lnTo>
                      <a:pt x="0" y="549"/>
                    </a:lnTo>
                    <a:lnTo>
                      <a:pt x="548" y="549"/>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54"/>
              <p:cNvSpPr/>
              <p:nvPr/>
            </p:nvSpPr>
            <p:spPr>
              <a:xfrm>
                <a:off x="4032350" y="3137000"/>
                <a:ext cx="13725" cy="13725"/>
              </a:xfrm>
              <a:custGeom>
                <a:avLst/>
                <a:gdLst/>
                <a:ahLst/>
                <a:cxnLst/>
                <a:rect l="l" t="t" r="r" b="b"/>
                <a:pathLst>
                  <a:path w="549" h="549" extrusionOk="0">
                    <a:moveTo>
                      <a:pt x="1" y="1"/>
                    </a:moveTo>
                    <a:lnTo>
                      <a:pt x="1" y="549"/>
                    </a:lnTo>
                    <a:lnTo>
                      <a:pt x="548" y="549"/>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54"/>
              <p:cNvSpPr/>
              <p:nvPr/>
            </p:nvSpPr>
            <p:spPr>
              <a:xfrm>
                <a:off x="4059750" y="3137000"/>
                <a:ext cx="13700" cy="13725"/>
              </a:xfrm>
              <a:custGeom>
                <a:avLst/>
                <a:gdLst/>
                <a:ahLst/>
                <a:cxnLst/>
                <a:rect l="l" t="t" r="r" b="b"/>
                <a:pathLst>
                  <a:path w="548" h="549" extrusionOk="0">
                    <a:moveTo>
                      <a:pt x="0" y="1"/>
                    </a:moveTo>
                    <a:lnTo>
                      <a:pt x="0" y="549"/>
                    </a:lnTo>
                    <a:lnTo>
                      <a:pt x="548" y="549"/>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54"/>
              <p:cNvSpPr/>
              <p:nvPr/>
            </p:nvSpPr>
            <p:spPr>
              <a:xfrm>
                <a:off x="4004975" y="3164400"/>
                <a:ext cx="13700" cy="13725"/>
              </a:xfrm>
              <a:custGeom>
                <a:avLst/>
                <a:gdLst/>
                <a:ahLst/>
                <a:cxnLst/>
                <a:rect l="l" t="t" r="r" b="b"/>
                <a:pathLst>
                  <a:path w="548" h="549" extrusionOk="0">
                    <a:moveTo>
                      <a:pt x="0" y="0"/>
                    </a:moveTo>
                    <a:lnTo>
                      <a:pt x="0" y="548"/>
                    </a:lnTo>
                    <a:lnTo>
                      <a:pt x="548" y="548"/>
                    </a:lnTo>
                    <a:lnTo>
                      <a:pt x="5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54"/>
              <p:cNvSpPr/>
              <p:nvPr/>
            </p:nvSpPr>
            <p:spPr>
              <a:xfrm>
                <a:off x="4032350" y="3164400"/>
                <a:ext cx="13725" cy="13725"/>
              </a:xfrm>
              <a:custGeom>
                <a:avLst/>
                <a:gdLst/>
                <a:ahLst/>
                <a:cxnLst/>
                <a:rect l="l" t="t" r="r" b="b"/>
                <a:pathLst>
                  <a:path w="549" h="549" extrusionOk="0">
                    <a:moveTo>
                      <a:pt x="1" y="0"/>
                    </a:moveTo>
                    <a:lnTo>
                      <a:pt x="1" y="548"/>
                    </a:lnTo>
                    <a:lnTo>
                      <a:pt x="548" y="548"/>
                    </a:lnTo>
                    <a:lnTo>
                      <a:pt x="5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54"/>
              <p:cNvSpPr/>
              <p:nvPr/>
            </p:nvSpPr>
            <p:spPr>
              <a:xfrm>
                <a:off x="4059750" y="3164400"/>
                <a:ext cx="13700" cy="13725"/>
              </a:xfrm>
              <a:custGeom>
                <a:avLst/>
                <a:gdLst/>
                <a:ahLst/>
                <a:cxnLst/>
                <a:rect l="l" t="t" r="r" b="b"/>
                <a:pathLst>
                  <a:path w="548" h="549" extrusionOk="0">
                    <a:moveTo>
                      <a:pt x="0" y="0"/>
                    </a:moveTo>
                    <a:lnTo>
                      <a:pt x="0" y="548"/>
                    </a:lnTo>
                    <a:lnTo>
                      <a:pt x="548" y="548"/>
                    </a:lnTo>
                    <a:lnTo>
                      <a:pt x="5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54"/>
              <p:cNvSpPr/>
              <p:nvPr/>
            </p:nvSpPr>
            <p:spPr>
              <a:xfrm>
                <a:off x="4004975" y="3192375"/>
                <a:ext cx="13700" cy="13725"/>
              </a:xfrm>
              <a:custGeom>
                <a:avLst/>
                <a:gdLst/>
                <a:ahLst/>
                <a:cxnLst/>
                <a:rect l="l" t="t" r="r" b="b"/>
                <a:pathLst>
                  <a:path w="548" h="549" extrusionOk="0">
                    <a:moveTo>
                      <a:pt x="0" y="1"/>
                    </a:moveTo>
                    <a:lnTo>
                      <a:pt x="0" y="548"/>
                    </a:lnTo>
                    <a:lnTo>
                      <a:pt x="548" y="548"/>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54"/>
              <p:cNvSpPr/>
              <p:nvPr/>
            </p:nvSpPr>
            <p:spPr>
              <a:xfrm>
                <a:off x="4032350" y="3192375"/>
                <a:ext cx="13725" cy="13725"/>
              </a:xfrm>
              <a:custGeom>
                <a:avLst/>
                <a:gdLst/>
                <a:ahLst/>
                <a:cxnLst/>
                <a:rect l="l" t="t" r="r" b="b"/>
                <a:pathLst>
                  <a:path w="549" h="549" extrusionOk="0">
                    <a:moveTo>
                      <a:pt x="1" y="1"/>
                    </a:moveTo>
                    <a:lnTo>
                      <a:pt x="1" y="548"/>
                    </a:lnTo>
                    <a:lnTo>
                      <a:pt x="548" y="548"/>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54"/>
              <p:cNvSpPr/>
              <p:nvPr/>
            </p:nvSpPr>
            <p:spPr>
              <a:xfrm>
                <a:off x="4059750" y="3192375"/>
                <a:ext cx="13700" cy="13725"/>
              </a:xfrm>
              <a:custGeom>
                <a:avLst/>
                <a:gdLst/>
                <a:ahLst/>
                <a:cxnLst/>
                <a:rect l="l" t="t" r="r" b="b"/>
                <a:pathLst>
                  <a:path w="548" h="549" extrusionOk="0">
                    <a:moveTo>
                      <a:pt x="0" y="1"/>
                    </a:moveTo>
                    <a:lnTo>
                      <a:pt x="0" y="548"/>
                    </a:lnTo>
                    <a:lnTo>
                      <a:pt x="548" y="548"/>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54"/>
              <p:cNvSpPr/>
              <p:nvPr/>
            </p:nvSpPr>
            <p:spPr>
              <a:xfrm>
                <a:off x="3868025" y="3027475"/>
                <a:ext cx="232825" cy="219700"/>
              </a:xfrm>
              <a:custGeom>
                <a:avLst/>
                <a:gdLst/>
                <a:ahLst/>
                <a:cxnLst/>
                <a:rect l="l" t="t" r="r" b="b"/>
                <a:pathLst>
                  <a:path w="9313" h="8788" extrusionOk="0">
                    <a:moveTo>
                      <a:pt x="1906" y="548"/>
                    </a:moveTo>
                    <a:cubicBezTo>
                      <a:pt x="2073" y="548"/>
                      <a:pt x="2192" y="667"/>
                      <a:pt x="2192" y="810"/>
                    </a:cubicBezTo>
                    <a:lnTo>
                      <a:pt x="2192" y="1095"/>
                    </a:lnTo>
                    <a:lnTo>
                      <a:pt x="1644" y="1095"/>
                    </a:lnTo>
                    <a:lnTo>
                      <a:pt x="1644" y="810"/>
                    </a:lnTo>
                    <a:cubicBezTo>
                      <a:pt x="1644" y="667"/>
                      <a:pt x="1763" y="548"/>
                      <a:pt x="1906" y="548"/>
                    </a:cubicBezTo>
                    <a:close/>
                    <a:moveTo>
                      <a:pt x="4645" y="548"/>
                    </a:moveTo>
                    <a:cubicBezTo>
                      <a:pt x="4811" y="548"/>
                      <a:pt x="4931" y="667"/>
                      <a:pt x="4931" y="810"/>
                    </a:cubicBezTo>
                    <a:lnTo>
                      <a:pt x="4931" y="1095"/>
                    </a:lnTo>
                    <a:lnTo>
                      <a:pt x="4383" y="1095"/>
                    </a:lnTo>
                    <a:lnTo>
                      <a:pt x="4383" y="810"/>
                    </a:lnTo>
                    <a:cubicBezTo>
                      <a:pt x="4383" y="667"/>
                      <a:pt x="4502" y="548"/>
                      <a:pt x="4645" y="548"/>
                    </a:cubicBezTo>
                    <a:close/>
                    <a:moveTo>
                      <a:pt x="7407" y="548"/>
                    </a:moveTo>
                    <a:cubicBezTo>
                      <a:pt x="7550" y="548"/>
                      <a:pt x="7669" y="667"/>
                      <a:pt x="7669" y="810"/>
                    </a:cubicBezTo>
                    <a:lnTo>
                      <a:pt x="7669" y="1095"/>
                    </a:lnTo>
                    <a:lnTo>
                      <a:pt x="7121" y="1095"/>
                    </a:lnTo>
                    <a:lnTo>
                      <a:pt x="7121" y="810"/>
                    </a:lnTo>
                    <a:cubicBezTo>
                      <a:pt x="7121" y="667"/>
                      <a:pt x="7241" y="548"/>
                      <a:pt x="7407" y="548"/>
                    </a:cubicBezTo>
                    <a:close/>
                    <a:moveTo>
                      <a:pt x="8765" y="1643"/>
                    </a:moveTo>
                    <a:lnTo>
                      <a:pt x="8765" y="2739"/>
                    </a:lnTo>
                    <a:lnTo>
                      <a:pt x="525" y="2739"/>
                    </a:lnTo>
                    <a:lnTo>
                      <a:pt x="525" y="1643"/>
                    </a:lnTo>
                    <a:lnTo>
                      <a:pt x="1096" y="1643"/>
                    </a:lnTo>
                    <a:lnTo>
                      <a:pt x="1096" y="2191"/>
                    </a:lnTo>
                    <a:lnTo>
                      <a:pt x="1644" y="2191"/>
                    </a:lnTo>
                    <a:lnTo>
                      <a:pt x="1644" y="1643"/>
                    </a:lnTo>
                    <a:lnTo>
                      <a:pt x="3835" y="1643"/>
                    </a:lnTo>
                    <a:lnTo>
                      <a:pt x="3835" y="2191"/>
                    </a:lnTo>
                    <a:lnTo>
                      <a:pt x="4383" y="2191"/>
                    </a:lnTo>
                    <a:lnTo>
                      <a:pt x="4383" y="1643"/>
                    </a:lnTo>
                    <a:lnTo>
                      <a:pt x="6574" y="1643"/>
                    </a:lnTo>
                    <a:lnTo>
                      <a:pt x="6574" y="2191"/>
                    </a:lnTo>
                    <a:lnTo>
                      <a:pt x="7121" y="2191"/>
                    </a:lnTo>
                    <a:lnTo>
                      <a:pt x="7121" y="1643"/>
                    </a:lnTo>
                    <a:close/>
                    <a:moveTo>
                      <a:pt x="1906" y="4382"/>
                    </a:moveTo>
                    <a:cubicBezTo>
                      <a:pt x="2263" y="4382"/>
                      <a:pt x="2573" y="4620"/>
                      <a:pt x="2692" y="4930"/>
                    </a:cubicBezTo>
                    <a:lnTo>
                      <a:pt x="2454" y="4930"/>
                    </a:lnTo>
                    <a:cubicBezTo>
                      <a:pt x="2097" y="4930"/>
                      <a:pt x="1787" y="4715"/>
                      <a:pt x="1692" y="4382"/>
                    </a:cubicBezTo>
                    <a:close/>
                    <a:moveTo>
                      <a:pt x="4335" y="4930"/>
                    </a:moveTo>
                    <a:cubicBezTo>
                      <a:pt x="4216" y="5263"/>
                      <a:pt x="3906" y="5477"/>
                      <a:pt x="3549" y="5477"/>
                    </a:cubicBezTo>
                    <a:lnTo>
                      <a:pt x="3335" y="5477"/>
                    </a:lnTo>
                    <a:cubicBezTo>
                      <a:pt x="3430" y="5168"/>
                      <a:pt x="3740" y="4930"/>
                      <a:pt x="4097" y="4930"/>
                    </a:cubicBezTo>
                    <a:close/>
                    <a:moveTo>
                      <a:pt x="3057" y="7143"/>
                    </a:moveTo>
                    <a:cubicBezTo>
                      <a:pt x="3439" y="7143"/>
                      <a:pt x="3773" y="7374"/>
                      <a:pt x="3978" y="7692"/>
                    </a:cubicBezTo>
                    <a:cubicBezTo>
                      <a:pt x="4015" y="7688"/>
                      <a:pt x="4053" y="7685"/>
                      <a:pt x="4089" y="7685"/>
                    </a:cubicBezTo>
                    <a:cubicBezTo>
                      <a:pt x="4451" y="7685"/>
                      <a:pt x="4775" y="7894"/>
                      <a:pt x="4883" y="8240"/>
                    </a:cubicBezTo>
                    <a:lnTo>
                      <a:pt x="1120" y="8240"/>
                    </a:lnTo>
                    <a:cubicBezTo>
                      <a:pt x="1228" y="7894"/>
                      <a:pt x="1572" y="7685"/>
                      <a:pt x="1937" y="7685"/>
                    </a:cubicBezTo>
                    <a:cubicBezTo>
                      <a:pt x="1974" y="7685"/>
                      <a:pt x="2012" y="7688"/>
                      <a:pt x="2049" y="7692"/>
                    </a:cubicBezTo>
                    <a:cubicBezTo>
                      <a:pt x="2253" y="7374"/>
                      <a:pt x="2588" y="7143"/>
                      <a:pt x="2949" y="7143"/>
                    </a:cubicBezTo>
                    <a:cubicBezTo>
                      <a:pt x="2966" y="7143"/>
                      <a:pt x="2984" y="7143"/>
                      <a:pt x="3002" y="7144"/>
                    </a:cubicBezTo>
                    <a:cubicBezTo>
                      <a:pt x="3020" y="7143"/>
                      <a:pt x="3039" y="7143"/>
                      <a:pt x="3057" y="7143"/>
                    </a:cubicBezTo>
                    <a:close/>
                    <a:moveTo>
                      <a:pt x="8765" y="3286"/>
                    </a:moveTo>
                    <a:lnTo>
                      <a:pt x="8765" y="8240"/>
                    </a:lnTo>
                    <a:lnTo>
                      <a:pt x="5454" y="8240"/>
                    </a:lnTo>
                    <a:cubicBezTo>
                      <a:pt x="5335" y="7644"/>
                      <a:pt x="4835" y="7192"/>
                      <a:pt x="4240" y="7144"/>
                    </a:cubicBezTo>
                    <a:cubicBezTo>
                      <a:pt x="3978" y="6859"/>
                      <a:pt x="3645" y="6668"/>
                      <a:pt x="3287" y="6620"/>
                    </a:cubicBezTo>
                    <a:lnTo>
                      <a:pt x="3287" y="6025"/>
                    </a:lnTo>
                    <a:lnTo>
                      <a:pt x="3549" y="6025"/>
                    </a:lnTo>
                    <a:cubicBezTo>
                      <a:pt x="4311" y="6025"/>
                      <a:pt x="4931" y="5430"/>
                      <a:pt x="4931" y="4668"/>
                    </a:cubicBezTo>
                    <a:lnTo>
                      <a:pt x="4931" y="4382"/>
                    </a:lnTo>
                    <a:lnTo>
                      <a:pt x="4097" y="4382"/>
                    </a:lnTo>
                    <a:cubicBezTo>
                      <a:pt x="3764" y="4382"/>
                      <a:pt x="3430" y="4525"/>
                      <a:pt x="3192" y="4739"/>
                    </a:cubicBezTo>
                    <a:cubicBezTo>
                      <a:pt x="3002" y="4215"/>
                      <a:pt x="2501" y="3834"/>
                      <a:pt x="1906" y="3834"/>
                    </a:cubicBezTo>
                    <a:lnTo>
                      <a:pt x="1096" y="3834"/>
                    </a:lnTo>
                    <a:lnTo>
                      <a:pt x="1096" y="4120"/>
                    </a:lnTo>
                    <a:cubicBezTo>
                      <a:pt x="1096" y="4882"/>
                      <a:pt x="1692" y="5477"/>
                      <a:pt x="2454" y="5477"/>
                    </a:cubicBezTo>
                    <a:lnTo>
                      <a:pt x="2740" y="5477"/>
                    </a:lnTo>
                    <a:lnTo>
                      <a:pt x="2740" y="6620"/>
                    </a:lnTo>
                    <a:cubicBezTo>
                      <a:pt x="2359" y="6668"/>
                      <a:pt x="2025" y="6859"/>
                      <a:pt x="1763" y="7144"/>
                    </a:cubicBezTo>
                    <a:cubicBezTo>
                      <a:pt x="1168" y="7192"/>
                      <a:pt x="692" y="7644"/>
                      <a:pt x="572" y="8240"/>
                    </a:cubicBezTo>
                    <a:lnTo>
                      <a:pt x="525" y="8240"/>
                    </a:lnTo>
                    <a:lnTo>
                      <a:pt x="525" y="3286"/>
                    </a:lnTo>
                    <a:close/>
                    <a:moveTo>
                      <a:pt x="1906" y="0"/>
                    </a:moveTo>
                    <a:cubicBezTo>
                      <a:pt x="1454" y="0"/>
                      <a:pt x="1096" y="357"/>
                      <a:pt x="1096" y="810"/>
                    </a:cubicBezTo>
                    <a:lnTo>
                      <a:pt x="1096" y="1095"/>
                    </a:lnTo>
                    <a:lnTo>
                      <a:pt x="1" y="1095"/>
                    </a:lnTo>
                    <a:lnTo>
                      <a:pt x="1" y="8788"/>
                    </a:lnTo>
                    <a:lnTo>
                      <a:pt x="9312" y="8788"/>
                    </a:lnTo>
                    <a:lnTo>
                      <a:pt x="9312" y="1095"/>
                    </a:lnTo>
                    <a:lnTo>
                      <a:pt x="8217" y="1095"/>
                    </a:lnTo>
                    <a:lnTo>
                      <a:pt x="8217" y="810"/>
                    </a:lnTo>
                    <a:cubicBezTo>
                      <a:pt x="8217" y="357"/>
                      <a:pt x="7860" y="0"/>
                      <a:pt x="7407" y="0"/>
                    </a:cubicBezTo>
                    <a:cubicBezTo>
                      <a:pt x="6955" y="0"/>
                      <a:pt x="6574" y="357"/>
                      <a:pt x="6574" y="810"/>
                    </a:cubicBezTo>
                    <a:lnTo>
                      <a:pt x="6574" y="1095"/>
                    </a:lnTo>
                    <a:lnTo>
                      <a:pt x="5478" y="1095"/>
                    </a:lnTo>
                    <a:lnTo>
                      <a:pt x="5478" y="810"/>
                    </a:lnTo>
                    <a:cubicBezTo>
                      <a:pt x="5478" y="357"/>
                      <a:pt x="5121" y="0"/>
                      <a:pt x="4645" y="0"/>
                    </a:cubicBezTo>
                    <a:cubicBezTo>
                      <a:pt x="4192" y="0"/>
                      <a:pt x="3835" y="357"/>
                      <a:pt x="3835" y="810"/>
                    </a:cubicBezTo>
                    <a:lnTo>
                      <a:pt x="3835" y="1095"/>
                    </a:lnTo>
                    <a:lnTo>
                      <a:pt x="2740" y="1095"/>
                    </a:lnTo>
                    <a:lnTo>
                      <a:pt x="2740" y="810"/>
                    </a:lnTo>
                    <a:cubicBezTo>
                      <a:pt x="2740" y="357"/>
                      <a:pt x="2359"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20" name="Google Shape;920;p54"/>
          <p:cNvGrpSpPr/>
          <p:nvPr/>
        </p:nvGrpSpPr>
        <p:grpSpPr>
          <a:xfrm>
            <a:off x="8091600" y="3504325"/>
            <a:ext cx="467875" cy="467850"/>
            <a:chOff x="5425700" y="2807450"/>
            <a:chExt cx="467875" cy="467850"/>
          </a:xfrm>
        </p:grpSpPr>
        <p:sp>
          <p:nvSpPr>
            <p:cNvPr id="921" name="Google Shape;921;p54"/>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54"/>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54"/>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54"/>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54"/>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54"/>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54"/>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54"/>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 name="Google Shape;929;p54"/>
          <p:cNvGrpSpPr/>
          <p:nvPr/>
        </p:nvGrpSpPr>
        <p:grpSpPr>
          <a:xfrm rot="899960" flipH="1">
            <a:off x="5006633" y="4038128"/>
            <a:ext cx="578758" cy="525184"/>
            <a:chOff x="1698875" y="1584550"/>
            <a:chExt cx="578775" cy="525200"/>
          </a:xfrm>
        </p:grpSpPr>
        <p:sp>
          <p:nvSpPr>
            <p:cNvPr id="930" name="Google Shape;930;p54"/>
            <p:cNvSpPr/>
            <p:nvPr/>
          </p:nvSpPr>
          <p:spPr>
            <a:xfrm>
              <a:off x="1698875" y="1584550"/>
              <a:ext cx="578775" cy="394825"/>
            </a:xfrm>
            <a:custGeom>
              <a:avLst/>
              <a:gdLst/>
              <a:ahLst/>
              <a:cxnLst/>
              <a:rect l="l" t="t" r="r" b="b"/>
              <a:pathLst>
                <a:path w="23151" h="15793" extrusionOk="0">
                  <a:moveTo>
                    <a:pt x="18824" y="1"/>
                  </a:moveTo>
                  <a:cubicBezTo>
                    <a:pt x="9978" y="1"/>
                    <a:pt x="2000" y="6135"/>
                    <a:pt x="34" y="15126"/>
                  </a:cubicBezTo>
                  <a:cubicBezTo>
                    <a:pt x="1" y="15192"/>
                    <a:pt x="1" y="15293"/>
                    <a:pt x="1" y="15359"/>
                  </a:cubicBezTo>
                  <a:lnTo>
                    <a:pt x="2136" y="15793"/>
                  </a:lnTo>
                  <a:cubicBezTo>
                    <a:pt x="2136" y="15726"/>
                    <a:pt x="2169" y="15659"/>
                    <a:pt x="2169" y="15593"/>
                  </a:cubicBezTo>
                  <a:cubicBezTo>
                    <a:pt x="3170" y="10989"/>
                    <a:pt x="5938" y="7253"/>
                    <a:pt x="9641" y="4885"/>
                  </a:cubicBezTo>
                  <a:cubicBezTo>
                    <a:pt x="12338" y="3169"/>
                    <a:pt x="15522" y="2191"/>
                    <a:pt x="18848" y="2191"/>
                  </a:cubicBezTo>
                  <a:cubicBezTo>
                    <a:pt x="20047" y="2191"/>
                    <a:pt x="21264" y="2318"/>
                    <a:pt x="22484" y="2583"/>
                  </a:cubicBezTo>
                  <a:cubicBezTo>
                    <a:pt x="22550" y="2583"/>
                    <a:pt x="22584" y="2617"/>
                    <a:pt x="22650" y="2650"/>
                  </a:cubicBezTo>
                  <a:lnTo>
                    <a:pt x="23151" y="515"/>
                  </a:lnTo>
                  <a:cubicBezTo>
                    <a:pt x="23084" y="482"/>
                    <a:pt x="23017" y="482"/>
                    <a:pt x="22951" y="449"/>
                  </a:cubicBezTo>
                  <a:cubicBezTo>
                    <a:pt x="21567" y="146"/>
                    <a:pt x="20185" y="1"/>
                    <a:pt x="18824"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54"/>
            <p:cNvSpPr/>
            <p:nvPr/>
          </p:nvSpPr>
          <p:spPr>
            <a:xfrm>
              <a:off x="1840650" y="1729825"/>
              <a:ext cx="404475" cy="278750"/>
            </a:xfrm>
            <a:custGeom>
              <a:avLst/>
              <a:gdLst/>
              <a:ahLst/>
              <a:cxnLst/>
              <a:rect l="l" t="t" r="r" b="b"/>
              <a:pathLst>
                <a:path w="16179" h="11150" extrusionOk="0">
                  <a:moveTo>
                    <a:pt x="13147" y="0"/>
                  </a:moveTo>
                  <a:cubicBezTo>
                    <a:pt x="6969" y="0"/>
                    <a:pt x="1394" y="4271"/>
                    <a:pt x="34" y="10549"/>
                  </a:cubicBezTo>
                  <a:cubicBezTo>
                    <a:pt x="34" y="10616"/>
                    <a:pt x="34" y="10649"/>
                    <a:pt x="1" y="10716"/>
                  </a:cubicBezTo>
                  <a:lnTo>
                    <a:pt x="2135" y="11149"/>
                  </a:lnTo>
                  <a:cubicBezTo>
                    <a:pt x="2169" y="11116"/>
                    <a:pt x="2169" y="11083"/>
                    <a:pt x="2169" y="11016"/>
                  </a:cubicBezTo>
                  <a:cubicBezTo>
                    <a:pt x="2836" y="8014"/>
                    <a:pt x="4671" y="5512"/>
                    <a:pt x="7072" y="3978"/>
                  </a:cubicBezTo>
                  <a:cubicBezTo>
                    <a:pt x="8859" y="2827"/>
                    <a:pt x="10968" y="2180"/>
                    <a:pt x="13150" y="2180"/>
                  </a:cubicBezTo>
                  <a:cubicBezTo>
                    <a:pt x="13943" y="2180"/>
                    <a:pt x="14745" y="2265"/>
                    <a:pt x="15545" y="2443"/>
                  </a:cubicBezTo>
                  <a:cubicBezTo>
                    <a:pt x="15612" y="2443"/>
                    <a:pt x="15645" y="2476"/>
                    <a:pt x="15678" y="2476"/>
                  </a:cubicBezTo>
                  <a:lnTo>
                    <a:pt x="16179" y="342"/>
                  </a:lnTo>
                  <a:cubicBezTo>
                    <a:pt x="16112" y="342"/>
                    <a:pt x="16079" y="308"/>
                    <a:pt x="16012" y="308"/>
                  </a:cubicBezTo>
                  <a:cubicBezTo>
                    <a:pt x="15052" y="100"/>
                    <a:pt x="14092" y="0"/>
                    <a:pt x="13147" y="0"/>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54"/>
            <p:cNvSpPr/>
            <p:nvPr/>
          </p:nvSpPr>
          <p:spPr>
            <a:xfrm>
              <a:off x="1974075" y="1866325"/>
              <a:ext cx="240200" cy="169775"/>
            </a:xfrm>
            <a:custGeom>
              <a:avLst/>
              <a:gdLst/>
              <a:ahLst/>
              <a:cxnLst/>
              <a:rect l="l" t="t" r="r" b="b"/>
              <a:pathLst>
                <a:path w="9608" h="6791" extrusionOk="0">
                  <a:moveTo>
                    <a:pt x="7806" y="1"/>
                  </a:moveTo>
                  <a:cubicBezTo>
                    <a:pt x="4158" y="1"/>
                    <a:pt x="843" y="2527"/>
                    <a:pt x="34" y="6256"/>
                  </a:cubicBezTo>
                  <a:cubicBezTo>
                    <a:pt x="34" y="6290"/>
                    <a:pt x="34" y="6323"/>
                    <a:pt x="1" y="6357"/>
                  </a:cubicBezTo>
                  <a:lnTo>
                    <a:pt x="2169" y="6790"/>
                  </a:lnTo>
                  <a:cubicBezTo>
                    <a:pt x="2169" y="6757"/>
                    <a:pt x="2169" y="6757"/>
                    <a:pt x="2169" y="6723"/>
                  </a:cubicBezTo>
                  <a:cubicBezTo>
                    <a:pt x="2503" y="5189"/>
                    <a:pt x="3437" y="3888"/>
                    <a:pt x="4704" y="3088"/>
                  </a:cubicBezTo>
                  <a:cubicBezTo>
                    <a:pt x="5604" y="2504"/>
                    <a:pt x="6681" y="2186"/>
                    <a:pt x="7794" y="2186"/>
                  </a:cubicBezTo>
                  <a:cubicBezTo>
                    <a:pt x="8207" y="2186"/>
                    <a:pt x="8625" y="2230"/>
                    <a:pt x="9041" y="2320"/>
                  </a:cubicBezTo>
                  <a:lnTo>
                    <a:pt x="9107" y="2320"/>
                  </a:lnTo>
                  <a:lnTo>
                    <a:pt x="9608" y="219"/>
                  </a:lnTo>
                  <a:cubicBezTo>
                    <a:pt x="9574" y="185"/>
                    <a:pt x="9541" y="185"/>
                    <a:pt x="9508" y="185"/>
                  </a:cubicBezTo>
                  <a:cubicBezTo>
                    <a:pt x="8938" y="61"/>
                    <a:pt x="8368" y="1"/>
                    <a:pt x="7806"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54"/>
            <p:cNvSpPr/>
            <p:nvPr/>
          </p:nvSpPr>
          <p:spPr>
            <a:xfrm>
              <a:off x="2118350" y="2020575"/>
              <a:ext cx="101775" cy="89175"/>
            </a:xfrm>
            <a:custGeom>
              <a:avLst/>
              <a:gdLst/>
              <a:ahLst/>
              <a:cxnLst/>
              <a:rect l="l" t="t" r="r" b="b"/>
              <a:pathLst>
                <a:path w="4071" h="3567" extrusionOk="0">
                  <a:moveTo>
                    <a:pt x="2039" y="1"/>
                  </a:moveTo>
                  <a:cubicBezTo>
                    <a:pt x="1707" y="1"/>
                    <a:pt x="1370" y="93"/>
                    <a:pt x="1068" y="287"/>
                  </a:cubicBezTo>
                  <a:cubicBezTo>
                    <a:pt x="234" y="820"/>
                    <a:pt x="1" y="1921"/>
                    <a:pt x="534" y="2755"/>
                  </a:cubicBezTo>
                  <a:cubicBezTo>
                    <a:pt x="879" y="3272"/>
                    <a:pt x="1460" y="3566"/>
                    <a:pt x="2053" y="3566"/>
                  </a:cubicBezTo>
                  <a:cubicBezTo>
                    <a:pt x="2378" y="3566"/>
                    <a:pt x="2707" y="3478"/>
                    <a:pt x="3003" y="3289"/>
                  </a:cubicBezTo>
                  <a:cubicBezTo>
                    <a:pt x="3803" y="2755"/>
                    <a:pt x="4070" y="1654"/>
                    <a:pt x="3536" y="820"/>
                  </a:cubicBezTo>
                  <a:cubicBezTo>
                    <a:pt x="3196" y="288"/>
                    <a:pt x="2625" y="1"/>
                    <a:pt x="2039"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4" name="Google Shape;934;p54"/>
          <p:cNvGrpSpPr/>
          <p:nvPr/>
        </p:nvGrpSpPr>
        <p:grpSpPr>
          <a:xfrm>
            <a:off x="670050" y="3288867"/>
            <a:ext cx="2929461" cy="1854620"/>
            <a:chOff x="2442750" y="2984250"/>
            <a:chExt cx="2706950" cy="1713750"/>
          </a:xfrm>
        </p:grpSpPr>
        <p:sp>
          <p:nvSpPr>
            <p:cNvPr id="935" name="Google Shape;935;p54"/>
            <p:cNvSpPr/>
            <p:nvPr/>
          </p:nvSpPr>
          <p:spPr>
            <a:xfrm>
              <a:off x="2582850" y="2984250"/>
              <a:ext cx="2426750" cy="1597000"/>
            </a:xfrm>
            <a:custGeom>
              <a:avLst/>
              <a:gdLst/>
              <a:ahLst/>
              <a:cxnLst/>
              <a:rect l="l" t="t" r="r" b="b"/>
              <a:pathLst>
                <a:path w="97070" h="63880" extrusionOk="0">
                  <a:moveTo>
                    <a:pt x="2369" y="0"/>
                  </a:moveTo>
                  <a:cubicBezTo>
                    <a:pt x="1068" y="0"/>
                    <a:pt x="0" y="1034"/>
                    <a:pt x="0" y="2335"/>
                  </a:cubicBezTo>
                  <a:lnTo>
                    <a:pt x="0" y="61544"/>
                  </a:lnTo>
                  <a:cubicBezTo>
                    <a:pt x="0" y="62812"/>
                    <a:pt x="1068" y="63879"/>
                    <a:pt x="2369" y="63879"/>
                  </a:cubicBezTo>
                  <a:lnTo>
                    <a:pt x="94701" y="63879"/>
                  </a:lnTo>
                  <a:cubicBezTo>
                    <a:pt x="96002" y="63879"/>
                    <a:pt x="97070" y="62812"/>
                    <a:pt x="97070" y="61544"/>
                  </a:cubicBezTo>
                  <a:lnTo>
                    <a:pt x="97070" y="2335"/>
                  </a:lnTo>
                  <a:cubicBezTo>
                    <a:pt x="97070" y="1034"/>
                    <a:pt x="96002" y="0"/>
                    <a:pt x="94701" y="0"/>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54"/>
            <p:cNvSpPr/>
            <p:nvPr/>
          </p:nvSpPr>
          <p:spPr>
            <a:xfrm>
              <a:off x="2672925" y="3079325"/>
              <a:ext cx="2246625" cy="1392675"/>
            </a:xfrm>
            <a:custGeom>
              <a:avLst/>
              <a:gdLst/>
              <a:ahLst/>
              <a:cxnLst/>
              <a:rect l="l" t="t" r="r" b="b"/>
              <a:pathLst>
                <a:path w="89865" h="55707" extrusionOk="0">
                  <a:moveTo>
                    <a:pt x="0" y="0"/>
                  </a:moveTo>
                  <a:lnTo>
                    <a:pt x="0" y="55707"/>
                  </a:lnTo>
                  <a:lnTo>
                    <a:pt x="89864" y="55707"/>
                  </a:lnTo>
                  <a:lnTo>
                    <a:pt x="89864" y="0"/>
                  </a:ln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54"/>
            <p:cNvSpPr/>
            <p:nvPr/>
          </p:nvSpPr>
          <p:spPr>
            <a:xfrm>
              <a:off x="2442750" y="4482825"/>
              <a:ext cx="2706950" cy="215175"/>
            </a:xfrm>
            <a:custGeom>
              <a:avLst/>
              <a:gdLst/>
              <a:ahLst/>
              <a:cxnLst/>
              <a:rect l="l" t="t" r="r" b="b"/>
              <a:pathLst>
                <a:path w="108278" h="8607" extrusionOk="0">
                  <a:moveTo>
                    <a:pt x="0" y="0"/>
                  </a:moveTo>
                  <a:lnTo>
                    <a:pt x="0" y="6005"/>
                  </a:lnTo>
                  <a:cubicBezTo>
                    <a:pt x="0" y="7439"/>
                    <a:pt x="1168" y="8606"/>
                    <a:pt x="2602" y="8606"/>
                  </a:cubicBezTo>
                  <a:lnTo>
                    <a:pt x="105676" y="8606"/>
                  </a:lnTo>
                  <a:cubicBezTo>
                    <a:pt x="107110" y="8606"/>
                    <a:pt x="108278" y="7439"/>
                    <a:pt x="108278" y="6005"/>
                  </a:cubicBezTo>
                  <a:lnTo>
                    <a:pt x="108278" y="0"/>
                  </a:ln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54"/>
            <p:cNvSpPr/>
            <p:nvPr/>
          </p:nvSpPr>
          <p:spPr>
            <a:xfrm>
              <a:off x="3511850" y="4482825"/>
              <a:ext cx="568750" cy="107600"/>
            </a:xfrm>
            <a:custGeom>
              <a:avLst/>
              <a:gdLst/>
              <a:ahLst/>
              <a:cxnLst/>
              <a:rect l="l" t="t" r="r" b="b"/>
              <a:pathLst>
                <a:path w="22750" h="4304" extrusionOk="0">
                  <a:moveTo>
                    <a:pt x="0" y="0"/>
                  </a:moveTo>
                  <a:lnTo>
                    <a:pt x="0" y="801"/>
                  </a:lnTo>
                  <a:cubicBezTo>
                    <a:pt x="0" y="2702"/>
                    <a:pt x="1601" y="4303"/>
                    <a:pt x="3503" y="4303"/>
                  </a:cubicBezTo>
                  <a:lnTo>
                    <a:pt x="19247" y="4303"/>
                  </a:lnTo>
                  <a:cubicBezTo>
                    <a:pt x="21149" y="4303"/>
                    <a:pt x="22750" y="2702"/>
                    <a:pt x="22750" y="801"/>
                  </a:cubicBezTo>
                  <a:lnTo>
                    <a:pt x="22750" y="0"/>
                  </a:lnTo>
                  <a:close/>
                </a:path>
              </a:pathLst>
            </a:custGeom>
            <a:solidFill>
              <a:srgbClr val="638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42"/>
        <p:cNvGrpSpPr/>
        <p:nvPr/>
      </p:nvGrpSpPr>
      <p:grpSpPr>
        <a:xfrm>
          <a:off x="0" y="0"/>
          <a:ext cx="0" cy="0"/>
          <a:chOff x="0" y="0"/>
          <a:chExt cx="0" cy="0"/>
        </a:xfrm>
      </p:grpSpPr>
      <p:pic>
        <p:nvPicPr>
          <p:cNvPr id="943" name="Google Shape;943;p55"/>
          <p:cNvPicPr preferRelativeResize="0">
            <a:picLocks noGrp="1"/>
          </p:cNvPicPr>
          <p:nvPr>
            <p:ph type="pic" idx="2"/>
          </p:nvPr>
        </p:nvPicPr>
        <p:blipFill rotWithShape="1">
          <a:blip r:embed="rId3">
            <a:alphaModFix/>
          </a:blip>
          <a:srcRect t="7798" b="7806"/>
          <a:stretch/>
        </p:blipFill>
        <p:spPr>
          <a:xfrm>
            <a:off x="0" y="0"/>
            <a:ext cx="9144003" cy="5143501"/>
          </a:xfrm>
          <a:prstGeom prst="rect">
            <a:avLst/>
          </a:prstGeom>
        </p:spPr>
      </p:pic>
      <p:sp>
        <p:nvSpPr>
          <p:cNvPr id="944" name="Google Shape;944;p55"/>
          <p:cNvSpPr txBox="1">
            <a:spLocks noGrp="1"/>
          </p:cNvSpPr>
          <p:nvPr>
            <p:ph type="title"/>
          </p:nvPr>
        </p:nvSpPr>
        <p:spPr>
          <a:xfrm>
            <a:off x="1019600" y="3668100"/>
            <a:ext cx="71049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A picture is worth a thousand words</a:t>
            </a:r>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48"/>
        <p:cNvGrpSpPr/>
        <p:nvPr/>
      </p:nvGrpSpPr>
      <p:grpSpPr>
        <a:xfrm>
          <a:off x="0" y="0"/>
          <a:ext cx="0" cy="0"/>
          <a:chOff x="0" y="0"/>
          <a:chExt cx="0" cy="0"/>
        </a:xfrm>
      </p:grpSpPr>
      <p:sp>
        <p:nvSpPr>
          <p:cNvPr id="949" name="Google Shape;949;p56"/>
          <p:cNvSpPr txBox="1">
            <a:spLocks noGrp="1"/>
          </p:cNvSpPr>
          <p:nvPr>
            <p:ph type="title"/>
          </p:nvPr>
        </p:nvSpPr>
        <p:spPr>
          <a:xfrm>
            <a:off x="4801438" y="1046763"/>
            <a:ext cx="3399900" cy="2227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A picture always reinforces </a:t>
            </a:r>
            <a:endParaRPr/>
          </a:p>
          <a:p>
            <a:pPr marL="0" lvl="0" indent="0" algn="l" rtl="0">
              <a:spcBef>
                <a:spcPts val="0"/>
              </a:spcBef>
              <a:spcAft>
                <a:spcPts val="0"/>
              </a:spcAft>
              <a:buNone/>
            </a:pPr>
            <a:r>
              <a:rPr lang="en"/>
              <a:t>the concept</a:t>
            </a:r>
            <a:endParaRPr/>
          </a:p>
        </p:txBody>
      </p:sp>
      <p:sp>
        <p:nvSpPr>
          <p:cNvPr id="950" name="Google Shape;950;p56"/>
          <p:cNvSpPr txBox="1">
            <a:spLocks noGrp="1"/>
          </p:cNvSpPr>
          <p:nvPr>
            <p:ph type="subTitle" idx="1"/>
          </p:nvPr>
        </p:nvSpPr>
        <p:spPr>
          <a:xfrm>
            <a:off x="4801438" y="3274387"/>
            <a:ext cx="3399900" cy="822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Images reveal large amounts of data, so remember: use an image instead of a long text. Your audience will appreciate it</a:t>
            </a:r>
            <a:endParaRPr/>
          </a:p>
        </p:txBody>
      </p:sp>
      <p:pic>
        <p:nvPicPr>
          <p:cNvPr id="951" name="Google Shape;951;p56"/>
          <p:cNvPicPr preferRelativeResize="0">
            <a:picLocks noGrp="1"/>
          </p:cNvPicPr>
          <p:nvPr>
            <p:ph type="pic" idx="2"/>
          </p:nvPr>
        </p:nvPicPr>
        <p:blipFill rotWithShape="1">
          <a:blip r:embed="rId3">
            <a:alphaModFix/>
          </a:blip>
          <a:srcRect l="16675" r="16675"/>
          <a:stretch/>
        </p:blipFill>
        <p:spPr>
          <a:xfrm>
            <a:off x="942664" y="937627"/>
            <a:ext cx="3268200" cy="3268200"/>
          </a:xfrm>
          <a:prstGeom prst="ellipse">
            <a:avLst/>
          </a:prstGeom>
        </p:spPr>
      </p:pic>
      <p:grpSp>
        <p:nvGrpSpPr>
          <p:cNvPr id="952" name="Google Shape;952;p56"/>
          <p:cNvGrpSpPr/>
          <p:nvPr/>
        </p:nvGrpSpPr>
        <p:grpSpPr>
          <a:xfrm flipH="1">
            <a:off x="653245" y="840073"/>
            <a:ext cx="941973" cy="887961"/>
            <a:chOff x="2743225" y="1301075"/>
            <a:chExt cx="668825" cy="630475"/>
          </a:xfrm>
        </p:grpSpPr>
        <p:grpSp>
          <p:nvGrpSpPr>
            <p:cNvPr id="953" name="Google Shape;953;p56"/>
            <p:cNvGrpSpPr/>
            <p:nvPr/>
          </p:nvGrpSpPr>
          <p:grpSpPr>
            <a:xfrm>
              <a:off x="2743225" y="1301075"/>
              <a:ext cx="668825" cy="630475"/>
              <a:chOff x="4695200" y="1101225"/>
              <a:chExt cx="668825" cy="630475"/>
            </a:xfrm>
          </p:grpSpPr>
          <p:sp>
            <p:nvSpPr>
              <p:cNvPr id="954" name="Google Shape;954;p56"/>
              <p:cNvSpPr/>
              <p:nvPr/>
            </p:nvSpPr>
            <p:spPr>
              <a:xfrm>
                <a:off x="4733550" y="1101225"/>
                <a:ext cx="630475" cy="630475"/>
              </a:xfrm>
              <a:custGeom>
                <a:avLst/>
                <a:gdLst/>
                <a:ahLst/>
                <a:cxnLst/>
                <a:rect l="l" t="t" r="r" b="b"/>
                <a:pathLst>
                  <a:path w="25219" h="25219" extrusionOk="0">
                    <a:moveTo>
                      <a:pt x="12610" y="1"/>
                    </a:moveTo>
                    <a:cubicBezTo>
                      <a:pt x="6572" y="1"/>
                      <a:pt x="1535" y="4204"/>
                      <a:pt x="301" y="9874"/>
                    </a:cubicBezTo>
                    <a:cubicBezTo>
                      <a:pt x="267" y="9874"/>
                      <a:pt x="267" y="9908"/>
                      <a:pt x="267" y="9941"/>
                    </a:cubicBezTo>
                    <a:cubicBezTo>
                      <a:pt x="267" y="10008"/>
                      <a:pt x="234" y="10108"/>
                      <a:pt x="234" y="10175"/>
                    </a:cubicBezTo>
                    <a:cubicBezTo>
                      <a:pt x="201" y="10375"/>
                      <a:pt x="167" y="10542"/>
                      <a:pt x="134" y="10742"/>
                    </a:cubicBezTo>
                    <a:cubicBezTo>
                      <a:pt x="101" y="10808"/>
                      <a:pt x="101" y="10909"/>
                      <a:pt x="101" y="11009"/>
                    </a:cubicBezTo>
                    <a:cubicBezTo>
                      <a:pt x="67" y="11075"/>
                      <a:pt x="67" y="11175"/>
                      <a:pt x="67" y="11275"/>
                    </a:cubicBezTo>
                    <a:cubicBezTo>
                      <a:pt x="34" y="11409"/>
                      <a:pt x="34" y="11576"/>
                      <a:pt x="34" y="11742"/>
                    </a:cubicBezTo>
                    <a:cubicBezTo>
                      <a:pt x="1" y="11909"/>
                      <a:pt x="1" y="12076"/>
                      <a:pt x="1" y="12243"/>
                    </a:cubicBezTo>
                    <a:cubicBezTo>
                      <a:pt x="1" y="12376"/>
                      <a:pt x="1" y="12476"/>
                      <a:pt x="1" y="12610"/>
                    </a:cubicBezTo>
                    <a:cubicBezTo>
                      <a:pt x="1" y="12743"/>
                      <a:pt x="1" y="12910"/>
                      <a:pt x="1" y="13043"/>
                    </a:cubicBezTo>
                    <a:cubicBezTo>
                      <a:pt x="1" y="13110"/>
                      <a:pt x="1" y="13177"/>
                      <a:pt x="1" y="13244"/>
                    </a:cubicBezTo>
                    <a:cubicBezTo>
                      <a:pt x="1" y="13277"/>
                      <a:pt x="1" y="13277"/>
                      <a:pt x="1" y="13310"/>
                    </a:cubicBezTo>
                    <a:cubicBezTo>
                      <a:pt x="34" y="13444"/>
                      <a:pt x="34" y="13544"/>
                      <a:pt x="34" y="13677"/>
                    </a:cubicBezTo>
                    <a:lnTo>
                      <a:pt x="34" y="13711"/>
                    </a:lnTo>
                    <a:cubicBezTo>
                      <a:pt x="67" y="13877"/>
                      <a:pt x="67" y="14044"/>
                      <a:pt x="101" y="14211"/>
                    </a:cubicBezTo>
                    <a:cubicBezTo>
                      <a:pt x="101" y="14211"/>
                      <a:pt x="101" y="14211"/>
                      <a:pt x="101" y="14244"/>
                    </a:cubicBezTo>
                    <a:cubicBezTo>
                      <a:pt x="101" y="14378"/>
                      <a:pt x="134" y="14544"/>
                      <a:pt x="167" y="14678"/>
                    </a:cubicBezTo>
                    <a:cubicBezTo>
                      <a:pt x="167" y="14711"/>
                      <a:pt x="167" y="14778"/>
                      <a:pt x="201" y="14845"/>
                    </a:cubicBezTo>
                    <a:cubicBezTo>
                      <a:pt x="201" y="15011"/>
                      <a:pt x="234" y="15145"/>
                      <a:pt x="267" y="15278"/>
                    </a:cubicBezTo>
                    <a:cubicBezTo>
                      <a:pt x="301" y="15445"/>
                      <a:pt x="367" y="15645"/>
                      <a:pt x="401" y="15812"/>
                    </a:cubicBezTo>
                    <a:cubicBezTo>
                      <a:pt x="501" y="16146"/>
                      <a:pt x="601" y="16479"/>
                      <a:pt x="701" y="16813"/>
                    </a:cubicBezTo>
                    <a:cubicBezTo>
                      <a:pt x="1668" y="19481"/>
                      <a:pt x="3470" y="21750"/>
                      <a:pt x="5838" y="23251"/>
                    </a:cubicBezTo>
                    <a:cubicBezTo>
                      <a:pt x="6939" y="23951"/>
                      <a:pt x="8140" y="24485"/>
                      <a:pt x="9441" y="24818"/>
                    </a:cubicBezTo>
                    <a:cubicBezTo>
                      <a:pt x="9707" y="24885"/>
                      <a:pt x="9974" y="24952"/>
                      <a:pt x="10241" y="24985"/>
                    </a:cubicBezTo>
                    <a:cubicBezTo>
                      <a:pt x="10408" y="25019"/>
                      <a:pt x="10541" y="25052"/>
                      <a:pt x="10675" y="25085"/>
                    </a:cubicBezTo>
                    <a:cubicBezTo>
                      <a:pt x="10775" y="25085"/>
                      <a:pt x="10908" y="25119"/>
                      <a:pt x="11008" y="25119"/>
                    </a:cubicBezTo>
                    <a:cubicBezTo>
                      <a:pt x="11075" y="25119"/>
                      <a:pt x="11175" y="25119"/>
                      <a:pt x="11242" y="25152"/>
                    </a:cubicBezTo>
                    <a:cubicBezTo>
                      <a:pt x="11375" y="25152"/>
                      <a:pt x="11509" y="25185"/>
                      <a:pt x="11642" y="25185"/>
                    </a:cubicBezTo>
                    <a:lnTo>
                      <a:pt x="11942" y="25185"/>
                    </a:lnTo>
                    <a:cubicBezTo>
                      <a:pt x="12042" y="25219"/>
                      <a:pt x="12143" y="25219"/>
                      <a:pt x="12243" y="25219"/>
                    </a:cubicBezTo>
                    <a:lnTo>
                      <a:pt x="12610" y="25219"/>
                    </a:lnTo>
                    <a:cubicBezTo>
                      <a:pt x="19581" y="25219"/>
                      <a:pt x="25219" y="19581"/>
                      <a:pt x="25219" y="12610"/>
                    </a:cubicBezTo>
                    <a:cubicBezTo>
                      <a:pt x="25219" y="12476"/>
                      <a:pt x="25219" y="12376"/>
                      <a:pt x="25219" y="12243"/>
                    </a:cubicBezTo>
                    <a:cubicBezTo>
                      <a:pt x="25219" y="12076"/>
                      <a:pt x="25185" y="11909"/>
                      <a:pt x="25185" y="11742"/>
                    </a:cubicBezTo>
                    <a:cubicBezTo>
                      <a:pt x="25185" y="11576"/>
                      <a:pt x="25152" y="11409"/>
                      <a:pt x="25152" y="11275"/>
                    </a:cubicBezTo>
                    <a:cubicBezTo>
                      <a:pt x="25152" y="11175"/>
                      <a:pt x="25118" y="11075"/>
                      <a:pt x="25118" y="11009"/>
                    </a:cubicBezTo>
                    <a:cubicBezTo>
                      <a:pt x="25118" y="10909"/>
                      <a:pt x="25085" y="10808"/>
                      <a:pt x="25085" y="10742"/>
                    </a:cubicBezTo>
                    <a:cubicBezTo>
                      <a:pt x="25052" y="10542"/>
                      <a:pt x="25018" y="10375"/>
                      <a:pt x="24985" y="10175"/>
                    </a:cubicBezTo>
                    <a:cubicBezTo>
                      <a:pt x="24985" y="10108"/>
                      <a:pt x="24952" y="10008"/>
                      <a:pt x="24918" y="9941"/>
                    </a:cubicBezTo>
                    <a:cubicBezTo>
                      <a:pt x="24918" y="9908"/>
                      <a:pt x="24918" y="9874"/>
                      <a:pt x="24918" y="9874"/>
                    </a:cubicBezTo>
                    <a:cubicBezTo>
                      <a:pt x="23651" y="4204"/>
                      <a:pt x="18614" y="1"/>
                      <a:pt x="12610" y="1"/>
                    </a:cubicBezTo>
                    <a:close/>
                  </a:path>
                </a:pathLst>
              </a:custGeom>
              <a:solidFill>
                <a:srgbClr val="F24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56"/>
              <p:cNvSpPr/>
              <p:nvPr/>
            </p:nvSpPr>
            <p:spPr>
              <a:xfrm>
                <a:off x="4695200" y="1348075"/>
                <a:ext cx="668825" cy="383625"/>
              </a:xfrm>
              <a:custGeom>
                <a:avLst/>
                <a:gdLst/>
                <a:ahLst/>
                <a:cxnLst/>
                <a:rect l="l" t="t" r="r" b="b"/>
                <a:pathLst>
                  <a:path w="26753" h="15345" extrusionOk="0">
                    <a:moveTo>
                      <a:pt x="1835" y="0"/>
                    </a:moveTo>
                    <a:cubicBezTo>
                      <a:pt x="1801" y="0"/>
                      <a:pt x="1801" y="34"/>
                      <a:pt x="1801" y="67"/>
                    </a:cubicBezTo>
                    <a:cubicBezTo>
                      <a:pt x="1801" y="134"/>
                      <a:pt x="1768" y="234"/>
                      <a:pt x="1768" y="301"/>
                    </a:cubicBezTo>
                    <a:cubicBezTo>
                      <a:pt x="1735" y="501"/>
                      <a:pt x="1701" y="668"/>
                      <a:pt x="1668" y="868"/>
                    </a:cubicBezTo>
                    <a:cubicBezTo>
                      <a:pt x="1635" y="934"/>
                      <a:pt x="1635" y="1035"/>
                      <a:pt x="1635" y="1135"/>
                    </a:cubicBezTo>
                    <a:cubicBezTo>
                      <a:pt x="1601" y="1201"/>
                      <a:pt x="1601" y="1301"/>
                      <a:pt x="1601" y="1401"/>
                    </a:cubicBezTo>
                    <a:cubicBezTo>
                      <a:pt x="1568" y="1535"/>
                      <a:pt x="1568" y="1702"/>
                      <a:pt x="1568" y="1868"/>
                    </a:cubicBezTo>
                    <a:cubicBezTo>
                      <a:pt x="1535" y="2035"/>
                      <a:pt x="1535" y="2202"/>
                      <a:pt x="1535" y="2369"/>
                    </a:cubicBezTo>
                    <a:cubicBezTo>
                      <a:pt x="1535" y="2502"/>
                      <a:pt x="1535" y="2602"/>
                      <a:pt x="1535" y="2736"/>
                    </a:cubicBezTo>
                    <a:cubicBezTo>
                      <a:pt x="1535" y="2869"/>
                      <a:pt x="1535" y="3036"/>
                      <a:pt x="1535" y="3169"/>
                    </a:cubicBezTo>
                    <a:cubicBezTo>
                      <a:pt x="1535" y="3236"/>
                      <a:pt x="1535" y="3303"/>
                      <a:pt x="1535" y="3370"/>
                    </a:cubicBezTo>
                    <a:cubicBezTo>
                      <a:pt x="1535" y="3403"/>
                      <a:pt x="1535" y="3403"/>
                      <a:pt x="1535" y="3436"/>
                    </a:cubicBezTo>
                    <a:cubicBezTo>
                      <a:pt x="1568" y="3570"/>
                      <a:pt x="1568" y="3670"/>
                      <a:pt x="1568" y="3803"/>
                    </a:cubicBezTo>
                    <a:lnTo>
                      <a:pt x="1568" y="3837"/>
                    </a:lnTo>
                    <a:cubicBezTo>
                      <a:pt x="1601" y="4003"/>
                      <a:pt x="1601" y="4170"/>
                      <a:pt x="1635" y="4337"/>
                    </a:cubicBezTo>
                    <a:cubicBezTo>
                      <a:pt x="1635" y="4337"/>
                      <a:pt x="1635" y="4337"/>
                      <a:pt x="1635" y="4370"/>
                    </a:cubicBezTo>
                    <a:cubicBezTo>
                      <a:pt x="1635" y="4504"/>
                      <a:pt x="1668" y="4670"/>
                      <a:pt x="1701" y="4804"/>
                    </a:cubicBezTo>
                    <a:cubicBezTo>
                      <a:pt x="1701" y="4837"/>
                      <a:pt x="1701" y="4904"/>
                      <a:pt x="1735" y="4971"/>
                    </a:cubicBezTo>
                    <a:cubicBezTo>
                      <a:pt x="1735" y="5137"/>
                      <a:pt x="1768" y="5271"/>
                      <a:pt x="1801" y="5404"/>
                    </a:cubicBezTo>
                    <a:cubicBezTo>
                      <a:pt x="1835" y="5571"/>
                      <a:pt x="1901" y="5771"/>
                      <a:pt x="1935" y="5938"/>
                    </a:cubicBezTo>
                    <a:cubicBezTo>
                      <a:pt x="2035" y="6272"/>
                      <a:pt x="2135" y="6605"/>
                      <a:pt x="2235" y="6939"/>
                    </a:cubicBezTo>
                    <a:lnTo>
                      <a:pt x="0" y="15345"/>
                    </a:lnTo>
                    <a:lnTo>
                      <a:pt x="7372" y="13377"/>
                    </a:lnTo>
                    <a:cubicBezTo>
                      <a:pt x="8473" y="14077"/>
                      <a:pt x="9674" y="14611"/>
                      <a:pt x="10975" y="14944"/>
                    </a:cubicBezTo>
                    <a:cubicBezTo>
                      <a:pt x="11241" y="15011"/>
                      <a:pt x="11508" y="15078"/>
                      <a:pt x="11775" y="15111"/>
                    </a:cubicBezTo>
                    <a:cubicBezTo>
                      <a:pt x="11942" y="15145"/>
                      <a:pt x="12075" y="15178"/>
                      <a:pt x="12209" y="15211"/>
                    </a:cubicBezTo>
                    <a:cubicBezTo>
                      <a:pt x="12309" y="15211"/>
                      <a:pt x="12442" y="15245"/>
                      <a:pt x="12542" y="15245"/>
                    </a:cubicBezTo>
                    <a:cubicBezTo>
                      <a:pt x="12609" y="15245"/>
                      <a:pt x="12709" y="15245"/>
                      <a:pt x="12776" y="15278"/>
                    </a:cubicBezTo>
                    <a:cubicBezTo>
                      <a:pt x="12909" y="15278"/>
                      <a:pt x="13043" y="15311"/>
                      <a:pt x="13176" y="15311"/>
                    </a:cubicBezTo>
                    <a:lnTo>
                      <a:pt x="13476" y="15311"/>
                    </a:lnTo>
                    <a:cubicBezTo>
                      <a:pt x="13576" y="15345"/>
                      <a:pt x="13677" y="15345"/>
                      <a:pt x="13777" y="15345"/>
                    </a:cubicBezTo>
                    <a:lnTo>
                      <a:pt x="14144" y="15345"/>
                    </a:lnTo>
                    <a:cubicBezTo>
                      <a:pt x="21115" y="15345"/>
                      <a:pt x="26753" y="9707"/>
                      <a:pt x="26753" y="2736"/>
                    </a:cubicBezTo>
                    <a:cubicBezTo>
                      <a:pt x="26753" y="2602"/>
                      <a:pt x="26753" y="2502"/>
                      <a:pt x="26753" y="2369"/>
                    </a:cubicBezTo>
                    <a:cubicBezTo>
                      <a:pt x="26753" y="2202"/>
                      <a:pt x="26719" y="2035"/>
                      <a:pt x="26719" y="1868"/>
                    </a:cubicBezTo>
                    <a:cubicBezTo>
                      <a:pt x="26719" y="1702"/>
                      <a:pt x="26686" y="1535"/>
                      <a:pt x="26686" y="1401"/>
                    </a:cubicBezTo>
                    <a:cubicBezTo>
                      <a:pt x="26686" y="1301"/>
                      <a:pt x="26652" y="1201"/>
                      <a:pt x="26652" y="1135"/>
                    </a:cubicBezTo>
                    <a:cubicBezTo>
                      <a:pt x="26652" y="1035"/>
                      <a:pt x="26619" y="934"/>
                      <a:pt x="26619" y="868"/>
                    </a:cubicBezTo>
                    <a:cubicBezTo>
                      <a:pt x="26586" y="668"/>
                      <a:pt x="26552" y="501"/>
                      <a:pt x="26519" y="301"/>
                    </a:cubicBezTo>
                    <a:cubicBezTo>
                      <a:pt x="26519" y="234"/>
                      <a:pt x="26486" y="134"/>
                      <a:pt x="26452" y="67"/>
                    </a:cubicBezTo>
                    <a:cubicBezTo>
                      <a:pt x="26452" y="34"/>
                      <a:pt x="26452" y="0"/>
                      <a:pt x="26452" y="0"/>
                    </a:cubicBezTo>
                    <a:cubicBezTo>
                      <a:pt x="25185" y="5638"/>
                      <a:pt x="20148" y="9874"/>
                      <a:pt x="14144" y="9874"/>
                    </a:cubicBezTo>
                    <a:cubicBezTo>
                      <a:pt x="8106" y="9874"/>
                      <a:pt x="3069" y="5638"/>
                      <a:pt x="1835" y="0"/>
                    </a:cubicBezTo>
                    <a:close/>
                  </a:path>
                </a:pathLst>
              </a:custGeom>
              <a:solidFill>
                <a:srgbClr val="F24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6" name="Google Shape;956;p56"/>
            <p:cNvSpPr/>
            <p:nvPr/>
          </p:nvSpPr>
          <p:spPr>
            <a:xfrm>
              <a:off x="2868016" y="1404475"/>
              <a:ext cx="437294" cy="423678"/>
            </a:xfrm>
            <a:custGeom>
              <a:avLst/>
              <a:gdLst/>
              <a:ahLst/>
              <a:cxnLst/>
              <a:rect l="l" t="t" r="r" b="b"/>
              <a:pathLst>
                <a:path w="9170" h="8884" extrusionOk="0">
                  <a:moveTo>
                    <a:pt x="4930" y="524"/>
                  </a:moveTo>
                  <a:lnTo>
                    <a:pt x="3549" y="2930"/>
                  </a:lnTo>
                  <a:lnTo>
                    <a:pt x="3406" y="2239"/>
                  </a:lnTo>
                  <a:lnTo>
                    <a:pt x="2835" y="2430"/>
                  </a:lnTo>
                  <a:lnTo>
                    <a:pt x="2835" y="2430"/>
                  </a:lnTo>
                  <a:lnTo>
                    <a:pt x="3930" y="524"/>
                  </a:lnTo>
                  <a:close/>
                  <a:moveTo>
                    <a:pt x="5383" y="810"/>
                  </a:moveTo>
                  <a:lnTo>
                    <a:pt x="6693" y="3049"/>
                  </a:lnTo>
                  <a:lnTo>
                    <a:pt x="7217" y="2739"/>
                  </a:lnTo>
                  <a:lnTo>
                    <a:pt x="6931" y="4239"/>
                  </a:lnTo>
                  <a:lnTo>
                    <a:pt x="5478" y="3763"/>
                  </a:lnTo>
                  <a:lnTo>
                    <a:pt x="5931" y="3477"/>
                  </a:lnTo>
                  <a:lnTo>
                    <a:pt x="4883" y="1667"/>
                  </a:lnTo>
                  <a:lnTo>
                    <a:pt x="5383" y="810"/>
                  </a:lnTo>
                  <a:close/>
                  <a:moveTo>
                    <a:pt x="3001" y="2930"/>
                  </a:moveTo>
                  <a:lnTo>
                    <a:pt x="3287" y="4430"/>
                  </a:lnTo>
                  <a:lnTo>
                    <a:pt x="2811" y="4168"/>
                  </a:lnTo>
                  <a:lnTo>
                    <a:pt x="1787" y="5978"/>
                  </a:lnTo>
                  <a:lnTo>
                    <a:pt x="763" y="5978"/>
                  </a:lnTo>
                  <a:lnTo>
                    <a:pt x="2073" y="3739"/>
                  </a:lnTo>
                  <a:lnTo>
                    <a:pt x="1549" y="3430"/>
                  </a:lnTo>
                  <a:lnTo>
                    <a:pt x="3001" y="2930"/>
                  </a:lnTo>
                  <a:close/>
                  <a:moveTo>
                    <a:pt x="4573" y="2215"/>
                  </a:moveTo>
                  <a:lnTo>
                    <a:pt x="5192" y="3287"/>
                  </a:lnTo>
                  <a:lnTo>
                    <a:pt x="4573" y="3644"/>
                  </a:lnTo>
                  <a:lnTo>
                    <a:pt x="4621" y="4025"/>
                  </a:lnTo>
                  <a:lnTo>
                    <a:pt x="5883" y="4454"/>
                  </a:lnTo>
                  <a:lnTo>
                    <a:pt x="6764" y="5978"/>
                  </a:lnTo>
                  <a:lnTo>
                    <a:pt x="5502" y="5978"/>
                  </a:lnTo>
                  <a:lnTo>
                    <a:pt x="5502" y="5263"/>
                  </a:lnTo>
                  <a:lnTo>
                    <a:pt x="5169" y="5097"/>
                  </a:lnTo>
                  <a:lnTo>
                    <a:pt x="4168" y="5978"/>
                  </a:lnTo>
                  <a:lnTo>
                    <a:pt x="2406" y="5978"/>
                  </a:lnTo>
                  <a:lnTo>
                    <a:pt x="3025" y="4906"/>
                  </a:lnTo>
                  <a:lnTo>
                    <a:pt x="3644" y="5263"/>
                  </a:lnTo>
                  <a:lnTo>
                    <a:pt x="3954" y="5049"/>
                  </a:lnTo>
                  <a:lnTo>
                    <a:pt x="3692" y="3739"/>
                  </a:lnTo>
                  <a:lnTo>
                    <a:pt x="4573" y="2215"/>
                  </a:lnTo>
                  <a:close/>
                  <a:moveTo>
                    <a:pt x="7455" y="4358"/>
                  </a:moveTo>
                  <a:lnTo>
                    <a:pt x="8526" y="6264"/>
                  </a:lnTo>
                  <a:lnTo>
                    <a:pt x="8026" y="7121"/>
                  </a:lnTo>
                  <a:lnTo>
                    <a:pt x="6645" y="4716"/>
                  </a:lnTo>
                  <a:lnTo>
                    <a:pt x="7336" y="4954"/>
                  </a:lnTo>
                  <a:lnTo>
                    <a:pt x="7455" y="4358"/>
                  </a:lnTo>
                  <a:close/>
                  <a:moveTo>
                    <a:pt x="3549" y="6526"/>
                  </a:moveTo>
                  <a:lnTo>
                    <a:pt x="3001" y="7002"/>
                  </a:lnTo>
                  <a:lnTo>
                    <a:pt x="3454" y="7383"/>
                  </a:lnTo>
                  <a:lnTo>
                    <a:pt x="1263" y="7383"/>
                  </a:lnTo>
                  <a:lnTo>
                    <a:pt x="763" y="6526"/>
                  </a:lnTo>
                  <a:close/>
                  <a:moveTo>
                    <a:pt x="4978" y="5978"/>
                  </a:moveTo>
                  <a:lnTo>
                    <a:pt x="4978" y="6526"/>
                  </a:lnTo>
                  <a:lnTo>
                    <a:pt x="7074" y="6526"/>
                  </a:lnTo>
                  <a:lnTo>
                    <a:pt x="7574" y="7383"/>
                  </a:lnTo>
                  <a:lnTo>
                    <a:pt x="4978" y="7383"/>
                  </a:lnTo>
                  <a:lnTo>
                    <a:pt x="4978" y="8002"/>
                  </a:lnTo>
                  <a:lnTo>
                    <a:pt x="3811" y="7002"/>
                  </a:lnTo>
                  <a:lnTo>
                    <a:pt x="4978" y="5978"/>
                  </a:lnTo>
                  <a:close/>
                  <a:moveTo>
                    <a:pt x="3621" y="0"/>
                  </a:moveTo>
                  <a:lnTo>
                    <a:pt x="2049" y="2691"/>
                  </a:lnTo>
                  <a:lnTo>
                    <a:pt x="691" y="3168"/>
                  </a:lnTo>
                  <a:lnTo>
                    <a:pt x="644" y="3525"/>
                  </a:lnTo>
                  <a:lnTo>
                    <a:pt x="1334" y="3930"/>
                  </a:lnTo>
                  <a:lnTo>
                    <a:pt x="1" y="6264"/>
                  </a:lnTo>
                  <a:lnTo>
                    <a:pt x="953" y="7931"/>
                  </a:lnTo>
                  <a:lnTo>
                    <a:pt x="4073" y="7931"/>
                  </a:lnTo>
                  <a:lnTo>
                    <a:pt x="5169" y="8883"/>
                  </a:lnTo>
                  <a:lnTo>
                    <a:pt x="5502" y="8717"/>
                  </a:lnTo>
                  <a:lnTo>
                    <a:pt x="5502" y="7931"/>
                  </a:lnTo>
                  <a:lnTo>
                    <a:pt x="8193" y="7931"/>
                  </a:lnTo>
                  <a:lnTo>
                    <a:pt x="9169" y="6264"/>
                  </a:lnTo>
                  <a:lnTo>
                    <a:pt x="7598" y="3573"/>
                  </a:lnTo>
                  <a:lnTo>
                    <a:pt x="7883" y="2144"/>
                  </a:lnTo>
                  <a:lnTo>
                    <a:pt x="7574" y="1929"/>
                  </a:lnTo>
                  <a:lnTo>
                    <a:pt x="6883" y="2310"/>
                  </a:lnTo>
                  <a:lnTo>
                    <a:pt x="55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56"/>
          <p:cNvGrpSpPr/>
          <p:nvPr/>
        </p:nvGrpSpPr>
        <p:grpSpPr>
          <a:xfrm flipH="1">
            <a:off x="3920913" y="4251017"/>
            <a:ext cx="578775" cy="525200"/>
            <a:chOff x="1698875" y="1584550"/>
            <a:chExt cx="578775" cy="525200"/>
          </a:xfrm>
        </p:grpSpPr>
        <p:sp>
          <p:nvSpPr>
            <p:cNvPr id="958" name="Google Shape;958;p56"/>
            <p:cNvSpPr/>
            <p:nvPr/>
          </p:nvSpPr>
          <p:spPr>
            <a:xfrm>
              <a:off x="1698875" y="1584550"/>
              <a:ext cx="578775" cy="394825"/>
            </a:xfrm>
            <a:custGeom>
              <a:avLst/>
              <a:gdLst/>
              <a:ahLst/>
              <a:cxnLst/>
              <a:rect l="l" t="t" r="r" b="b"/>
              <a:pathLst>
                <a:path w="23151" h="15793" extrusionOk="0">
                  <a:moveTo>
                    <a:pt x="18824" y="1"/>
                  </a:moveTo>
                  <a:cubicBezTo>
                    <a:pt x="9978" y="1"/>
                    <a:pt x="2000" y="6135"/>
                    <a:pt x="34" y="15126"/>
                  </a:cubicBezTo>
                  <a:cubicBezTo>
                    <a:pt x="1" y="15192"/>
                    <a:pt x="1" y="15293"/>
                    <a:pt x="1" y="15359"/>
                  </a:cubicBezTo>
                  <a:lnTo>
                    <a:pt x="2136" y="15793"/>
                  </a:lnTo>
                  <a:cubicBezTo>
                    <a:pt x="2136" y="15726"/>
                    <a:pt x="2169" y="15659"/>
                    <a:pt x="2169" y="15593"/>
                  </a:cubicBezTo>
                  <a:cubicBezTo>
                    <a:pt x="3170" y="10989"/>
                    <a:pt x="5938" y="7253"/>
                    <a:pt x="9641" y="4885"/>
                  </a:cubicBezTo>
                  <a:cubicBezTo>
                    <a:pt x="12338" y="3169"/>
                    <a:pt x="15522" y="2191"/>
                    <a:pt x="18848" y="2191"/>
                  </a:cubicBezTo>
                  <a:cubicBezTo>
                    <a:pt x="20047" y="2191"/>
                    <a:pt x="21264" y="2318"/>
                    <a:pt x="22484" y="2583"/>
                  </a:cubicBezTo>
                  <a:cubicBezTo>
                    <a:pt x="22550" y="2583"/>
                    <a:pt x="22584" y="2617"/>
                    <a:pt x="22650" y="2650"/>
                  </a:cubicBezTo>
                  <a:lnTo>
                    <a:pt x="23151" y="515"/>
                  </a:lnTo>
                  <a:cubicBezTo>
                    <a:pt x="23084" y="482"/>
                    <a:pt x="23017" y="482"/>
                    <a:pt x="22951" y="449"/>
                  </a:cubicBezTo>
                  <a:cubicBezTo>
                    <a:pt x="21567" y="146"/>
                    <a:pt x="20185" y="1"/>
                    <a:pt x="18824"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56"/>
            <p:cNvSpPr/>
            <p:nvPr/>
          </p:nvSpPr>
          <p:spPr>
            <a:xfrm>
              <a:off x="1840650" y="1729825"/>
              <a:ext cx="404475" cy="278750"/>
            </a:xfrm>
            <a:custGeom>
              <a:avLst/>
              <a:gdLst/>
              <a:ahLst/>
              <a:cxnLst/>
              <a:rect l="l" t="t" r="r" b="b"/>
              <a:pathLst>
                <a:path w="16179" h="11150" extrusionOk="0">
                  <a:moveTo>
                    <a:pt x="13147" y="0"/>
                  </a:moveTo>
                  <a:cubicBezTo>
                    <a:pt x="6969" y="0"/>
                    <a:pt x="1394" y="4271"/>
                    <a:pt x="34" y="10549"/>
                  </a:cubicBezTo>
                  <a:cubicBezTo>
                    <a:pt x="34" y="10616"/>
                    <a:pt x="34" y="10649"/>
                    <a:pt x="1" y="10716"/>
                  </a:cubicBezTo>
                  <a:lnTo>
                    <a:pt x="2135" y="11149"/>
                  </a:lnTo>
                  <a:cubicBezTo>
                    <a:pt x="2169" y="11116"/>
                    <a:pt x="2169" y="11083"/>
                    <a:pt x="2169" y="11016"/>
                  </a:cubicBezTo>
                  <a:cubicBezTo>
                    <a:pt x="2836" y="8014"/>
                    <a:pt x="4671" y="5512"/>
                    <a:pt x="7072" y="3978"/>
                  </a:cubicBezTo>
                  <a:cubicBezTo>
                    <a:pt x="8859" y="2827"/>
                    <a:pt x="10968" y="2180"/>
                    <a:pt x="13150" y="2180"/>
                  </a:cubicBezTo>
                  <a:cubicBezTo>
                    <a:pt x="13943" y="2180"/>
                    <a:pt x="14745" y="2265"/>
                    <a:pt x="15545" y="2443"/>
                  </a:cubicBezTo>
                  <a:cubicBezTo>
                    <a:pt x="15612" y="2443"/>
                    <a:pt x="15645" y="2476"/>
                    <a:pt x="15678" y="2476"/>
                  </a:cubicBezTo>
                  <a:lnTo>
                    <a:pt x="16179" y="342"/>
                  </a:lnTo>
                  <a:cubicBezTo>
                    <a:pt x="16112" y="342"/>
                    <a:pt x="16079" y="308"/>
                    <a:pt x="16012" y="308"/>
                  </a:cubicBezTo>
                  <a:cubicBezTo>
                    <a:pt x="15052" y="100"/>
                    <a:pt x="14092" y="0"/>
                    <a:pt x="13147" y="0"/>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56"/>
            <p:cNvSpPr/>
            <p:nvPr/>
          </p:nvSpPr>
          <p:spPr>
            <a:xfrm>
              <a:off x="1974075" y="1866325"/>
              <a:ext cx="240200" cy="169775"/>
            </a:xfrm>
            <a:custGeom>
              <a:avLst/>
              <a:gdLst/>
              <a:ahLst/>
              <a:cxnLst/>
              <a:rect l="l" t="t" r="r" b="b"/>
              <a:pathLst>
                <a:path w="9608" h="6791" extrusionOk="0">
                  <a:moveTo>
                    <a:pt x="7806" y="1"/>
                  </a:moveTo>
                  <a:cubicBezTo>
                    <a:pt x="4158" y="1"/>
                    <a:pt x="843" y="2527"/>
                    <a:pt x="34" y="6256"/>
                  </a:cubicBezTo>
                  <a:cubicBezTo>
                    <a:pt x="34" y="6290"/>
                    <a:pt x="34" y="6323"/>
                    <a:pt x="1" y="6357"/>
                  </a:cubicBezTo>
                  <a:lnTo>
                    <a:pt x="2169" y="6790"/>
                  </a:lnTo>
                  <a:cubicBezTo>
                    <a:pt x="2169" y="6757"/>
                    <a:pt x="2169" y="6757"/>
                    <a:pt x="2169" y="6723"/>
                  </a:cubicBezTo>
                  <a:cubicBezTo>
                    <a:pt x="2503" y="5189"/>
                    <a:pt x="3437" y="3888"/>
                    <a:pt x="4704" y="3088"/>
                  </a:cubicBezTo>
                  <a:cubicBezTo>
                    <a:pt x="5604" y="2504"/>
                    <a:pt x="6681" y="2186"/>
                    <a:pt x="7794" y="2186"/>
                  </a:cubicBezTo>
                  <a:cubicBezTo>
                    <a:pt x="8207" y="2186"/>
                    <a:pt x="8625" y="2230"/>
                    <a:pt x="9041" y="2320"/>
                  </a:cubicBezTo>
                  <a:lnTo>
                    <a:pt x="9107" y="2320"/>
                  </a:lnTo>
                  <a:lnTo>
                    <a:pt x="9608" y="219"/>
                  </a:lnTo>
                  <a:cubicBezTo>
                    <a:pt x="9574" y="185"/>
                    <a:pt x="9541" y="185"/>
                    <a:pt x="9508" y="185"/>
                  </a:cubicBezTo>
                  <a:cubicBezTo>
                    <a:pt x="8938" y="61"/>
                    <a:pt x="8368" y="1"/>
                    <a:pt x="7806"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56"/>
            <p:cNvSpPr/>
            <p:nvPr/>
          </p:nvSpPr>
          <p:spPr>
            <a:xfrm>
              <a:off x="2118350" y="2020575"/>
              <a:ext cx="101775" cy="89175"/>
            </a:xfrm>
            <a:custGeom>
              <a:avLst/>
              <a:gdLst/>
              <a:ahLst/>
              <a:cxnLst/>
              <a:rect l="l" t="t" r="r" b="b"/>
              <a:pathLst>
                <a:path w="4071" h="3567" extrusionOk="0">
                  <a:moveTo>
                    <a:pt x="2039" y="1"/>
                  </a:moveTo>
                  <a:cubicBezTo>
                    <a:pt x="1707" y="1"/>
                    <a:pt x="1370" y="93"/>
                    <a:pt x="1068" y="287"/>
                  </a:cubicBezTo>
                  <a:cubicBezTo>
                    <a:pt x="234" y="820"/>
                    <a:pt x="1" y="1921"/>
                    <a:pt x="534" y="2755"/>
                  </a:cubicBezTo>
                  <a:cubicBezTo>
                    <a:pt x="879" y="3272"/>
                    <a:pt x="1460" y="3566"/>
                    <a:pt x="2053" y="3566"/>
                  </a:cubicBezTo>
                  <a:cubicBezTo>
                    <a:pt x="2378" y="3566"/>
                    <a:pt x="2707" y="3478"/>
                    <a:pt x="3003" y="3289"/>
                  </a:cubicBezTo>
                  <a:cubicBezTo>
                    <a:pt x="3803" y="2755"/>
                    <a:pt x="4070" y="1654"/>
                    <a:pt x="3536" y="820"/>
                  </a:cubicBezTo>
                  <a:cubicBezTo>
                    <a:pt x="3196" y="288"/>
                    <a:pt x="2625" y="1"/>
                    <a:pt x="2039"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2" name="Google Shape;962;p56"/>
          <p:cNvGrpSpPr/>
          <p:nvPr/>
        </p:nvGrpSpPr>
        <p:grpSpPr>
          <a:xfrm>
            <a:off x="8119150" y="640050"/>
            <a:ext cx="467875" cy="467850"/>
            <a:chOff x="5425700" y="2807450"/>
            <a:chExt cx="467875" cy="467850"/>
          </a:xfrm>
        </p:grpSpPr>
        <p:sp>
          <p:nvSpPr>
            <p:cNvPr id="963" name="Google Shape;963;p56"/>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56"/>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56"/>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56"/>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56"/>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56"/>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56"/>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56"/>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74"/>
        <p:cNvGrpSpPr/>
        <p:nvPr/>
      </p:nvGrpSpPr>
      <p:grpSpPr>
        <a:xfrm>
          <a:off x="0" y="0"/>
          <a:ext cx="0" cy="0"/>
          <a:chOff x="0" y="0"/>
          <a:chExt cx="0" cy="0"/>
        </a:xfrm>
      </p:grpSpPr>
      <p:sp>
        <p:nvSpPr>
          <p:cNvPr id="975" name="Google Shape;975;p57"/>
          <p:cNvSpPr txBox="1">
            <a:spLocks noGrp="1"/>
          </p:cNvSpPr>
          <p:nvPr>
            <p:ph type="title"/>
          </p:nvPr>
        </p:nvSpPr>
        <p:spPr>
          <a:xfrm>
            <a:off x="1217600" y="1763375"/>
            <a:ext cx="6708900" cy="1303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4,498,300,000</a:t>
            </a:r>
            <a:endParaRPr/>
          </a:p>
        </p:txBody>
      </p:sp>
      <p:sp>
        <p:nvSpPr>
          <p:cNvPr id="976" name="Google Shape;976;p57"/>
          <p:cNvSpPr txBox="1">
            <a:spLocks noGrp="1"/>
          </p:cNvSpPr>
          <p:nvPr>
            <p:ph type="subTitle" idx="1"/>
          </p:nvPr>
        </p:nvSpPr>
        <p:spPr>
          <a:xfrm>
            <a:off x="1217600" y="3187822"/>
            <a:ext cx="67089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Big numbers catch your audience’s attention</a:t>
            </a:r>
            <a:endParaRPr/>
          </a:p>
        </p:txBody>
      </p:sp>
      <p:grpSp>
        <p:nvGrpSpPr>
          <p:cNvPr id="977" name="Google Shape;977;p57"/>
          <p:cNvGrpSpPr/>
          <p:nvPr/>
        </p:nvGrpSpPr>
        <p:grpSpPr>
          <a:xfrm>
            <a:off x="1217600" y="3874125"/>
            <a:ext cx="467875" cy="467850"/>
            <a:chOff x="5425700" y="2807450"/>
            <a:chExt cx="467875" cy="467850"/>
          </a:xfrm>
        </p:grpSpPr>
        <p:sp>
          <p:nvSpPr>
            <p:cNvPr id="978" name="Google Shape;978;p57"/>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57"/>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57"/>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57"/>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57"/>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57"/>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57"/>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57"/>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6" name="Google Shape;986;p57"/>
          <p:cNvGrpSpPr/>
          <p:nvPr/>
        </p:nvGrpSpPr>
        <p:grpSpPr>
          <a:xfrm>
            <a:off x="4307754" y="468847"/>
            <a:ext cx="887798" cy="838021"/>
            <a:chOff x="8096363" y="382350"/>
            <a:chExt cx="668825" cy="631325"/>
          </a:xfrm>
        </p:grpSpPr>
        <p:sp>
          <p:nvSpPr>
            <p:cNvPr id="987" name="Google Shape;987;p57"/>
            <p:cNvSpPr/>
            <p:nvPr/>
          </p:nvSpPr>
          <p:spPr>
            <a:xfrm flipH="1">
              <a:off x="8134713" y="382350"/>
              <a:ext cx="630475" cy="631325"/>
            </a:xfrm>
            <a:custGeom>
              <a:avLst/>
              <a:gdLst/>
              <a:ahLst/>
              <a:cxnLst/>
              <a:rect l="l" t="t" r="r" b="b"/>
              <a:pathLst>
                <a:path w="25219" h="25253" extrusionOk="0">
                  <a:moveTo>
                    <a:pt x="12609" y="1"/>
                  </a:moveTo>
                  <a:cubicBezTo>
                    <a:pt x="6605" y="1"/>
                    <a:pt x="1568" y="4237"/>
                    <a:pt x="300" y="9875"/>
                  </a:cubicBezTo>
                  <a:cubicBezTo>
                    <a:pt x="300" y="9908"/>
                    <a:pt x="300" y="9941"/>
                    <a:pt x="300" y="9941"/>
                  </a:cubicBezTo>
                  <a:cubicBezTo>
                    <a:pt x="267" y="10041"/>
                    <a:pt x="234" y="10108"/>
                    <a:pt x="234" y="10208"/>
                  </a:cubicBezTo>
                  <a:cubicBezTo>
                    <a:pt x="200" y="10375"/>
                    <a:pt x="167" y="10575"/>
                    <a:pt x="134" y="10742"/>
                  </a:cubicBezTo>
                  <a:cubicBezTo>
                    <a:pt x="134" y="10842"/>
                    <a:pt x="100" y="10909"/>
                    <a:pt x="100" y="11009"/>
                  </a:cubicBezTo>
                  <a:cubicBezTo>
                    <a:pt x="100" y="11109"/>
                    <a:pt x="67" y="11209"/>
                    <a:pt x="67" y="11309"/>
                  </a:cubicBezTo>
                  <a:cubicBezTo>
                    <a:pt x="67" y="11442"/>
                    <a:pt x="34" y="11609"/>
                    <a:pt x="34" y="11743"/>
                  </a:cubicBezTo>
                  <a:cubicBezTo>
                    <a:pt x="34" y="11909"/>
                    <a:pt x="0" y="12110"/>
                    <a:pt x="0" y="12276"/>
                  </a:cubicBezTo>
                  <a:cubicBezTo>
                    <a:pt x="0" y="12376"/>
                    <a:pt x="0" y="12510"/>
                    <a:pt x="0" y="12610"/>
                  </a:cubicBezTo>
                  <a:cubicBezTo>
                    <a:pt x="0" y="19582"/>
                    <a:pt x="5638" y="25252"/>
                    <a:pt x="12609" y="25252"/>
                  </a:cubicBezTo>
                  <a:cubicBezTo>
                    <a:pt x="12743" y="25252"/>
                    <a:pt x="12876" y="25219"/>
                    <a:pt x="12976" y="25219"/>
                  </a:cubicBezTo>
                  <a:lnTo>
                    <a:pt x="13276" y="25219"/>
                  </a:lnTo>
                  <a:cubicBezTo>
                    <a:pt x="13376" y="25219"/>
                    <a:pt x="13477" y="25219"/>
                    <a:pt x="13577" y="25186"/>
                  </a:cubicBezTo>
                  <a:cubicBezTo>
                    <a:pt x="13710" y="25186"/>
                    <a:pt x="13843" y="25186"/>
                    <a:pt x="13977" y="25152"/>
                  </a:cubicBezTo>
                  <a:cubicBezTo>
                    <a:pt x="14044" y="25152"/>
                    <a:pt x="14144" y="25152"/>
                    <a:pt x="14210" y="25119"/>
                  </a:cubicBezTo>
                  <a:cubicBezTo>
                    <a:pt x="14310" y="25119"/>
                    <a:pt x="14444" y="25119"/>
                    <a:pt x="14544" y="25085"/>
                  </a:cubicBezTo>
                  <a:cubicBezTo>
                    <a:pt x="14677" y="25085"/>
                    <a:pt x="14811" y="25052"/>
                    <a:pt x="14978" y="25019"/>
                  </a:cubicBezTo>
                  <a:cubicBezTo>
                    <a:pt x="15244" y="24952"/>
                    <a:pt x="15511" y="24919"/>
                    <a:pt x="15778" y="24852"/>
                  </a:cubicBezTo>
                  <a:cubicBezTo>
                    <a:pt x="17079" y="24485"/>
                    <a:pt x="18280" y="23951"/>
                    <a:pt x="19381" y="23251"/>
                  </a:cubicBezTo>
                  <a:cubicBezTo>
                    <a:pt x="21749" y="21750"/>
                    <a:pt x="23550" y="19515"/>
                    <a:pt x="24518" y="16846"/>
                  </a:cubicBezTo>
                  <a:lnTo>
                    <a:pt x="24518" y="16813"/>
                  </a:lnTo>
                  <a:cubicBezTo>
                    <a:pt x="24618" y="16513"/>
                    <a:pt x="24718" y="16146"/>
                    <a:pt x="24818" y="15812"/>
                  </a:cubicBezTo>
                  <a:cubicBezTo>
                    <a:pt x="24851" y="15645"/>
                    <a:pt x="24918" y="15479"/>
                    <a:pt x="24951" y="15312"/>
                  </a:cubicBezTo>
                  <a:cubicBezTo>
                    <a:pt x="24985" y="15178"/>
                    <a:pt x="24985" y="15012"/>
                    <a:pt x="25018" y="14878"/>
                  </a:cubicBezTo>
                  <a:cubicBezTo>
                    <a:pt x="25018" y="14878"/>
                    <a:pt x="25018" y="14845"/>
                    <a:pt x="25018" y="14845"/>
                  </a:cubicBezTo>
                  <a:cubicBezTo>
                    <a:pt x="25051" y="14811"/>
                    <a:pt x="25051" y="14745"/>
                    <a:pt x="25051" y="14678"/>
                  </a:cubicBezTo>
                  <a:cubicBezTo>
                    <a:pt x="25085" y="14545"/>
                    <a:pt x="25118" y="14411"/>
                    <a:pt x="25118" y="14244"/>
                  </a:cubicBezTo>
                  <a:cubicBezTo>
                    <a:pt x="25152" y="14078"/>
                    <a:pt x="25152" y="13911"/>
                    <a:pt x="25185" y="13711"/>
                  </a:cubicBezTo>
                  <a:cubicBezTo>
                    <a:pt x="25185" y="13577"/>
                    <a:pt x="25185" y="13444"/>
                    <a:pt x="25218" y="13344"/>
                  </a:cubicBezTo>
                  <a:cubicBezTo>
                    <a:pt x="25218" y="13310"/>
                    <a:pt x="25218" y="13277"/>
                    <a:pt x="25218" y="13277"/>
                  </a:cubicBezTo>
                  <a:cubicBezTo>
                    <a:pt x="25218" y="13210"/>
                    <a:pt x="25218" y="13144"/>
                    <a:pt x="25218" y="13077"/>
                  </a:cubicBezTo>
                  <a:cubicBezTo>
                    <a:pt x="25218" y="12910"/>
                    <a:pt x="25218" y="12777"/>
                    <a:pt x="25218" y="12610"/>
                  </a:cubicBezTo>
                  <a:cubicBezTo>
                    <a:pt x="25218" y="12510"/>
                    <a:pt x="25218" y="12376"/>
                    <a:pt x="25218" y="12276"/>
                  </a:cubicBezTo>
                  <a:cubicBezTo>
                    <a:pt x="25218" y="12110"/>
                    <a:pt x="25218" y="11909"/>
                    <a:pt x="25185" y="11743"/>
                  </a:cubicBezTo>
                  <a:cubicBezTo>
                    <a:pt x="25185" y="11609"/>
                    <a:pt x="25185" y="11442"/>
                    <a:pt x="25152" y="11309"/>
                  </a:cubicBezTo>
                  <a:cubicBezTo>
                    <a:pt x="25152" y="11209"/>
                    <a:pt x="25152" y="11109"/>
                    <a:pt x="25118" y="11009"/>
                  </a:cubicBezTo>
                  <a:cubicBezTo>
                    <a:pt x="25118" y="10909"/>
                    <a:pt x="25118" y="10842"/>
                    <a:pt x="25085" y="10742"/>
                  </a:cubicBezTo>
                  <a:cubicBezTo>
                    <a:pt x="25051" y="10575"/>
                    <a:pt x="25018" y="10375"/>
                    <a:pt x="24985" y="10208"/>
                  </a:cubicBezTo>
                  <a:cubicBezTo>
                    <a:pt x="24985" y="10108"/>
                    <a:pt x="24951" y="10041"/>
                    <a:pt x="24951" y="9941"/>
                  </a:cubicBezTo>
                  <a:cubicBezTo>
                    <a:pt x="24951" y="9941"/>
                    <a:pt x="24951" y="9908"/>
                    <a:pt x="24918" y="9875"/>
                  </a:cubicBezTo>
                  <a:cubicBezTo>
                    <a:pt x="23684" y="4237"/>
                    <a:pt x="18647" y="1"/>
                    <a:pt x="12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57"/>
            <p:cNvSpPr/>
            <p:nvPr/>
          </p:nvSpPr>
          <p:spPr>
            <a:xfrm flipH="1">
              <a:off x="8096363" y="629200"/>
              <a:ext cx="668825" cy="384475"/>
            </a:xfrm>
            <a:custGeom>
              <a:avLst/>
              <a:gdLst/>
              <a:ahLst/>
              <a:cxnLst/>
              <a:rect l="l" t="t" r="r" b="b"/>
              <a:pathLst>
                <a:path w="26753" h="15379" extrusionOk="0">
                  <a:moveTo>
                    <a:pt x="300" y="1"/>
                  </a:moveTo>
                  <a:cubicBezTo>
                    <a:pt x="300" y="34"/>
                    <a:pt x="300" y="67"/>
                    <a:pt x="300" y="67"/>
                  </a:cubicBezTo>
                  <a:cubicBezTo>
                    <a:pt x="267" y="167"/>
                    <a:pt x="234" y="234"/>
                    <a:pt x="234" y="334"/>
                  </a:cubicBezTo>
                  <a:cubicBezTo>
                    <a:pt x="200" y="501"/>
                    <a:pt x="167" y="701"/>
                    <a:pt x="134" y="868"/>
                  </a:cubicBezTo>
                  <a:cubicBezTo>
                    <a:pt x="134" y="968"/>
                    <a:pt x="100" y="1035"/>
                    <a:pt x="100" y="1135"/>
                  </a:cubicBezTo>
                  <a:cubicBezTo>
                    <a:pt x="100" y="1235"/>
                    <a:pt x="67" y="1335"/>
                    <a:pt x="67" y="1435"/>
                  </a:cubicBezTo>
                  <a:cubicBezTo>
                    <a:pt x="67" y="1568"/>
                    <a:pt x="34" y="1735"/>
                    <a:pt x="34" y="1869"/>
                  </a:cubicBezTo>
                  <a:cubicBezTo>
                    <a:pt x="34" y="2035"/>
                    <a:pt x="0" y="2236"/>
                    <a:pt x="0" y="2402"/>
                  </a:cubicBezTo>
                  <a:cubicBezTo>
                    <a:pt x="0" y="2502"/>
                    <a:pt x="0" y="2636"/>
                    <a:pt x="0" y="2736"/>
                  </a:cubicBezTo>
                  <a:cubicBezTo>
                    <a:pt x="0" y="9708"/>
                    <a:pt x="5638" y="15378"/>
                    <a:pt x="12609" y="15378"/>
                  </a:cubicBezTo>
                  <a:cubicBezTo>
                    <a:pt x="12743" y="15378"/>
                    <a:pt x="12876" y="15345"/>
                    <a:pt x="12976" y="15345"/>
                  </a:cubicBezTo>
                  <a:lnTo>
                    <a:pt x="13276" y="15345"/>
                  </a:lnTo>
                  <a:cubicBezTo>
                    <a:pt x="13376" y="15345"/>
                    <a:pt x="13477" y="15345"/>
                    <a:pt x="13577" y="15312"/>
                  </a:cubicBezTo>
                  <a:cubicBezTo>
                    <a:pt x="13710" y="15312"/>
                    <a:pt x="13843" y="15312"/>
                    <a:pt x="13977" y="15278"/>
                  </a:cubicBezTo>
                  <a:cubicBezTo>
                    <a:pt x="14044" y="15278"/>
                    <a:pt x="14144" y="15278"/>
                    <a:pt x="14210" y="15245"/>
                  </a:cubicBezTo>
                  <a:cubicBezTo>
                    <a:pt x="14310" y="15245"/>
                    <a:pt x="14444" y="15245"/>
                    <a:pt x="14544" y="15211"/>
                  </a:cubicBezTo>
                  <a:cubicBezTo>
                    <a:pt x="14677" y="15211"/>
                    <a:pt x="14811" y="15178"/>
                    <a:pt x="14978" y="15145"/>
                  </a:cubicBezTo>
                  <a:cubicBezTo>
                    <a:pt x="15244" y="15078"/>
                    <a:pt x="15511" y="15045"/>
                    <a:pt x="15778" y="14978"/>
                  </a:cubicBezTo>
                  <a:cubicBezTo>
                    <a:pt x="17079" y="14611"/>
                    <a:pt x="18280" y="14077"/>
                    <a:pt x="19381" y="13377"/>
                  </a:cubicBezTo>
                  <a:lnTo>
                    <a:pt x="26753" y="15378"/>
                  </a:lnTo>
                  <a:lnTo>
                    <a:pt x="24518" y="6972"/>
                  </a:lnTo>
                  <a:cubicBezTo>
                    <a:pt x="24618" y="6639"/>
                    <a:pt x="24718" y="6305"/>
                    <a:pt x="24818" y="5938"/>
                  </a:cubicBezTo>
                  <a:cubicBezTo>
                    <a:pt x="24851" y="5771"/>
                    <a:pt x="24918" y="5605"/>
                    <a:pt x="24951" y="5438"/>
                  </a:cubicBezTo>
                  <a:cubicBezTo>
                    <a:pt x="24985" y="5304"/>
                    <a:pt x="25018" y="5138"/>
                    <a:pt x="25018" y="5004"/>
                  </a:cubicBezTo>
                  <a:cubicBezTo>
                    <a:pt x="25018" y="5004"/>
                    <a:pt x="25018" y="4971"/>
                    <a:pt x="25018" y="4971"/>
                  </a:cubicBezTo>
                  <a:cubicBezTo>
                    <a:pt x="25051" y="4937"/>
                    <a:pt x="25051" y="4871"/>
                    <a:pt x="25051" y="4804"/>
                  </a:cubicBezTo>
                  <a:cubicBezTo>
                    <a:pt x="25085" y="4671"/>
                    <a:pt x="25118" y="4537"/>
                    <a:pt x="25118" y="4370"/>
                  </a:cubicBezTo>
                  <a:cubicBezTo>
                    <a:pt x="25152" y="4204"/>
                    <a:pt x="25152" y="4037"/>
                    <a:pt x="25185" y="3837"/>
                  </a:cubicBezTo>
                  <a:cubicBezTo>
                    <a:pt x="25185" y="3703"/>
                    <a:pt x="25185" y="3570"/>
                    <a:pt x="25218" y="3470"/>
                  </a:cubicBezTo>
                  <a:cubicBezTo>
                    <a:pt x="25218" y="3436"/>
                    <a:pt x="25218" y="3403"/>
                    <a:pt x="25218" y="3403"/>
                  </a:cubicBezTo>
                  <a:cubicBezTo>
                    <a:pt x="25218" y="3336"/>
                    <a:pt x="25218" y="3270"/>
                    <a:pt x="25218" y="3203"/>
                  </a:cubicBezTo>
                  <a:cubicBezTo>
                    <a:pt x="25218" y="3036"/>
                    <a:pt x="25218" y="2903"/>
                    <a:pt x="25218" y="2736"/>
                  </a:cubicBezTo>
                  <a:cubicBezTo>
                    <a:pt x="25218" y="2636"/>
                    <a:pt x="25218" y="2502"/>
                    <a:pt x="25218" y="2402"/>
                  </a:cubicBezTo>
                  <a:cubicBezTo>
                    <a:pt x="25218" y="2236"/>
                    <a:pt x="25218" y="2035"/>
                    <a:pt x="25185" y="1869"/>
                  </a:cubicBezTo>
                  <a:cubicBezTo>
                    <a:pt x="25185" y="1735"/>
                    <a:pt x="25185" y="1568"/>
                    <a:pt x="25152" y="1435"/>
                  </a:cubicBezTo>
                  <a:cubicBezTo>
                    <a:pt x="25152" y="1335"/>
                    <a:pt x="25152" y="1235"/>
                    <a:pt x="25118" y="1135"/>
                  </a:cubicBezTo>
                  <a:cubicBezTo>
                    <a:pt x="25118" y="1035"/>
                    <a:pt x="25118" y="968"/>
                    <a:pt x="25085" y="868"/>
                  </a:cubicBezTo>
                  <a:cubicBezTo>
                    <a:pt x="25051" y="701"/>
                    <a:pt x="25018" y="501"/>
                    <a:pt x="24985" y="334"/>
                  </a:cubicBezTo>
                  <a:cubicBezTo>
                    <a:pt x="24985" y="234"/>
                    <a:pt x="24951" y="167"/>
                    <a:pt x="24951" y="67"/>
                  </a:cubicBezTo>
                  <a:cubicBezTo>
                    <a:pt x="24951" y="67"/>
                    <a:pt x="24951" y="34"/>
                    <a:pt x="24918" y="1"/>
                  </a:cubicBezTo>
                  <a:cubicBezTo>
                    <a:pt x="23684" y="5671"/>
                    <a:pt x="18647" y="9874"/>
                    <a:pt x="12609" y="9874"/>
                  </a:cubicBezTo>
                  <a:cubicBezTo>
                    <a:pt x="6605" y="9874"/>
                    <a:pt x="1568" y="5671"/>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57"/>
            <p:cNvSpPr/>
            <p:nvPr/>
          </p:nvSpPr>
          <p:spPr>
            <a:xfrm>
              <a:off x="8253198" y="505798"/>
              <a:ext cx="384467" cy="384467"/>
            </a:xfrm>
            <a:custGeom>
              <a:avLst/>
              <a:gdLst/>
              <a:ahLst/>
              <a:cxnLst/>
              <a:rect l="l" t="t" r="r" b="b"/>
              <a:pathLst>
                <a:path w="8813" h="8813" extrusionOk="0">
                  <a:moveTo>
                    <a:pt x="2334" y="715"/>
                  </a:moveTo>
                  <a:cubicBezTo>
                    <a:pt x="2454" y="882"/>
                    <a:pt x="2596" y="1168"/>
                    <a:pt x="2596" y="1549"/>
                  </a:cubicBezTo>
                  <a:lnTo>
                    <a:pt x="2596" y="2025"/>
                  </a:lnTo>
                  <a:cubicBezTo>
                    <a:pt x="2596" y="2168"/>
                    <a:pt x="2477" y="2287"/>
                    <a:pt x="2334" y="2287"/>
                  </a:cubicBezTo>
                  <a:cubicBezTo>
                    <a:pt x="2192" y="2287"/>
                    <a:pt x="2073" y="2168"/>
                    <a:pt x="2073" y="2025"/>
                  </a:cubicBezTo>
                  <a:lnTo>
                    <a:pt x="2073" y="1549"/>
                  </a:lnTo>
                  <a:cubicBezTo>
                    <a:pt x="2073" y="1168"/>
                    <a:pt x="2215" y="882"/>
                    <a:pt x="2334" y="715"/>
                  </a:cubicBezTo>
                  <a:close/>
                  <a:moveTo>
                    <a:pt x="4406" y="525"/>
                  </a:moveTo>
                  <a:cubicBezTo>
                    <a:pt x="4692" y="525"/>
                    <a:pt x="4930" y="763"/>
                    <a:pt x="4930" y="1049"/>
                  </a:cubicBezTo>
                  <a:lnTo>
                    <a:pt x="4930" y="1763"/>
                  </a:lnTo>
                  <a:cubicBezTo>
                    <a:pt x="4930" y="2049"/>
                    <a:pt x="4692" y="2287"/>
                    <a:pt x="4406" y="2287"/>
                  </a:cubicBezTo>
                  <a:cubicBezTo>
                    <a:pt x="4121" y="2287"/>
                    <a:pt x="3882" y="2049"/>
                    <a:pt x="3882" y="1763"/>
                  </a:cubicBezTo>
                  <a:lnTo>
                    <a:pt x="3882" y="1049"/>
                  </a:lnTo>
                  <a:cubicBezTo>
                    <a:pt x="3882" y="763"/>
                    <a:pt x="4121" y="525"/>
                    <a:pt x="4406" y="525"/>
                  </a:cubicBezTo>
                  <a:close/>
                  <a:moveTo>
                    <a:pt x="6478" y="715"/>
                  </a:moveTo>
                  <a:cubicBezTo>
                    <a:pt x="6597" y="882"/>
                    <a:pt x="6740" y="1168"/>
                    <a:pt x="6740" y="1549"/>
                  </a:cubicBezTo>
                  <a:lnTo>
                    <a:pt x="6740" y="2025"/>
                  </a:lnTo>
                  <a:cubicBezTo>
                    <a:pt x="6740" y="2168"/>
                    <a:pt x="6621" y="2287"/>
                    <a:pt x="6478" y="2287"/>
                  </a:cubicBezTo>
                  <a:cubicBezTo>
                    <a:pt x="6335" y="2287"/>
                    <a:pt x="6216" y="2168"/>
                    <a:pt x="6216" y="2025"/>
                  </a:cubicBezTo>
                  <a:lnTo>
                    <a:pt x="6216" y="1549"/>
                  </a:lnTo>
                  <a:cubicBezTo>
                    <a:pt x="6216" y="1168"/>
                    <a:pt x="6359" y="882"/>
                    <a:pt x="6478" y="715"/>
                  </a:cubicBezTo>
                  <a:close/>
                  <a:moveTo>
                    <a:pt x="7502" y="3383"/>
                  </a:moveTo>
                  <a:cubicBezTo>
                    <a:pt x="7645" y="3383"/>
                    <a:pt x="7764" y="3502"/>
                    <a:pt x="7764" y="3644"/>
                  </a:cubicBezTo>
                  <a:lnTo>
                    <a:pt x="7764" y="4145"/>
                  </a:lnTo>
                  <a:lnTo>
                    <a:pt x="1049" y="4145"/>
                  </a:lnTo>
                  <a:lnTo>
                    <a:pt x="1049" y="3644"/>
                  </a:lnTo>
                  <a:cubicBezTo>
                    <a:pt x="1049" y="3502"/>
                    <a:pt x="1144" y="3383"/>
                    <a:pt x="1287" y="3383"/>
                  </a:cubicBezTo>
                  <a:cubicBezTo>
                    <a:pt x="1430" y="3383"/>
                    <a:pt x="1549" y="3502"/>
                    <a:pt x="1549" y="3644"/>
                  </a:cubicBezTo>
                  <a:lnTo>
                    <a:pt x="1549" y="3906"/>
                  </a:lnTo>
                  <a:lnTo>
                    <a:pt x="2073" y="3906"/>
                  </a:lnTo>
                  <a:cubicBezTo>
                    <a:pt x="2073" y="3740"/>
                    <a:pt x="2192" y="3644"/>
                    <a:pt x="2334" y="3644"/>
                  </a:cubicBezTo>
                  <a:cubicBezTo>
                    <a:pt x="2477" y="3644"/>
                    <a:pt x="2596" y="3740"/>
                    <a:pt x="2596" y="3906"/>
                  </a:cubicBezTo>
                  <a:lnTo>
                    <a:pt x="3097" y="3906"/>
                  </a:lnTo>
                  <a:lnTo>
                    <a:pt x="3097" y="3644"/>
                  </a:lnTo>
                  <a:cubicBezTo>
                    <a:pt x="3097" y="3502"/>
                    <a:pt x="3216" y="3383"/>
                    <a:pt x="3359" y="3383"/>
                  </a:cubicBezTo>
                  <a:cubicBezTo>
                    <a:pt x="3501" y="3383"/>
                    <a:pt x="3620" y="3502"/>
                    <a:pt x="3620" y="3644"/>
                  </a:cubicBezTo>
                  <a:lnTo>
                    <a:pt x="3620" y="3906"/>
                  </a:lnTo>
                  <a:lnTo>
                    <a:pt x="4144" y="3906"/>
                  </a:lnTo>
                  <a:cubicBezTo>
                    <a:pt x="4144" y="3740"/>
                    <a:pt x="4263" y="3644"/>
                    <a:pt x="4406" y="3644"/>
                  </a:cubicBezTo>
                  <a:cubicBezTo>
                    <a:pt x="4549" y="3644"/>
                    <a:pt x="4668" y="3740"/>
                    <a:pt x="4668" y="3906"/>
                  </a:cubicBezTo>
                  <a:lnTo>
                    <a:pt x="5168" y="3906"/>
                  </a:lnTo>
                  <a:lnTo>
                    <a:pt x="5168" y="3644"/>
                  </a:lnTo>
                  <a:cubicBezTo>
                    <a:pt x="5168" y="3502"/>
                    <a:pt x="5287" y="3383"/>
                    <a:pt x="5430" y="3383"/>
                  </a:cubicBezTo>
                  <a:cubicBezTo>
                    <a:pt x="5573" y="3383"/>
                    <a:pt x="5692" y="3502"/>
                    <a:pt x="5692" y="3644"/>
                  </a:cubicBezTo>
                  <a:lnTo>
                    <a:pt x="5692" y="3906"/>
                  </a:lnTo>
                  <a:lnTo>
                    <a:pt x="6216" y="3906"/>
                  </a:lnTo>
                  <a:cubicBezTo>
                    <a:pt x="6216" y="3740"/>
                    <a:pt x="6335" y="3644"/>
                    <a:pt x="6478" y="3644"/>
                  </a:cubicBezTo>
                  <a:cubicBezTo>
                    <a:pt x="6621" y="3644"/>
                    <a:pt x="6740" y="3740"/>
                    <a:pt x="6740" y="3906"/>
                  </a:cubicBezTo>
                  <a:lnTo>
                    <a:pt x="7240" y="3906"/>
                  </a:lnTo>
                  <a:lnTo>
                    <a:pt x="7240" y="3644"/>
                  </a:lnTo>
                  <a:cubicBezTo>
                    <a:pt x="7240" y="3502"/>
                    <a:pt x="7359" y="3383"/>
                    <a:pt x="7502" y="3383"/>
                  </a:cubicBezTo>
                  <a:close/>
                  <a:moveTo>
                    <a:pt x="2644" y="4668"/>
                  </a:moveTo>
                  <a:cubicBezTo>
                    <a:pt x="2620" y="4740"/>
                    <a:pt x="2596" y="4835"/>
                    <a:pt x="2596" y="4930"/>
                  </a:cubicBezTo>
                  <a:cubicBezTo>
                    <a:pt x="2596" y="5073"/>
                    <a:pt x="2477" y="5192"/>
                    <a:pt x="2334" y="5192"/>
                  </a:cubicBezTo>
                  <a:lnTo>
                    <a:pt x="596" y="5192"/>
                  </a:lnTo>
                  <a:cubicBezTo>
                    <a:pt x="572" y="5026"/>
                    <a:pt x="548" y="4835"/>
                    <a:pt x="525" y="4668"/>
                  </a:cubicBezTo>
                  <a:close/>
                  <a:moveTo>
                    <a:pt x="8288" y="4668"/>
                  </a:moveTo>
                  <a:cubicBezTo>
                    <a:pt x="8264" y="4835"/>
                    <a:pt x="8240" y="5026"/>
                    <a:pt x="8217" y="5192"/>
                  </a:cubicBezTo>
                  <a:lnTo>
                    <a:pt x="4930" y="5192"/>
                  </a:lnTo>
                  <a:cubicBezTo>
                    <a:pt x="4502" y="5192"/>
                    <a:pt x="4144" y="5526"/>
                    <a:pt x="4144" y="5954"/>
                  </a:cubicBezTo>
                  <a:cubicBezTo>
                    <a:pt x="4144" y="6383"/>
                    <a:pt x="4502" y="6740"/>
                    <a:pt x="4930" y="6740"/>
                  </a:cubicBezTo>
                  <a:cubicBezTo>
                    <a:pt x="5073" y="6740"/>
                    <a:pt x="5192" y="6859"/>
                    <a:pt x="5192" y="7002"/>
                  </a:cubicBezTo>
                  <a:cubicBezTo>
                    <a:pt x="5192" y="7145"/>
                    <a:pt x="5073" y="7264"/>
                    <a:pt x="4930" y="7264"/>
                  </a:cubicBezTo>
                  <a:lnTo>
                    <a:pt x="3882" y="7264"/>
                  </a:lnTo>
                  <a:cubicBezTo>
                    <a:pt x="3870" y="7264"/>
                    <a:pt x="3858" y="7263"/>
                    <a:pt x="3846" y="7263"/>
                  </a:cubicBezTo>
                  <a:cubicBezTo>
                    <a:pt x="3455" y="7263"/>
                    <a:pt x="3097" y="7634"/>
                    <a:pt x="3120" y="8026"/>
                  </a:cubicBezTo>
                  <a:lnTo>
                    <a:pt x="3120" y="8074"/>
                  </a:lnTo>
                  <a:cubicBezTo>
                    <a:pt x="2573" y="7883"/>
                    <a:pt x="2073" y="7574"/>
                    <a:pt x="1668" y="7169"/>
                  </a:cubicBezTo>
                  <a:cubicBezTo>
                    <a:pt x="1239" y="6740"/>
                    <a:pt x="929" y="6240"/>
                    <a:pt x="739" y="5716"/>
                  </a:cubicBezTo>
                  <a:lnTo>
                    <a:pt x="2334" y="5716"/>
                  </a:lnTo>
                  <a:cubicBezTo>
                    <a:pt x="2763" y="5716"/>
                    <a:pt x="3120" y="5359"/>
                    <a:pt x="3120" y="4930"/>
                  </a:cubicBezTo>
                  <a:cubicBezTo>
                    <a:pt x="3120" y="4788"/>
                    <a:pt x="3216" y="4668"/>
                    <a:pt x="3359" y="4668"/>
                  </a:cubicBezTo>
                  <a:close/>
                  <a:moveTo>
                    <a:pt x="8074" y="5716"/>
                  </a:moveTo>
                  <a:cubicBezTo>
                    <a:pt x="7883" y="6240"/>
                    <a:pt x="7574" y="6740"/>
                    <a:pt x="7145" y="7169"/>
                  </a:cubicBezTo>
                  <a:cubicBezTo>
                    <a:pt x="6407" y="7883"/>
                    <a:pt x="5430" y="8288"/>
                    <a:pt x="4406" y="8288"/>
                  </a:cubicBezTo>
                  <a:cubicBezTo>
                    <a:pt x="4144" y="8288"/>
                    <a:pt x="3882" y="8264"/>
                    <a:pt x="3620" y="8217"/>
                  </a:cubicBezTo>
                  <a:lnTo>
                    <a:pt x="3620" y="8026"/>
                  </a:lnTo>
                  <a:cubicBezTo>
                    <a:pt x="3620" y="7907"/>
                    <a:pt x="3740" y="7764"/>
                    <a:pt x="3882" y="7764"/>
                  </a:cubicBezTo>
                  <a:lnTo>
                    <a:pt x="4930" y="7764"/>
                  </a:lnTo>
                  <a:cubicBezTo>
                    <a:pt x="5359" y="7764"/>
                    <a:pt x="5692" y="7431"/>
                    <a:pt x="5692" y="7002"/>
                  </a:cubicBezTo>
                  <a:cubicBezTo>
                    <a:pt x="5692" y="6574"/>
                    <a:pt x="5359" y="6216"/>
                    <a:pt x="4930" y="6216"/>
                  </a:cubicBezTo>
                  <a:cubicBezTo>
                    <a:pt x="4787" y="6216"/>
                    <a:pt x="4668" y="6097"/>
                    <a:pt x="4668" y="5954"/>
                  </a:cubicBezTo>
                  <a:cubicBezTo>
                    <a:pt x="4668" y="5812"/>
                    <a:pt x="4787" y="5716"/>
                    <a:pt x="4930" y="5716"/>
                  </a:cubicBezTo>
                  <a:close/>
                  <a:moveTo>
                    <a:pt x="2334" y="1"/>
                  </a:moveTo>
                  <a:cubicBezTo>
                    <a:pt x="2073" y="215"/>
                    <a:pt x="1596" y="572"/>
                    <a:pt x="1549" y="1549"/>
                  </a:cubicBezTo>
                  <a:lnTo>
                    <a:pt x="1549" y="2025"/>
                  </a:lnTo>
                  <a:cubicBezTo>
                    <a:pt x="1549" y="2358"/>
                    <a:pt x="1763" y="2644"/>
                    <a:pt x="2073" y="2763"/>
                  </a:cubicBezTo>
                  <a:lnTo>
                    <a:pt x="2073" y="3168"/>
                  </a:lnTo>
                  <a:cubicBezTo>
                    <a:pt x="2025" y="3168"/>
                    <a:pt x="2001" y="3192"/>
                    <a:pt x="1953" y="3216"/>
                  </a:cubicBezTo>
                  <a:cubicBezTo>
                    <a:pt x="1811" y="3001"/>
                    <a:pt x="1572" y="2859"/>
                    <a:pt x="1287" y="2859"/>
                  </a:cubicBezTo>
                  <a:cubicBezTo>
                    <a:pt x="882" y="2859"/>
                    <a:pt x="525" y="3216"/>
                    <a:pt x="525" y="3644"/>
                  </a:cubicBezTo>
                  <a:lnTo>
                    <a:pt x="525" y="4145"/>
                  </a:lnTo>
                  <a:lnTo>
                    <a:pt x="1" y="4145"/>
                  </a:lnTo>
                  <a:lnTo>
                    <a:pt x="1" y="4407"/>
                  </a:lnTo>
                  <a:cubicBezTo>
                    <a:pt x="1" y="5597"/>
                    <a:pt x="453" y="6693"/>
                    <a:pt x="1287" y="7526"/>
                  </a:cubicBezTo>
                  <a:cubicBezTo>
                    <a:pt x="2120" y="8360"/>
                    <a:pt x="3239" y="8812"/>
                    <a:pt x="4406" y="8812"/>
                  </a:cubicBezTo>
                  <a:cubicBezTo>
                    <a:pt x="5573" y="8812"/>
                    <a:pt x="6693" y="8360"/>
                    <a:pt x="7526" y="7526"/>
                  </a:cubicBezTo>
                  <a:cubicBezTo>
                    <a:pt x="8336" y="6693"/>
                    <a:pt x="8812" y="5597"/>
                    <a:pt x="8812" y="4407"/>
                  </a:cubicBezTo>
                  <a:lnTo>
                    <a:pt x="8812" y="4145"/>
                  </a:lnTo>
                  <a:lnTo>
                    <a:pt x="8288" y="4145"/>
                  </a:lnTo>
                  <a:lnTo>
                    <a:pt x="8288" y="3644"/>
                  </a:lnTo>
                  <a:cubicBezTo>
                    <a:pt x="8288" y="3216"/>
                    <a:pt x="7931" y="2859"/>
                    <a:pt x="7502" y="2859"/>
                  </a:cubicBezTo>
                  <a:cubicBezTo>
                    <a:pt x="7240" y="2859"/>
                    <a:pt x="7002" y="3001"/>
                    <a:pt x="6859" y="3216"/>
                  </a:cubicBezTo>
                  <a:cubicBezTo>
                    <a:pt x="6812" y="3192"/>
                    <a:pt x="6764" y="3168"/>
                    <a:pt x="6740" y="3168"/>
                  </a:cubicBezTo>
                  <a:lnTo>
                    <a:pt x="6740" y="2763"/>
                  </a:lnTo>
                  <a:cubicBezTo>
                    <a:pt x="7026" y="2644"/>
                    <a:pt x="7240" y="2358"/>
                    <a:pt x="7240" y="2025"/>
                  </a:cubicBezTo>
                  <a:lnTo>
                    <a:pt x="7240" y="1549"/>
                  </a:lnTo>
                  <a:cubicBezTo>
                    <a:pt x="7216" y="406"/>
                    <a:pt x="6526" y="72"/>
                    <a:pt x="6478" y="1"/>
                  </a:cubicBezTo>
                  <a:cubicBezTo>
                    <a:pt x="6216" y="215"/>
                    <a:pt x="5740" y="572"/>
                    <a:pt x="5692" y="1549"/>
                  </a:cubicBezTo>
                  <a:lnTo>
                    <a:pt x="5692" y="2025"/>
                  </a:lnTo>
                  <a:cubicBezTo>
                    <a:pt x="5692" y="2358"/>
                    <a:pt x="5907" y="2644"/>
                    <a:pt x="6216" y="2763"/>
                  </a:cubicBezTo>
                  <a:lnTo>
                    <a:pt x="6216" y="3168"/>
                  </a:lnTo>
                  <a:cubicBezTo>
                    <a:pt x="6169" y="3168"/>
                    <a:pt x="6121" y="3192"/>
                    <a:pt x="6097" y="3216"/>
                  </a:cubicBezTo>
                  <a:cubicBezTo>
                    <a:pt x="5954" y="3001"/>
                    <a:pt x="5716" y="2859"/>
                    <a:pt x="5430" y="2859"/>
                  </a:cubicBezTo>
                  <a:cubicBezTo>
                    <a:pt x="5168" y="2859"/>
                    <a:pt x="4930" y="3001"/>
                    <a:pt x="4787" y="3216"/>
                  </a:cubicBezTo>
                  <a:cubicBezTo>
                    <a:pt x="4740" y="3192"/>
                    <a:pt x="4716" y="3168"/>
                    <a:pt x="4668" y="3168"/>
                  </a:cubicBezTo>
                  <a:lnTo>
                    <a:pt x="4668" y="2763"/>
                  </a:lnTo>
                  <a:cubicBezTo>
                    <a:pt x="5097" y="2668"/>
                    <a:pt x="5430" y="2263"/>
                    <a:pt x="5430" y="1763"/>
                  </a:cubicBezTo>
                  <a:lnTo>
                    <a:pt x="5430" y="1049"/>
                  </a:lnTo>
                  <a:cubicBezTo>
                    <a:pt x="5430" y="477"/>
                    <a:pt x="4978" y="1"/>
                    <a:pt x="4406" y="1"/>
                  </a:cubicBezTo>
                  <a:cubicBezTo>
                    <a:pt x="3835" y="1"/>
                    <a:pt x="3359" y="477"/>
                    <a:pt x="3359" y="1049"/>
                  </a:cubicBezTo>
                  <a:lnTo>
                    <a:pt x="3359" y="1763"/>
                  </a:lnTo>
                  <a:cubicBezTo>
                    <a:pt x="3359" y="2263"/>
                    <a:pt x="3692" y="2668"/>
                    <a:pt x="4144" y="2763"/>
                  </a:cubicBezTo>
                  <a:lnTo>
                    <a:pt x="4144" y="3168"/>
                  </a:lnTo>
                  <a:cubicBezTo>
                    <a:pt x="4097" y="3168"/>
                    <a:pt x="4073" y="3192"/>
                    <a:pt x="4025" y="3216"/>
                  </a:cubicBezTo>
                  <a:cubicBezTo>
                    <a:pt x="3882" y="3001"/>
                    <a:pt x="3644" y="2859"/>
                    <a:pt x="3359" y="2859"/>
                  </a:cubicBezTo>
                  <a:cubicBezTo>
                    <a:pt x="3097" y="2859"/>
                    <a:pt x="2858" y="3001"/>
                    <a:pt x="2716" y="3216"/>
                  </a:cubicBezTo>
                  <a:cubicBezTo>
                    <a:pt x="2668" y="3192"/>
                    <a:pt x="2644" y="3168"/>
                    <a:pt x="2596" y="3168"/>
                  </a:cubicBezTo>
                  <a:lnTo>
                    <a:pt x="2596" y="2763"/>
                  </a:lnTo>
                  <a:cubicBezTo>
                    <a:pt x="2882" y="2644"/>
                    <a:pt x="3120" y="2358"/>
                    <a:pt x="3120" y="2025"/>
                  </a:cubicBezTo>
                  <a:lnTo>
                    <a:pt x="3120" y="1549"/>
                  </a:lnTo>
                  <a:cubicBezTo>
                    <a:pt x="3073" y="406"/>
                    <a:pt x="2382" y="72"/>
                    <a:pt x="2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0" name="Google Shape;990;p57"/>
          <p:cNvGrpSpPr/>
          <p:nvPr/>
        </p:nvGrpSpPr>
        <p:grpSpPr>
          <a:xfrm flipH="1">
            <a:off x="7681363" y="3916567"/>
            <a:ext cx="578775" cy="525200"/>
            <a:chOff x="1698875" y="1584550"/>
            <a:chExt cx="578775" cy="525200"/>
          </a:xfrm>
        </p:grpSpPr>
        <p:sp>
          <p:nvSpPr>
            <p:cNvPr id="991" name="Google Shape;991;p57"/>
            <p:cNvSpPr/>
            <p:nvPr/>
          </p:nvSpPr>
          <p:spPr>
            <a:xfrm>
              <a:off x="1698875" y="1584550"/>
              <a:ext cx="578775" cy="394825"/>
            </a:xfrm>
            <a:custGeom>
              <a:avLst/>
              <a:gdLst/>
              <a:ahLst/>
              <a:cxnLst/>
              <a:rect l="l" t="t" r="r" b="b"/>
              <a:pathLst>
                <a:path w="23151" h="15793" extrusionOk="0">
                  <a:moveTo>
                    <a:pt x="18824" y="1"/>
                  </a:moveTo>
                  <a:cubicBezTo>
                    <a:pt x="9978" y="1"/>
                    <a:pt x="2000" y="6135"/>
                    <a:pt x="34" y="15126"/>
                  </a:cubicBezTo>
                  <a:cubicBezTo>
                    <a:pt x="1" y="15192"/>
                    <a:pt x="1" y="15293"/>
                    <a:pt x="1" y="15359"/>
                  </a:cubicBezTo>
                  <a:lnTo>
                    <a:pt x="2136" y="15793"/>
                  </a:lnTo>
                  <a:cubicBezTo>
                    <a:pt x="2136" y="15726"/>
                    <a:pt x="2169" y="15659"/>
                    <a:pt x="2169" y="15593"/>
                  </a:cubicBezTo>
                  <a:cubicBezTo>
                    <a:pt x="3170" y="10989"/>
                    <a:pt x="5938" y="7253"/>
                    <a:pt x="9641" y="4885"/>
                  </a:cubicBezTo>
                  <a:cubicBezTo>
                    <a:pt x="12338" y="3169"/>
                    <a:pt x="15522" y="2191"/>
                    <a:pt x="18848" y="2191"/>
                  </a:cubicBezTo>
                  <a:cubicBezTo>
                    <a:pt x="20047" y="2191"/>
                    <a:pt x="21264" y="2318"/>
                    <a:pt x="22484" y="2583"/>
                  </a:cubicBezTo>
                  <a:cubicBezTo>
                    <a:pt x="22550" y="2583"/>
                    <a:pt x="22584" y="2617"/>
                    <a:pt x="22650" y="2650"/>
                  </a:cubicBezTo>
                  <a:lnTo>
                    <a:pt x="23151" y="515"/>
                  </a:lnTo>
                  <a:cubicBezTo>
                    <a:pt x="23084" y="482"/>
                    <a:pt x="23017" y="482"/>
                    <a:pt x="22951" y="449"/>
                  </a:cubicBezTo>
                  <a:cubicBezTo>
                    <a:pt x="21567" y="146"/>
                    <a:pt x="20185" y="1"/>
                    <a:pt x="18824"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57"/>
            <p:cNvSpPr/>
            <p:nvPr/>
          </p:nvSpPr>
          <p:spPr>
            <a:xfrm>
              <a:off x="1840650" y="1729825"/>
              <a:ext cx="404475" cy="278750"/>
            </a:xfrm>
            <a:custGeom>
              <a:avLst/>
              <a:gdLst/>
              <a:ahLst/>
              <a:cxnLst/>
              <a:rect l="l" t="t" r="r" b="b"/>
              <a:pathLst>
                <a:path w="16179" h="11150" extrusionOk="0">
                  <a:moveTo>
                    <a:pt x="13147" y="0"/>
                  </a:moveTo>
                  <a:cubicBezTo>
                    <a:pt x="6969" y="0"/>
                    <a:pt x="1394" y="4271"/>
                    <a:pt x="34" y="10549"/>
                  </a:cubicBezTo>
                  <a:cubicBezTo>
                    <a:pt x="34" y="10616"/>
                    <a:pt x="34" y="10649"/>
                    <a:pt x="1" y="10716"/>
                  </a:cubicBezTo>
                  <a:lnTo>
                    <a:pt x="2135" y="11149"/>
                  </a:lnTo>
                  <a:cubicBezTo>
                    <a:pt x="2169" y="11116"/>
                    <a:pt x="2169" y="11083"/>
                    <a:pt x="2169" y="11016"/>
                  </a:cubicBezTo>
                  <a:cubicBezTo>
                    <a:pt x="2836" y="8014"/>
                    <a:pt x="4671" y="5512"/>
                    <a:pt x="7072" y="3978"/>
                  </a:cubicBezTo>
                  <a:cubicBezTo>
                    <a:pt x="8859" y="2827"/>
                    <a:pt x="10968" y="2180"/>
                    <a:pt x="13150" y="2180"/>
                  </a:cubicBezTo>
                  <a:cubicBezTo>
                    <a:pt x="13943" y="2180"/>
                    <a:pt x="14745" y="2265"/>
                    <a:pt x="15545" y="2443"/>
                  </a:cubicBezTo>
                  <a:cubicBezTo>
                    <a:pt x="15612" y="2443"/>
                    <a:pt x="15645" y="2476"/>
                    <a:pt x="15678" y="2476"/>
                  </a:cubicBezTo>
                  <a:lnTo>
                    <a:pt x="16179" y="342"/>
                  </a:lnTo>
                  <a:cubicBezTo>
                    <a:pt x="16112" y="342"/>
                    <a:pt x="16079" y="308"/>
                    <a:pt x="16012" y="308"/>
                  </a:cubicBezTo>
                  <a:cubicBezTo>
                    <a:pt x="15052" y="100"/>
                    <a:pt x="14092" y="0"/>
                    <a:pt x="13147" y="0"/>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57"/>
            <p:cNvSpPr/>
            <p:nvPr/>
          </p:nvSpPr>
          <p:spPr>
            <a:xfrm>
              <a:off x="1974075" y="1866325"/>
              <a:ext cx="240200" cy="169775"/>
            </a:xfrm>
            <a:custGeom>
              <a:avLst/>
              <a:gdLst/>
              <a:ahLst/>
              <a:cxnLst/>
              <a:rect l="l" t="t" r="r" b="b"/>
              <a:pathLst>
                <a:path w="9608" h="6791" extrusionOk="0">
                  <a:moveTo>
                    <a:pt x="7806" y="1"/>
                  </a:moveTo>
                  <a:cubicBezTo>
                    <a:pt x="4158" y="1"/>
                    <a:pt x="843" y="2527"/>
                    <a:pt x="34" y="6256"/>
                  </a:cubicBezTo>
                  <a:cubicBezTo>
                    <a:pt x="34" y="6290"/>
                    <a:pt x="34" y="6323"/>
                    <a:pt x="1" y="6357"/>
                  </a:cubicBezTo>
                  <a:lnTo>
                    <a:pt x="2169" y="6790"/>
                  </a:lnTo>
                  <a:cubicBezTo>
                    <a:pt x="2169" y="6757"/>
                    <a:pt x="2169" y="6757"/>
                    <a:pt x="2169" y="6723"/>
                  </a:cubicBezTo>
                  <a:cubicBezTo>
                    <a:pt x="2503" y="5189"/>
                    <a:pt x="3437" y="3888"/>
                    <a:pt x="4704" y="3088"/>
                  </a:cubicBezTo>
                  <a:cubicBezTo>
                    <a:pt x="5604" y="2504"/>
                    <a:pt x="6681" y="2186"/>
                    <a:pt x="7794" y="2186"/>
                  </a:cubicBezTo>
                  <a:cubicBezTo>
                    <a:pt x="8207" y="2186"/>
                    <a:pt x="8625" y="2230"/>
                    <a:pt x="9041" y="2320"/>
                  </a:cubicBezTo>
                  <a:lnTo>
                    <a:pt x="9107" y="2320"/>
                  </a:lnTo>
                  <a:lnTo>
                    <a:pt x="9608" y="219"/>
                  </a:lnTo>
                  <a:cubicBezTo>
                    <a:pt x="9574" y="185"/>
                    <a:pt x="9541" y="185"/>
                    <a:pt x="9508" y="185"/>
                  </a:cubicBezTo>
                  <a:cubicBezTo>
                    <a:pt x="8938" y="61"/>
                    <a:pt x="8368" y="1"/>
                    <a:pt x="7806"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57"/>
            <p:cNvSpPr/>
            <p:nvPr/>
          </p:nvSpPr>
          <p:spPr>
            <a:xfrm>
              <a:off x="2118350" y="2020575"/>
              <a:ext cx="101775" cy="89175"/>
            </a:xfrm>
            <a:custGeom>
              <a:avLst/>
              <a:gdLst/>
              <a:ahLst/>
              <a:cxnLst/>
              <a:rect l="l" t="t" r="r" b="b"/>
              <a:pathLst>
                <a:path w="4071" h="3567" extrusionOk="0">
                  <a:moveTo>
                    <a:pt x="2039" y="1"/>
                  </a:moveTo>
                  <a:cubicBezTo>
                    <a:pt x="1707" y="1"/>
                    <a:pt x="1370" y="93"/>
                    <a:pt x="1068" y="287"/>
                  </a:cubicBezTo>
                  <a:cubicBezTo>
                    <a:pt x="234" y="820"/>
                    <a:pt x="1" y="1921"/>
                    <a:pt x="534" y="2755"/>
                  </a:cubicBezTo>
                  <a:cubicBezTo>
                    <a:pt x="879" y="3272"/>
                    <a:pt x="1460" y="3566"/>
                    <a:pt x="2053" y="3566"/>
                  </a:cubicBezTo>
                  <a:cubicBezTo>
                    <a:pt x="2378" y="3566"/>
                    <a:pt x="2707" y="3478"/>
                    <a:pt x="3003" y="3289"/>
                  </a:cubicBezTo>
                  <a:cubicBezTo>
                    <a:pt x="3803" y="2755"/>
                    <a:pt x="4070" y="1654"/>
                    <a:pt x="3536" y="820"/>
                  </a:cubicBezTo>
                  <a:cubicBezTo>
                    <a:pt x="3196" y="288"/>
                    <a:pt x="2625" y="1"/>
                    <a:pt x="2039"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8"/>
        <p:cNvGrpSpPr/>
        <p:nvPr/>
      </p:nvGrpSpPr>
      <p:grpSpPr>
        <a:xfrm>
          <a:off x="0" y="0"/>
          <a:ext cx="0" cy="0"/>
          <a:chOff x="0" y="0"/>
          <a:chExt cx="0" cy="0"/>
        </a:xfrm>
      </p:grpSpPr>
      <p:sp>
        <p:nvSpPr>
          <p:cNvPr id="999" name="Google Shape;999;p58"/>
          <p:cNvSpPr txBox="1">
            <a:spLocks noGrp="1"/>
          </p:cNvSpPr>
          <p:nvPr>
            <p:ph type="subTitle" idx="1"/>
          </p:nvPr>
        </p:nvSpPr>
        <p:spPr>
          <a:xfrm>
            <a:off x="713225" y="1404427"/>
            <a:ext cx="3920100" cy="37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Jupiter’s rotation period</a:t>
            </a:r>
            <a:endParaRPr/>
          </a:p>
        </p:txBody>
      </p:sp>
      <p:sp>
        <p:nvSpPr>
          <p:cNvPr id="1000" name="Google Shape;1000;p58"/>
          <p:cNvSpPr txBox="1">
            <a:spLocks noGrp="1"/>
          </p:cNvSpPr>
          <p:nvPr>
            <p:ph type="title"/>
          </p:nvPr>
        </p:nvSpPr>
        <p:spPr>
          <a:xfrm>
            <a:off x="713225" y="613522"/>
            <a:ext cx="39201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9h 55m 23s</a:t>
            </a:r>
            <a:endParaRPr/>
          </a:p>
        </p:txBody>
      </p:sp>
      <p:sp>
        <p:nvSpPr>
          <p:cNvPr id="1001" name="Google Shape;1001;p58"/>
          <p:cNvSpPr txBox="1">
            <a:spLocks noGrp="1"/>
          </p:cNvSpPr>
          <p:nvPr>
            <p:ph type="title" idx="2"/>
          </p:nvPr>
        </p:nvSpPr>
        <p:spPr>
          <a:xfrm>
            <a:off x="2611950" y="1987427"/>
            <a:ext cx="39201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333,000</a:t>
            </a:r>
            <a:endParaRPr/>
          </a:p>
        </p:txBody>
      </p:sp>
      <p:sp>
        <p:nvSpPr>
          <p:cNvPr id="1002" name="Google Shape;1002;p58"/>
          <p:cNvSpPr txBox="1">
            <a:spLocks noGrp="1"/>
          </p:cNvSpPr>
          <p:nvPr>
            <p:ph type="subTitle" idx="3"/>
          </p:nvPr>
        </p:nvSpPr>
        <p:spPr>
          <a:xfrm>
            <a:off x="2611950" y="2780902"/>
            <a:ext cx="3920100" cy="37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Sun’s mass compared to Earth’s</a:t>
            </a:r>
            <a:endParaRPr/>
          </a:p>
        </p:txBody>
      </p:sp>
      <p:sp>
        <p:nvSpPr>
          <p:cNvPr id="1003" name="Google Shape;1003;p58"/>
          <p:cNvSpPr txBox="1">
            <a:spLocks noGrp="1"/>
          </p:cNvSpPr>
          <p:nvPr>
            <p:ph type="title" idx="4"/>
          </p:nvPr>
        </p:nvSpPr>
        <p:spPr>
          <a:xfrm>
            <a:off x="4510675" y="3361331"/>
            <a:ext cx="39201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386,000 km</a:t>
            </a:r>
            <a:endParaRPr/>
          </a:p>
        </p:txBody>
      </p:sp>
      <p:sp>
        <p:nvSpPr>
          <p:cNvPr id="1004" name="Google Shape;1004;p58"/>
          <p:cNvSpPr txBox="1">
            <a:spLocks noGrp="1"/>
          </p:cNvSpPr>
          <p:nvPr>
            <p:ph type="subTitle" idx="5"/>
          </p:nvPr>
        </p:nvSpPr>
        <p:spPr>
          <a:xfrm>
            <a:off x="4510675" y="4157378"/>
            <a:ext cx="3920100" cy="37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Distance between Earth and the Moon</a:t>
            </a:r>
            <a:endParaRPr/>
          </a:p>
        </p:txBody>
      </p:sp>
      <p:grpSp>
        <p:nvGrpSpPr>
          <p:cNvPr id="1005" name="Google Shape;1005;p58"/>
          <p:cNvGrpSpPr/>
          <p:nvPr/>
        </p:nvGrpSpPr>
        <p:grpSpPr>
          <a:xfrm>
            <a:off x="7237919" y="736225"/>
            <a:ext cx="942008" cy="887961"/>
            <a:chOff x="5656675" y="539500"/>
            <a:chExt cx="668850" cy="630475"/>
          </a:xfrm>
        </p:grpSpPr>
        <p:grpSp>
          <p:nvGrpSpPr>
            <p:cNvPr id="1006" name="Google Shape;1006;p58"/>
            <p:cNvGrpSpPr/>
            <p:nvPr/>
          </p:nvGrpSpPr>
          <p:grpSpPr>
            <a:xfrm>
              <a:off x="5656675" y="539500"/>
              <a:ext cx="668850" cy="630475"/>
              <a:chOff x="5656675" y="539500"/>
              <a:chExt cx="668850" cy="630475"/>
            </a:xfrm>
          </p:grpSpPr>
          <p:sp>
            <p:nvSpPr>
              <p:cNvPr id="1007" name="Google Shape;1007;p58"/>
              <p:cNvSpPr/>
              <p:nvPr/>
            </p:nvSpPr>
            <p:spPr>
              <a:xfrm>
                <a:off x="5656675" y="539500"/>
                <a:ext cx="630475" cy="630475"/>
              </a:xfrm>
              <a:custGeom>
                <a:avLst/>
                <a:gdLst/>
                <a:ahLst/>
                <a:cxnLst/>
                <a:rect l="l" t="t" r="r" b="b"/>
                <a:pathLst>
                  <a:path w="25219" h="25219" extrusionOk="0">
                    <a:moveTo>
                      <a:pt x="12610" y="0"/>
                    </a:moveTo>
                    <a:cubicBezTo>
                      <a:pt x="6572" y="0"/>
                      <a:pt x="1535" y="4236"/>
                      <a:pt x="301" y="9874"/>
                    </a:cubicBezTo>
                    <a:cubicBezTo>
                      <a:pt x="268" y="9907"/>
                      <a:pt x="268" y="9941"/>
                      <a:pt x="268" y="9941"/>
                    </a:cubicBezTo>
                    <a:cubicBezTo>
                      <a:pt x="268" y="10041"/>
                      <a:pt x="234" y="10107"/>
                      <a:pt x="234" y="10207"/>
                    </a:cubicBezTo>
                    <a:cubicBezTo>
                      <a:pt x="201" y="10374"/>
                      <a:pt x="168" y="10574"/>
                      <a:pt x="134" y="10741"/>
                    </a:cubicBezTo>
                    <a:cubicBezTo>
                      <a:pt x="101" y="10841"/>
                      <a:pt x="101" y="10908"/>
                      <a:pt x="101" y="11008"/>
                    </a:cubicBezTo>
                    <a:cubicBezTo>
                      <a:pt x="68" y="11108"/>
                      <a:pt x="68" y="11208"/>
                      <a:pt x="68" y="11275"/>
                    </a:cubicBezTo>
                    <a:cubicBezTo>
                      <a:pt x="34" y="11442"/>
                      <a:pt x="34" y="11575"/>
                      <a:pt x="34" y="11742"/>
                    </a:cubicBezTo>
                    <a:cubicBezTo>
                      <a:pt x="1" y="11909"/>
                      <a:pt x="1" y="12075"/>
                      <a:pt x="1" y="12276"/>
                    </a:cubicBezTo>
                    <a:cubicBezTo>
                      <a:pt x="1" y="12376"/>
                      <a:pt x="1" y="12509"/>
                      <a:pt x="1" y="12609"/>
                    </a:cubicBezTo>
                    <a:cubicBezTo>
                      <a:pt x="1" y="19581"/>
                      <a:pt x="5638" y="25218"/>
                      <a:pt x="12610" y="25218"/>
                    </a:cubicBezTo>
                    <a:lnTo>
                      <a:pt x="13244" y="25218"/>
                    </a:lnTo>
                    <a:cubicBezTo>
                      <a:pt x="13344" y="25218"/>
                      <a:pt x="13477" y="25218"/>
                      <a:pt x="13577" y="25185"/>
                    </a:cubicBezTo>
                    <a:cubicBezTo>
                      <a:pt x="13711" y="25185"/>
                      <a:pt x="13844" y="25185"/>
                      <a:pt x="13944" y="25151"/>
                    </a:cubicBezTo>
                    <a:cubicBezTo>
                      <a:pt x="14044" y="25151"/>
                      <a:pt x="14111" y="25151"/>
                      <a:pt x="14211" y="25118"/>
                    </a:cubicBezTo>
                    <a:cubicBezTo>
                      <a:pt x="14311" y="25118"/>
                      <a:pt x="14411" y="25085"/>
                      <a:pt x="14511" y="25085"/>
                    </a:cubicBezTo>
                    <a:cubicBezTo>
                      <a:pt x="14678" y="25051"/>
                      <a:pt x="14811" y="25051"/>
                      <a:pt x="14945" y="25018"/>
                    </a:cubicBezTo>
                    <a:cubicBezTo>
                      <a:pt x="15212" y="24951"/>
                      <a:pt x="15479" y="24918"/>
                      <a:pt x="15745" y="24851"/>
                    </a:cubicBezTo>
                    <a:cubicBezTo>
                      <a:pt x="15745" y="24851"/>
                      <a:pt x="15745" y="24818"/>
                      <a:pt x="15745" y="24818"/>
                    </a:cubicBezTo>
                    <a:cubicBezTo>
                      <a:pt x="17046" y="24484"/>
                      <a:pt x="18281" y="23951"/>
                      <a:pt x="19381" y="23250"/>
                    </a:cubicBezTo>
                    <a:cubicBezTo>
                      <a:pt x="21750" y="21749"/>
                      <a:pt x="23551" y="19514"/>
                      <a:pt x="24485" y="16812"/>
                    </a:cubicBezTo>
                    <a:cubicBezTo>
                      <a:pt x="24618" y="16479"/>
                      <a:pt x="24719" y="16145"/>
                      <a:pt x="24819" y="15811"/>
                    </a:cubicBezTo>
                    <a:cubicBezTo>
                      <a:pt x="24852" y="15645"/>
                      <a:pt x="24885" y="15478"/>
                      <a:pt x="24919" y="15311"/>
                    </a:cubicBezTo>
                    <a:cubicBezTo>
                      <a:pt x="24952" y="15144"/>
                      <a:pt x="24985" y="15011"/>
                      <a:pt x="25019" y="14877"/>
                    </a:cubicBezTo>
                    <a:cubicBezTo>
                      <a:pt x="25019" y="14877"/>
                      <a:pt x="25019" y="14844"/>
                      <a:pt x="25019" y="14844"/>
                    </a:cubicBezTo>
                    <a:cubicBezTo>
                      <a:pt x="25019" y="14811"/>
                      <a:pt x="25052" y="14744"/>
                      <a:pt x="25052" y="14677"/>
                    </a:cubicBezTo>
                    <a:cubicBezTo>
                      <a:pt x="25085" y="14544"/>
                      <a:pt x="25085" y="14410"/>
                      <a:pt x="25119" y="14244"/>
                    </a:cubicBezTo>
                    <a:cubicBezTo>
                      <a:pt x="25119" y="14244"/>
                      <a:pt x="25119" y="14244"/>
                      <a:pt x="25119" y="14210"/>
                    </a:cubicBezTo>
                    <a:cubicBezTo>
                      <a:pt x="25119" y="14043"/>
                      <a:pt x="25152" y="13877"/>
                      <a:pt x="25186" y="13710"/>
                    </a:cubicBezTo>
                    <a:cubicBezTo>
                      <a:pt x="25186" y="13576"/>
                      <a:pt x="25186" y="13443"/>
                      <a:pt x="25186" y="13343"/>
                    </a:cubicBezTo>
                    <a:cubicBezTo>
                      <a:pt x="25186" y="13310"/>
                      <a:pt x="25186" y="13276"/>
                      <a:pt x="25186" y="13276"/>
                    </a:cubicBezTo>
                    <a:cubicBezTo>
                      <a:pt x="25219" y="13210"/>
                      <a:pt x="25219" y="13109"/>
                      <a:pt x="25219" y="13043"/>
                    </a:cubicBezTo>
                    <a:cubicBezTo>
                      <a:pt x="25219" y="12909"/>
                      <a:pt x="25219" y="12776"/>
                      <a:pt x="25219" y="12609"/>
                    </a:cubicBezTo>
                    <a:cubicBezTo>
                      <a:pt x="25219" y="12509"/>
                      <a:pt x="25219" y="12376"/>
                      <a:pt x="25219" y="12276"/>
                    </a:cubicBezTo>
                    <a:cubicBezTo>
                      <a:pt x="25219" y="12075"/>
                      <a:pt x="25186" y="11909"/>
                      <a:pt x="25186" y="11742"/>
                    </a:cubicBezTo>
                    <a:cubicBezTo>
                      <a:pt x="25186" y="11575"/>
                      <a:pt x="25152" y="11442"/>
                      <a:pt x="25152" y="11275"/>
                    </a:cubicBezTo>
                    <a:cubicBezTo>
                      <a:pt x="25152" y="11208"/>
                      <a:pt x="25119" y="11108"/>
                      <a:pt x="25119" y="11008"/>
                    </a:cubicBezTo>
                    <a:cubicBezTo>
                      <a:pt x="25119" y="10908"/>
                      <a:pt x="25085" y="10841"/>
                      <a:pt x="25085" y="10741"/>
                    </a:cubicBezTo>
                    <a:cubicBezTo>
                      <a:pt x="25052" y="10574"/>
                      <a:pt x="25019" y="10374"/>
                      <a:pt x="24985" y="10207"/>
                    </a:cubicBezTo>
                    <a:cubicBezTo>
                      <a:pt x="24985" y="10107"/>
                      <a:pt x="24952" y="10041"/>
                      <a:pt x="24919" y="9941"/>
                    </a:cubicBezTo>
                    <a:cubicBezTo>
                      <a:pt x="24919" y="9941"/>
                      <a:pt x="24919" y="9907"/>
                      <a:pt x="24919" y="9874"/>
                    </a:cubicBezTo>
                    <a:cubicBezTo>
                      <a:pt x="23651" y="4236"/>
                      <a:pt x="18614" y="0"/>
                      <a:pt x="12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58"/>
              <p:cNvSpPr/>
              <p:nvPr/>
            </p:nvSpPr>
            <p:spPr>
              <a:xfrm>
                <a:off x="5656675" y="786325"/>
                <a:ext cx="668850" cy="383650"/>
              </a:xfrm>
              <a:custGeom>
                <a:avLst/>
                <a:gdLst/>
                <a:ahLst/>
                <a:cxnLst/>
                <a:rect l="l" t="t" r="r" b="b"/>
                <a:pathLst>
                  <a:path w="26754" h="15346" extrusionOk="0">
                    <a:moveTo>
                      <a:pt x="301" y="1"/>
                    </a:moveTo>
                    <a:cubicBezTo>
                      <a:pt x="268" y="34"/>
                      <a:pt x="268" y="68"/>
                      <a:pt x="268" y="68"/>
                    </a:cubicBezTo>
                    <a:cubicBezTo>
                      <a:pt x="268" y="168"/>
                      <a:pt x="234" y="234"/>
                      <a:pt x="234" y="334"/>
                    </a:cubicBezTo>
                    <a:cubicBezTo>
                      <a:pt x="201" y="501"/>
                      <a:pt x="168" y="701"/>
                      <a:pt x="134" y="868"/>
                    </a:cubicBezTo>
                    <a:cubicBezTo>
                      <a:pt x="101" y="968"/>
                      <a:pt x="101" y="1035"/>
                      <a:pt x="101" y="1135"/>
                    </a:cubicBezTo>
                    <a:cubicBezTo>
                      <a:pt x="68" y="1235"/>
                      <a:pt x="68" y="1335"/>
                      <a:pt x="68" y="1402"/>
                    </a:cubicBezTo>
                    <a:cubicBezTo>
                      <a:pt x="34" y="1569"/>
                      <a:pt x="34" y="1702"/>
                      <a:pt x="34" y="1869"/>
                    </a:cubicBezTo>
                    <a:cubicBezTo>
                      <a:pt x="1" y="2036"/>
                      <a:pt x="1" y="2202"/>
                      <a:pt x="1" y="2403"/>
                    </a:cubicBezTo>
                    <a:cubicBezTo>
                      <a:pt x="1" y="2503"/>
                      <a:pt x="1" y="2636"/>
                      <a:pt x="1" y="2736"/>
                    </a:cubicBezTo>
                    <a:cubicBezTo>
                      <a:pt x="1" y="9708"/>
                      <a:pt x="5638" y="15345"/>
                      <a:pt x="12610" y="15345"/>
                    </a:cubicBezTo>
                    <a:lnTo>
                      <a:pt x="13244" y="15345"/>
                    </a:lnTo>
                    <a:cubicBezTo>
                      <a:pt x="13344" y="15345"/>
                      <a:pt x="13477" y="15345"/>
                      <a:pt x="13577" y="15312"/>
                    </a:cubicBezTo>
                    <a:cubicBezTo>
                      <a:pt x="13711" y="15312"/>
                      <a:pt x="13844" y="15312"/>
                      <a:pt x="13944" y="15278"/>
                    </a:cubicBezTo>
                    <a:cubicBezTo>
                      <a:pt x="14044" y="15278"/>
                      <a:pt x="14111" y="15278"/>
                      <a:pt x="14211" y="15245"/>
                    </a:cubicBezTo>
                    <a:cubicBezTo>
                      <a:pt x="14311" y="15245"/>
                      <a:pt x="14411" y="15212"/>
                      <a:pt x="14511" y="15212"/>
                    </a:cubicBezTo>
                    <a:cubicBezTo>
                      <a:pt x="14678" y="15178"/>
                      <a:pt x="14811" y="15178"/>
                      <a:pt x="14945" y="15145"/>
                    </a:cubicBezTo>
                    <a:cubicBezTo>
                      <a:pt x="15212" y="15078"/>
                      <a:pt x="15479" y="15045"/>
                      <a:pt x="15745" y="14978"/>
                    </a:cubicBezTo>
                    <a:cubicBezTo>
                      <a:pt x="15745" y="14978"/>
                      <a:pt x="15745" y="14945"/>
                      <a:pt x="15745" y="14945"/>
                    </a:cubicBezTo>
                    <a:cubicBezTo>
                      <a:pt x="17046" y="14611"/>
                      <a:pt x="18281" y="14078"/>
                      <a:pt x="19381" y="13377"/>
                    </a:cubicBezTo>
                    <a:lnTo>
                      <a:pt x="26753" y="15345"/>
                    </a:lnTo>
                    <a:lnTo>
                      <a:pt x="24485" y="6939"/>
                    </a:lnTo>
                    <a:cubicBezTo>
                      <a:pt x="24618" y="6639"/>
                      <a:pt x="24719" y="6272"/>
                      <a:pt x="24819" y="5938"/>
                    </a:cubicBezTo>
                    <a:cubicBezTo>
                      <a:pt x="24852" y="5772"/>
                      <a:pt x="24885" y="5605"/>
                      <a:pt x="24919" y="5438"/>
                    </a:cubicBezTo>
                    <a:cubicBezTo>
                      <a:pt x="24952" y="5271"/>
                      <a:pt x="24985" y="5138"/>
                      <a:pt x="25019" y="5004"/>
                    </a:cubicBezTo>
                    <a:cubicBezTo>
                      <a:pt x="25019" y="5004"/>
                      <a:pt x="25019" y="4971"/>
                      <a:pt x="25019" y="4971"/>
                    </a:cubicBezTo>
                    <a:cubicBezTo>
                      <a:pt x="25019" y="4938"/>
                      <a:pt x="25052" y="4871"/>
                      <a:pt x="25052" y="4804"/>
                    </a:cubicBezTo>
                    <a:cubicBezTo>
                      <a:pt x="25085" y="4671"/>
                      <a:pt x="25085" y="4537"/>
                      <a:pt x="25119" y="4371"/>
                    </a:cubicBezTo>
                    <a:cubicBezTo>
                      <a:pt x="25119" y="4371"/>
                      <a:pt x="25119" y="4371"/>
                      <a:pt x="25119" y="4337"/>
                    </a:cubicBezTo>
                    <a:cubicBezTo>
                      <a:pt x="25152" y="4170"/>
                      <a:pt x="25152" y="4004"/>
                      <a:pt x="25186" y="3837"/>
                    </a:cubicBezTo>
                    <a:cubicBezTo>
                      <a:pt x="25186" y="3703"/>
                      <a:pt x="25186" y="3570"/>
                      <a:pt x="25186" y="3470"/>
                    </a:cubicBezTo>
                    <a:cubicBezTo>
                      <a:pt x="25186" y="3437"/>
                      <a:pt x="25186" y="3403"/>
                      <a:pt x="25186" y="3403"/>
                    </a:cubicBezTo>
                    <a:cubicBezTo>
                      <a:pt x="25219" y="3337"/>
                      <a:pt x="25219" y="3236"/>
                      <a:pt x="25219" y="3170"/>
                    </a:cubicBezTo>
                    <a:cubicBezTo>
                      <a:pt x="25219" y="3036"/>
                      <a:pt x="25219" y="2903"/>
                      <a:pt x="25219" y="2736"/>
                    </a:cubicBezTo>
                    <a:cubicBezTo>
                      <a:pt x="25219" y="2636"/>
                      <a:pt x="25219" y="2503"/>
                      <a:pt x="25219" y="2403"/>
                    </a:cubicBezTo>
                    <a:cubicBezTo>
                      <a:pt x="25219" y="2202"/>
                      <a:pt x="25186" y="2036"/>
                      <a:pt x="25186" y="1869"/>
                    </a:cubicBezTo>
                    <a:cubicBezTo>
                      <a:pt x="25186" y="1702"/>
                      <a:pt x="25152" y="1569"/>
                      <a:pt x="25152" y="1402"/>
                    </a:cubicBezTo>
                    <a:cubicBezTo>
                      <a:pt x="25152" y="1335"/>
                      <a:pt x="25119" y="1235"/>
                      <a:pt x="25119" y="1135"/>
                    </a:cubicBezTo>
                    <a:cubicBezTo>
                      <a:pt x="25119" y="1035"/>
                      <a:pt x="25085" y="968"/>
                      <a:pt x="25085" y="868"/>
                    </a:cubicBezTo>
                    <a:cubicBezTo>
                      <a:pt x="25052" y="701"/>
                      <a:pt x="25019" y="501"/>
                      <a:pt x="24985" y="334"/>
                    </a:cubicBezTo>
                    <a:cubicBezTo>
                      <a:pt x="24985" y="234"/>
                      <a:pt x="24952" y="168"/>
                      <a:pt x="24919" y="68"/>
                    </a:cubicBezTo>
                    <a:cubicBezTo>
                      <a:pt x="24919" y="68"/>
                      <a:pt x="24919" y="34"/>
                      <a:pt x="24919" y="1"/>
                    </a:cubicBezTo>
                    <a:cubicBezTo>
                      <a:pt x="23651" y="5638"/>
                      <a:pt x="18614" y="9875"/>
                      <a:pt x="12610" y="9875"/>
                    </a:cubicBezTo>
                    <a:cubicBezTo>
                      <a:pt x="6572" y="9875"/>
                      <a:pt x="1535" y="5638"/>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58"/>
            <p:cNvGrpSpPr/>
            <p:nvPr/>
          </p:nvGrpSpPr>
          <p:grpSpPr>
            <a:xfrm>
              <a:off x="5781366" y="668326"/>
              <a:ext cx="373802" cy="372773"/>
              <a:chOff x="1852725" y="2150500"/>
              <a:chExt cx="222700" cy="222100"/>
            </a:xfrm>
          </p:grpSpPr>
          <p:sp>
            <p:nvSpPr>
              <p:cNvPr id="1010" name="Google Shape;1010;p58"/>
              <p:cNvSpPr/>
              <p:nvPr/>
            </p:nvSpPr>
            <p:spPr>
              <a:xfrm>
                <a:off x="1852725" y="2150500"/>
                <a:ext cx="222700" cy="222100"/>
              </a:xfrm>
              <a:custGeom>
                <a:avLst/>
                <a:gdLst/>
                <a:ahLst/>
                <a:cxnLst/>
                <a:rect l="l" t="t" r="r" b="b"/>
                <a:pathLst>
                  <a:path w="8908" h="8884" extrusionOk="0">
                    <a:moveTo>
                      <a:pt x="7431" y="1215"/>
                    </a:moveTo>
                    <a:cubicBezTo>
                      <a:pt x="7574" y="1215"/>
                      <a:pt x="7693" y="1334"/>
                      <a:pt x="7693" y="1477"/>
                    </a:cubicBezTo>
                    <a:cubicBezTo>
                      <a:pt x="7693" y="1620"/>
                      <a:pt x="7574" y="1739"/>
                      <a:pt x="7431" y="1739"/>
                    </a:cubicBezTo>
                    <a:cubicBezTo>
                      <a:pt x="7264" y="1739"/>
                      <a:pt x="7169" y="1620"/>
                      <a:pt x="7169" y="1477"/>
                    </a:cubicBezTo>
                    <a:cubicBezTo>
                      <a:pt x="7169" y="1334"/>
                      <a:pt x="7264" y="1215"/>
                      <a:pt x="7431" y="1215"/>
                    </a:cubicBezTo>
                    <a:close/>
                    <a:moveTo>
                      <a:pt x="1501" y="7145"/>
                    </a:moveTo>
                    <a:cubicBezTo>
                      <a:pt x="1644" y="7145"/>
                      <a:pt x="1763" y="7264"/>
                      <a:pt x="1763" y="7407"/>
                    </a:cubicBezTo>
                    <a:cubicBezTo>
                      <a:pt x="1763" y="7550"/>
                      <a:pt x="1644" y="7669"/>
                      <a:pt x="1501" y="7669"/>
                    </a:cubicBezTo>
                    <a:cubicBezTo>
                      <a:pt x="1358" y="7669"/>
                      <a:pt x="1239" y="7550"/>
                      <a:pt x="1239" y="7407"/>
                    </a:cubicBezTo>
                    <a:cubicBezTo>
                      <a:pt x="1239" y="7264"/>
                      <a:pt x="1358" y="7145"/>
                      <a:pt x="1501" y="7145"/>
                    </a:cubicBezTo>
                    <a:close/>
                    <a:moveTo>
                      <a:pt x="4454" y="501"/>
                    </a:moveTo>
                    <a:cubicBezTo>
                      <a:pt x="5264" y="501"/>
                      <a:pt x="6026" y="763"/>
                      <a:pt x="6693" y="1215"/>
                    </a:cubicBezTo>
                    <a:cubicBezTo>
                      <a:pt x="6645" y="1286"/>
                      <a:pt x="6645" y="1382"/>
                      <a:pt x="6645" y="1477"/>
                    </a:cubicBezTo>
                    <a:cubicBezTo>
                      <a:pt x="6645" y="1906"/>
                      <a:pt x="6979" y="2263"/>
                      <a:pt x="7431" y="2263"/>
                    </a:cubicBezTo>
                    <a:cubicBezTo>
                      <a:pt x="7526" y="2263"/>
                      <a:pt x="7622" y="2239"/>
                      <a:pt x="7693" y="2215"/>
                    </a:cubicBezTo>
                    <a:cubicBezTo>
                      <a:pt x="8145" y="2858"/>
                      <a:pt x="8384" y="3644"/>
                      <a:pt x="8384" y="4430"/>
                    </a:cubicBezTo>
                    <a:cubicBezTo>
                      <a:pt x="8384" y="5478"/>
                      <a:pt x="7979" y="6478"/>
                      <a:pt x="7240" y="7216"/>
                    </a:cubicBezTo>
                    <a:cubicBezTo>
                      <a:pt x="6502" y="7954"/>
                      <a:pt x="5502" y="8359"/>
                      <a:pt x="4454" y="8359"/>
                    </a:cubicBezTo>
                    <a:cubicBezTo>
                      <a:pt x="3645" y="8359"/>
                      <a:pt x="2882" y="8121"/>
                      <a:pt x="2239" y="7669"/>
                    </a:cubicBezTo>
                    <a:cubicBezTo>
                      <a:pt x="2263" y="7597"/>
                      <a:pt x="2287" y="7502"/>
                      <a:pt x="2287" y="7407"/>
                    </a:cubicBezTo>
                    <a:cubicBezTo>
                      <a:pt x="2287" y="6978"/>
                      <a:pt x="1930" y="6621"/>
                      <a:pt x="1501" y="6621"/>
                    </a:cubicBezTo>
                    <a:cubicBezTo>
                      <a:pt x="1406" y="6621"/>
                      <a:pt x="1311" y="6645"/>
                      <a:pt x="1215" y="6668"/>
                    </a:cubicBezTo>
                    <a:cubicBezTo>
                      <a:pt x="763" y="6025"/>
                      <a:pt x="525" y="5240"/>
                      <a:pt x="525" y="4430"/>
                    </a:cubicBezTo>
                    <a:cubicBezTo>
                      <a:pt x="525" y="3382"/>
                      <a:pt x="930" y="2406"/>
                      <a:pt x="1692" y="1667"/>
                    </a:cubicBezTo>
                    <a:cubicBezTo>
                      <a:pt x="2430" y="929"/>
                      <a:pt x="3406" y="501"/>
                      <a:pt x="4454" y="501"/>
                    </a:cubicBezTo>
                    <a:close/>
                    <a:moveTo>
                      <a:pt x="4454" y="0"/>
                    </a:moveTo>
                    <a:cubicBezTo>
                      <a:pt x="3263" y="0"/>
                      <a:pt x="2144" y="453"/>
                      <a:pt x="1311" y="1286"/>
                    </a:cubicBezTo>
                    <a:cubicBezTo>
                      <a:pt x="477" y="2144"/>
                      <a:pt x="1" y="3263"/>
                      <a:pt x="1" y="4430"/>
                    </a:cubicBezTo>
                    <a:cubicBezTo>
                      <a:pt x="1" y="5382"/>
                      <a:pt x="287" y="6264"/>
                      <a:pt x="811" y="7002"/>
                    </a:cubicBezTo>
                    <a:cubicBezTo>
                      <a:pt x="763" y="7121"/>
                      <a:pt x="715" y="7264"/>
                      <a:pt x="715" y="7407"/>
                    </a:cubicBezTo>
                    <a:cubicBezTo>
                      <a:pt x="715" y="7835"/>
                      <a:pt x="1073" y="8193"/>
                      <a:pt x="1501" y="8193"/>
                    </a:cubicBezTo>
                    <a:cubicBezTo>
                      <a:pt x="1644" y="8193"/>
                      <a:pt x="1787" y="8145"/>
                      <a:pt x="1882" y="8074"/>
                    </a:cubicBezTo>
                    <a:cubicBezTo>
                      <a:pt x="2644" y="8597"/>
                      <a:pt x="3525" y="8883"/>
                      <a:pt x="4454" y="8883"/>
                    </a:cubicBezTo>
                    <a:cubicBezTo>
                      <a:pt x="5645" y="8883"/>
                      <a:pt x="6764" y="8431"/>
                      <a:pt x="7598" y="7597"/>
                    </a:cubicBezTo>
                    <a:cubicBezTo>
                      <a:pt x="8455" y="6740"/>
                      <a:pt x="8908" y="5621"/>
                      <a:pt x="8908" y="4430"/>
                    </a:cubicBezTo>
                    <a:cubicBezTo>
                      <a:pt x="8908" y="3501"/>
                      <a:pt x="8622" y="2620"/>
                      <a:pt x="8098" y="1882"/>
                    </a:cubicBezTo>
                    <a:cubicBezTo>
                      <a:pt x="8169" y="1763"/>
                      <a:pt x="8193" y="1620"/>
                      <a:pt x="8193" y="1477"/>
                    </a:cubicBezTo>
                    <a:cubicBezTo>
                      <a:pt x="8193" y="1048"/>
                      <a:pt x="7860" y="691"/>
                      <a:pt x="7431" y="691"/>
                    </a:cubicBezTo>
                    <a:cubicBezTo>
                      <a:pt x="7264" y="691"/>
                      <a:pt x="7145" y="739"/>
                      <a:pt x="7026" y="810"/>
                    </a:cubicBezTo>
                    <a:cubicBezTo>
                      <a:pt x="6288" y="286"/>
                      <a:pt x="5383" y="0"/>
                      <a:pt x="44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58"/>
              <p:cNvSpPr/>
              <p:nvPr/>
            </p:nvSpPr>
            <p:spPr>
              <a:xfrm>
                <a:off x="1892025" y="2189800"/>
                <a:ext cx="144100" cy="143500"/>
              </a:xfrm>
              <a:custGeom>
                <a:avLst/>
                <a:gdLst/>
                <a:ahLst/>
                <a:cxnLst/>
                <a:rect l="l" t="t" r="r" b="b"/>
                <a:pathLst>
                  <a:path w="5764" h="5740" extrusionOk="0">
                    <a:moveTo>
                      <a:pt x="2620" y="524"/>
                    </a:moveTo>
                    <a:lnTo>
                      <a:pt x="2620" y="762"/>
                    </a:lnTo>
                    <a:cubicBezTo>
                      <a:pt x="2620" y="1215"/>
                      <a:pt x="2977" y="1548"/>
                      <a:pt x="3406" y="1548"/>
                    </a:cubicBezTo>
                    <a:cubicBezTo>
                      <a:pt x="3549" y="1548"/>
                      <a:pt x="3668" y="1667"/>
                      <a:pt x="3668" y="1810"/>
                    </a:cubicBezTo>
                    <a:cubicBezTo>
                      <a:pt x="3668" y="1977"/>
                      <a:pt x="3549" y="2072"/>
                      <a:pt x="3406" y="2072"/>
                    </a:cubicBezTo>
                    <a:lnTo>
                      <a:pt x="2358" y="2072"/>
                    </a:lnTo>
                    <a:cubicBezTo>
                      <a:pt x="1930" y="2072"/>
                      <a:pt x="1572" y="2429"/>
                      <a:pt x="1572" y="2858"/>
                    </a:cubicBezTo>
                    <a:cubicBezTo>
                      <a:pt x="1572" y="3025"/>
                      <a:pt x="1453" y="3120"/>
                      <a:pt x="1310" y="3120"/>
                    </a:cubicBezTo>
                    <a:lnTo>
                      <a:pt x="548" y="3120"/>
                    </a:lnTo>
                    <a:cubicBezTo>
                      <a:pt x="525" y="3048"/>
                      <a:pt x="525" y="2953"/>
                      <a:pt x="525" y="2858"/>
                    </a:cubicBezTo>
                    <a:cubicBezTo>
                      <a:pt x="525" y="1667"/>
                      <a:pt x="1453" y="667"/>
                      <a:pt x="2620" y="524"/>
                    </a:cubicBezTo>
                    <a:close/>
                    <a:moveTo>
                      <a:pt x="3144" y="524"/>
                    </a:moveTo>
                    <a:cubicBezTo>
                      <a:pt x="4335" y="667"/>
                      <a:pt x="5240" y="1667"/>
                      <a:pt x="5240" y="2858"/>
                    </a:cubicBezTo>
                    <a:cubicBezTo>
                      <a:pt x="5240" y="2953"/>
                      <a:pt x="5240" y="3048"/>
                      <a:pt x="5240" y="3120"/>
                    </a:cubicBezTo>
                    <a:lnTo>
                      <a:pt x="3930" y="3120"/>
                    </a:lnTo>
                    <a:cubicBezTo>
                      <a:pt x="3501" y="3120"/>
                      <a:pt x="3144" y="3477"/>
                      <a:pt x="3144" y="3906"/>
                    </a:cubicBezTo>
                    <a:cubicBezTo>
                      <a:pt x="3144" y="4049"/>
                      <a:pt x="3025" y="4168"/>
                      <a:pt x="2882" y="4168"/>
                    </a:cubicBezTo>
                    <a:lnTo>
                      <a:pt x="2358" y="4168"/>
                    </a:lnTo>
                    <a:cubicBezTo>
                      <a:pt x="1977" y="4168"/>
                      <a:pt x="1644" y="4453"/>
                      <a:pt x="1596" y="4835"/>
                    </a:cubicBezTo>
                    <a:cubicBezTo>
                      <a:pt x="1168" y="4549"/>
                      <a:pt x="834" y="4144"/>
                      <a:pt x="667" y="3644"/>
                    </a:cubicBezTo>
                    <a:lnTo>
                      <a:pt x="1310" y="3644"/>
                    </a:lnTo>
                    <a:cubicBezTo>
                      <a:pt x="1739" y="3644"/>
                      <a:pt x="2096" y="3310"/>
                      <a:pt x="2096" y="2858"/>
                    </a:cubicBezTo>
                    <a:cubicBezTo>
                      <a:pt x="2096" y="2715"/>
                      <a:pt x="2215" y="2596"/>
                      <a:pt x="2358" y="2596"/>
                    </a:cubicBezTo>
                    <a:lnTo>
                      <a:pt x="3406" y="2596"/>
                    </a:lnTo>
                    <a:cubicBezTo>
                      <a:pt x="3835" y="2596"/>
                      <a:pt x="4192" y="2263"/>
                      <a:pt x="4192" y="1810"/>
                    </a:cubicBezTo>
                    <a:cubicBezTo>
                      <a:pt x="4192" y="1381"/>
                      <a:pt x="3835" y="1048"/>
                      <a:pt x="3406" y="1048"/>
                    </a:cubicBezTo>
                    <a:cubicBezTo>
                      <a:pt x="3263" y="1048"/>
                      <a:pt x="3144" y="929"/>
                      <a:pt x="3144" y="762"/>
                    </a:cubicBezTo>
                    <a:lnTo>
                      <a:pt x="3144" y="524"/>
                    </a:lnTo>
                    <a:close/>
                    <a:moveTo>
                      <a:pt x="5121" y="3644"/>
                    </a:moveTo>
                    <a:cubicBezTo>
                      <a:pt x="4787" y="4573"/>
                      <a:pt x="3906" y="5216"/>
                      <a:pt x="2882" y="5216"/>
                    </a:cubicBezTo>
                    <a:cubicBezTo>
                      <a:pt x="2620" y="5216"/>
                      <a:pt x="2334" y="5168"/>
                      <a:pt x="2096" y="5096"/>
                    </a:cubicBezTo>
                    <a:lnTo>
                      <a:pt x="2096" y="4954"/>
                    </a:lnTo>
                    <a:cubicBezTo>
                      <a:pt x="2096" y="4811"/>
                      <a:pt x="2215" y="4692"/>
                      <a:pt x="2358" y="4692"/>
                    </a:cubicBezTo>
                    <a:lnTo>
                      <a:pt x="2882" y="4692"/>
                    </a:lnTo>
                    <a:cubicBezTo>
                      <a:pt x="3311" y="4692"/>
                      <a:pt x="3668" y="4358"/>
                      <a:pt x="3668" y="3906"/>
                    </a:cubicBezTo>
                    <a:cubicBezTo>
                      <a:pt x="3668" y="3763"/>
                      <a:pt x="3787" y="3644"/>
                      <a:pt x="3930" y="3644"/>
                    </a:cubicBezTo>
                    <a:close/>
                    <a:moveTo>
                      <a:pt x="2882" y="0"/>
                    </a:moveTo>
                    <a:cubicBezTo>
                      <a:pt x="1310" y="0"/>
                      <a:pt x="1" y="1286"/>
                      <a:pt x="1" y="2858"/>
                    </a:cubicBezTo>
                    <a:cubicBezTo>
                      <a:pt x="1" y="4453"/>
                      <a:pt x="1310" y="5739"/>
                      <a:pt x="2882" y="5739"/>
                    </a:cubicBezTo>
                    <a:cubicBezTo>
                      <a:pt x="4478" y="5739"/>
                      <a:pt x="5764" y="4453"/>
                      <a:pt x="5764" y="2858"/>
                    </a:cubicBezTo>
                    <a:cubicBezTo>
                      <a:pt x="5764" y="1286"/>
                      <a:pt x="4478" y="0"/>
                      <a:pt x="2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12" name="Google Shape;1012;p58"/>
          <p:cNvSpPr/>
          <p:nvPr/>
        </p:nvSpPr>
        <p:spPr>
          <a:xfrm rot="-3599935">
            <a:off x="-298308" y="2718387"/>
            <a:ext cx="3238727" cy="3012408"/>
          </a:xfrm>
          <a:custGeom>
            <a:avLst/>
            <a:gdLst/>
            <a:ahLst/>
            <a:cxnLst/>
            <a:rect l="l" t="t" r="r" b="b"/>
            <a:pathLst>
              <a:path w="131928" h="122709" extrusionOk="0">
                <a:moveTo>
                  <a:pt x="110272" y="1"/>
                </a:moveTo>
                <a:cubicBezTo>
                  <a:pt x="107794" y="1"/>
                  <a:pt x="105307" y="285"/>
                  <a:pt x="102940" y="806"/>
                </a:cubicBezTo>
                <a:cubicBezTo>
                  <a:pt x="94034" y="2774"/>
                  <a:pt x="85728" y="7411"/>
                  <a:pt x="79390" y="13982"/>
                </a:cubicBezTo>
                <a:cubicBezTo>
                  <a:pt x="71584" y="22049"/>
                  <a:pt x="64634" y="33954"/>
                  <a:pt x="53622" y="33954"/>
                </a:cubicBezTo>
                <a:cubicBezTo>
                  <a:pt x="53341" y="33954"/>
                  <a:pt x="53058" y="33946"/>
                  <a:pt x="52771" y="33930"/>
                </a:cubicBezTo>
                <a:cubicBezTo>
                  <a:pt x="48635" y="33697"/>
                  <a:pt x="44832" y="31662"/>
                  <a:pt x="40763" y="30861"/>
                </a:cubicBezTo>
                <a:cubicBezTo>
                  <a:pt x="39507" y="30623"/>
                  <a:pt x="38244" y="30510"/>
                  <a:pt x="36985" y="30510"/>
                </a:cubicBezTo>
                <a:cubicBezTo>
                  <a:pt x="29777" y="30510"/>
                  <a:pt x="22672" y="34224"/>
                  <a:pt x="17646" y="39534"/>
                </a:cubicBezTo>
                <a:cubicBezTo>
                  <a:pt x="11742" y="45772"/>
                  <a:pt x="8306" y="53944"/>
                  <a:pt x="5704" y="62117"/>
                </a:cubicBezTo>
                <a:cubicBezTo>
                  <a:pt x="2268" y="72791"/>
                  <a:pt x="0" y="84133"/>
                  <a:pt x="1801" y="95174"/>
                </a:cubicBezTo>
                <a:cubicBezTo>
                  <a:pt x="3569" y="106248"/>
                  <a:pt x="9173" y="119324"/>
                  <a:pt x="20115" y="121793"/>
                </a:cubicBezTo>
                <a:cubicBezTo>
                  <a:pt x="22930" y="122423"/>
                  <a:pt x="25939" y="122708"/>
                  <a:pt x="29054" y="122708"/>
                </a:cubicBezTo>
                <a:cubicBezTo>
                  <a:pt x="46239" y="122708"/>
                  <a:pt x="66644" y="114017"/>
                  <a:pt x="75454" y="106449"/>
                </a:cubicBezTo>
                <a:cubicBezTo>
                  <a:pt x="100138" y="85133"/>
                  <a:pt x="124556" y="59982"/>
                  <a:pt x="130460" y="27892"/>
                </a:cubicBezTo>
                <a:cubicBezTo>
                  <a:pt x="131728" y="21021"/>
                  <a:pt x="131928" y="13349"/>
                  <a:pt x="127858" y="7645"/>
                </a:cubicBezTo>
                <a:cubicBezTo>
                  <a:pt x="123958" y="2199"/>
                  <a:pt x="117154" y="1"/>
                  <a:pt x="110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13" name="Google Shape;1013;p58"/>
          <p:cNvGrpSpPr/>
          <p:nvPr/>
        </p:nvGrpSpPr>
        <p:grpSpPr>
          <a:xfrm>
            <a:off x="380250" y="3543113"/>
            <a:ext cx="2174900" cy="1600325"/>
            <a:chOff x="2708775" y="2688200"/>
            <a:chExt cx="2174900" cy="1600325"/>
          </a:xfrm>
        </p:grpSpPr>
        <p:sp>
          <p:nvSpPr>
            <p:cNvPr id="1014" name="Google Shape;1014;p58"/>
            <p:cNvSpPr/>
            <p:nvPr/>
          </p:nvSpPr>
          <p:spPr>
            <a:xfrm>
              <a:off x="2708775" y="3639725"/>
              <a:ext cx="2174900" cy="537900"/>
            </a:xfrm>
            <a:custGeom>
              <a:avLst/>
              <a:gdLst/>
              <a:ahLst/>
              <a:cxnLst/>
              <a:rect l="l" t="t" r="r" b="b"/>
              <a:pathLst>
                <a:path w="86996" h="21516" extrusionOk="0">
                  <a:moveTo>
                    <a:pt x="2435" y="0"/>
                  </a:moveTo>
                  <a:cubicBezTo>
                    <a:pt x="1101" y="0"/>
                    <a:pt x="0" y="1101"/>
                    <a:pt x="0" y="2435"/>
                  </a:cubicBezTo>
                  <a:lnTo>
                    <a:pt x="0" y="19114"/>
                  </a:lnTo>
                  <a:cubicBezTo>
                    <a:pt x="0" y="20415"/>
                    <a:pt x="1101" y="21515"/>
                    <a:pt x="2435" y="21515"/>
                  </a:cubicBezTo>
                  <a:lnTo>
                    <a:pt x="84561" y="21515"/>
                  </a:lnTo>
                  <a:cubicBezTo>
                    <a:pt x="85895" y="21515"/>
                    <a:pt x="86996" y="20415"/>
                    <a:pt x="86996" y="19114"/>
                  </a:cubicBezTo>
                  <a:lnTo>
                    <a:pt x="86996" y="2435"/>
                  </a:lnTo>
                  <a:cubicBezTo>
                    <a:pt x="86996" y="1101"/>
                    <a:pt x="85895" y="0"/>
                    <a:pt x="84561" y="0"/>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58"/>
            <p:cNvSpPr/>
            <p:nvPr/>
          </p:nvSpPr>
          <p:spPr>
            <a:xfrm>
              <a:off x="2977300" y="4177600"/>
              <a:ext cx="298575" cy="110925"/>
            </a:xfrm>
            <a:custGeom>
              <a:avLst/>
              <a:gdLst/>
              <a:ahLst/>
              <a:cxnLst/>
              <a:rect l="l" t="t" r="r" b="b"/>
              <a:pathLst>
                <a:path w="11943" h="4437" extrusionOk="0">
                  <a:moveTo>
                    <a:pt x="0" y="0"/>
                  </a:moveTo>
                  <a:lnTo>
                    <a:pt x="0" y="4437"/>
                  </a:lnTo>
                  <a:lnTo>
                    <a:pt x="11942" y="4437"/>
                  </a:lnTo>
                  <a:lnTo>
                    <a:pt x="11942" y="0"/>
                  </a:lnTo>
                  <a:close/>
                </a:path>
              </a:pathLst>
            </a:custGeom>
            <a:solidFill>
              <a:srgbClr val="638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58"/>
            <p:cNvSpPr/>
            <p:nvPr/>
          </p:nvSpPr>
          <p:spPr>
            <a:xfrm>
              <a:off x="4316575" y="4177600"/>
              <a:ext cx="298575" cy="110925"/>
            </a:xfrm>
            <a:custGeom>
              <a:avLst/>
              <a:gdLst/>
              <a:ahLst/>
              <a:cxnLst/>
              <a:rect l="l" t="t" r="r" b="b"/>
              <a:pathLst>
                <a:path w="11943" h="4437" extrusionOk="0">
                  <a:moveTo>
                    <a:pt x="1" y="0"/>
                  </a:moveTo>
                  <a:lnTo>
                    <a:pt x="1" y="4437"/>
                  </a:lnTo>
                  <a:lnTo>
                    <a:pt x="11943" y="4437"/>
                  </a:lnTo>
                  <a:lnTo>
                    <a:pt x="11943" y="0"/>
                  </a:lnTo>
                  <a:close/>
                </a:path>
              </a:pathLst>
            </a:custGeom>
            <a:solidFill>
              <a:srgbClr val="638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58"/>
            <p:cNvSpPr/>
            <p:nvPr/>
          </p:nvSpPr>
          <p:spPr>
            <a:xfrm>
              <a:off x="2949775" y="3759800"/>
              <a:ext cx="230200" cy="85075"/>
            </a:xfrm>
            <a:custGeom>
              <a:avLst/>
              <a:gdLst/>
              <a:ahLst/>
              <a:cxnLst/>
              <a:rect l="l" t="t" r="r" b="b"/>
              <a:pathLst>
                <a:path w="9208" h="3403" extrusionOk="0">
                  <a:moveTo>
                    <a:pt x="1602" y="1"/>
                  </a:moveTo>
                  <a:cubicBezTo>
                    <a:pt x="734" y="1"/>
                    <a:pt x="1" y="734"/>
                    <a:pt x="1" y="1602"/>
                  </a:cubicBezTo>
                  <a:lnTo>
                    <a:pt x="1" y="1802"/>
                  </a:lnTo>
                  <a:cubicBezTo>
                    <a:pt x="1" y="2702"/>
                    <a:pt x="734" y="3403"/>
                    <a:pt x="1602" y="3403"/>
                  </a:cubicBezTo>
                  <a:lnTo>
                    <a:pt x="7606" y="3403"/>
                  </a:lnTo>
                  <a:cubicBezTo>
                    <a:pt x="8507" y="3403"/>
                    <a:pt x="9207" y="2702"/>
                    <a:pt x="9207" y="1802"/>
                  </a:cubicBezTo>
                  <a:lnTo>
                    <a:pt x="9207" y="1602"/>
                  </a:lnTo>
                  <a:cubicBezTo>
                    <a:pt x="9207" y="734"/>
                    <a:pt x="8507" y="1"/>
                    <a:pt x="7606" y="1"/>
                  </a:cubicBezTo>
                  <a:close/>
                </a:path>
              </a:pathLst>
            </a:custGeom>
            <a:solidFill>
              <a:srgbClr val="F24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58"/>
            <p:cNvSpPr/>
            <p:nvPr/>
          </p:nvSpPr>
          <p:spPr>
            <a:xfrm>
              <a:off x="3351725" y="3759800"/>
              <a:ext cx="230200" cy="85075"/>
            </a:xfrm>
            <a:custGeom>
              <a:avLst/>
              <a:gdLst/>
              <a:ahLst/>
              <a:cxnLst/>
              <a:rect l="l" t="t" r="r" b="b"/>
              <a:pathLst>
                <a:path w="9208" h="3403" extrusionOk="0">
                  <a:moveTo>
                    <a:pt x="1602" y="1"/>
                  </a:moveTo>
                  <a:cubicBezTo>
                    <a:pt x="735" y="1"/>
                    <a:pt x="1" y="734"/>
                    <a:pt x="1" y="1602"/>
                  </a:cubicBezTo>
                  <a:lnTo>
                    <a:pt x="1" y="1802"/>
                  </a:lnTo>
                  <a:cubicBezTo>
                    <a:pt x="1" y="2702"/>
                    <a:pt x="735" y="3403"/>
                    <a:pt x="1602" y="3403"/>
                  </a:cubicBezTo>
                  <a:lnTo>
                    <a:pt x="7606" y="3403"/>
                  </a:lnTo>
                  <a:cubicBezTo>
                    <a:pt x="8507" y="3403"/>
                    <a:pt x="9207" y="2702"/>
                    <a:pt x="9207" y="1802"/>
                  </a:cubicBezTo>
                  <a:lnTo>
                    <a:pt x="9207" y="1602"/>
                  </a:lnTo>
                  <a:cubicBezTo>
                    <a:pt x="9207" y="734"/>
                    <a:pt x="8507" y="1"/>
                    <a:pt x="7606" y="1"/>
                  </a:cubicBezTo>
                  <a:close/>
                </a:path>
              </a:pathLst>
            </a:custGeom>
            <a:solidFill>
              <a:srgbClr val="F24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58"/>
            <p:cNvSpPr/>
            <p:nvPr/>
          </p:nvSpPr>
          <p:spPr>
            <a:xfrm>
              <a:off x="3753675" y="3759800"/>
              <a:ext cx="230200" cy="85075"/>
            </a:xfrm>
            <a:custGeom>
              <a:avLst/>
              <a:gdLst/>
              <a:ahLst/>
              <a:cxnLst/>
              <a:rect l="l" t="t" r="r" b="b"/>
              <a:pathLst>
                <a:path w="9208" h="3403" extrusionOk="0">
                  <a:moveTo>
                    <a:pt x="1602" y="1"/>
                  </a:moveTo>
                  <a:cubicBezTo>
                    <a:pt x="735" y="1"/>
                    <a:pt x="1" y="734"/>
                    <a:pt x="1" y="1602"/>
                  </a:cubicBezTo>
                  <a:lnTo>
                    <a:pt x="1" y="1802"/>
                  </a:lnTo>
                  <a:cubicBezTo>
                    <a:pt x="1" y="2702"/>
                    <a:pt x="735" y="3403"/>
                    <a:pt x="1602" y="3403"/>
                  </a:cubicBezTo>
                  <a:lnTo>
                    <a:pt x="7606" y="3403"/>
                  </a:lnTo>
                  <a:cubicBezTo>
                    <a:pt x="8507" y="3403"/>
                    <a:pt x="9207" y="2702"/>
                    <a:pt x="9207" y="1802"/>
                  </a:cubicBezTo>
                  <a:lnTo>
                    <a:pt x="9207" y="1602"/>
                  </a:lnTo>
                  <a:cubicBezTo>
                    <a:pt x="9207" y="734"/>
                    <a:pt x="8507" y="1"/>
                    <a:pt x="7606" y="1"/>
                  </a:cubicBezTo>
                  <a:close/>
                </a:path>
              </a:pathLst>
            </a:custGeom>
            <a:solidFill>
              <a:srgbClr val="F24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58"/>
            <p:cNvSpPr/>
            <p:nvPr/>
          </p:nvSpPr>
          <p:spPr>
            <a:xfrm>
              <a:off x="4356625" y="3759800"/>
              <a:ext cx="85075" cy="85075"/>
            </a:xfrm>
            <a:custGeom>
              <a:avLst/>
              <a:gdLst/>
              <a:ahLst/>
              <a:cxnLst/>
              <a:rect l="l" t="t" r="r" b="b"/>
              <a:pathLst>
                <a:path w="3403" h="3403" extrusionOk="0">
                  <a:moveTo>
                    <a:pt x="1701" y="1"/>
                  </a:moveTo>
                  <a:cubicBezTo>
                    <a:pt x="734" y="1"/>
                    <a:pt x="0" y="768"/>
                    <a:pt x="0" y="1702"/>
                  </a:cubicBezTo>
                  <a:cubicBezTo>
                    <a:pt x="0" y="2636"/>
                    <a:pt x="734" y="3403"/>
                    <a:pt x="1701" y="3403"/>
                  </a:cubicBezTo>
                  <a:cubicBezTo>
                    <a:pt x="2635" y="3403"/>
                    <a:pt x="3403" y="2669"/>
                    <a:pt x="3403" y="1702"/>
                  </a:cubicBezTo>
                  <a:cubicBezTo>
                    <a:pt x="3403" y="768"/>
                    <a:pt x="2635" y="1"/>
                    <a:pt x="1701" y="1"/>
                  </a:cubicBezTo>
                  <a:close/>
                </a:path>
              </a:pathLst>
            </a:custGeom>
            <a:solidFill>
              <a:srgbClr val="F24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58"/>
            <p:cNvSpPr/>
            <p:nvPr/>
          </p:nvSpPr>
          <p:spPr>
            <a:xfrm>
              <a:off x="4557600" y="3759800"/>
              <a:ext cx="85075" cy="85075"/>
            </a:xfrm>
            <a:custGeom>
              <a:avLst/>
              <a:gdLst/>
              <a:ahLst/>
              <a:cxnLst/>
              <a:rect l="l" t="t" r="r" b="b"/>
              <a:pathLst>
                <a:path w="3403" h="3403" extrusionOk="0">
                  <a:moveTo>
                    <a:pt x="1701" y="1"/>
                  </a:moveTo>
                  <a:cubicBezTo>
                    <a:pt x="734" y="1"/>
                    <a:pt x="0" y="768"/>
                    <a:pt x="0" y="1702"/>
                  </a:cubicBezTo>
                  <a:cubicBezTo>
                    <a:pt x="0" y="2636"/>
                    <a:pt x="734" y="3403"/>
                    <a:pt x="1701" y="3403"/>
                  </a:cubicBezTo>
                  <a:cubicBezTo>
                    <a:pt x="2635" y="3403"/>
                    <a:pt x="3403" y="2669"/>
                    <a:pt x="3403" y="1702"/>
                  </a:cubicBezTo>
                  <a:cubicBezTo>
                    <a:pt x="3403" y="768"/>
                    <a:pt x="2635" y="1"/>
                    <a:pt x="1701" y="1"/>
                  </a:cubicBezTo>
                  <a:close/>
                </a:path>
              </a:pathLst>
            </a:custGeom>
            <a:solidFill>
              <a:srgbClr val="F24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58"/>
            <p:cNvSpPr/>
            <p:nvPr/>
          </p:nvSpPr>
          <p:spPr>
            <a:xfrm>
              <a:off x="4356625" y="3960775"/>
              <a:ext cx="85075" cy="85100"/>
            </a:xfrm>
            <a:custGeom>
              <a:avLst/>
              <a:gdLst/>
              <a:ahLst/>
              <a:cxnLst/>
              <a:rect l="l" t="t" r="r" b="b"/>
              <a:pathLst>
                <a:path w="3403" h="3404" extrusionOk="0">
                  <a:moveTo>
                    <a:pt x="1701" y="1"/>
                  </a:moveTo>
                  <a:cubicBezTo>
                    <a:pt x="734" y="1"/>
                    <a:pt x="0" y="768"/>
                    <a:pt x="0" y="1702"/>
                  </a:cubicBezTo>
                  <a:cubicBezTo>
                    <a:pt x="0" y="2669"/>
                    <a:pt x="734" y="3403"/>
                    <a:pt x="1701" y="3403"/>
                  </a:cubicBezTo>
                  <a:cubicBezTo>
                    <a:pt x="2635" y="3403"/>
                    <a:pt x="3403" y="2669"/>
                    <a:pt x="3403" y="1702"/>
                  </a:cubicBezTo>
                  <a:cubicBezTo>
                    <a:pt x="3403" y="768"/>
                    <a:pt x="2635" y="1"/>
                    <a:pt x="1701" y="1"/>
                  </a:cubicBezTo>
                  <a:close/>
                </a:path>
              </a:pathLst>
            </a:custGeom>
            <a:solidFill>
              <a:srgbClr val="F24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58"/>
            <p:cNvSpPr/>
            <p:nvPr/>
          </p:nvSpPr>
          <p:spPr>
            <a:xfrm>
              <a:off x="4557600" y="3960775"/>
              <a:ext cx="85075" cy="85100"/>
            </a:xfrm>
            <a:custGeom>
              <a:avLst/>
              <a:gdLst/>
              <a:ahLst/>
              <a:cxnLst/>
              <a:rect l="l" t="t" r="r" b="b"/>
              <a:pathLst>
                <a:path w="3403" h="3404" extrusionOk="0">
                  <a:moveTo>
                    <a:pt x="1701" y="1"/>
                  </a:moveTo>
                  <a:cubicBezTo>
                    <a:pt x="734" y="1"/>
                    <a:pt x="0" y="768"/>
                    <a:pt x="0" y="1702"/>
                  </a:cubicBezTo>
                  <a:cubicBezTo>
                    <a:pt x="0" y="2669"/>
                    <a:pt x="734" y="3403"/>
                    <a:pt x="1701" y="3403"/>
                  </a:cubicBezTo>
                  <a:cubicBezTo>
                    <a:pt x="2635" y="3403"/>
                    <a:pt x="3403" y="2669"/>
                    <a:pt x="3403" y="1702"/>
                  </a:cubicBezTo>
                  <a:cubicBezTo>
                    <a:pt x="3403" y="768"/>
                    <a:pt x="2635" y="1"/>
                    <a:pt x="1701" y="1"/>
                  </a:cubicBezTo>
                  <a:close/>
                </a:path>
              </a:pathLst>
            </a:custGeom>
            <a:solidFill>
              <a:srgbClr val="F24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58"/>
            <p:cNvSpPr/>
            <p:nvPr/>
          </p:nvSpPr>
          <p:spPr>
            <a:xfrm>
              <a:off x="2949775" y="3900725"/>
              <a:ext cx="1034100" cy="145150"/>
            </a:xfrm>
            <a:custGeom>
              <a:avLst/>
              <a:gdLst/>
              <a:ahLst/>
              <a:cxnLst/>
              <a:rect l="l" t="t" r="r" b="b"/>
              <a:pathLst>
                <a:path w="41364" h="5806" extrusionOk="0">
                  <a:moveTo>
                    <a:pt x="1" y="1"/>
                  </a:moveTo>
                  <a:lnTo>
                    <a:pt x="1" y="5805"/>
                  </a:lnTo>
                  <a:lnTo>
                    <a:pt x="41363" y="5805"/>
                  </a:lnTo>
                  <a:lnTo>
                    <a:pt x="41363" y="1"/>
                  </a:lnTo>
                  <a:close/>
                </a:path>
              </a:pathLst>
            </a:custGeom>
            <a:solidFill>
              <a:srgbClr val="638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58"/>
            <p:cNvSpPr/>
            <p:nvPr/>
          </p:nvSpPr>
          <p:spPr>
            <a:xfrm>
              <a:off x="3979675" y="3542975"/>
              <a:ext cx="202675" cy="96775"/>
            </a:xfrm>
            <a:custGeom>
              <a:avLst/>
              <a:gdLst/>
              <a:ahLst/>
              <a:cxnLst/>
              <a:rect l="l" t="t" r="r" b="b"/>
              <a:pathLst>
                <a:path w="8107" h="3871" extrusionOk="0">
                  <a:moveTo>
                    <a:pt x="1" y="1"/>
                  </a:moveTo>
                  <a:lnTo>
                    <a:pt x="1" y="3870"/>
                  </a:lnTo>
                  <a:lnTo>
                    <a:pt x="8106" y="3870"/>
                  </a:lnTo>
                  <a:lnTo>
                    <a:pt x="8106" y="1"/>
                  </a:lnTo>
                  <a:close/>
                </a:path>
              </a:pathLst>
            </a:custGeom>
            <a:solidFill>
              <a:srgbClr val="638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58"/>
            <p:cNvSpPr/>
            <p:nvPr/>
          </p:nvSpPr>
          <p:spPr>
            <a:xfrm>
              <a:off x="4009700" y="2688200"/>
              <a:ext cx="214350" cy="854800"/>
            </a:xfrm>
            <a:custGeom>
              <a:avLst/>
              <a:gdLst/>
              <a:ahLst/>
              <a:cxnLst/>
              <a:rect l="l" t="t" r="r" b="b"/>
              <a:pathLst>
                <a:path w="8574" h="34192" extrusionOk="0">
                  <a:moveTo>
                    <a:pt x="6905" y="0"/>
                  </a:moveTo>
                  <a:lnTo>
                    <a:pt x="1" y="34192"/>
                  </a:lnTo>
                  <a:lnTo>
                    <a:pt x="5705" y="34192"/>
                  </a:lnTo>
                  <a:lnTo>
                    <a:pt x="8573" y="0"/>
                  </a:ln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58"/>
            <p:cNvSpPr/>
            <p:nvPr/>
          </p:nvSpPr>
          <p:spPr>
            <a:xfrm>
              <a:off x="3410100" y="3542975"/>
              <a:ext cx="202675" cy="96775"/>
            </a:xfrm>
            <a:custGeom>
              <a:avLst/>
              <a:gdLst/>
              <a:ahLst/>
              <a:cxnLst/>
              <a:rect l="l" t="t" r="r" b="b"/>
              <a:pathLst>
                <a:path w="8107" h="3871" extrusionOk="0">
                  <a:moveTo>
                    <a:pt x="1" y="1"/>
                  </a:moveTo>
                  <a:lnTo>
                    <a:pt x="1" y="3870"/>
                  </a:lnTo>
                  <a:lnTo>
                    <a:pt x="8107" y="3870"/>
                  </a:lnTo>
                  <a:lnTo>
                    <a:pt x="8107" y="1"/>
                  </a:lnTo>
                  <a:close/>
                </a:path>
              </a:pathLst>
            </a:custGeom>
            <a:solidFill>
              <a:srgbClr val="638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58"/>
            <p:cNvSpPr/>
            <p:nvPr/>
          </p:nvSpPr>
          <p:spPr>
            <a:xfrm>
              <a:off x="3368400" y="2688200"/>
              <a:ext cx="214350" cy="854800"/>
            </a:xfrm>
            <a:custGeom>
              <a:avLst/>
              <a:gdLst/>
              <a:ahLst/>
              <a:cxnLst/>
              <a:rect l="l" t="t" r="r" b="b"/>
              <a:pathLst>
                <a:path w="8574" h="34192" extrusionOk="0">
                  <a:moveTo>
                    <a:pt x="1" y="0"/>
                  </a:moveTo>
                  <a:lnTo>
                    <a:pt x="2870" y="34192"/>
                  </a:lnTo>
                  <a:lnTo>
                    <a:pt x="8574" y="34192"/>
                  </a:lnTo>
                  <a:lnTo>
                    <a:pt x="1669" y="0"/>
                  </a:ln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59"/>
          <p:cNvSpPr txBox="1">
            <a:spLocks noGrp="1"/>
          </p:cNvSpPr>
          <p:nvPr>
            <p:ph type="subTitle" idx="1"/>
          </p:nvPr>
        </p:nvSpPr>
        <p:spPr>
          <a:xfrm>
            <a:off x="938500" y="3709640"/>
            <a:ext cx="2173200" cy="75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of them all</a:t>
            </a:r>
            <a:endParaRPr/>
          </a:p>
        </p:txBody>
      </p:sp>
      <p:sp>
        <p:nvSpPr>
          <p:cNvPr id="1034" name="Google Shape;1034;p59"/>
          <p:cNvSpPr txBox="1">
            <a:spLocks noGrp="1"/>
          </p:cNvSpPr>
          <p:nvPr>
            <p:ph type="subTitle" idx="2"/>
          </p:nvPr>
        </p:nvSpPr>
        <p:spPr>
          <a:xfrm>
            <a:off x="938500" y="3371162"/>
            <a:ext cx="2173200" cy="4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035" name="Google Shape;1035;p59"/>
          <p:cNvSpPr txBox="1">
            <a:spLocks noGrp="1"/>
          </p:cNvSpPr>
          <p:nvPr>
            <p:ph type="subTitle" idx="4"/>
          </p:nvPr>
        </p:nvSpPr>
        <p:spPr>
          <a:xfrm>
            <a:off x="3485400" y="3709640"/>
            <a:ext cx="2173200" cy="75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1036" name="Google Shape;1036;p59"/>
          <p:cNvSpPr txBox="1">
            <a:spLocks noGrp="1"/>
          </p:cNvSpPr>
          <p:nvPr>
            <p:ph type="subTitle" idx="5"/>
          </p:nvPr>
        </p:nvSpPr>
        <p:spPr>
          <a:xfrm>
            <a:off x="3485400" y="3371162"/>
            <a:ext cx="2173200" cy="4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037" name="Google Shape;1037;p59"/>
          <p:cNvSpPr txBox="1">
            <a:spLocks noGrp="1"/>
          </p:cNvSpPr>
          <p:nvPr>
            <p:ph type="subTitle" idx="7"/>
          </p:nvPr>
        </p:nvSpPr>
        <p:spPr>
          <a:xfrm>
            <a:off x="6032300" y="3709640"/>
            <a:ext cx="2173200" cy="759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It’s full of iron oxide dust</a:t>
            </a:r>
            <a:endParaRPr/>
          </a:p>
        </p:txBody>
      </p:sp>
      <p:sp>
        <p:nvSpPr>
          <p:cNvPr id="1038" name="Google Shape;1038;p59"/>
          <p:cNvSpPr txBox="1">
            <a:spLocks noGrp="1"/>
          </p:cNvSpPr>
          <p:nvPr>
            <p:ph type="subTitle" idx="8"/>
          </p:nvPr>
        </p:nvSpPr>
        <p:spPr>
          <a:xfrm>
            <a:off x="6032300" y="3371162"/>
            <a:ext cx="2173200" cy="440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grpSp>
        <p:nvGrpSpPr>
          <p:cNvPr id="1039" name="Google Shape;1039;p59"/>
          <p:cNvGrpSpPr/>
          <p:nvPr/>
        </p:nvGrpSpPr>
        <p:grpSpPr>
          <a:xfrm>
            <a:off x="1326200" y="1730062"/>
            <a:ext cx="1397802" cy="1397802"/>
            <a:chOff x="4045063" y="635665"/>
            <a:chExt cx="868200" cy="868200"/>
          </a:xfrm>
        </p:grpSpPr>
        <p:sp>
          <p:nvSpPr>
            <p:cNvPr id="1040" name="Google Shape;1040;p59"/>
            <p:cNvSpPr/>
            <p:nvPr/>
          </p:nvSpPr>
          <p:spPr>
            <a:xfrm>
              <a:off x="4049799" y="640401"/>
              <a:ext cx="858900" cy="858900"/>
            </a:xfrm>
            <a:prstGeom prst="donut">
              <a:avLst>
                <a:gd name="adj" fmla="val 1193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59"/>
            <p:cNvSpPr/>
            <p:nvPr/>
          </p:nvSpPr>
          <p:spPr>
            <a:xfrm flipH="1">
              <a:off x="4045063" y="635665"/>
              <a:ext cx="868200" cy="868200"/>
            </a:xfrm>
            <a:prstGeom prst="blockArc">
              <a:avLst>
                <a:gd name="adj1" fmla="val 10798115"/>
                <a:gd name="adj2" fmla="val 16256715"/>
                <a:gd name="adj3" fmla="val 1271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59"/>
          <p:cNvGrpSpPr/>
          <p:nvPr/>
        </p:nvGrpSpPr>
        <p:grpSpPr>
          <a:xfrm>
            <a:off x="6420000" y="1730062"/>
            <a:ext cx="1397802" cy="1397802"/>
            <a:chOff x="4045063" y="635665"/>
            <a:chExt cx="868200" cy="868200"/>
          </a:xfrm>
        </p:grpSpPr>
        <p:sp>
          <p:nvSpPr>
            <p:cNvPr id="1043" name="Google Shape;1043;p59"/>
            <p:cNvSpPr/>
            <p:nvPr/>
          </p:nvSpPr>
          <p:spPr>
            <a:xfrm>
              <a:off x="4049799" y="640401"/>
              <a:ext cx="858900" cy="858900"/>
            </a:xfrm>
            <a:prstGeom prst="donut">
              <a:avLst>
                <a:gd name="adj" fmla="val 1193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59"/>
            <p:cNvSpPr/>
            <p:nvPr/>
          </p:nvSpPr>
          <p:spPr>
            <a:xfrm flipH="1">
              <a:off x="4045063" y="635665"/>
              <a:ext cx="868200" cy="868200"/>
            </a:xfrm>
            <a:prstGeom prst="blockArc">
              <a:avLst>
                <a:gd name="adj1" fmla="val 5881"/>
                <a:gd name="adj2" fmla="val 16256715"/>
                <a:gd name="adj3" fmla="val 1271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5" name="Google Shape;1045;p59"/>
          <p:cNvGrpSpPr/>
          <p:nvPr/>
        </p:nvGrpSpPr>
        <p:grpSpPr>
          <a:xfrm>
            <a:off x="3874537" y="1730062"/>
            <a:ext cx="1397802" cy="1397802"/>
            <a:chOff x="4045063" y="635665"/>
            <a:chExt cx="868200" cy="868200"/>
          </a:xfrm>
        </p:grpSpPr>
        <p:sp>
          <p:nvSpPr>
            <p:cNvPr id="1046" name="Google Shape;1046;p59"/>
            <p:cNvSpPr/>
            <p:nvPr/>
          </p:nvSpPr>
          <p:spPr>
            <a:xfrm>
              <a:off x="4049799" y="640401"/>
              <a:ext cx="858900" cy="858900"/>
            </a:xfrm>
            <a:prstGeom prst="donut">
              <a:avLst>
                <a:gd name="adj" fmla="val 1193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59"/>
            <p:cNvSpPr/>
            <p:nvPr/>
          </p:nvSpPr>
          <p:spPr>
            <a:xfrm flipH="1">
              <a:off x="4045063" y="635665"/>
              <a:ext cx="868200" cy="868200"/>
            </a:xfrm>
            <a:prstGeom prst="blockArc">
              <a:avLst>
                <a:gd name="adj1" fmla="val 6653402"/>
                <a:gd name="adj2" fmla="val 16256715"/>
                <a:gd name="adj3" fmla="val 1271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8" name="Google Shape;1048;p59"/>
          <p:cNvSpPr txBox="1">
            <a:spLocks noGrp="1"/>
          </p:cNvSpPr>
          <p:nvPr>
            <p:ph type="title" idx="9"/>
          </p:nvPr>
        </p:nvSpPr>
        <p:spPr>
          <a:xfrm>
            <a:off x="720000" y="539500"/>
            <a:ext cx="7704000" cy="5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use some percentages</a:t>
            </a:r>
            <a:endParaRPr/>
          </a:p>
        </p:txBody>
      </p:sp>
      <p:sp>
        <p:nvSpPr>
          <p:cNvPr id="1049" name="Google Shape;1049;p59"/>
          <p:cNvSpPr txBox="1">
            <a:spLocks noGrp="1"/>
          </p:cNvSpPr>
          <p:nvPr>
            <p:ph type="title" idx="3"/>
          </p:nvPr>
        </p:nvSpPr>
        <p:spPr>
          <a:xfrm>
            <a:off x="6420000" y="2225562"/>
            <a:ext cx="13977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75%</a:t>
            </a:r>
            <a:endParaRPr/>
          </a:p>
        </p:txBody>
      </p:sp>
      <p:sp>
        <p:nvSpPr>
          <p:cNvPr id="1050" name="Google Shape;1050;p59"/>
          <p:cNvSpPr txBox="1">
            <a:spLocks noGrp="1"/>
          </p:cNvSpPr>
          <p:nvPr>
            <p:ph type="title" idx="6"/>
          </p:nvPr>
        </p:nvSpPr>
        <p:spPr>
          <a:xfrm>
            <a:off x="3872213" y="2225562"/>
            <a:ext cx="13977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45%</a:t>
            </a:r>
            <a:endParaRPr/>
          </a:p>
        </p:txBody>
      </p:sp>
      <p:sp>
        <p:nvSpPr>
          <p:cNvPr id="1051" name="Google Shape;1051;p59"/>
          <p:cNvSpPr txBox="1">
            <a:spLocks noGrp="1"/>
          </p:cNvSpPr>
          <p:nvPr>
            <p:ph type="title"/>
          </p:nvPr>
        </p:nvSpPr>
        <p:spPr>
          <a:xfrm>
            <a:off x="1325650" y="2225562"/>
            <a:ext cx="13989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25%</a:t>
            </a:r>
            <a:endParaRPr/>
          </a:p>
        </p:txBody>
      </p:sp>
      <p:grpSp>
        <p:nvGrpSpPr>
          <p:cNvPr id="1052" name="Google Shape;1052;p59"/>
          <p:cNvGrpSpPr/>
          <p:nvPr/>
        </p:nvGrpSpPr>
        <p:grpSpPr>
          <a:xfrm>
            <a:off x="8345100" y="1207975"/>
            <a:ext cx="467875" cy="467850"/>
            <a:chOff x="5425700" y="2807450"/>
            <a:chExt cx="467875" cy="467850"/>
          </a:xfrm>
        </p:grpSpPr>
        <p:sp>
          <p:nvSpPr>
            <p:cNvPr id="1053" name="Google Shape;1053;p59"/>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59"/>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59"/>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59"/>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59"/>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59"/>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59"/>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59"/>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33"/>
        <p:cNvGrpSpPr/>
        <p:nvPr/>
      </p:nvGrpSpPr>
      <p:grpSpPr>
        <a:xfrm>
          <a:off x="0" y="0"/>
          <a:ext cx="0" cy="0"/>
          <a:chOff x="0" y="0"/>
          <a:chExt cx="0" cy="0"/>
        </a:xfrm>
      </p:grpSpPr>
      <p:sp>
        <p:nvSpPr>
          <p:cNvPr id="1234" name="Google Shape;1234;p64"/>
          <p:cNvSpPr txBox="1"/>
          <p:nvPr/>
        </p:nvSpPr>
        <p:spPr>
          <a:xfrm flipH="1">
            <a:off x="6235934" y="1708006"/>
            <a:ext cx="1991700" cy="384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300" b="1">
                <a:solidFill>
                  <a:schemeClr val="lt1"/>
                </a:solidFill>
                <a:latin typeface="Space Grotesk"/>
                <a:ea typeface="Space Grotesk"/>
                <a:cs typeface="Space Grotesk"/>
                <a:sym typeface="Space Grotesk"/>
              </a:rPr>
              <a:t>Venus</a:t>
            </a:r>
            <a:endParaRPr sz="2300" b="1">
              <a:solidFill>
                <a:schemeClr val="lt1"/>
              </a:solidFill>
              <a:latin typeface="Space Grotesk"/>
              <a:ea typeface="Space Grotesk"/>
              <a:cs typeface="Space Grotesk"/>
              <a:sym typeface="Space Grotesk"/>
            </a:endParaRPr>
          </a:p>
        </p:txBody>
      </p:sp>
      <p:sp>
        <p:nvSpPr>
          <p:cNvPr id="1235" name="Google Shape;1235;p64"/>
          <p:cNvSpPr txBox="1"/>
          <p:nvPr/>
        </p:nvSpPr>
        <p:spPr>
          <a:xfrm flipH="1">
            <a:off x="6235937" y="1988455"/>
            <a:ext cx="1991700" cy="57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naheim"/>
                <a:ea typeface="Anaheim"/>
                <a:cs typeface="Anaheim"/>
                <a:sym typeface="Anaheim"/>
              </a:rPr>
              <a:t>Venus is the second planet from the Sun</a:t>
            </a:r>
            <a:endParaRPr>
              <a:solidFill>
                <a:schemeClr val="dk1"/>
              </a:solidFill>
              <a:latin typeface="Anaheim"/>
              <a:ea typeface="Anaheim"/>
              <a:cs typeface="Anaheim"/>
              <a:sym typeface="Anaheim"/>
            </a:endParaRPr>
          </a:p>
        </p:txBody>
      </p:sp>
      <p:sp>
        <p:nvSpPr>
          <p:cNvPr id="1236" name="Google Shape;1236;p64"/>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a:t>
            </a:r>
            <a:r>
              <a:rPr lang="en">
                <a:solidFill>
                  <a:srgbClr val="F4C5B1"/>
                </a:solidFill>
              </a:rPr>
              <a:t> </a:t>
            </a:r>
            <a:r>
              <a:rPr lang="en"/>
              <a:t>map</a:t>
            </a:r>
            <a:endParaRPr/>
          </a:p>
        </p:txBody>
      </p:sp>
      <p:sp>
        <p:nvSpPr>
          <p:cNvPr id="1237" name="Google Shape;1237;p64"/>
          <p:cNvSpPr txBox="1"/>
          <p:nvPr/>
        </p:nvSpPr>
        <p:spPr>
          <a:xfrm flipH="1">
            <a:off x="6235935" y="3724183"/>
            <a:ext cx="1991700" cy="384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300" b="1">
                <a:solidFill>
                  <a:schemeClr val="lt1"/>
                </a:solidFill>
                <a:latin typeface="Space Grotesk"/>
                <a:ea typeface="Space Grotesk"/>
                <a:cs typeface="Space Grotesk"/>
                <a:sym typeface="Space Grotesk"/>
              </a:rPr>
              <a:t>Mars</a:t>
            </a:r>
            <a:endParaRPr sz="2300" b="1">
              <a:solidFill>
                <a:schemeClr val="lt1"/>
              </a:solidFill>
              <a:latin typeface="Space Grotesk"/>
              <a:ea typeface="Space Grotesk"/>
              <a:cs typeface="Space Grotesk"/>
              <a:sym typeface="Space Grotesk"/>
            </a:endParaRPr>
          </a:p>
        </p:txBody>
      </p:sp>
      <p:sp>
        <p:nvSpPr>
          <p:cNvPr id="1238" name="Google Shape;1238;p64"/>
          <p:cNvSpPr txBox="1"/>
          <p:nvPr/>
        </p:nvSpPr>
        <p:spPr>
          <a:xfrm flipH="1">
            <a:off x="6235948" y="2716094"/>
            <a:ext cx="1991700" cy="384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300" b="1">
                <a:solidFill>
                  <a:schemeClr val="lt1"/>
                </a:solidFill>
                <a:latin typeface="Space Grotesk"/>
                <a:ea typeface="Space Grotesk"/>
                <a:cs typeface="Space Grotesk"/>
                <a:sym typeface="Space Grotesk"/>
              </a:rPr>
              <a:t>Mercury</a:t>
            </a:r>
            <a:endParaRPr sz="2300" b="1">
              <a:solidFill>
                <a:schemeClr val="lt1"/>
              </a:solidFill>
              <a:latin typeface="Space Grotesk"/>
              <a:ea typeface="Space Grotesk"/>
              <a:cs typeface="Space Grotesk"/>
              <a:sym typeface="Space Grotesk"/>
            </a:endParaRPr>
          </a:p>
        </p:txBody>
      </p:sp>
      <p:sp>
        <p:nvSpPr>
          <p:cNvPr id="1239" name="Google Shape;1239;p64"/>
          <p:cNvSpPr txBox="1"/>
          <p:nvPr/>
        </p:nvSpPr>
        <p:spPr>
          <a:xfrm flipH="1">
            <a:off x="6235937" y="4004637"/>
            <a:ext cx="1991700" cy="57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naheim"/>
                <a:ea typeface="Anaheim"/>
                <a:cs typeface="Anaheim"/>
                <a:sym typeface="Anaheim"/>
              </a:rPr>
              <a:t>Despite being red, Mars is a very cold place</a:t>
            </a:r>
            <a:endParaRPr>
              <a:solidFill>
                <a:schemeClr val="dk1"/>
              </a:solidFill>
              <a:latin typeface="Anaheim"/>
              <a:ea typeface="Anaheim"/>
              <a:cs typeface="Anaheim"/>
              <a:sym typeface="Anaheim"/>
            </a:endParaRPr>
          </a:p>
        </p:txBody>
      </p:sp>
      <p:sp>
        <p:nvSpPr>
          <p:cNvPr id="1240" name="Google Shape;1240;p64"/>
          <p:cNvSpPr txBox="1"/>
          <p:nvPr/>
        </p:nvSpPr>
        <p:spPr>
          <a:xfrm flipH="1">
            <a:off x="6235950" y="2996546"/>
            <a:ext cx="1991700" cy="57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naheim"/>
                <a:ea typeface="Anaheim"/>
                <a:cs typeface="Anaheim"/>
                <a:sym typeface="Anaheim"/>
              </a:rPr>
              <a:t>Mercury is the closest planet to the Sun</a:t>
            </a:r>
            <a:endParaRPr>
              <a:solidFill>
                <a:schemeClr val="dk1"/>
              </a:solidFill>
              <a:latin typeface="Anaheim"/>
              <a:ea typeface="Anaheim"/>
              <a:cs typeface="Anaheim"/>
              <a:sym typeface="Anaheim"/>
            </a:endParaRPr>
          </a:p>
        </p:txBody>
      </p:sp>
      <p:grpSp>
        <p:nvGrpSpPr>
          <p:cNvPr id="1241" name="Google Shape;1241;p64"/>
          <p:cNvGrpSpPr/>
          <p:nvPr/>
        </p:nvGrpSpPr>
        <p:grpSpPr>
          <a:xfrm>
            <a:off x="923460" y="1876231"/>
            <a:ext cx="4753442" cy="2531952"/>
            <a:chOff x="233350" y="949250"/>
            <a:chExt cx="7137300" cy="3802300"/>
          </a:xfrm>
        </p:grpSpPr>
        <p:sp>
          <p:nvSpPr>
            <p:cNvPr id="1242" name="Google Shape;1242;p64"/>
            <p:cNvSpPr/>
            <p:nvPr/>
          </p:nvSpPr>
          <p:spPr>
            <a:xfrm>
              <a:off x="4428450" y="2808675"/>
              <a:ext cx="1478900" cy="330100"/>
            </a:xfrm>
            <a:custGeom>
              <a:avLst/>
              <a:gdLst/>
              <a:ahLst/>
              <a:cxnLst/>
              <a:rect l="l" t="t" r="r" b="b"/>
              <a:pathLst>
                <a:path w="59156" h="13204" extrusionOk="0">
                  <a:moveTo>
                    <a:pt x="1" y="0"/>
                  </a:moveTo>
                  <a:lnTo>
                    <a:pt x="1" y="0"/>
                  </a:lnTo>
                  <a:close/>
                  <a:moveTo>
                    <a:pt x="59155" y="13203"/>
                  </a:move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64"/>
            <p:cNvSpPr/>
            <p:nvPr/>
          </p:nvSpPr>
          <p:spPr>
            <a:xfrm>
              <a:off x="2909400" y="1076125"/>
              <a:ext cx="4118650" cy="3109225"/>
            </a:xfrm>
            <a:custGeom>
              <a:avLst/>
              <a:gdLst/>
              <a:ahLst/>
              <a:cxnLst/>
              <a:rect l="l" t="t" r="r" b="b"/>
              <a:pathLst>
                <a:path w="164746" h="124369" extrusionOk="0">
                  <a:moveTo>
                    <a:pt x="49520" y="11070"/>
                  </a:moveTo>
                  <a:cubicBezTo>
                    <a:pt x="49737" y="11070"/>
                    <a:pt x="49861" y="11136"/>
                    <a:pt x="49875" y="11358"/>
                  </a:cubicBezTo>
                  <a:cubicBezTo>
                    <a:pt x="49875" y="11575"/>
                    <a:pt x="49818" y="11698"/>
                    <a:pt x="49684" y="11698"/>
                  </a:cubicBezTo>
                  <a:cubicBezTo>
                    <a:pt x="49636" y="11698"/>
                    <a:pt x="49580" y="11683"/>
                    <a:pt x="49512" y="11651"/>
                  </a:cubicBezTo>
                  <a:cubicBezTo>
                    <a:pt x="49305" y="11565"/>
                    <a:pt x="49115" y="11444"/>
                    <a:pt x="48925" y="11323"/>
                  </a:cubicBezTo>
                  <a:lnTo>
                    <a:pt x="49339" y="11081"/>
                  </a:lnTo>
                  <a:cubicBezTo>
                    <a:pt x="49405" y="11074"/>
                    <a:pt x="49465" y="11070"/>
                    <a:pt x="49520" y="11070"/>
                  </a:cubicBezTo>
                  <a:close/>
                  <a:moveTo>
                    <a:pt x="46983" y="11081"/>
                  </a:moveTo>
                  <a:cubicBezTo>
                    <a:pt x="47014" y="11081"/>
                    <a:pt x="47051" y="11087"/>
                    <a:pt x="47093" y="11098"/>
                  </a:cubicBezTo>
                  <a:cubicBezTo>
                    <a:pt x="47369" y="11185"/>
                    <a:pt x="47870" y="11168"/>
                    <a:pt x="47767" y="11686"/>
                  </a:cubicBezTo>
                  <a:cubicBezTo>
                    <a:pt x="47732" y="11893"/>
                    <a:pt x="47888" y="12274"/>
                    <a:pt x="47490" y="12343"/>
                  </a:cubicBezTo>
                  <a:cubicBezTo>
                    <a:pt x="47110" y="12222"/>
                    <a:pt x="46834" y="11893"/>
                    <a:pt x="46799" y="11496"/>
                  </a:cubicBezTo>
                  <a:cubicBezTo>
                    <a:pt x="46784" y="11302"/>
                    <a:pt x="46782" y="11081"/>
                    <a:pt x="46983" y="11081"/>
                  </a:cubicBezTo>
                  <a:close/>
                  <a:moveTo>
                    <a:pt x="38158" y="11530"/>
                  </a:moveTo>
                  <a:cubicBezTo>
                    <a:pt x="38279" y="11530"/>
                    <a:pt x="38417" y="11703"/>
                    <a:pt x="38642" y="11876"/>
                  </a:cubicBezTo>
                  <a:cubicBezTo>
                    <a:pt x="38366" y="12118"/>
                    <a:pt x="38089" y="12360"/>
                    <a:pt x="37778" y="12585"/>
                  </a:cubicBezTo>
                  <a:cubicBezTo>
                    <a:pt x="35549" y="13967"/>
                    <a:pt x="35514" y="15903"/>
                    <a:pt x="37692" y="17268"/>
                  </a:cubicBezTo>
                  <a:cubicBezTo>
                    <a:pt x="38003" y="17458"/>
                    <a:pt x="38227" y="17631"/>
                    <a:pt x="38158" y="18080"/>
                  </a:cubicBezTo>
                  <a:cubicBezTo>
                    <a:pt x="38106" y="18529"/>
                    <a:pt x="37951" y="18599"/>
                    <a:pt x="37553" y="18737"/>
                  </a:cubicBezTo>
                  <a:cubicBezTo>
                    <a:pt x="36568" y="19117"/>
                    <a:pt x="36309" y="19981"/>
                    <a:pt x="36378" y="20949"/>
                  </a:cubicBezTo>
                  <a:cubicBezTo>
                    <a:pt x="36427" y="21679"/>
                    <a:pt x="36279" y="22143"/>
                    <a:pt x="35819" y="22143"/>
                  </a:cubicBezTo>
                  <a:cubicBezTo>
                    <a:pt x="35625" y="22143"/>
                    <a:pt x="35377" y="22061"/>
                    <a:pt x="35065" y="21882"/>
                  </a:cubicBezTo>
                  <a:cubicBezTo>
                    <a:pt x="34913" y="21798"/>
                    <a:pt x="34745" y="21754"/>
                    <a:pt x="34578" y="21754"/>
                  </a:cubicBezTo>
                  <a:cubicBezTo>
                    <a:pt x="34403" y="21754"/>
                    <a:pt x="34230" y="21802"/>
                    <a:pt x="34080" y="21899"/>
                  </a:cubicBezTo>
                  <a:cubicBezTo>
                    <a:pt x="33134" y="22372"/>
                    <a:pt x="32094" y="22613"/>
                    <a:pt x="31041" y="22613"/>
                  </a:cubicBezTo>
                  <a:cubicBezTo>
                    <a:pt x="30747" y="22613"/>
                    <a:pt x="30451" y="22594"/>
                    <a:pt x="30157" y="22556"/>
                  </a:cubicBezTo>
                  <a:cubicBezTo>
                    <a:pt x="29915" y="22521"/>
                    <a:pt x="29759" y="22608"/>
                    <a:pt x="29829" y="22262"/>
                  </a:cubicBezTo>
                  <a:lnTo>
                    <a:pt x="29829" y="22262"/>
                  </a:lnTo>
                  <a:lnTo>
                    <a:pt x="29829" y="22279"/>
                  </a:lnTo>
                  <a:cubicBezTo>
                    <a:pt x="29898" y="21986"/>
                    <a:pt x="29984" y="21882"/>
                    <a:pt x="30364" y="21830"/>
                  </a:cubicBezTo>
                  <a:cubicBezTo>
                    <a:pt x="31505" y="21675"/>
                    <a:pt x="32836" y="21467"/>
                    <a:pt x="33354" y="20361"/>
                  </a:cubicBezTo>
                  <a:cubicBezTo>
                    <a:pt x="33821" y="19342"/>
                    <a:pt x="33872" y="18184"/>
                    <a:pt x="34927" y="17458"/>
                  </a:cubicBezTo>
                  <a:cubicBezTo>
                    <a:pt x="35238" y="17216"/>
                    <a:pt x="34978" y="16836"/>
                    <a:pt x="34667" y="16594"/>
                  </a:cubicBezTo>
                  <a:cubicBezTo>
                    <a:pt x="33216" y="15436"/>
                    <a:pt x="33907" y="14572"/>
                    <a:pt x="35099" y="13846"/>
                  </a:cubicBezTo>
                  <a:cubicBezTo>
                    <a:pt x="35860" y="13380"/>
                    <a:pt x="36724" y="13086"/>
                    <a:pt x="37018" y="12066"/>
                  </a:cubicBezTo>
                  <a:cubicBezTo>
                    <a:pt x="37156" y="11582"/>
                    <a:pt x="37709" y="11548"/>
                    <a:pt x="38158" y="11530"/>
                  </a:cubicBezTo>
                  <a:close/>
                  <a:moveTo>
                    <a:pt x="46802" y="32066"/>
                  </a:moveTo>
                  <a:cubicBezTo>
                    <a:pt x="47245" y="32066"/>
                    <a:pt x="47720" y="32469"/>
                    <a:pt x="47888" y="33080"/>
                  </a:cubicBezTo>
                  <a:cubicBezTo>
                    <a:pt x="48059" y="33754"/>
                    <a:pt x="48393" y="34225"/>
                    <a:pt x="48918" y="34225"/>
                  </a:cubicBezTo>
                  <a:cubicBezTo>
                    <a:pt x="49080" y="34225"/>
                    <a:pt x="49261" y="34181"/>
                    <a:pt x="49460" y="34083"/>
                  </a:cubicBezTo>
                  <a:cubicBezTo>
                    <a:pt x="50103" y="33764"/>
                    <a:pt x="50701" y="33627"/>
                    <a:pt x="51269" y="33627"/>
                  </a:cubicBezTo>
                  <a:cubicBezTo>
                    <a:pt x="52489" y="33627"/>
                    <a:pt x="53566" y="34260"/>
                    <a:pt x="54628" y="35085"/>
                  </a:cubicBezTo>
                  <a:cubicBezTo>
                    <a:pt x="54818" y="35223"/>
                    <a:pt x="55008" y="35396"/>
                    <a:pt x="55163" y="35586"/>
                  </a:cubicBezTo>
                  <a:cubicBezTo>
                    <a:pt x="55543" y="36053"/>
                    <a:pt x="56684" y="36070"/>
                    <a:pt x="56321" y="36917"/>
                  </a:cubicBezTo>
                  <a:lnTo>
                    <a:pt x="56321" y="36934"/>
                  </a:lnTo>
                  <a:cubicBezTo>
                    <a:pt x="56149" y="37350"/>
                    <a:pt x="55751" y="37415"/>
                    <a:pt x="55318" y="37415"/>
                  </a:cubicBezTo>
                  <a:cubicBezTo>
                    <a:pt x="55122" y="37415"/>
                    <a:pt x="54919" y="37401"/>
                    <a:pt x="54727" y="37401"/>
                  </a:cubicBezTo>
                  <a:cubicBezTo>
                    <a:pt x="54620" y="37401"/>
                    <a:pt x="54517" y="37405"/>
                    <a:pt x="54420" y="37418"/>
                  </a:cubicBezTo>
                  <a:cubicBezTo>
                    <a:pt x="54278" y="37432"/>
                    <a:pt x="54136" y="37440"/>
                    <a:pt x="53995" y="37440"/>
                  </a:cubicBezTo>
                  <a:cubicBezTo>
                    <a:pt x="53292" y="37440"/>
                    <a:pt x="52602" y="37262"/>
                    <a:pt x="51983" y="36917"/>
                  </a:cubicBezTo>
                  <a:cubicBezTo>
                    <a:pt x="51332" y="36539"/>
                    <a:pt x="50680" y="36418"/>
                    <a:pt x="50028" y="36418"/>
                  </a:cubicBezTo>
                  <a:cubicBezTo>
                    <a:pt x="48867" y="36418"/>
                    <a:pt x="47706" y="36802"/>
                    <a:pt x="46545" y="36802"/>
                  </a:cubicBezTo>
                  <a:cubicBezTo>
                    <a:pt x="46302" y="36802"/>
                    <a:pt x="46058" y="36785"/>
                    <a:pt x="45814" y="36744"/>
                  </a:cubicBezTo>
                  <a:cubicBezTo>
                    <a:pt x="44881" y="36588"/>
                    <a:pt x="44552" y="36105"/>
                    <a:pt x="44673" y="35241"/>
                  </a:cubicBezTo>
                  <a:cubicBezTo>
                    <a:pt x="44846" y="34083"/>
                    <a:pt x="45537" y="33115"/>
                    <a:pt x="46263" y="32320"/>
                  </a:cubicBezTo>
                  <a:cubicBezTo>
                    <a:pt x="46417" y="32145"/>
                    <a:pt x="46607" y="32066"/>
                    <a:pt x="46802" y="32066"/>
                  </a:cubicBezTo>
                  <a:close/>
                  <a:moveTo>
                    <a:pt x="64554" y="31370"/>
                  </a:moveTo>
                  <a:cubicBezTo>
                    <a:pt x="64860" y="31370"/>
                    <a:pt x="65185" y="31437"/>
                    <a:pt x="65532" y="31594"/>
                  </a:cubicBezTo>
                  <a:cubicBezTo>
                    <a:pt x="65878" y="31767"/>
                    <a:pt x="65930" y="32251"/>
                    <a:pt x="65636" y="32493"/>
                  </a:cubicBezTo>
                  <a:cubicBezTo>
                    <a:pt x="64063" y="34065"/>
                    <a:pt x="64184" y="35085"/>
                    <a:pt x="65895" y="36588"/>
                  </a:cubicBezTo>
                  <a:cubicBezTo>
                    <a:pt x="67243" y="37815"/>
                    <a:pt x="67762" y="39544"/>
                    <a:pt x="68211" y="41237"/>
                  </a:cubicBezTo>
                  <a:cubicBezTo>
                    <a:pt x="68364" y="41802"/>
                    <a:pt x="68057" y="41990"/>
                    <a:pt x="67435" y="41990"/>
                  </a:cubicBezTo>
                  <a:cubicBezTo>
                    <a:pt x="67353" y="41990"/>
                    <a:pt x="67266" y="41986"/>
                    <a:pt x="67174" y="41980"/>
                  </a:cubicBezTo>
                  <a:cubicBezTo>
                    <a:pt x="66517" y="41064"/>
                    <a:pt x="64271" y="41825"/>
                    <a:pt x="64547" y="39146"/>
                  </a:cubicBezTo>
                  <a:lnTo>
                    <a:pt x="64547" y="39146"/>
                  </a:lnTo>
                  <a:lnTo>
                    <a:pt x="64547" y="39181"/>
                  </a:lnTo>
                  <a:cubicBezTo>
                    <a:pt x="64685" y="37885"/>
                    <a:pt x="63113" y="36295"/>
                    <a:pt x="62076" y="35050"/>
                  </a:cubicBezTo>
                  <a:cubicBezTo>
                    <a:pt x="61281" y="34100"/>
                    <a:pt x="61385" y="33288"/>
                    <a:pt x="62076" y="32683"/>
                  </a:cubicBezTo>
                  <a:cubicBezTo>
                    <a:pt x="62786" y="32052"/>
                    <a:pt x="63577" y="31370"/>
                    <a:pt x="64554" y="31370"/>
                  </a:cubicBezTo>
                  <a:close/>
                  <a:moveTo>
                    <a:pt x="30705" y="33465"/>
                  </a:moveTo>
                  <a:cubicBezTo>
                    <a:pt x="30874" y="33465"/>
                    <a:pt x="31043" y="33637"/>
                    <a:pt x="31090" y="33720"/>
                  </a:cubicBezTo>
                  <a:cubicBezTo>
                    <a:pt x="31920" y="35120"/>
                    <a:pt x="33579" y="35258"/>
                    <a:pt x="34719" y="36226"/>
                  </a:cubicBezTo>
                  <a:cubicBezTo>
                    <a:pt x="36205" y="37487"/>
                    <a:pt x="36275" y="39354"/>
                    <a:pt x="37191" y="40822"/>
                  </a:cubicBezTo>
                  <a:cubicBezTo>
                    <a:pt x="37484" y="41289"/>
                    <a:pt x="37571" y="41980"/>
                    <a:pt x="37968" y="42274"/>
                  </a:cubicBezTo>
                  <a:cubicBezTo>
                    <a:pt x="38403" y="42594"/>
                    <a:pt x="39075" y="43217"/>
                    <a:pt x="39556" y="43217"/>
                  </a:cubicBezTo>
                  <a:cubicBezTo>
                    <a:pt x="39725" y="43217"/>
                    <a:pt x="39870" y="43141"/>
                    <a:pt x="39973" y="42948"/>
                  </a:cubicBezTo>
                  <a:cubicBezTo>
                    <a:pt x="40336" y="42274"/>
                    <a:pt x="41234" y="41289"/>
                    <a:pt x="40543" y="40183"/>
                  </a:cubicBezTo>
                  <a:cubicBezTo>
                    <a:pt x="40301" y="39803"/>
                    <a:pt x="39610" y="39215"/>
                    <a:pt x="40284" y="38904"/>
                  </a:cubicBezTo>
                  <a:cubicBezTo>
                    <a:pt x="40592" y="38765"/>
                    <a:pt x="41024" y="38302"/>
                    <a:pt x="41439" y="38302"/>
                  </a:cubicBezTo>
                  <a:cubicBezTo>
                    <a:pt x="41746" y="38302"/>
                    <a:pt x="42043" y="38557"/>
                    <a:pt x="42271" y="39388"/>
                  </a:cubicBezTo>
                  <a:cubicBezTo>
                    <a:pt x="42782" y="41200"/>
                    <a:pt x="43748" y="43327"/>
                    <a:pt x="46038" y="43327"/>
                  </a:cubicBezTo>
                  <a:cubicBezTo>
                    <a:pt x="46150" y="43327"/>
                    <a:pt x="46266" y="43321"/>
                    <a:pt x="46384" y="43311"/>
                  </a:cubicBezTo>
                  <a:cubicBezTo>
                    <a:pt x="46463" y="43304"/>
                    <a:pt x="46542" y="43300"/>
                    <a:pt x="46620" y="43300"/>
                  </a:cubicBezTo>
                  <a:cubicBezTo>
                    <a:pt x="47585" y="43300"/>
                    <a:pt x="48526" y="43802"/>
                    <a:pt x="49487" y="43802"/>
                  </a:cubicBezTo>
                  <a:cubicBezTo>
                    <a:pt x="49955" y="43802"/>
                    <a:pt x="50429" y="43683"/>
                    <a:pt x="50912" y="43328"/>
                  </a:cubicBezTo>
                  <a:cubicBezTo>
                    <a:pt x="51106" y="43191"/>
                    <a:pt x="51242" y="43135"/>
                    <a:pt x="51336" y="43135"/>
                  </a:cubicBezTo>
                  <a:cubicBezTo>
                    <a:pt x="51643" y="43135"/>
                    <a:pt x="51508" y="43736"/>
                    <a:pt x="51534" y="44054"/>
                  </a:cubicBezTo>
                  <a:cubicBezTo>
                    <a:pt x="51845" y="45488"/>
                    <a:pt x="50843" y="46629"/>
                    <a:pt x="50618" y="47942"/>
                  </a:cubicBezTo>
                  <a:cubicBezTo>
                    <a:pt x="50585" y="48144"/>
                    <a:pt x="50240" y="48444"/>
                    <a:pt x="50046" y="48444"/>
                  </a:cubicBezTo>
                  <a:cubicBezTo>
                    <a:pt x="50041" y="48444"/>
                    <a:pt x="50036" y="48444"/>
                    <a:pt x="50031" y="48444"/>
                  </a:cubicBezTo>
                  <a:cubicBezTo>
                    <a:pt x="49523" y="48389"/>
                    <a:pt x="49010" y="48372"/>
                    <a:pt x="48494" y="48372"/>
                  </a:cubicBezTo>
                  <a:cubicBezTo>
                    <a:pt x="47534" y="48372"/>
                    <a:pt x="46564" y="48433"/>
                    <a:pt x="45600" y="48433"/>
                  </a:cubicBezTo>
                  <a:cubicBezTo>
                    <a:pt x="43779" y="48433"/>
                    <a:pt x="41984" y="48215"/>
                    <a:pt x="40336" y="46957"/>
                  </a:cubicBezTo>
                  <a:cubicBezTo>
                    <a:pt x="40033" y="46726"/>
                    <a:pt x="39675" y="46623"/>
                    <a:pt x="39308" y="46623"/>
                  </a:cubicBezTo>
                  <a:cubicBezTo>
                    <a:pt x="38250" y="46623"/>
                    <a:pt x="37116" y="47478"/>
                    <a:pt x="37000" y="48582"/>
                  </a:cubicBezTo>
                  <a:cubicBezTo>
                    <a:pt x="36972" y="48947"/>
                    <a:pt x="36796" y="49426"/>
                    <a:pt x="36527" y="49426"/>
                  </a:cubicBezTo>
                  <a:cubicBezTo>
                    <a:pt x="36465" y="49426"/>
                    <a:pt x="36398" y="49400"/>
                    <a:pt x="36326" y="49342"/>
                  </a:cubicBezTo>
                  <a:cubicBezTo>
                    <a:pt x="35376" y="48582"/>
                    <a:pt x="34045" y="48772"/>
                    <a:pt x="33147" y="47752"/>
                  </a:cubicBezTo>
                  <a:cubicBezTo>
                    <a:pt x="32334" y="46819"/>
                    <a:pt x="30900" y="46785"/>
                    <a:pt x="29673" y="46525"/>
                  </a:cubicBezTo>
                  <a:cubicBezTo>
                    <a:pt x="28913" y="46370"/>
                    <a:pt x="27807" y="46422"/>
                    <a:pt x="28567" y="44953"/>
                  </a:cubicBezTo>
                  <a:cubicBezTo>
                    <a:pt x="28982" y="44158"/>
                    <a:pt x="29034" y="43000"/>
                    <a:pt x="28515" y="42257"/>
                  </a:cubicBezTo>
                  <a:cubicBezTo>
                    <a:pt x="28230" y="41853"/>
                    <a:pt x="27848" y="41722"/>
                    <a:pt x="27412" y="41722"/>
                  </a:cubicBezTo>
                  <a:cubicBezTo>
                    <a:pt x="27028" y="41722"/>
                    <a:pt x="26602" y="41823"/>
                    <a:pt x="26165" y="41928"/>
                  </a:cubicBezTo>
                  <a:cubicBezTo>
                    <a:pt x="25497" y="42091"/>
                    <a:pt x="24818" y="42128"/>
                    <a:pt x="24133" y="42128"/>
                  </a:cubicBezTo>
                  <a:cubicBezTo>
                    <a:pt x="23569" y="42128"/>
                    <a:pt x="23001" y="42103"/>
                    <a:pt x="22432" y="42103"/>
                  </a:cubicBezTo>
                  <a:cubicBezTo>
                    <a:pt x="21707" y="42103"/>
                    <a:pt x="20980" y="42143"/>
                    <a:pt x="20255" y="42326"/>
                  </a:cubicBezTo>
                  <a:cubicBezTo>
                    <a:pt x="19287" y="42585"/>
                    <a:pt x="18319" y="42862"/>
                    <a:pt x="17559" y="43380"/>
                  </a:cubicBezTo>
                  <a:cubicBezTo>
                    <a:pt x="17082" y="43705"/>
                    <a:pt x="16613" y="43798"/>
                    <a:pt x="16149" y="43798"/>
                  </a:cubicBezTo>
                  <a:cubicBezTo>
                    <a:pt x="15538" y="43798"/>
                    <a:pt x="14935" y="43638"/>
                    <a:pt x="14326" y="43638"/>
                  </a:cubicBezTo>
                  <a:cubicBezTo>
                    <a:pt x="14292" y="43638"/>
                    <a:pt x="14258" y="43638"/>
                    <a:pt x="14223" y="43639"/>
                  </a:cubicBezTo>
                  <a:cubicBezTo>
                    <a:pt x="14120" y="43622"/>
                    <a:pt x="14016" y="43570"/>
                    <a:pt x="13930" y="43466"/>
                  </a:cubicBezTo>
                  <a:cubicBezTo>
                    <a:pt x="14043" y="43169"/>
                    <a:pt x="14308" y="43115"/>
                    <a:pt x="14562" y="43115"/>
                  </a:cubicBezTo>
                  <a:cubicBezTo>
                    <a:pt x="14617" y="43115"/>
                    <a:pt x="14672" y="43118"/>
                    <a:pt x="14725" y="43121"/>
                  </a:cubicBezTo>
                  <a:cubicBezTo>
                    <a:pt x="14838" y="43129"/>
                    <a:pt x="14949" y="43134"/>
                    <a:pt x="15058" y="43134"/>
                  </a:cubicBezTo>
                  <a:cubicBezTo>
                    <a:pt x="16723" y="43134"/>
                    <a:pt x="17967" y="42165"/>
                    <a:pt x="18388" y="40771"/>
                  </a:cubicBezTo>
                  <a:cubicBezTo>
                    <a:pt x="18976" y="38921"/>
                    <a:pt x="20808" y="38282"/>
                    <a:pt x="21482" y="37090"/>
                  </a:cubicBezTo>
                  <a:cubicBezTo>
                    <a:pt x="22174" y="35865"/>
                    <a:pt x="22770" y="35535"/>
                    <a:pt x="23579" y="35535"/>
                  </a:cubicBezTo>
                  <a:cubicBezTo>
                    <a:pt x="23899" y="35535"/>
                    <a:pt x="24254" y="35587"/>
                    <a:pt x="24661" y="35655"/>
                  </a:cubicBezTo>
                  <a:cubicBezTo>
                    <a:pt x="24682" y="35658"/>
                    <a:pt x="24703" y="35660"/>
                    <a:pt x="24725" y="35660"/>
                  </a:cubicBezTo>
                  <a:cubicBezTo>
                    <a:pt x="25065" y="35660"/>
                    <a:pt x="25513" y="35293"/>
                    <a:pt x="25854" y="35033"/>
                  </a:cubicBezTo>
                  <a:cubicBezTo>
                    <a:pt x="26267" y="34730"/>
                    <a:pt x="26584" y="34570"/>
                    <a:pt x="26849" y="34570"/>
                  </a:cubicBezTo>
                  <a:cubicBezTo>
                    <a:pt x="27249" y="34570"/>
                    <a:pt x="27529" y="34935"/>
                    <a:pt x="27841" y="35724"/>
                  </a:cubicBezTo>
                  <a:cubicBezTo>
                    <a:pt x="28325" y="36969"/>
                    <a:pt x="29742" y="37574"/>
                    <a:pt x="30952" y="38161"/>
                  </a:cubicBezTo>
                  <a:cubicBezTo>
                    <a:pt x="31712" y="38524"/>
                    <a:pt x="32732" y="38852"/>
                    <a:pt x="32680" y="39716"/>
                  </a:cubicBezTo>
                  <a:cubicBezTo>
                    <a:pt x="32594" y="40753"/>
                    <a:pt x="31488" y="40546"/>
                    <a:pt x="30710" y="40615"/>
                  </a:cubicBezTo>
                  <a:cubicBezTo>
                    <a:pt x="30312" y="40650"/>
                    <a:pt x="29794" y="40598"/>
                    <a:pt x="29673" y="41134"/>
                  </a:cubicBezTo>
                  <a:cubicBezTo>
                    <a:pt x="29552" y="41669"/>
                    <a:pt x="30036" y="41825"/>
                    <a:pt x="30382" y="42032"/>
                  </a:cubicBezTo>
                  <a:cubicBezTo>
                    <a:pt x="30898" y="42336"/>
                    <a:pt x="31474" y="42934"/>
                    <a:pt x="32011" y="42934"/>
                  </a:cubicBezTo>
                  <a:cubicBezTo>
                    <a:pt x="32175" y="42934"/>
                    <a:pt x="32336" y="42878"/>
                    <a:pt x="32490" y="42741"/>
                  </a:cubicBezTo>
                  <a:cubicBezTo>
                    <a:pt x="33354" y="41963"/>
                    <a:pt x="33890" y="40788"/>
                    <a:pt x="34512" y="39751"/>
                  </a:cubicBezTo>
                  <a:cubicBezTo>
                    <a:pt x="34586" y="39617"/>
                    <a:pt x="34289" y="39329"/>
                    <a:pt x="34602" y="39329"/>
                  </a:cubicBezTo>
                  <a:cubicBezTo>
                    <a:pt x="34653" y="39329"/>
                    <a:pt x="34719" y="39337"/>
                    <a:pt x="34806" y="39354"/>
                  </a:cubicBezTo>
                  <a:cubicBezTo>
                    <a:pt x="34890" y="39373"/>
                    <a:pt x="34965" y="39381"/>
                    <a:pt x="35031" y="39381"/>
                  </a:cubicBezTo>
                  <a:cubicBezTo>
                    <a:pt x="35567" y="39381"/>
                    <a:pt x="35557" y="38814"/>
                    <a:pt x="35341" y="38507"/>
                  </a:cubicBezTo>
                  <a:cubicBezTo>
                    <a:pt x="34806" y="37781"/>
                    <a:pt x="34546" y="36658"/>
                    <a:pt x="33561" y="36468"/>
                  </a:cubicBezTo>
                  <a:cubicBezTo>
                    <a:pt x="32248" y="36208"/>
                    <a:pt x="31591" y="35206"/>
                    <a:pt x="30727" y="34411"/>
                  </a:cubicBezTo>
                  <a:cubicBezTo>
                    <a:pt x="30468" y="34169"/>
                    <a:pt x="30278" y="33910"/>
                    <a:pt x="30485" y="33599"/>
                  </a:cubicBezTo>
                  <a:cubicBezTo>
                    <a:pt x="30551" y="33501"/>
                    <a:pt x="30628" y="33465"/>
                    <a:pt x="30705" y="33465"/>
                  </a:cubicBezTo>
                  <a:close/>
                  <a:moveTo>
                    <a:pt x="65829" y="50622"/>
                  </a:moveTo>
                  <a:cubicBezTo>
                    <a:pt x="66138" y="50622"/>
                    <a:pt x="66376" y="50877"/>
                    <a:pt x="66569" y="51209"/>
                  </a:cubicBezTo>
                  <a:cubicBezTo>
                    <a:pt x="67601" y="52923"/>
                    <a:pt x="68767" y="54401"/>
                    <a:pt x="70703" y="54401"/>
                  </a:cubicBezTo>
                  <a:cubicBezTo>
                    <a:pt x="71167" y="54401"/>
                    <a:pt x="71676" y="54316"/>
                    <a:pt x="72237" y="54129"/>
                  </a:cubicBezTo>
                  <a:cubicBezTo>
                    <a:pt x="72263" y="54119"/>
                    <a:pt x="72291" y="54114"/>
                    <a:pt x="72320" y="54114"/>
                  </a:cubicBezTo>
                  <a:cubicBezTo>
                    <a:pt x="72487" y="54114"/>
                    <a:pt x="72701" y="54260"/>
                    <a:pt x="72877" y="54319"/>
                  </a:cubicBezTo>
                  <a:cubicBezTo>
                    <a:pt x="72687" y="54406"/>
                    <a:pt x="72514" y="54527"/>
                    <a:pt x="72358" y="54665"/>
                  </a:cubicBezTo>
                  <a:lnTo>
                    <a:pt x="72358" y="54682"/>
                  </a:lnTo>
                  <a:cubicBezTo>
                    <a:pt x="71675" y="55659"/>
                    <a:pt x="71022" y="56681"/>
                    <a:pt x="69648" y="56681"/>
                  </a:cubicBezTo>
                  <a:cubicBezTo>
                    <a:pt x="69564" y="56681"/>
                    <a:pt x="69476" y="56678"/>
                    <a:pt x="69386" y="56669"/>
                  </a:cubicBezTo>
                  <a:cubicBezTo>
                    <a:pt x="69196" y="56600"/>
                    <a:pt x="68850" y="56549"/>
                    <a:pt x="68850" y="56445"/>
                  </a:cubicBezTo>
                  <a:cubicBezTo>
                    <a:pt x="68660" y="54216"/>
                    <a:pt x="66258" y="53559"/>
                    <a:pt x="65532" y="51727"/>
                  </a:cubicBezTo>
                  <a:cubicBezTo>
                    <a:pt x="65394" y="51381"/>
                    <a:pt x="64945" y="50932"/>
                    <a:pt x="65584" y="50673"/>
                  </a:cubicBezTo>
                  <a:cubicBezTo>
                    <a:pt x="65670" y="50638"/>
                    <a:pt x="65752" y="50622"/>
                    <a:pt x="65829" y="50622"/>
                  </a:cubicBezTo>
                  <a:close/>
                  <a:moveTo>
                    <a:pt x="50497" y="52695"/>
                  </a:moveTo>
                  <a:lnTo>
                    <a:pt x="50497" y="52695"/>
                  </a:lnTo>
                  <a:cubicBezTo>
                    <a:pt x="51016" y="52885"/>
                    <a:pt x="51863" y="52937"/>
                    <a:pt x="52001" y="53265"/>
                  </a:cubicBezTo>
                  <a:cubicBezTo>
                    <a:pt x="53055" y="55840"/>
                    <a:pt x="55734" y="57464"/>
                    <a:pt x="56114" y="60420"/>
                  </a:cubicBezTo>
                  <a:cubicBezTo>
                    <a:pt x="56252" y="61439"/>
                    <a:pt x="57323" y="61802"/>
                    <a:pt x="57859" y="62580"/>
                  </a:cubicBezTo>
                  <a:cubicBezTo>
                    <a:pt x="59294" y="64654"/>
                    <a:pt x="60106" y="66952"/>
                    <a:pt x="60763" y="69337"/>
                  </a:cubicBezTo>
                  <a:cubicBezTo>
                    <a:pt x="58533" y="67643"/>
                    <a:pt x="56615" y="65656"/>
                    <a:pt x="55336" y="63133"/>
                  </a:cubicBezTo>
                  <a:cubicBezTo>
                    <a:pt x="55198" y="62874"/>
                    <a:pt x="55008" y="62614"/>
                    <a:pt x="55008" y="62355"/>
                  </a:cubicBezTo>
                  <a:cubicBezTo>
                    <a:pt x="54990" y="58916"/>
                    <a:pt x="52139" y="56739"/>
                    <a:pt x="51189" y="53697"/>
                  </a:cubicBezTo>
                  <a:cubicBezTo>
                    <a:pt x="51085" y="53334"/>
                    <a:pt x="50739" y="53040"/>
                    <a:pt x="50497" y="52695"/>
                  </a:cubicBezTo>
                  <a:close/>
                  <a:moveTo>
                    <a:pt x="87976" y="1"/>
                  </a:moveTo>
                  <a:cubicBezTo>
                    <a:pt x="87018" y="1"/>
                    <a:pt x="85745" y="1010"/>
                    <a:pt x="84455" y="1127"/>
                  </a:cubicBezTo>
                  <a:cubicBezTo>
                    <a:pt x="83776" y="1176"/>
                    <a:pt x="83111" y="1512"/>
                    <a:pt x="82448" y="1512"/>
                  </a:cubicBezTo>
                  <a:cubicBezTo>
                    <a:pt x="82403" y="1512"/>
                    <a:pt x="82358" y="1511"/>
                    <a:pt x="82313" y="1507"/>
                  </a:cubicBezTo>
                  <a:cubicBezTo>
                    <a:pt x="82281" y="1506"/>
                    <a:pt x="82250" y="1506"/>
                    <a:pt x="82218" y="1506"/>
                  </a:cubicBezTo>
                  <a:cubicBezTo>
                    <a:pt x="80376" y="1506"/>
                    <a:pt x="79245" y="3375"/>
                    <a:pt x="77443" y="3375"/>
                  </a:cubicBezTo>
                  <a:cubicBezTo>
                    <a:pt x="77340" y="3375"/>
                    <a:pt x="77235" y="3369"/>
                    <a:pt x="77128" y="3356"/>
                  </a:cubicBezTo>
                  <a:cubicBezTo>
                    <a:pt x="77026" y="3344"/>
                    <a:pt x="76928" y="3335"/>
                    <a:pt x="76837" y="3335"/>
                  </a:cubicBezTo>
                  <a:cubicBezTo>
                    <a:pt x="76434" y="3335"/>
                    <a:pt x="76136" y="3491"/>
                    <a:pt x="75953" y="4082"/>
                  </a:cubicBezTo>
                  <a:cubicBezTo>
                    <a:pt x="75843" y="4459"/>
                    <a:pt x="75132" y="4980"/>
                    <a:pt x="74758" y="4980"/>
                  </a:cubicBezTo>
                  <a:cubicBezTo>
                    <a:pt x="74720" y="4980"/>
                    <a:pt x="74687" y="4974"/>
                    <a:pt x="74657" y="4964"/>
                  </a:cubicBezTo>
                  <a:cubicBezTo>
                    <a:pt x="73910" y="4715"/>
                    <a:pt x="73366" y="4590"/>
                    <a:pt x="73013" y="4590"/>
                  </a:cubicBezTo>
                  <a:cubicBezTo>
                    <a:pt x="72190" y="4590"/>
                    <a:pt x="72409" y="5268"/>
                    <a:pt x="73534" y="6623"/>
                  </a:cubicBezTo>
                  <a:cubicBezTo>
                    <a:pt x="73585" y="6692"/>
                    <a:pt x="73499" y="6882"/>
                    <a:pt x="73482" y="7003"/>
                  </a:cubicBezTo>
                  <a:cubicBezTo>
                    <a:pt x="73413" y="6968"/>
                    <a:pt x="73292" y="6951"/>
                    <a:pt x="73240" y="6882"/>
                  </a:cubicBezTo>
                  <a:cubicBezTo>
                    <a:pt x="72877" y="6381"/>
                    <a:pt x="72324" y="5914"/>
                    <a:pt x="72220" y="5344"/>
                  </a:cubicBezTo>
                  <a:cubicBezTo>
                    <a:pt x="72065" y="4531"/>
                    <a:pt x="71961" y="3840"/>
                    <a:pt x="71010" y="3650"/>
                  </a:cubicBezTo>
                  <a:cubicBezTo>
                    <a:pt x="70839" y="3615"/>
                    <a:pt x="70680" y="3599"/>
                    <a:pt x="70533" y="3599"/>
                  </a:cubicBezTo>
                  <a:cubicBezTo>
                    <a:pt x="69359" y="3599"/>
                    <a:pt x="68898" y="4626"/>
                    <a:pt x="68315" y="5517"/>
                  </a:cubicBezTo>
                  <a:cubicBezTo>
                    <a:pt x="67865" y="6208"/>
                    <a:pt x="68349" y="6536"/>
                    <a:pt x="68729" y="6934"/>
                  </a:cubicBezTo>
                  <a:cubicBezTo>
                    <a:pt x="68798" y="7003"/>
                    <a:pt x="68850" y="7089"/>
                    <a:pt x="68902" y="7176"/>
                  </a:cubicBezTo>
                  <a:cubicBezTo>
                    <a:pt x="68817" y="7188"/>
                    <a:pt x="68731" y="7200"/>
                    <a:pt x="68645" y="7200"/>
                  </a:cubicBezTo>
                  <a:cubicBezTo>
                    <a:pt x="68610" y="7200"/>
                    <a:pt x="68575" y="7198"/>
                    <a:pt x="68539" y="7193"/>
                  </a:cubicBezTo>
                  <a:cubicBezTo>
                    <a:pt x="67376" y="7024"/>
                    <a:pt x="66212" y="6691"/>
                    <a:pt x="65033" y="6691"/>
                  </a:cubicBezTo>
                  <a:cubicBezTo>
                    <a:pt x="65003" y="6691"/>
                    <a:pt x="64974" y="6691"/>
                    <a:pt x="64945" y="6692"/>
                  </a:cubicBezTo>
                  <a:cubicBezTo>
                    <a:pt x="64584" y="6692"/>
                    <a:pt x="63909" y="6196"/>
                    <a:pt x="63437" y="6196"/>
                  </a:cubicBezTo>
                  <a:cubicBezTo>
                    <a:pt x="63072" y="6196"/>
                    <a:pt x="62827" y="6492"/>
                    <a:pt x="62940" y="7538"/>
                  </a:cubicBezTo>
                  <a:cubicBezTo>
                    <a:pt x="62940" y="7608"/>
                    <a:pt x="62525" y="7711"/>
                    <a:pt x="62283" y="7798"/>
                  </a:cubicBezTo>
                  <a:cubicBezTo>
                    <a:pt x="61879" y="7955"/>
                    <a:pt x="61464" y="8005"/>
                    <a:pt x="61043" y="8005"/>
                  </a:cubicBezTo>
                  <a:cubicBezTo>
                    <a:pt x="60325" y="8005"/>
                    <a:pt x="59591" y="7860"/>
                    <a:pt x="58870" y="7860"/>
                  </a:cubicBezTo>
                  <a:cubicBezTo>
                    <a:pt x="58295" y="7860"/>
                    <a:pt x="57729" y="7952"/>
                    <a:pt x="57185" y="8282"/>
                  </a:cubicBezTo>
                  <a:cubicBezTo>
                    <a:pt x="56736" y="8610"/>
                    <a:pt x="56304" y="8938"/>
                    <a:pt x="55837" y="9267"/>
                  </a:cubicBezTo>
                  <a:cubicBezTo>
                    <a:pt x="55671" y="9381"/>
                    <a:pt x="55417" y="9527"/>
                    <a:pt x="55226" y="9527"/>
                  </a:cubicBezTo>
                  <a:cubicBezTo>
                    <a:pt x="55100" y="9527"/>
                    <a:pt x="55001" y="9463"/>
                    <a:pt x="54973" y="9284"/>
                  </a:cubicBezTo>
                  <a:cubicBezTo>
                    <a:pt x="54819" y="8258"/>
                    <a:pt x="54209" y="8003"/>
                    <a:pt x="53545" y="8003"/>
                  </a:cubicBezTo>
                  <a:cubicBezTo>
                    <a:pt x="53313" y="8003"/>
                    <a:pt x="53075" y="8034"/>
                    <a:pt x="52848" y="8074"/>
                  </a:cubicBezTo>
                  <a:cubicBezTo>
                    <a:pt x="51897" y="8264"/>
                    <a:pt x="52416" y="9232"/>
                    <a:pt x="52295" y="9854"/>
                  </a:cubicBezTo>
                  <a:cubicBezTo>
                    <a:pt x="52156" y="10615"/>
                    <a:pt x="51344" y="10096"/>
                    <a:pt x="50998" y="10545"/>
                  </a:cubicBezTo>
                  <a:cubicBezTo>
                    <a:pt x="50949" y="10609"/>
                    <a:pt x="50910" y="10635"/>
                    <a:pt x="50880" y="10635"/>
                  </a:cubicBezTo>
                  <a:cubicBezTo>
                    <a:pt x="50805" y="10635"/>
                    <a:pt x="50789" y="10469"/>
                    <a:pt x="50826" y="10321"/>
                  </a:cubicBezTo>
                  <a:cubicBezTo>
                    <a:pt x="51033" y="8990"/>
                    <a:pt x="50221" y="8541"/>
                    <a:pt x="49115" y="8161"/>
                  </a:cubicBezTo>
                  <a:cubicBezTo>
                    <a:pt x="46903" y="7400"/>
                    <a:pt x="44535" y="7176"/>
                    <a:pt x="42392" y="6070"/>
                  </a:cubicBezTo>
                  <a:cubicBezTo>
                    <a:pt x="41667" y="5697"/>
                    <a:pt x="40852" y="5536"/>
                    <a:pt x="40032" y="5536"/>
                  </a:cubicBezTo>
                  <a:cubicBezTo>
                    <a:pt x="39367" y="5536"/>
                    <a:pt x="38699" y="5642"/>
                    <a:pt x="38072" y="5828"/>
                  </a:cubicBezTo>
                  <a:cubicBezTo>
                    <a:pt x="36033" y="6432"/>
                    <a:pt x="33838" y="6502"/>
                    <a:pt x="31989" y="7642"/>
                  </a:cubicBezTo>
                  <a:cubicBezTo>
                    <a:pt x="31263" y="8074"/>
                    <a:pt x="29206" y="7296"/>
                    <a:pt x="30226" y="9457"/>
                  </a:cubicBezTo>
                  <a:cubicBezTo>
                    <a:pt x="30278" y="9578"/>
                    <a:pt x="29984" y="9854"/>
                    <a:pt x="29863" y="10079"/>
                  </a:cubicBezTo>
                  <a:cubicBezTo>
                    <a:pt x="28653" y="12412"/>
                    <a:pt x="26234" y="13224"/>
                    <a:pt x="24229" y="14555"/>
                  </a:cubicBezTo>
                  <a:cubicBezTo>
                    <a:pt x="22536" y="15661"/>
                    <a:pt x="23486" y="17112"/>
                    <a:pt x="24022" y="18236"/>
                  </a:cubicBezTo>
                  <a:cubicBezTo>
                    <a:pt x="24328" y="18880"/>
                    <a:pt x="24972" y="19241"/>
                    <a:pt x="25627" y="19241"/>
                  </a:cubicBezTo>
                  <a:cubicBezTo>
                    <a:pt x="26008" y="19241"/>
                    <a:pt x="26393" y="19119"/>
                    <a:pt x="26718" y="18858"/>
                  </a:cubicBezTo>
                  <a:cubicBezTo>
                    <a:pt x="27228" y="18470"/>
                    <a:pt x="27609" y="18306"/>
                    <a:pt x="27903" y="18306"/>
                  </a:cubicBezTo>
                  <a:cubicBezTo>
                    <a:pt x="28524" y="18306"/>
                    <a:pt x="28748" y="19042"/>
                    <a:pt x="28947" y="19946"/>
                  </a:cubicBezTo>
                  <a:cubicBezTo>
                    <a:pt x="28982" y="20223"/>
                    <a:pt x="28999" y="20499"/>
                    <a:pt x="28982" y="20776"/>
                  </a:cubicBezTo>
                  <a:cubicBezTo>
                    <a:pt x="28774" y="20551"/>
                    <a:pt x="28446" y="20396"/>
                    <a:pt x="28342" y="20119"/>
                  </a:cubicBezTo>
                  <a:cubicBezTo>
                    <a:pt x="28124" y="19474"/>
                    <a:pt x="27849" y="19234"/>
                    <a:pt x="27528" y="19234"/>
                  </a:cubicBezTo>
                  <a:cubicBezTo>
                    <a:pt x="27212" y="19234"/>
                    <a:pt x="26853" y="19465"/>
                    <a:pt x="26459" y="19774"/>
                  </a:cubicBezTo>
                  <a:cubicBezTo>
                    <a:pt x="25646" y="20379"/>
                    <a:pt x="25958" y="21260"/>
                    <a:pt x="26130" y="21899"/>
                  </a:cubicBezTo>
                  <a:cubicBezTo>
                    <a:pt x="26459" y="23092"/>
                    <a:pt x="25802" y="23420"/>
                    <a:pt x="24938" y="23627"/>
                  </a:cubicBezTo>
                  <a:cubicBezTo>
                    <a:pt x="23901" y="23852"/>
                    <a:pt x="23072" y="24267"/>
                    <a:pt x="22553" y="25269"/>
                  </a:cubicBezTo>
                  <a:cubicBezTo>
                    <a:pt x="22273" y="25790"/>
                    <a:pt x="21682" y="26043"/>
                    <a:pt x="21157" y="26043"/>
                  </a:cubicBezTo>
                  <a:cubicBezTo>
                    <a:pt x="21003" y="26043"/>
                    <a:pt x="20855" y="26021"/>
                    <a:pt x="20721" y="25978"/>
                  </a:cubicBezTo>
                  <a:cubicBezTo>
                    <a:pt x="20116" y="25788"/>
                    <a:pt x="20963" y="25390"/>
                    <a:pt x="20946" y="24993"/>
                  </a:cubicBezTo>
                  <a:cubicBezTo>
                    <a:pt x="20929" y="24543"/>
                    <a:pt x="20738" y="24129"/>
                    <a:pt x="20410" y="23835"/>
                  </a:cubicBezTo>
                  <a:cubicBezTo>
                    <a:pt x="19477" y="22798"/>
                    <a:pt x="18354" y="21709"/>
                    <a:pt x="18215" y="20327"/>
                  </a:cubicBezTo>
                  <a:cubicBezTo>
                    <a:pt x="18098" y="19205"/>
                    <a:pt x="17332" y="17921"/>
                    <a:pt x="16200" y="17921"/>
                  </a:cubicBezTo>
                  <a:cubicBezTo>
                    <a:pt x="16163" y="17921"/>
                    <a:pt x="16127" y="17922"/>
                    <a:pt x="16090" y="17925"/>
                  </a:cubicBezTo>
                  <a:cubicBezTo>
                    <a:pt x="15105" y="17976"/>
                    <a:pt x="14068" y="18391"/>
                    <a:pt x="13930" y="19221"/>
                  </a:cubicBezTo>
                  <a:cubicBezTo>
                    <a:pt x="13670" y="20430"/>
                    <a:pt x="14137" y="21709"/>
                    <a:pt x="15122" y="22470"/>
                  </a:cubicBezTo>
                  <a:cubicBezTo>
                    <a:pt x="15952" y="23109"/>
                    <a:pt x="15952" y="23161"/>
                    <a:pt x="15589" y="23489"/>
                  </a:cubicBezTo>
                  <a:cubicBezTo>
                    <a:pt x="14448" y="24526"/>
                    <a:pt x="14915" y="26116"/>
                    <a:pt x="14292" y="27377"/>
                  </a:cubicBezTo>
                  <a:cubicBezTo>
                    <a:pt x="14143" y="27687"/>
                    <a:pt x="14420" y="27822"/>
                    <a:pt x="14760" y="27822"/>
                  </a:cubicBezTo>
                  <a:cubicBezTo>
                    <a:pt x="14932" y="27822"/>
                    <a:pt x="15121" y="27787"/>
                    <a:pt x="15278" y="27723"/>
                  </a:cubicBezTo>
                  <a:cubicBezTo>
                    <a:pt x="16510" y="27249"/>
                    <a:pt x="17772" y="26919"/>
                    <a:pt x="19089" y="26919"/>
                  </a:cubicBezTo>
                  <a:cubicBezTo>
                    <a:pt x="19212" y="26919"/>
                    <a:pt x="19336" y="26922"/>
                    <a:pt x="19460" y="26928"/>
                  </a:cubicBezTo>
                  <a:lnTo>
                    <a:pt x="19874" y="26928"/>
                  </a:lnTo>
                  <a:cubicBezTo>
                    <a:pt x="19840" y="26997"/>
                    <a:pt x="19823" y="27136"/>
                    <a:pt x="19753" y="27153"/>
                  </a:cubicBezTo>
                  <a:cubicBezTo>
                    <a:pt x="18630" y="27585"/>
                    <a:pt x="17507" y="28138"/>
                    <a:pt x="16349" y="28414"/>
                  </a:cubicBezTo>
                  <a:cubicBezTo>
                    <a:pt x="15692" y="28570"/>
                    <a:pt x="14915" y="28432"/>
                    <a:pt x="14707" y="29209"/>
                  </a:cubicBezTo>
                  <a:cubicBezTo>
                    <a:pt x="14500" y="30004"/>
                    <a:pt x="15260" y="30194"/>
                    <a:pt x="15813" y="30505"/>
                  </a:cubicBezTo>
                  <a:cubicBezTo>
                    <a:pt x="17161" y="31318"/>
                    <a:pt x="17369" y="32493"/>
                    <a:pt x="16867" y="33910"/>
                  </a:cubicBezTo>
                  <a:cubicBezTo>
                    <a:pt x="16664" y="34503"/>
                    <a:pt x="16349" y="34660"/>
                    <a:pt x="15995" y="34660"/>
                  </a:cubicBezTo>
                  <a:cubicBezTo>
                    <a:pt x="15626" y="34660"/>
                    <a:pt x="15216" y="34489"/>
                    <a:pt x="14846" y="34463"/>
                  </a:cubicBezTo>
                  <a:cubicBezTo>
                    <a:pt x="13916" y="34396"/>
                    <a:pt x="12987" y="34203"/>
                    <a:pt x="12042" y="34203"/>
                  </a:cubicBezTo>
                  <a:cubicBezTo>
                    <a:pt x="12003" y="34203"/>
                    <a:pt x="11964" y="34203"/>
                    <a:pt x="11925" y="34204"/>
                  </a:cubicBezTo>
                  <a:cubicBezTo>
                    <a:pt x="10957" y="34221"/>
                    <a:pt x="9834" y="34446"/>
                    <a:pt x="9989" y="35759"/>
                  </a:cubicBezTo>
                  <a:cubicBezTo>
                    <a:pt x="10128" y="37072"/>
                    <a:pt x="9834" y="38196"/>
                    <a:pt x="9592" y="39440"/>
                  </a:cubicBezTo>
                  <a:cubicBezTo>
                    <a:pt x="9385" y="40425"/>
                    <a:pt x="8693" y="42136"/>
                    <a:pt x="10542" y="42464"/>
                  </a:cubicBezTo>
                  <a:cubicBezTo>
                    <a:pt x="12305" y="42758"/>
                    <a:pt x="12668" y="43173"/>
                    <a:pt x="11735" y="44693"/>
                  </a:cubicBezTo>
                  <a:cubicBezTo>
                    <a:pt x="11389" y="45298"/>
                    <a:pt x="10888" y="45817"/>
                    <a:pt x="10300" y="46180"/>
                  </a:cubicBezTo>
                  <a:cubicBezTo>
                    <a:pt x="9108" y="46871"/>
                    <a:pt x="8175" y="47752"/>
                    <a:pt x="8313" y="49342"/>
                  </a:cubicBezTo>
                  <a:cubicBezTo>
                    <a:pt x="8365" y="49964"/>
                    <a:pt x="8140" y="50707"/>
                    <a:pt x="7535" y="50967"/>
                  </a:cubicBezTo>
                  <a:cubicBezTo>
                    <a:pt x="5168" y="52021"/>
                    <a:pt x="3768" y="53991"/>
                    <a:pt x="2662" y="56168"/>
                  </a:cubicBezTo>
                  <a:cubicBezTo>
                    <a:pt x="1781" y="57931"/>
                    <a:pt x="122" y="59469"/>
                    <a:pt x="1279" y="61888"/>
                  </a:cubicBezTo>
                  <a:cubicBezTo>
                    <a:pt x="1936" y="63236"/>
                    <a:pt x="1573" y="64792"/>
                    <a:pt x="830" y="66209"/>
                  </a:cubicBezTo>
                  <a:cubicBezTo>
                    <a:pt x="1" y="67781"/>
                    <a:pt x="744" y="70477"/>
                    <a:pt x="2126" y="71687"/>
                  </a:cubicBezTo>
                  <a:cubicBezTo>
                    <a:pt x="2420" y="71946"/>
                    <a:pt x="2662" y="72240"/>
                    <a:pt x="2818" y="72586"/>
                  </a:cubicBezTo>
                  <a:cubicBezTo>
                    <a:pt x="4027" y="75040"/>
                    <a:pt x="5462" y="77303"/>
                    <a:pt x="7881" y="78755"/>
                  </a:cubicBezTo>
                  <a:cubicBezTo>
                    <a:pt x="8455" y="79100"/>
                    <a:pt x="9053" y="79742"/>
                    <a:pt x="9645" y="79742"/>
                  </a:cubicBezTo>
                  <a:cubicBezTo>
                    <a:pt x="9766" y="79742"/>
                    <a:pt x="9887" y="79715"/>
                    <a:pt x="10007" y="79654"/>
                  </a:cubicBezTo>
                  <a:cubicBezTo>
                    <a:pt x="12824" y="78254"/>
                    <a:pt x="16142" y="79844"/>
                    <a:pt x="18889" y="77874"/>
                  </a:cubicBezTo>
                  <a:cubicBezTo>
                    <a:pt x="19326" y="77562"/>
                    <a:pt x="19938" y="77352"/>
                    <a:pt x="20558" y="77352"/>
                  </a:cubicBezTo>
                  <a:cubicBezTo>
                    <a:pt x="21313" y="77352"/>
                    <a:pt x="22079" y="77663"/>
                    <a:pt x="22553" y="78479"/>
                  </a:cubicBezTo>
                  <a:cubicBezTo>
                    <a:pt x="23034" y="79313"/>
                    <a:pt x="23538" y="79650"/>
                    <a:pt x="24283" y="79650"/>
                  </a:cubicBezTo>
                  <a:cubicBezTo>
                    <a:pt x="24448" y="79650"/>
                    <a:pt x="24626" y="79633"/>
                    <a:pt x="24817" y="79602"/>
                  </a:cubicBezTo>
                  <a:cubicBezTo>
                    <a:pt x="24994" y="79574"/>
                    <a:pt x="25161" y="79561"/>
                    <a:pt x="25317" y="79561"/>
                  </a:cubicBezTo>
                  <a:cubicBezTo>
                    <a:pt x="26715" y="79561"/>
                    <a:pt x="27271" y="80640"/>
                    <a:pt x="26960" y="82194"/>
                  </a:cubicBezTo>
                  <a:cubicBezTo>
                    <a:pt x="26683" y="83611"/>
                    <a:pt x="25750" y="85218"/>
                    <a:pt x="26545" y="86480"/>
                  </a:cubicBezTo>
                  <a:cubicBezTo>
                    <a:pt x="27461" y="87966"/>
                    <a:pt x="28515" y="89400"/>
                    <a:pt x="29206" y="90973"/>
                  </a:cubicBezTo>
                  <a:cubicBezTo>
                    <a:pt x="30416" y="93721"/>
                    <a:pt x="31298" y="96641"/>
                    <a:pt x="29777" y="99631"/>
                  </a:cubicBezTo>
                  <a:cubicBezTo>
                    <a:pt x="28809" y="101515"/>
                    <a:pt x="28619" y="103502"/>
                    <a:pt x="29535" y="105369"/>
                  </a:cubicBezTo>
                  <a:cubicBezTo>
                    <a:pt x="30503" y="107321"/>
                    <a:pt x="31228" y="109274"/>
                    <a:pt x="31488" y="111469"/>
                  </a:cubicBezTo>
                  <a:cubicBezTo>
                    <a:pt x="31712" y="113456"/>
                    <a:pt x="31695" y="115599"/>
                    <a:pt x="33371" y="117172"/>
                  </a:cubicBezTo>
                  <a:cubicBezTo>
                    <a:pt x="34322" y="118088"/>
                    <a:pt x="34581" y="119436"/>
                    <a:pt x="35013" y="120645"/>
                  </a:cubicBezTo>
                  <a:cubicBezTo>
                    <a:pt x="35393" y="121717"/>
                    <a:pt x="34546" y="123065"/>
                    <a:pt x="35843" y="123998"/>
                  </a:cubicBezTo>
                  <a:cubicBezTo>
                    <a:pt x="36206" y="124270"/>
                    <a:pt x="36549" y="124368"/>
                    <a:pt x="36881" y="124368"/>
                  </a:cubicBezTo>
                  <a:cubicBezTo>
                    <a:pt x="37735" y="124368"/>
                    <a:pt x="38515" y="123721"/>
                    <a:pt x="39372" y="123721"/>
                  </a:cubicBezTo>
                  <a:cubicBezTo>
                    <a:pt x="39388" y="123721"/>
                    <a:pt x="39404" y="123721"/>
                    <a:pt x="39420" y="123721"/>
                  </a:cubicBezTo>
                  <a:cubicBezTo>
                    <a:pt x="39526" y="123724"/>
                    <a:pt x="39630" y="123725"/>
                    <a:pt x="39734" y="123725"/>
                  </a:cubicBezTo>
                  <a:cubicBezTo>
                    <a:pt x="44937" y="123725"/>
                    <a:pt x="47636" y="120353"/>
                    <a:pt x="49754" y="116100"/>
                  </a:cubicBezTo>
                  <a:cubicBezTo>
                    <a:pt x="50186" y="115236"/>
                    <a:pt x="49720" y="113957"/>
                    <a:pt x="50826" y="113508"/>
                  </a:cubicBezTo>
                  <a:cubicBezTo>
                    <a:pt x="52761" y="112713"/>
                    <a:pt x="53193" y="111175"/>
                    <a:pt x="52692" y="109499"/>
                  </a:cubicBezTo>
                  <a:cubicBezTo>
                    <a:pt x="51949" y="107028"/>
                    <a:pt x="53297" y="106112"/>
                    <a:pt x="55181" y="105282"/>
                  </a:cubicBezTo>
                  <a:cubicBezTo>
                    <a:pt x="57773" y="104107"/>
                    <a:pt x="59449" y="98370"/>
                    <a:pt x="57963" y="96071"/>
                  </a:cubicBezTo>
                  <a:cubicBezTo>
                    <a:pt x="56770" y="94239"/>
                    <a:pt x="57099" y="92217"/>
                    <a:pt x="57444" y="90316"/>
                  </a:cubicBezTo>
                  <a:cubicBezTo>
                    <a:pt x="57911" y="87621"/>
                    <a:pt x="59933" y="85823"/>
                    <a:pt x="61851" y="84164"/>
                  </a:cubicBezTo>
                  <a:cubicBezTo>
                    <a:pt x="65601" y="80915"/>
                    <a:pt x="68055" y="76992"/>
                    <a:pt x="69109" y="72171"/>
                  </a:cubicBezTo>
                  <a:cubicBezTo>
                    <a:pt x="69271" y="71459"/>
                    <a:pt x="69266" y="70656"/>
                    <a:pt x="68371" y="70656"/>
                  </a:cubicBezTo>
                  <a:cubicBezTo>
                    <a:pt x="68311" y="70656"/>
                    <a:pt x="68246" y="70660"/>
                    <a:pt x="68176" y="70667"/>
                  </a:cubicBezTo>
                  <a:cubicBezTo>
                    <a:pt x="67157" y="70788"/>
                    <a:pt x="66154" y="71151"/>
                    <a:pt x="65152" y="71462"/>
                  </a:cubicBezTo>
                  <a:cubicBezTo>
                    <a:pt x="63960" y="71826"/>
                    <a:pt x="63201" y="72060"/>
                    <a:pt x="62664" y="72060"/>
                  </a:cubicBezTo>
                  <a:cubicBezTo>
                    <a:pt x="61727" y="72060"/>
                    <a:pt x="61469" y="71346"/>
                    <a:pt x="60772" y="69363"/>
                  </a:cubicBezTo>
                  <a:lnTo>
                    <a:pt x="60772" y="69363"/>
                  </a:lnTo>
                  <a:cubicBezTo>
                    <a:pt x="61180" y="69747"/>
                    <a:pt x="61467" y="70422"/>
                    <a:pt x="62074" y="70422"/>
                  </a:cubicBezTo>
                  <a:cubicBezTo>
                    <a:pt x="62180" y="70422"/>
                    <a:pt x="62295" y="70402"/>
                    <a:pt x="62422" y="70356"/>
                  </a:cubicBezTo>
                  <a:cubicBezTo>
                    <a:pt x="63925" y="69769"/>
                    <a:pt x="65359" y="68957"/>
                    <a:pt x="66897" y="68455"/>
                  </a:cubicBezTo>
                  <a:cubicBezTo>
                    <a:pt x="68660" y="67868"/>
                    <a:pt x="69732" y="66209"/>
                    <a:pt x="71391" y="65639"/>
                  </a:cubicBezTo>
                  <a:cubicBezTo>
                    <a:pt x="73706" y="64844"/>
                    <a:pt x="76713" y="61716"/>
                    <a:pt x="76852" y="59383"/>
                  </a:cubicBezTo>
                  <a:cubicBezTo>
                    <a:pt x="76834" y="59072"/>
                    <a:pt x="76713" y="58778"/>
                    <a:pt x="76506" y="58553"/>
                  </a:cubicBezTo>
                  <a:cubicBezTo>
                    <a:pt x="75918" y="57810"/>
                    <a:pt x="75279" y="57153"/>
                    <a:pt x="74294" y="56894"/>
                  </a:cubicBezTo>
                  <a:cubicBezTo>
                    <a:pt x="73724" y="56739"/>
                    <a:pt x="73378" y="56151"/>
                    <a:pt x="73516" y="55581"/>
                  </a:cubicBezTo>
                  <a:cubicBezTo>
                    <a:pt x="73547" y="55481"/>
                    <a:pt x="73596" y="55443"/>
                    <a:pt x="73658" y="55443"/>
                  </a:cubicBezTo>
                  <a:cubicBezTo>
                    <a:pt x="73842" y="55443"/>
                    <a:pt x="74139" y="55775"/>
                    <a:pt x="74398" y="55788"/>
                  </a:cubicBezTo>
                  <a:cubicBezTo>
                    <a:pt x="75366" y="55855"/>
                    <a:pt x="76333" y="56083"/>
                    <a:pt x="77301" y="56083"/>
                  </a:cubicBezTo>
                  <a:cubicBezTo>
                    <a:pt x="77336" y="56083"/>
                    <a:pt x="77370" y="56083"/>
                    <a:pt x="77405" y="56082"/>
                  </a:cubicBezTo>
                  <a:cubicBezTo>
                    <a:pt x="77727" y="56077"/>
                    <a:pt x="78047" y="56073"/>
                    <a:pt x="78365" y="56073"/>
                  </a:cubicBezTo>
                  <a:cubicBezTo>
                    <a:pt x="81373" y="56073"/>
                    <a:pt x="84145" y="56432"/>
                    <a:pt x="85786" y="59746"/>
                  </a:cubicBezTo>
                  <a:cubicBezTo>
                    <a:pt x="86136" y="60461"/>
                    <a:pt x="86996" y="61297"/>
                    <a:pt x="88011" y="61297"/>
                  </a:cubicBezTo>
                  <a:cubicBezTo>
                    <a:pt x="88148" y="61297"/>
                    <a:pt x="88288" y="61282"/>
                    <a:pt x="88430" y="61249"/>
                  </a:cubicBezTo>
                  <a:cubicBezTo>
                    <a:pt x="88585" y="61214"/>
                    <a:pt x="88707" y="61197"/>
                    <a:pt x="88805" y="61197"/>
                  </a:cubicBezTo>
                  <a:cubicBezTo>
                    <a:pt x="89186" y="61197"/>
                    <a:pt x="89184" y="61451"/>
                    <a:pt x="89225" y="61837"/>
                  </a:cubicBezTo>
                  <a:cubicBezTo>
                    <a:pt x="89830" y="66554"/>
                    <a:pt x="91990" y="70685"/>
                    <a:pt x="94133" y="74832"/>
                  </a:cubicBezTo>
                  <a:cubicBezTo>
                    <a:pt x="94475" y="75487"/>
                    <a:pt x="94875" y="75911"/>
                    <a:pt x="95290" y="75911"/>
                  </a:cubicBezTo>
                  <a:cubicBezTo>
                    <a:pt x="95652" y="75911"/>
                    <a:pt x="96025" y="75588"/>
                    <a:pt x="96380" y="74815"/>
                  </a:cubicBezTo>
                  <a:cubicBezTo>
                    <a:pt x="96622" y="74297"/>
                    <a:pt x="97036" y="73847"/>
                    <a:pt x="97382" y="73381"/>
                  </a:cubicBezTo>
                  <a:lnTo>
                    <a:pt x="97538" y="73225"/>
                  </a:lnTo>
                  <a:cubicBezTo>
                    <a:pt x="98212" y="71618"/>
                    <a:pt x="98056" y="69993"/>
                    <a:pt x="97831" y="68317"/>
                  </a:cubicBezTo>
                  <a:cubicBezTo>
                    <a:pt x="97762" y="67833"/>
                    <a:pt x="97589" y="67211"/>
                    <a:pt x="98194" y="67073"/>
                  </a:cubicBezTo>
                  <a:cubicBezTo>
                    <a:pt x="99784" y="66693"/>
                    <a:pt x="100268" y="65258"/>
                    <a:pt x="101149" y="64187"/>
                  </a:cubicBezTo>
                  <a:cubicBezTo>
                    <a:pt x="102117" y="63029"/>
                    <a:pt x="103137" y="61629"/>
                    <a:pt x="104243" y="60903"/>
                  </a:cubicBezTo>
                  <a:cubicBezTo>
                    <a:pt x="104825" y="60515"/>
                    <a:pt x="105739" y="59942"/>
                    <a:pt x="106690" y="59942"/>
                  </a:cubicBezTo>
                  <a:cubicBezTo>
                    <a:pt x="107432" y="59942"/>
                    <a:pt x="108196" y="60292"/>
                    <a:pt x="108840" y="61353"/>
                  </a:cubicBezTo>
                  <a:cubicBezTo>
                    <a:pt x="109600" y="62632"/>
                    <a:pt x="110965" y="63565"/>
                    <a:pt x="111017" y="65258"/>
                  </a:cubicBezTo>
                  <a:cubicBezTo>
                    <a:pt x="111034" y="65777"/>
                    <a:pt x="110793" y="66433"/>
                    <a:pt x="111536" y="66693"/>
                  </a:cubicBezTo>
                  <a:cubicBezTo>
                    <a:pt x="111822" y="66788"/>
                    <a:pt x="112112" y="66862"/>
                    <a:pt x="112391" y="66862"/>
                  </a:cubicBezTo>
                  <a:cubicBezTo>
                    <a:pt x="112769" y="66862"/>
                    <a:pt x="113129" y="66727"/>
                    <a:pt x="113437" y="66330"/>
                  </a:cubicBezTo>
                  <a:cubicBezTo>
                    <a:pt x="113540" y="66205"/>
                    <a:pt x="113700" y="66031"/>
                    <a:pt x="113856" y="66031"/>
                  </a:cubicBezTo>
                  <a:cubicBezTo>
                    <a:pt x="113960" y="66031"/>
                    <a:pt x="114062" y="66109"/>
                    <a:pt x="114145" y="66330"/>
                  </a:cubicBezTo>
                  <a:cubicBezTo>
                    <a:pt x="114543" y="67470"/>
                    <a:pt x="114802" y="68663"/>
                    <a:pt x="115286" y="69769"/>
                  </a:cubicBezTo>
                  <a:cubicBezTo>
                    <a:pt x="116271" y="72033"/>
                    <a:pt x="114940" y="74677"/>
                    <a:pt x="116858" y="76871"/>
                  </a:cubicBezTo>
                  <a:cubicBezTo>
                    <a:pt x="118241" y="78461"/>
                    <a:pt x="118362" y="80915"/>
                    <a:pt x="119900" y="82540"/>
                  </a:cubicBezTo>
                  <a:cubicBezTo>
                    <a:pt x="120401" y="82799"/>
                    <a:pt x="120885" y="83058"/>
                    <a:pt x="121386" y="83300"/>
                  </a:cubicBezTo>
                  <a:cubicBezTo>
                    <a:pt x="121538" y="83368"/>
                    <a:pt x="121699" y="83403"/>
                    <a:pt x="121846" y="83403"/>
                  </a:cubicBezTo>
                  <a:cubicBezTo>
                    <a:pt x="122184" y="83403"/>
                    <a:pt x="122445" y="83219"/>
                    <a:pt x="122337" y="82834"/>
                  </a:cubicBezTo>
                  <a:cubicBezTo>
                    <a:pt x="121818" y="80915"/>
                    <a:pt x="121991" y="78790"/>
                    <a:pt x="119969" y="77355"/>
                  </a:cubicBezTo>
                  <a:cubicBezTo>
                    <a:pt x="118414" y="76249"/>
                    <a:pt x="117239" y="74521"/>
                    <a:pt x="117463" y="72378"/>
                  </a:cubicBezTo>
                  <a:cubicBezTo>
                    <a:pt x="117528" y="71821"/>
                    <a:pt x="116912" y="70437"/>
                    <a:pt x="117695" y="70437"/>
                  </a:cubicBezTo>
                  <a:cubicBezTo>
                    <a:pt x="117955" y="70437"/>
                    <a:pt x="118371" y="70590"/>
                    <a:pt x="119019" y="70979"/>
                  </a:cubicBezTo>
                  <a:cubicBezTo>
                    <a:pt x="120194" y="71704"/>
                    <a:pt x="121386" y="72655"/>
                    <a:pt x="121749" y="73605"/>
                  </a:cubicBezTo>
                  <a:cubicBezTo>
                    <a:pt x="122096" y="74553"/>
                    <a:pt x="122434" y="74868"/>
                    <a:pt x="122776" y="74868"/>
                  </a:cubicBezTo>
                  <a:cubicBezTo>
                    <a:pt x="123251" y="74868"/>
                    <a:pt x="123732" y="74261"/>
                    <a:pt x="124255" y="73899"/>
                  </a:cubicBezTo>
                  <a:cubicBezTo>
                    <a:pt x="124531" y="73709"/>
                    <a:pt x="124721" y="73363"/>
                    <a:pt x="125015" y="73208"/>
                  </a:cubicBezTo>
                  <a:cubicBezTo>
                    <a:pt x="126743" y="72292"/>
                    <a:pt x="127210" y="70961"/>
                    <a:pt x="126743" y="69043"/>
                  </a:cubicBezTo>
                  <a:cubicBezTo>
                    <a:pt x="126294" y="67159"/>
                    <a:pt x="125292" y="65725"/>
                    <a:pt x="123892" y="64533"/>
                  </a:cubicBezTo>
                  <a:cubicBezTo>
                    <a:pt x="122596" y="63409"/>
                    <a:pt x="122285" y="62459"/>
                    <a:pt x="123546" y="61059"/>
                  </a:cubicBezTo>
                  <a:cubicBezTo>
                    <a:pt x="123952" y="60621"/>
                    <a:pt x="124332" y="60388"/>
                    <a:pt x="124705" y="60388"/>
                  </a:cubicBezTo>
                  <a:cubicBezTo>
                    <a:pt x="124936" y="60388"/>
                    <a:pt x="125164" y="60477"/>
                    <a:pt x="125395" y="60661"/>
                  </a:cubicBezTo>
                  <a:cubicBezTo>
                    <a:pt x="126000" y="61145"/>
                    <a:pt x="125810" y="61750"/>
                    <a:pt x="125119" y="62234"/>
                  </a:cubicBezTo>
                  <a:cubicBezTo>
                    <a:pt x="124618" y="62580"/>
                    <a:pt x="124445" y="63219"/>
                    <a:pt x="125050" y="63651"/>
                  </a:cubicBezTo>
                  <a:cubicBezTo>
                    <a:pt x="125442" y="63952"/>
                    <a:pt x="125858" y="64171"/>
                    <a:pt x="126268" y="64171"/>
                  </a:cubicBezTo>
                  <a:cubicBezTo>
                    <a:pt x="126635" y="64171"/>
                    <a:pt x="126996" y="63996"/>
                    <a:pt x="127331" y="63547"/>
                  </a:cubicBezTo>
                  <a:cubicBezTo>
                    <a:pt x="127694" y="63046"/>
                    <a:pt x="128247" y="62407"/>
                    <a:pt x="127469" y="61940"/>
                  </a:cubicBezTo>
                  <a:cubicBezTo>
                    <a:pt x="126398" y="61318"/>
                    <a:pt x="127037" y="61042"/>
                    <a:pt x="127590" y="60696"/>
                  </a:cubicBezTo>
                  <a:cubicBezTo>
                    <a:pt x="130061" y="59210"/>
                    <a:pt x="133449" y="59106"/>
                    <a:pt x="134693" y="55788"/>
                  </a:cubicBezTo>
                  <a:cubicBezTo>
                    <a:pt x="135298" y="54146"/>
                    <a:pt x="136093" y="52591"/>
                    <a:pt x="135851" y="50725"/>
                  </a:cubicBezTo>
                  <a:cubicBezTo>
                    <a:pt x="135522" y="48288"/>
                    <a:pt x="133932" y="46629"/>
                    <a:pt x="132498" y="44918"/>
                  </a:cubicBezTo>
                  <a:cubicBezTo>
                    <a:pt x="131772" y="44054"/>
                    <a:pt x="131859" y="43622"/>
                    <a:pt x="132775" y="43173"/>
                  </a:cubicBezTo>
                  <a:cubicBezTo>
                    <a:pt x="133120" y="43017"/>
                    <a:pt x="133397" y="42793"/>
                    <a:pt x="133362" y="42378"/>
                  </a:cubicBezTo>
                  <a:cubicBezTo>
                    <a:pt x="133345" y="41980"/>
                    <a:pt x="133051" y="41635"/>
                    <a:pt x="132671" y="41548"/>
                  </a:cubicBezTo>
                  <a:cubicBezTo>
                    <a:pt x="132227" y="41462"/>
                    <a:pt x="131713" y="41297"/>
                    <a:pt x="131292" y="41297"/>
                  </a:cubicBezTo>
                  <a:cubicBezTo>
                    <a:pt x="131122" y="41297"/>
                    <a:pt x="130968" y="41323"/>
                    <a:pt x="130839" y="41393"/>
                  </a:cubicBezTo>
                  <a:cubicBezTo>
                    <a:pt x="130667" y="41486"/>
                    <a:pt x="130517" y="41524"/>
                    <a:pt x="130385" y="41524"/>
                  </a:cubicBezTo>
                  <a:cubicBezTo>
                    <a:pt x="129751" y="41524"/>
                    <a:pt x="129496" y="40648"/>
                    <a:pt x="128935" y="40648"/>
                  </a:cubicBezTo>
                  <a:cubicBezTo>
                    <a:pt x="128871" y="40648"/>
                    <a:pt x="128804" y="40659"/>
                    <a:pt x="128731" y="40684"/>
                  </a:cubicBezTo>
                  <a:cubicBezTo>
                    <a:pt x="129025" y="40425"/>
                    <a:pt x="129336" y="40166"/>
                    <a:pt x="129612" y="39889"/>
                  </a:cubicBezTo>
                  <a:cubicBezTo>
                    <a:pt x="129699" y="39786"/>
                    <a:pt x="129768" y="39647"/>
                    <a:pt x="129802" y="39509"/>
                  </a:cubicBezTo>
                  <a:cubicBezTo>
                    <a:pt x="129896" y="39229"/>
                    <a:pt x="130059" y="38963"/>
                    <a:pt x="130355" y="38963"/>
                  </a:cubicBezTo>
                  <a:cubicBezTo>
                    <a:pt x="130388" y="38963"/>
                    <a:pt x="130423" y="38966"/>
                    <a:pt x="130459" y="38973"/>
                  </a:cubicBezTo>
                  <a:cubicBezTo>
                    <a:pt x="130822" y="39025"/>
                    <a:pt x="130718" y="39405"/>
                    <a:pt x="130753" y="39665"/>
                  </a:cubicBezTo>
                  <a:cubicBezTo>
                    <a:pt x="130885" y="40368"/>
                    <a:pt x="131150" y="40680"/>
                    <a:pt x="131522" y="40680"/>
                  </a:cubicBezTo>
                  <a:cubicBezTo>
                    <a:pt x="131781" y="40680"/>
                    <a:pt x="132092" y="40529"/>
                    <a:pt x="132446" y="40252"/>
                  </a:cubicBezTo>
                  <a:cubicBezTo>
                    <a:pt x="132816" y="39963"/>
                    <a:pt x="133198" y="39825"/>
                    <a:pt x="133552" y="39825"/>
                  </a:cubicBezTo>
                  <a:cubicBezTo>
                    <a:pt x="134190" y="39825"/>
                    <a:pt x="134735" y="40276"/>
                    <a:pt x="134935" y="41099"/>
                  </a:cubicBezTo>
                  <a:cubicBezTo>
                    <a:pt x="135004" y="41410"/>
                    <a:pt x="135246" y="41911"/>
                    <a:pt x="135436" y="41928"/>
                  </a:cubicBezTo>
                  <a:cubicBezTo>
                    <a:pt x="136836" y="42067"/>
                    <a:pt x="137130" y="43259"/>
                    <a:pt x="137441" y="44192"/>
                  </a:cubicBezTo>
                  <a:cubicBezTo>
                    <a:pt x="137757" y="45176"/>
                    <a:pt x="138205" y="45491"/>
                    <a:pt x="138710" y="45491"/>
                  </a:cubicBezTo>
                  <a:cubicBezTo>
                    <a:pt x="139226" y="45491"/>
                    <a:pt x="139803" y="45163"/>
                    <a:pt x="140361" y="44884"/>
                  </a:cubicBezTo>
                  <a:cubicBezTo>
                    <a:pt x="141813" y="44175"/>
                    <a:pt x="140586" y="43363"/>
                    <a:pt x="140327" y="42654"/>
                  </a:cubicBezTo>
                  <a:cubicBezTo>
                    <a:pt x="140188" y="42188"/>
                    <a:pt x="139739" y="41773"/>
                    <a:pt x="139324" y="41479"/>
                  </a:cubicBezTo>
                  <a:cubicBezTo>
                    <a:pt x="137717" y="40356"/>
                    <a:pt x="137648" y="38921"/>
                    <a:pt x="138305" y="37245"/>
                  </a:cubicBezTo>
                  <a:cubicBezTo>
                    <a:pt x="138533" y="36644"/>
                    <a:pt x="138753" y="36160"/>
                    <a:pt x="139216" y="36160"/>
                  </a:cubicBezTo>
                  <a:cubicBezTo>
                    <a:pt x="139418" y="36160"/>
                    <a:pt x="139666" y="36252"/>
                    <a:pt x="139981" y="36468"/>
                  </a:cubicBezTo>
                  <a:cubicBezTo>
                    <a:pt x="140121" y="36569"/>
                    <a:pt x="140268" y="36617"/>
                    <a:pt x="140413" y="36617"/>
                  </a:cubicBezTo>
                  <a:cubicBezTo>
                    <a:pt x="140661" y="36617"/>
                    <a:pt x="140902" y="36477"/>
                    <a:pt x="141087" y="36226"/>
                  </a:cubicBezTo>
                  <a:cubicBezTo>
                    <a:pt x="142573" y="34255"/>
                    <a:pt x="142850" y="29797"/>
                    <a:pt x="141640" y="27706"/>
                  </a:cubicBezTo>
                  <a:cubicBezTo>
                    <a:pt x="141485" y="27447"/>
                    <a:pt x="141104" y="27187"/>
                    <a:pt x="141398" y="26807"/>
                  </a:cubicBezTo>
                  <a:lnTo>
                    <a:pt x="141398" y="26807"/>
                  </a:lnTo>
                  <a:cubicBezTo>
                    <a:pt x="141623" y="26997"/>
                    <a:pt x="141917" y="27153"/>
                    <a:pt x="142072" y="27395"/>
                  </a:cubicBezTo>
                  <a:cubicBezTo>
                    <a:pt x="142988" y="28812"/>
                    <a:pt x="143869" y="30229"/>
                    <a:pt x="144733" y="31663"/>
                  </a:cubicBezTo>
                  <a:cubicBezTo>
                    <a:pt x="144984" y="32062"/>
                    <a:pt x="145261" y="32460"/>
                    <a:pt x="145713" y="32460"/>
                  </a:cubicBezTo>
                  <a:cubicBezTo>
                    <a:pt x="145790" y="32460"/>
                    <a:pt x="145872" y="32449"/>
                    <a:pt x="145960" y="32424"/>
                  </a:cubicBezTo>
                  <a:cubicBezTo>
                    <a:pt x="146323" y="32320"/>
                    <a:pt x="146825" y="32043"/>
                    <a:pt x="146928" y="31750"/>
                  </a:cubicBezTo>
                  <a:cubicBezTo>
                    <a:pt x="147118" y="31197"/>
                    <a:pt x="146496" y="30972"/>
                    <a:pt x="146151" y="30644"/>
                  </a:cubicBezTo>
                  <a:cubicBezTo>
                    <a:pt x="145805" y="30298"/>
                    <a:pt x="144889" y="29935"/>
                    <a:pt x="145511" y="29348"/>
                  </a:cubicBezTo>
                  <a:cubicBezTo>
                    <a:pt x="146220" y="28674"/>
                    <a:pt x="145701" y="28363"/>
                    <a:pt x="145373" y="27982"/>
                  </a:cubicBezTo>
                  <a:cubicBezTo>
                    <a:pt x="144924" y="27464"/>
                    <a:pt x="144353" y="27049"/>
                    <a:pt x="143904" y="26513"/>
                  </a:cubicBezTo>
                  <a:cubicBezTo>
                    <a:pt x="142452" y="24803"/>
                    <a:pt x="140309" y="24008"/>
                    <a:pt x="138927" y="23455"/>
                  </a:cubicBezTo>
                  <a:cubicBezTo>
                    <a:pt x="137233" y="22781"/>
                    <a:pt x="135350" y="23368"/>
                    <a:pt x="133794" y="22349"/>
                  </a:cubicBezTo>
                  <a:cubicBezTo>
                    <a:pt x="133621" y="22228"/>
                    <a:pt x="133120" y="22141"/>
                    <a:pt x="133379" y="21934"/>
                  </a:cubicBezTo>
                  <a:cubicBezTo>
                    <a:pt x="134416" y="21156"/>
                    <a:pt x="134192" y="19843"/>
                    <a:pt x="134814" y="18910"/>
                  </a:cubicBezTo>
                  <a:cubicBezTo>
                    <a:pt x="135183" y="18357"/>
                    <a:pt x="137525" y="17996"/>
                    <a:pt x="139389" y="17996"/>
                  </a:cubicBezTo>
                  <a:cubicBezTo>
                    <a:pt x="140321" y="17996"/>
                    <a:pt x="141133" y="18086"/>
                    <a:pt x="141519" y="18287"/>
                  </a:cubicBezTo>
                  <a:cubicBezTo>
                    <a:pt x="141913" y="18491"/>
                    <a:pt x="142318" y="18567"/>
                    <a:pt x="142722" y="18567"/>
                  </a:cubicBezTo>
                  <a:cubicBezTo>
                    <a:pt x="143310" y="18567"/>
                    <a:pt x="143896" y="18407"/>
                    <a:pt x="144440" y="18253"/>
                  </a:cubicBezTo>
                  <a:cubicBezTo>
                    <a:pt x="145183" y="18028"/>
                    <a:pt x="144301" y="17320"/>
                    <a:pt x="144440" y="16905"/>
                  </a:cubicBezTo>
                  <a:cubicBezTo>
                    <a:pt x="144595" y="16473"/>
                    <a:pt x="144232" y="15764"/>
                    <a:pt x="144803" y="15626"/>
                  </a:cubicBezTo>
                  <a:cubicBezTo>
                    <a:pt x="144894" y="15602"/>
                    <a:pt x="144986" y="15590"/>
                    <a:pt x="145078" y="15590"/>
                  </a:cubicBezTo>
                  <a:cubicBezTo>
                    <a:pt x="145503" y="15590"/>
                    <a:pt x="145922" y="15838"/>
                    <a:pt x="146306" y="16179"/>
                  </a:cubicBezTo>
                  <a:cubicBezTo>
                    <a:pt x="146709" y="16532"/>
                    <a:pt x="147171" y="16997"/>
                    <a:pt x="147617" y="16997"/>
                  </a:cubicBezTo>
                  <a:cubicBezTo>
                    <a:pt x="147935" y="16997"/>
                    <a:pt x="148244" y="16760"/>
                    <a:pt x="148518" y="16075"/>
                  </a:cubicBezTo>
                  <a:cubicBezTo>
                    <a:pt x="148584" y="15900"/>
                    <a:pt x="148692" y="15801"/>
                    <a:pt x="148828" y="15801"/>
                  </a:cubicBezTo>
                  <a:cubicBezTo>
                    <a:pt x="148906" y="15801"/>
                    <a:pt x="148994" y="15833"/>
                    <a:pt x="149088" y="15903"/>
                  </a:cubicBezTo>
                  <a:cubicBezTo>
                    <a:pt x="149348" y="16110"/>
                    <a:pt x="149348" y="16335"/>
                    <a:pt x="149192" y="16646"/>
                  </a:cubicBezTo>
                  <a:cubicBezTo>
                    <a:pt x="148743" y="17596"/>
                    <a:pt x="147965" y="18547"/>
                    <a:pt x="147965" y="19497"/>
                  </a:cubicBezTo>
                  <a:cubicBezTo>
                    <a:pt x="147931" y="21122"/>
                    <a:pt x="148708" y="22677"/>
                    <a:pt x="150022" y="23627"/>
                  </a:cubicBezTo>
                  <a:cubicBezTo>
                    <a:pt x="151231" y="24561"/>
                    <a:pt x="152631" y="25269"/>
                    <a:pt x="153582" y="26513"/>
                  </a:cubicBezTo>
                  <a:cubicBezTo>
                    <a:pt x="153835" y="26852"/>
                    <a:pt x="154112" y="27339"/>
                    <a:pt x="154580" y="27339"/>
                  </a:cubicBezTo>
                  <a:cubicBezTo>
                    <a:pt x="154686" y="27339"/>
                    <a:pt x="154802" y="27314"/>
                    <a:pt x="154930" y="27257"/>
                  </a:cubicBezTo>
                  <a:cubicBezTo>
                    <a:pt x="155621" y="26928"/>
                    <a:pt x="155673" y="26271"/>
                    <a:pt x="155604" y="25615"/>
                  </a:cubicBezTo>
                  <a:cubicBezTo>
                    <a:pt x="155448" y="24025"/>
                    <a:pt x="155863" y="22435"/>
                    <a:pt x="154739" y="20845"/>
                  </a:cubicBezTo>
                  <a:cubicBezTo>
                    <a:pt x="154065" y="19877"/>
                    <a:pt x="153772" y="18823"/>
                    <a:pt x="152406" y="18737"/>
                  </a:cubicBezTo>
                  <a:cubicBezTo>
                    <a:pt x="152044" y="18720"/>
                    <a:pt x="151940" y="18478"/>
                    <a:pt x="151888" y="18201"/>
                  </a:cubicBezTo>
                  <a:cubicBezTo>
                    <a:pt x="151820" y="17931"/>
                    <a:pt x="151918" y="17578"/>
                    <a:pt x="152229" y="17578"/>
                  </a:cubicBezTo>
                  <a:cubicBezTo>
                    <a:pt x="152236" y="17578"/>
                    <a:pt x="152243" y="17579"/>
                    <a:pt x="152251" y="17579"/>
                  </a:cubicBezTo>
                  <a:cubicBezTo>
                    <a:pt x="152284" y="17581"/>
                    <a:pt x="152317" y="17582"/>
                    <a:pt x="152350" y="17582"/>
                  </a:cubicBezTo>
                  <a:cubicBezTo>
                    <a:pt x="153000" y="17582"/>
                    <a:pt x="153628" y="17254"/>
                    <a:pt x="154277" y="17254"/>
                  </a:cubicBezTo>
                  <a:cubicBezTo>
                    <a:pt x="154558" y="17254"/>
                    <a:pt x="154844" y="17316"/>
                    <a:pt x="155137" y="17493"/>
                  </a:cubicBezTo>
                  <a:cubicBezTo>
                    <a:pt x="155393" y="17649"/>
                    <a:pt x="155627" y="17726"/>
                    <a:pt x="155836" y="17726"/>
                  </a:cubicBezTo>
                  <a:cubicBezTo>
                    <a:pt x="156249" y="17726"/>
                    <a:pt x="156566" y="17427"/>
                    <a:pt x="156761" y="16853"/>
                  </a:cubicBezTo>
                  <a:cubicBezTo>
                    <a:pt x="157072" y="15920"/>
                    <a:pt x="157954" y="15505"/>
                    <a:pt x="158662" y="15039"/>
                  </a:cubicBezTo>
                  <a:cubicBezTo>
                    <a:pt x="158771" y="14969"/>
                    <a:pt x="158912" y="14953"/>
                    <a:pt x="159064" y="14953"/>
                  </a:cubicBezTo>
                  <a:cubicBezTo>
                    <a:pt x="159192" y="14953"/>
                    <a:pt x="159327" y="14964"/>
                    <a:pt x="159458" y="14964"/>
                  </a:cubicBezTo>
                  <a:cubicBezTo>
                    <a:pt x="159792" y="14964"/>
                    <a:pt x="160100" y="14892"/>
                    <a:pt x="160183" y="14382"/>
                  </a:cubicBezTo>
                  <a:cubicBezTo>
                    <a:pt x="160304" y="13501"/>
                    <a:pt x="159475" y="13310"/>
                    <a:pt x="158887" y="12965"/>
                  </a:cubicBezTo>
                  <a:cubicBezTo>
                    <a:pt x="158662" y="12827"/>
                    <a:pt x="158334" y="12550"/>
                    <a:pt x="158351" y="12395"/>
                  </a:cubicBezTo>
                  <a:cubicBezTo>
                    <a:pt x="158404" y="12154"/>
                    <a:pt x="158582" y="12097"/>
                    <a:pt x="158776" y="12097"/>
                  </a:cubicBezTo>
                  <a:cubicBezTo>
                    <a:pt x="158903" y="12097"/>
                    <a:pt x="159037" y="12122"/>
                    <a:pt x="159146" y="12135"/>
                  </a:cubicBezTo>
                  <a:cubicBezTo>
                    <a:pt x="160460" y="12308"/>
                    <a:pt x="161652" y="12999"/>
                    <a:pt x="163017" y="12999"/>
                  </a:cubicBezTo>
                  <a:cubicBezTo>
                    <a:pt x="163570" y="12999"/>
                    <a:pt x="163795" y="12913"/>
                    <a:pt x="164002" y="12274"/>
                  </a:cubicBezTo>
                  <a:cubicBezTo>
                    <a:pt x="164745" y="10182"/>
                    <a:pt x="163311" y="10010"/>
                    <a:pt x="161998" y="9923"/>
                  </a:cubicBezTo>
                  <a:cubicBezTo>
                    <a:pt x="160218" y="9820"/>
                    <a:pt x="158438" y="9543"/>
                    <a:pt x="156710" y="9076"/>
                  </a:cubicBezTo>
                  <a:cubicBezTo>
                    <a:pt x="153313" y="8169"/>
                    <a:pt x="149984" y="6872"/>
                    <a:pt x="146431" y="6872"/>
                  </a:cubicBezTo>
                  <a:cubicBezTo>
                    <a:pt x="145249" y="6872"/>
                    <a:pt x="144041" y="7016"/>
                    <a:pt x="142798" y="7366"/>
                  </a:cubicBezTo>
                  <a:cubicBezTo>
                    <a:pt x="142441" y="7468"/>
                    <a:pt x="142044" y="7507"/>
                    <a:pt x="141624" y="7507"/>
                  </a:cubicBezTo>
                  <a:cubicBezTo>
                    <a:pt x="140475" y="7507"/>
                    <a:pt x="139148" y="7211"/>
                    <a:pt x="137959" y="7072"/>
                  </a:cubicBezTo>
                  <a:cubicBezTo>
                    <a:pt x="135760" y="6810"/>
                    <a:pt x="133765" y="5577"/>
                    <a:pt x="131513" y="5577"/>
                  </a:cubicBezTo>
                  <a:cubicBezTo>
                    <a:pt x="131235" y="5577"/>
                    <a:pt x="130953" y="5596"/>
                    <a:pt x="130666" y="5637"/>
                  </a:cubicBezTo>
                  <a:cubicBezTo>
                    <a:pt x="130197" y="5701"/>
                    <a:pt x="129713" y="5752"/>
                    <a:pt x="129231" y="5752"/>
                  </a:cubicBezTo>
                  <a:cubicBezTo>
                    <a:pt x="128525" y="5752"/>
                    <a:pt x="127823" y="5641"/>
                    <a:pt x="127175" y="5292"/>
                  </a:cubicBezTo>
                  <a:cubicBezTo>
                    <a:pt x="124583" y="3857"/>
                    <a:pt x="121352" y="4808"/>
                    <a:pt x="118811" y="3097"/>
                  </a:cubicBezTo>
                  <a:cubicBezTo>
                    <a:pt x="118623" y="2965"/>
                    <a:pt x="118385" y="2894"/>
                    <a:pt x="118144" y="2894"/>
                  </a:cubicBezTo>
                  <a:cubicBezTo>
                    <a:pt x="117786" y="2894"/>
                    <a:pt x="117421" y="3050"/>
                    <a:pt x="117204" y="3391"/>
                  </a:cubicBezTo>
                  <a:cubicBezTo>
                    <a:pt x="116737" y="4117"/>
                    <a:pt x="117601" y="4134"/>
                    <a:pt x="117930" y="4462"/>
                  </a:cubicBezTo>
                  <a:cubicBezTo>
                    <a:pt x="118103" y="4670"/>
                    <a:pt x="118154" y="4946"/>
                    <a:pt x="118068" y="5188"/>
                  </a:cubicBezTo>
                  <a:cubicBezTo>
                    <a:pt x="117958" y="5398"/>
                    <a:pt x="116241" y="5510"/>
                    <a:pt x="114740" y="5510"/>
                  </a:cubicBezTo>
                  <a:cubicBezTo>
                    <a:pt x="113645" y="5510"/>
                    <a:pt x="112664" y="5450"/>
                    <a:pt x="112503" y="5326"/>
                  </a:cubicBezTo>
                  <a:cubicBezTo>
                    <a:pt x="111242" y="4410"/>
                    <a:pt x="109825" y="3719"/>
                    <a:pt x="108321" y="3287"/>
                  </a:cubicBezTo>
                  <a:cubicBezTo>
                    <a:pt x="108108" y="3224"/>
                    <a:pt x="107902" y="3198"/>
                    <a:pt x="107703" y="3198"/>
                  </a:cubicBezTo>
                  <a:cubicBezTo>
                    <a:pt x="106742" y="3198"/>
                    <a:pt x="105934" y="3807"/>
                    <a:pt x="105084" y="3807"/>
                  </a:cubicBezTo>
                  <a:cubicBezTo>
                    <a:pt x="105000" y="3807"/>
                    <a:pt x="104915" y="3801"/>
                    <a:pt x="104830" y="3788"/>
                  </a:cubicBezTo>
                  <a:cubicBezTo>
                    <a:pt x="102083" y="3391"/>
                    <a:pt x="99266" y="3909"/>
                    <a:pt x="96760" y="1559"/>
                  </a:cubicBezTo>
                  <a:cubicBezTo>
                    <a:pt x="95295" y="185"/>
                    <a:pt x="93272" y="50"/>
                    <a:pt x="91223" y="50"/>
                  </a:cubicBezTo>
                  <a:cubicBezTo>
                    <a:pt x="90718" y="50"/>
                    <a:pt x="90212" y="58"/>
                    <a:pt x="89713" y="58"/>
                  </a:cubicBezTo>
                  <a:cubicBezTo>
                    <a:pt x="89152" y="58"/>
                    <a:pt x="88600" y="48"/>
                    <a:pt x="88067" y="4"/>
                  </a:cubicBezTo>
                  <a:cubicBezTo>
                    <a:pt x="88037" y="2"/>
                    <a:pt x="88007" y="1"/>
                    <a:pt x="879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64"/>
            <p:cNvSpPr/>
            <p:nvPr/>
          </p:nvSpPr>
          <p:spPr>
            <a:xfrm>
              <a:off x="5913800" y="3523050"/>
              <a:ext cx="1109075" cy="813875"/>
            </a:xfrm>
            <a:custGeom>
              <a:avLst/>
              <a:gdLst/>
              <a:ahLst/>
              <a:cxnLst/>
              <a:rect l="l" t="t" r="r" b="b"/>
              <a:pathLst>
                <a:path w="44363" h="32555" extrusionOk="0">
                  <a:moveTo>
                    <a:pt x="28245" y="1"/>
                  </a:moveTo>
                  <a:cubicBezTo>
                    <a:pt x="27747" y="1"/>
                    <a:pt x="27602" y="373"/>
                    <a:pt x="27634" y="804"/>
                  </a:cubicBezTo>
                  <a:cubicBezTo>
                    <a:pt x="27737" y="2117"/>
                    <a:pt x="27979" y="3482"/>
                    <a:pt x="27996" y="4778"/>
                  </a:cubicBezTo>
                  <a:cubicBezTo>
                    <a:pt x="28014" y="5660"/>
                    <a:pt x="28567" y="7094"/>
                    <a:pt x="27634" y="7267"/>
                  </a:cubicBezTo>
                  <a:cubicBezTo>
                    <a:pt x="27521" y="7286"/>
                    <a:pt x="27406" y="7295"/>
                    <a:pt x="27290" y="7295"/>
                  </a:cubicBezTo>
                  <a:cubicBezTo>
                    <a:pt x="25431" y="7295"/>
                    <a:pt x="23230" y="4918"/>
                    <a:pt x="23555" y="3275"/>
                  </a:cubicBezTo>
                  <a:cubicBezTo>
                    <a:pt x="23754" y="2264"/>
                    <a:pt x="23333" y="1317"/>
                    <a:pt x="22034" y="1317"/>
                  </a:cubicBezTo>
                  <a:cubicBezTo>
                    <a:pt x="21978" y="1317"/>
                    <a:pt x="21920" y="1318"/>
                    <a:pt x="21862" y="1322"/>
                  </a:cubicBezTo>
                  <a:cubicBezTo>
                    <a:pt x="21814" y="1325"/>
                    <a:pt x="21765" y="1327"/>
                    <a:pt x="21716" y="1327"/>
                  </a:cubicBezTo>
                  <a:cubicBezTo>
                    <a:pt x="20777" y="1327"/>
                    <a:pt x="19668" y="752"/>
                    <a:pt x="18692" y="752"/>
                  </a:cubicBezTo>
                  <a:cubicBezTo>
                    <a:pt x="18107" y="752"/>
                    <a:pt x="17570" y="958"/>
                    <a:pt x="17144" y="1616"/>
                  </a:cubicBezTo>
                  <a:cubicBezTo>
                    <a:pt x="16642" y="2376"/>
                    <a:pt x="15295" y="2826"/>
                    <a:pt x="15191" y="4035"/>
                  </a:cubicBezTo>
                  <a:cubicBezTo>
                    <a:pt x="15162" y="4430"/>
                    <a:pt x="15144" y="4616"/>
                    <a:pt x="15002" y="4616"/>
                  </a:cubicBezTo>
                  <a:cubicBezTo>
                    <a:pt x="14889" y="4616"/>
                    <a:pt x="14698" y="4499"/>
                    <a:pt x="14361" y="4277"/>
                  </a:cubicBezTo>
                  <a:cubicBezTo>
                    <a:pt x="13724" y="3844"/>
                    <a:pt x="13113" y="3612"/>
                    <a:pt x="12606" y="3612"/>
                  </a:cubicBezTo>
                  <a:cubicBezTo>
                    <a:pt x="12042" y="3612"/>
                    <a:pt x="11607" y="3900"/>
                    <a:pt x="11406" y="4519"/>
                  </a:cubicBezTo>
                  <a:cubicBezTo>
                    <a:pt x="10784" y="6334"/>
                    <a:pt x="8710" y="7215"/>
                    <a:pt x="8624" y="9392"/>
                  </a:cubicBezTo>
                  <a:cubicBezTo>
                    <a:pt x="8607" y="10153"/>
                    <a:pt x="7933" y="10619"/>
                    <a:pt x="7086" y="10879"/>
                  </a:cubicBezTo>
                  <a:cubicBezTo>
                    <a:pt x="5669" y="11311"/>
                    <a:pt x="4355" y="11864"/>
                    <a:pt x="3007" y="12382"/>
                  </a:cubicBezTo>
                  <a:cubicBezTo>
                    <a:pt x="1003" y="13160"/>
                    <a:pt x="0" y="16910"/>
                    <a:pt x="1538" y="19018"/>
                  </a:cubicBezTo>
                  <a:cubicBezTo>
                    <a:pt x="2835" y="20798"/>
                    <a:pt x="3128" y="22595"/>
                    <a:pt x="3992" y="24375"/>
                  </a:cubicBezTo>
                  <a:cubicBezTo>
                    <a:pt x="4494" y="25360"/>
                    <a:pt x="4424" y="26276"/>
                    <a:pt x="3750" y="26950"/>
                  </a:cubicBezTo>
                  <a:cubicBezTo>
                    <a:pt x="3353" y="27348"/>
                    <a:pt x="3509" y="27797"/>
                    <a:pt x="4148" y="28298"/>
                  </a:cubicBezTo>
                  <a:cubicBezTo>
                    <a:pt x="5020" y="28962"/>
                    <a:pt x="5824" y="29302"/>
                    <a:pt x="6549" y="29302"/>
                  </a:cubicBezTo>
                  <a:cubicBezTo>
                    <a:pt x="7089" y="29302"/>
                    <a:pt x="7586" y="29114"/>
                    <a:pt x="8036" y="28730"/>
                  </a:cubicBezTo>
                  <a:cubicBezTo>
                    <a:pt x="8740" y="28095"/>
                    <a:pt x="9643" y="27747"/>
                    <a:pt x="10576" y="27747"/>
                  </a:cubicBezTo>
                  <a:cubicBezTo>
                    <a:pt x="10811" y="27747"/>
                    <a:pt x="11049" y="27769"/>
                    <a:pt x="11285" y="27814"/>
                  </a:cubicBezTo>
                  <a:cubicBezTo>
                    <a:pt x="11420" y="27836"/>
                    <a:pt x="11551" y="27846"/>
                    <a:pt x="11676" y="27846"/>
                  </a:cubicBezTo>
                  <a:cubicBezTo>
                    <a:pt x="12065" y="27846"/>
                    <a:pt x="12402" y="27743"/>
                    <a:pt x="12650" y="27521"/>
                  </a:cubicBezTo>
                  <a:cubicBezTo>
                    <a:pt x="14551" y="25793"/>
                    <a:pt x="17368" y="25343"/>
                    <a:pt x="20047" y="24790"/>
                  </a:cubicBezTo>
                  <a:cubicBezTo>
                    <a:pt x="20247" y="24746"/>
                    <a:pt x="20464" y="24721"/>
                    <a:pt x="20691" y="24721"/>
                  </a:cubicBezTo>
                  <a:cubicBezTo>
                    <a:pt x="21623" y="24721"/>
                    <a:pt x="22712" y="25150"/>
                    <a:pt x="23365" y="26484"/>
                  </a:cubicBezTo>
                  <a:cubicBezTo>
                    <a:pt x="23667" y="27105"/>
                    <a:pt x="23855" y="28198"/>
                    <a:pt x="25083" y="28198"/>
                  </a:cubicBezTo>
                  <a:cubicBezTo>
                    <a:pt x="25120" y="28198"/>
                    <a:pt x="25158" y="28197"/>
                    <a:pt x="25197" y="28195"/>
                  </a:cubicBezTo>
                  <a:cubicBezTo>
                    <a:pt x="25345" y="28183"/>
                    <a:pt x="25455" y="28022"/>
                    <a:pt x="25593" y="28022"/>
                  </a:cubicBezTo>
                  <a:cubicBezTo>
                    <a:pt x="25664" y="28022"/>
                    <a:pt x="25742" y="28065"/>
                    <a:pt x="25836" y="28195"/>
                  </a:cubicBezTo>
                  <a:cubicBezTo>
                    <a:pt x="25923" y="28298"/>
                    <a:pt x="25767" y="28592"/>
                    <a:pt x="25612" y="28713"/>
                  </a:cubicBezTo>
                  <a:cubicBezTo>
                    <a:pt x="25318" y="28938"/>
                    <a:pt x="24903" y="29128"/>
                    <a:pt x="25283" y="29646"/>
                  </a:cubicBezTo>
                  <a:cubicBezTo>
                    <a:pt x="25508" y="29871"/>
                    <a:pt x="25802" y="30026"/>
                    <a:pt x="26113" y="30078"/>
                  </a:cubicBezTo>
                  <a:cubicBezTo>
                    <a:pt x="26172" y="30086"/>
                    <a:pt x="26229" y="30090"/>
                    <a:pt x="26283" y="30090"/>
                  </a:cubicBezTo>
                  <a:cubicBezTo>
                    <a:pt x="26710" y="30090"/>
                    <a:pt x="27006" y="29856"/>
                    <a:pt x="27098" y="29473"/>
                  </a:cubicBezTo>
                  <a:cubicBezTo>
                    <a:pt x="27115" y="29335"/>
                    <a:pt x="27098" y="29197"/>
                    <a:pt x="27029" y="29076"/>
                  </a:cubicBezTo>
                  <a:cubicBezTo>
                    <a:pt x="26976" y="28903"/>
                    <a:pt x="26992" y="28848"/>
                    <a:pt x="27041" y="28848"/>
                  </a:cubicBezTo>
                  <a:cubicBezTo>
                    <a:pt x="27105" y="28848"/>
                    <a:pt x="27225" y="28941"/>
                    <a:pt x="27322" y="28990"/>
                  </a:cubicBezTo>
                  <a:cubicBezTo>
                    <a:pt x="27824" y="29266"/>
                    <a:pt x="28463" y="29473"/>
                    <a:pt x="28169" y="30113"/>
                  </a:cubicBezTo>
                  <a:cubicBezTo>
                    <a:pt x="27945" y="30597"/>
                    <a:pt x="28117" y="31029"/>
                    <a:pt x="28809" y="31461"/>
                  </a:cubicBezTo>
                  <a:cubicBezTo>
                    <a:pt x="30199" y="32318"/>
                    <a:pt x="31628" y="32554"/>
                    <a:pt x="32898" y="32554"/>
                  </a:cubicBezTo>
                  <a:cubicBezTo>
                    <a:pt x="33522" y="32554"/>
                    <a:pt x="34108" y="32497"/>
                    <a:pt x="34633" y="32429"/>
                  </a:cubicBezTo>
                  <a:cubicBezTo>
                    <a:pt x="36672" y="32135"/>
                    <a:pt x="39299" y="31824"/>
                    <a:pt x="39299" y="29145"/>
                  </a:cubicBezTo>
                  <a:cubicBezTo>
                    <a:pt x="39299" y="28938"/>
                    <a:pt x="39541" y="28799"/>
                    <a:pt x="39592" y="28575"/>
                  </a:cubicBezTo>
                  <a:cubicBezTo>
                    <a:pt x="40024" y="26968"/>
                    <a:pt x="41804" y="26363"/>
                    <a:pt x="42496" y="24998"/>
                  </a:cubicBezTo>
                  <a:cubicBezTo>
                    <a:pt x="44224" y="21559"/>
                    <a:pt x="44362" y="17722"/>
                    <a:pt x="40232" y="13661"/>
                  </a:cubicBezTo>
                  <a:cubicBezTo>
                    <a:pt x="38953" y="12399"/>
                    <a:pt x="38037" y="10671"/>
                    <a:pt x="36309" y="9859"/>
                  </a:cubicBezTo>
                  <a:cubicBezTo>
                    <a:pt x="34494" y="9012"/>
                    <a:pt x="34080" y="7716"/>
                    <a:pt x="33509" y="6472"/>
                  </a:cubicBezTo>
                  <a:cubicBezTo>
                    <a:pt x="33388" y="5608"/>
                    <a:pt x="33008" y="4761"/>
                    <a:pt x="32213" y="4346"/>
                  </a:cubicBezTo>
                  <a:cubicBezTo>
                    <a:pt x="30658" y="3465"/>
                    <a:pt x="30278" y="2100"/>
                    <a:pt x="29414" y="942"/>
                  </a:cubicBezTo>
                  <a:cubicBezTo>
                    <a:pt x="29120" y="544"/>
                    <a:pt x="28947" y="78"/>
                    <a:pt x="28377" y="9"/>
                  </a:cubicBezTo>
                  <a:cubicBezTo>
                    <a:pt x="28330" y="3"/>
                    <a:pt x="28287" y="1"/>
                    <a:pt x="282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64"/>
            <p:cNvSpPr/>
            <p:nvPr/>
          </p:nvSpPr>
          <p:spPr>
            <a:xfrm>
              <a:off x="6442175" y="3238700"/>
              <a:ext cx="571625" cy="311800"/>
            </a:xfrm>
            <a:custGeom>
              <a:avLst/>
              <a:gdLst/>
              <a:ahLst/>
              <a:cxnLst/>
              <a:rect l="l" t="t" r="r" b="b"/>
              <a:pathLst>
                <a:path w="22865" h="12472" extrusionOk="0">
                  <a:moveTo>
                    <a:pt x="3070" y="1"/>
                  </a:moveTo>
                  <a:cubicBezTo>
                    <a:pt x="2939" y="1"/>
                    <a:pt x="2792" y="15"/>
                    <a:pt x="2627" y="46"/>
                  </a:cubicBezTo>
                  <a:cubicBezTo>
                    <a:pt x="1833" y="202"/>
                    <a:pt x="830" y="29"/>
                    <a:pt x="415" y="927"/>
                  </a:cubicBezTo>
                  <a:cubicBezTo>
                    <a:pt x="1" y="1826"/>
                    <a:pt x="934" y="1861"/>
                    <a:pt x="1400" y="2189"/>
                  </a:cubicBezTo>
                  <a:cubicBezTo>
                    <a:pt x="1504" y="2258"/>
                    <a:pt x="1366" y="2569"/>
                    <a:pt x="1435" y="2742"/>
                  </a:cubicBezTo>
                  <a:cubicBezTo>
                    <a:pt x="1757" y="3623"/>
                    <a:pt x="1963" y="4886"/>
                    <a:pt x="3062" y="4886"/>
                  </a:cubicBezTo>
                  <a:cubicBezTo>
                    <a:pt x="3084" y="4886"/>
                    <a:pt x="3106" y="4886"/>
                    <a:pt x="3129" y="4885"/>
                  </a:cubicBezTo>
                  <a:cubicBezTo>
                    <a:pt x="3207" y="4880"/>
                    <a:pt x="3284" y="4878"/>
                    <a:pt x="3360" y="4878"/>
                  </a:cubicBezTo>
                  <a:cubicBezTo>
                    <a:pt x="4698" y="4878"/>
                    <a:pt x="5731" y="5570"/>
                    <a:pt x="6810" y="6077"/>
                  </a:cubicBezTo>
                  <a:cubicBezTo>
                    <a:pt x="7328" y="6319"/>
                    <a:pt x="8019" y="7322"/>
                    <a:pt x="7207" y="8203"/>
                  </a:cubicBezTo>
                  <a:cubicBezTo>
                    <a:pt x="6913" y="8531"/>
                    <a:pt x="6948" y="8911"/>
                    <a:pt x="7121" y="9292"/>
                  </a:cubicBezTo>
                  <a:cubicBezTo>
                    <a:pt x="7274" y="9613"/>
                    <a:pt x="7597" y="9810"/>
                    <a:pt x="7934" y="9810"/>
                  </a:cubicBezTo>
                  <a:cubicBezTo>
                    <a:pt x="8014" y="9810"/>
                    <a:pt x="8095" y="9799"/>
                    <a:pt x="8175" y="9775"/>
                  </a:cubicBezTo>
                  <a:cubicBezTo>
                    <a:pt x="8275" y="9755"/>
                    <a:pt x="8368" y="9745"/>
                    <a:pt x="8457" y="9745"/>
                  </a:cubicBezTo>
                  <a:cubicBezTo>
                    <a:pt x="8811" y="9745"/>
                    <a:pt x="9087" y="9900"/>
                    <a:pt x="9419" y="10121"/>
                  </a:cubicBezTo>
                  <a:cubicBezTo>
                    <a:pt x="10079" y="10569"/>
                    <a:pt x="10930" y="10787"/>
                    <a:pt x="11688" y="10787"/>
                  </a:cubicBezTo>
                  <a:cubicBezTo>
                    <a:pt x="12538" y="10787"/>
                    <a:pt x="13270" y="10513"/>
                    <a:pt x="13480" y="9983"/>
                  </a:cubicBezTo>
                  <a:cubicBezTo>
                    <a:pt x="13648" y="9563"/>
                    <a:pt x="13555" y="9014"/>
                    <a:pt x="14230" y="9014"/>
                  </a:cubicBezTo>
                  <a:cubicBezTo>
                    <a:pt x="14250" y="9014"/>
                    <a:pt x="14271" y="9014"/>
                    <a:pt x="14293" y="9015"/>
                  </a:cubicBezTo>
                  <a:cubicBezTo>
                    <a:pt x="15036" y="9050"/>
                    <a:pt x="15381" y="9516"/>
                    <a:pt x="15450" y="10138"/>
                  </a:cubicBezTo>
                  <a:cubicBezTo>
                    <a:pt x="15640" y="11486"/>
                    <a:pt x="16522" y="11953"/>
                    <a:pt x="17697" y="11988"/>
                  </a:cubicBezTo>
                  <a:cubicBezTo>
                    <a:pt x="18224" y="11988"/>
                    <a:pt x="18870" y="12472"/>
                    <a:pt x="19366" y="12472"/>
                  </a:cubicBezTo>
                  <a:cubicBezTo>
                    <a:pt x="19602" y="12472"/>
                    <a:pt x="19804" y="12362"/>
                    <a:pt x="19944" y="12039"/>
                  </a:cubicBezTo>
                  <a:cubicBezTo>
                    <a:pt x="20289" y="11210"/>
                    <a:pt x="19287" y="10398"/>
                    <a:pt x="18596" y="9758"/>
                  </a:cubicBezTo>
                  <a:cubicBezTo>
                    <a:pt x="18164" y="9361"/>
                    <a:pt x="17420" y="8825"/>
                    <a:pt x="17749" y="8272"/>
                  </a:cubicBezTo>
                  <a:cubicBezTo>
                    <a:pt x="17984" y="7884"/>
                    <a:pt x="18253" y="7197"/>
                    <a:pt x="18937" y="7197"/>
                  </a:cubicBezTo>
                  <a:cubicBezTo>
                    <a:pt x="19107" y="7197"/>
                    <a:pt x="19302" y="7239"/>
                    <a:pt x="19529" y="7339"/>
                  </a:cubicBezTo>
                  <a:cubicBezTo>
                    <a:pt x="19732" y="7429"/>
                    <a:pt x="19935" y="7468"/>
                    <a:pt x="20135" y="7468"/>
                  </a:cubicBezTo>
                  <a:cubicBezTo>
                    <a:pt x="20854" y="7468"/>
                    <a:pt x="21544" y="6970"/>
                    <a:pt x="22138" y="6578"/>
                  </a:cubicBezTo>
                  <a:cubicBezTo>
                    <a:pt x="22795" y="6146"/>
                    <a:pt x="22864" y="5248"/>
                    <a:pt x="22311" y="4643"/>
                  </a:cubicBezTo>
                  <a:cubicBezTo>
                    <a:pt x="22115" y="4425"/>
                    <a:pt x="21948" y="4340"/>
                    <a:pt x="21799" y="4340"/>
                  </a:cubicBezTo>
                  <a:cubicBezTo>
                    <a:pt x="21465" y="4340"/>
                    <a:pt x="21227" y="4774"/>
                    <a:pt x="20963" y="5110"/>
                  </a:cubicBezTo>
                  <a:cubicBezTo>
                    <a:pt x="20756" y="5334"/>
                    <a:pt x="20479" y="5472"/>
                    <a:pt x="20168" y="5507"/>
                  </a:cubicBezTo>
                  <a:cubicBezTo>
                    <a:pt x="20112" y="5512"/>
                    <a:pt x="20051" y="5514"/>
                    <a:pt x="19986" y="5514"/>
                  </a:cubicBezTo>
                  <a:cubicBezTo>
                    <a:pt x="18639" y="5514"/>
                    <a:pt x="15548" y="4518"/>
                    <a:pt x="14344" y="3727"/>
                  </a:cubicBezTo>
                  <a:cubicBezTo>
                    <a:pt x="13999" y="3485"/>
                    <a:pt x="13636" y="3295"/>
                    <a:pt x="13238" y="3139"/>
                  </a:cubicBezTo>
                  <a:cubicBezTo>
                    <a:pt x="11925" y="2690"/>
                    <a:pt x="10473" y="2465"/>
                    <a:pt x="9298" y="1774"/>
                  </a:cubicBezTo>
                  <a:cubicBezTo>
                    <a:pt x="8770" y="1458"/>
                    <a:pt x="8301" y="1322"/>
                    <a:pt x="7877" y="1322"/>
                  </a:cubicBezTo>
                  <a:cubicBezTo>
                    <a:pt x="7093" y="1322"/>
                    <a:pt x="6459" y="1787"/>
                    <a:pt x="5876" y="2448"/>
                  </a:cubicBezTo>
                  <a:cubicBezTo>
                    <a:pt x="5497" y="2886"/>
                    <a:pt x="5240" y="3062"/>
                    <a:pt x="5050" y="3062"/>
                  </a:cubicBezTo>
                  <a:cubicBezTo>
                    <a:pt x="4739" y="3062"/>
                    <a:pt x="4614" y="2586"/>
                    <a:pt x="4442" y="2016"/>
                  </a:cubicBezTo>
                  <a:cubicBezTo>
                    <a:pt x="4193" y="1191"/>
                    <a:pt x="4266" y="1"/>
                    <a:pt x="30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64"/>
            <p:cNvSpPr/>
            <p:nvPr/>
          </p:nvSpPr>
          <p:spPr>
            <a:xfrm>
              <a:off x="5898675" y="3029225"/>
              <a:ext cx="282150" cy="318450"/>
            </a:xfrm>
            <a:custGeom>
              <a:avLst/>
              <a:gdLst/>
              <a:ahLst/>
              <a:cxnLst/>
              <a:rect l="l" t="t" r="r" b="b"/>
              <a:pathLst>
                <a:path w="11286" h="12738" extrusionOk="0">
                  <a:moveTo>
                    <a:pt x="8163" y="0"/>
                  </a:moveTo>
                  <a:cubicBezTo>
                    <a:pt x="7646" y="0"/>
                    <a:pt x="7307" y="634"/>
                    <a:pt x="7121" y="1115"/>
                  </a:cubicBezTo>
                  <a:cubicBezTo>
                    <a:pt x="6498" y="2618"/>
                    <a:pt x="5081" y="3362"/>
                    <a:pt x="4027" y="4450"/>
                  </a:cubicBezTo>
                  <a:cubicBezTo>
                    <a:pt x="3562" y="4916"/>
                    <a:pt x="2753" y="5709"/>
                    <a:pt x="2170" y="5709"/>
                  </a:cubicBezTo>
                  <a:cubicBezTo>
                    <a:pt x="2125" y="5709"/>
                    <a:pt x="2082" y="5704"/>
                    <a:pt x="2040" y="5695"/>
                  </a:cubicBezTo>
                  <a:cubicBezTo>
                    <a:pt x="1767" y="5631"/>
                    <a:pt x="1536" y="5602"/>
                    <a:pt x="1339" y="5602"/>
                  </a:cubicBezTo>
                  <a:cubicBezTo>
                    <a:pt x="150" y="5602"/>
                    <a:pt x="215" y="6659"/>
                    <a:pt x="52" y="7475"/>
                  </a:cubicBezTo>
                  <a:cubicBezTo>
                    <a:pt x="1" y="9410"/>
                    <a:pt x="1625" y="11518"/>
                    <a:pt x="3267" y="12123"/>
                  </a:cubicBezTo>
                  <a:cubicBezTo>
                    <a:pt x="3638" y="12262"/>
                    <a:pt x="4019" y="12277"/>
                    <a:pt x="4389" y="12277"/>
                  </a:cubicBezTo>
                  <a:cubicBezTo>
                    <a:pt x="4488" y="12277"/>
                    <a:pt x="4586" y="12276"/>
                    <a:pt x="4683" y="12276"/>
                  </a:cubicBezTo>
                  <a:cubicBezTo>
                    <a:pt x="5034" y="12276"/>
                    <a:pt x="5369" y="12290"/>
                    <a:pt x="5669" y="12417"/>
                  </a:cubicBezTo>
                  <a:cubicBezTo>
                    <a:pt x="6156" y="12630"/>
                    <a:pt x="6559" y="12738"/>
                    <a:pt x="6895" y="12738"/>
                  </a:cubicBezTo>
                  <a:cubicBezTo>
                    <a:pt x="7678" y="12738"/>
                    <a:pt x="8093" y="12148"/>
                    <a:pt x="8348" y="10914"/>
                  </a:cubicBezTo>
                  <a:cubicBezTo>
                    <a:pt x="8572" y="9773"/>
                    <a:pt x="9073" y="8235"/>
                    <a:pt x="9937" y="7786"/>
                  </a:cubicBezTo>
                  <a:cubicBezTo>
                    <a:pt x="11268" y="7094"/>
                    <a:pt x="10577" y="6697"/>
                    <a:pt x="10231" y="6023"/>
                  </a:cubicBezTo>
                  <a:cubicBezTo>
                    <a:pt x="9782" y="5124"/>
                    <a:pt x="8797" y="4278"/>
                    <a:pt x="10058" y="3189"/>
                  </a:cubicBezTo>
                  <a:cubicBezTo>
                    <a:pt x="10404" y="2895"/>
                    <a:pt x="11285" y="2618"/>
                    <a:pt x="10853" y="1945"/>
                  </a:cubicBezTo>
                  <a:cubicBezTo>
                    <a:pt x="10266" y="1063"/>
                    <a:pt x="9402" y="286"/>
                    <a:pt x="8348" y="26"/>
                  </a:cubicBezTo>
                  <a:cubicBezTo>
                    <a:pt x="8284" y="9"/>
                    <a:pt x="8222" y="0"/>
                    <a:pt x="816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64"/>
            <p:cNvSpPr/>
            <p:nvPr/>
          </p:nvSpPr>
          <p:spPr>
            <a:xfrm>
              <a:off x="5544400" y="3065225"/>
              <a:ext cx="541800" cy="430700"/>
            </a:xfrm>
            <a:custGeom>
              <a:avLst/>
              <a:gdLst/>
              <a:ahLst/>
              <a:cxnLst/>
              <a:rect l="l" t="t" r="r" b="b"/>
              <a:pathLst>
                <a:path w="21672" h="17228" extrusionOk="0">
                  <a:moveTo>
                    <a:pt x="7484" y="4583"/>
                  </a:moveTo>
                  <a:lnTo>
                    <a:pt x="7484" y="4583"/>
                  </a:lnTo>
                  <a:cubicBezTo>
                    <a:pt x="7486" y="4586"/>
                    <a:pt x="7488" y="4589"/>
                    <a:pt x="7491" y="4592"/>
                  </a:cubicBezTo>
                  <a:lnTo>
                    <a:pt x="7491" y="4592"/>
                  </a:lnTo>
                  <a:cubicBezTo>
                    <a:pt x="7494" y="4595"/>
                    <a:pt x="7498" y="4597"/>
                    <a:pt x="7501" y="4600"/>
                  </a:cubicBezTo>
                  <a:lnTo>
                    <a:pt x="7484" y="4583"/>
                  </a:lnTo>
                  <a:close/>
                  <a:moveTo>
                    <a:pt x="1210" y="0"/>
                  </a:moveTo>
                  <a:cubicBezTo>
                    <a:pt x="910" y="0"/>
                    <a:pt x="646" y="84"/>
                    <a:pt x="415" y="314"/>
                  </a:cubicBezTo>
                  <a:cubicBezTo>
                    <a:pt x="1" y="712"/>
                    <a:pt x="260" y="1127"/>
                    <a:pt x="571" y="1403"/>
                  </a:cubicBezTo>
                  <a:cubicBezTo>
                    <a:pt x="1833" y="2561"/>
                    <a:pt x="2939" y="3874"/>
                    <a:pt x="3872" y="5309"/>
                  </a:cubicBezTo>
                  <a:cubicBezTo>
                    <a:pt x="5894" y="8264"/>
                    <a:pt x="6948" y="12014"/>
                    <a:pt x="10663" y="13552"/>
                  </a:cubicBezTo>
                  <a:cubicBezTo>
                    <a:pt x="10715" y="13587"/>
                    <a:pt x="10733" y="13656"/>
                    <a:pt x="10733" y="13725"/>
                  </a:cubicBezTo>
                  <a:cubicBezTo>
                    <a:pt x="10007" y="15522"/>
                    <a:pt x="11579" y="15401"/>
                    <a:pt x="12478" y="15660"/>
                  </a:cubicBezTo>
                  <a:cubicBezTo>
                    <a:pt x="14932" y="16334"/>
                    <a:pt x="17420" y="16801"/>
                    <a:pt x="19961" y="17043"/>
                  </a:cubicBezTo>
                  <a:cubicBezTo>
                    <a:pt x="20276" y="17079"/>
                    <a:pt x="20618" y="17227"/>
                    <a:pt x="20904" y="17227"/>
                  </a:cubicBezTo>
                  <a:cubicBezTo>
                    <a:pt x="21167" y="17227"/>
                    <a:pt x="21382" y="17101"/>
                    <a:pt x="21482" y="16645"/>
                  </a:cubicBezTo>
                  <a:cubicBezTo>
                    <a:pt x="21672" y="15816"/>
                    <a:pt x="20842" y="15626"/>
                    <a:pt x="20306" y="15280"/>
                  </a:cubicBezTo>
                  <a:cubicBezTo>
                    <a:pt x="18129" y="13932"/>
                    <a:pt x="15502" y="14347"/>
                    <a:pt x="13204" y="13448"/>
                  </a:cubicBezTo>
                  <a:cubicBezTo>
                    <a:pt x="13103" y="13410"/>
                    <a:pt x="12986" y="13400"/>
                    <a:pt x="12863" y="13400"/>
                  </a:cubicBezTo>
                  <a:cubicBezTo>
                    <a:pt x="12726" y="13400"/>
                    <a:pt x="12582" y="13412"/>
                    <a:pt x="12448" y="13412"/>
                  </a:cubicBezTo>
                  <a:cubicBezTo>
                    <a:pt x="12162" y="13412"/>
                    <a:pt x="11919" y="13355"/>
                    <a:pt x="11873" y="12999"/>
                  </a:cubicBezTo>
                  <a:cubicBezTo>
                    <a:pt x="11769" y="12221"/>
                    <a:pt x="11614" y="11288"/>
                    <a:pt x="12409" y="10666"/>
                  </a:cubicBezTo>
                  <a:cubicBezTo>
                    <a:pt x="12979" y="10199"/>
                    <a:pt x="12806" y="9836"/>
                    <a:pt x="12478" y="9249"/>
                  </a:cubicBezTo>
                  <a:cubicBezTo>
                    <a:pt x="11908" y="8195"/>
                    <a:pt x="10352" y="8558"/>
                    <a:pt x="10076" y="7849"/>
                  </a:cubicBezTo>
                  <a:cubicBezTo>
                    <a:pt x="9542" y="6419"/>
                    <a:pt x="8354" y="5659"/>
                    <a:pt x="7491" y="4592"/>
                  </a:cubicBezTo>
                  <a:lnTo>
                    <a:pt x="7491" y="4592"/>
                  </a:lnTo>
                  <a:cubicBezTo>
                    <a:pt x="6993" y="4179"/>
                    <a:pt x="6512" y="3733"/>
                    <a:pt x="5980" y="3339"/>
                  </a:cubicBezTo>
                  <a:cubicBezTo>
                    <a:pt x="4563" y="2285"/>
                    <a:pt x="3682" y="522"/>
                    <a:pt x="1763" y="72"/>
                  </a:cubicBezTo>
                  <a:cubicBezTo>
                    <a:pt x="1567" y="28"/>
                    <a:pt x="1383" y="0"/>
                    <a:pt x="12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64"/>
            <p:cNvSpPr/>
            <p:nvPr/>
          </p:nvSpPr>
          <p:spPr>
            <a:xfrm>
              <a:off x="4388700" y="3530600"/>
              <a:ext cx="227275" cy="395425"/>
            </a:xfrm>
            <a:custGeom>
              <a:avLst/>
              <a:gdLst/>
              <a:ahLst/>
              <a:cxnLst/>
              <a:rect l="l" t="t" r="r" b="b"/>
              <a:pathLst>
                <a:path w="9091" h="15817" extrusionOk="0">
                  <a:moveTo>
                    <a:pt x="7622" y="0"/>
                  </a:moveTo>
                  <a:cubicBezTo>
                    <a:pt x="7155" y="0"/>
                    <a:pt x="6965" y="363"/>
                    <a:pt x="6740" y="761"/>
                  </a:cubicBezTo>
                  <a:cubicBezTo>
                    <a:pt x="5963" y="2212"/>
                    <a:pt x="5323" y="3802"/>
                    <a:pt x="3405" y="4200"/>
                  </a:cubicBezTo>
                  <a:cubicBezTo>
                    <a:pt x="2645" y="4338"/>
                    <a:pt x="2247" y="4891"/>
                    <a:pt x="2109" y="5738"/>
                  </a:cubicBezTo>
                  <a:cubicBezTo>
                    <a:pt x="1781" y="7587"/>
                    <a:pt x="1971" y="9471"/>
                    <a:pt x="917" y="11285"/>
                  </a:cubicBezTo>
                  <a:cubicBezTo>
                    <a:pt x="1" y="12910"/>
                    <a:pt x="1660" y="15813"/>
                    <a:pt x="3077" y="15813"/>
                  </a:cubicBezTo>
                  <a:cubicBezTo>
                    <a:pt x="3125" y="15815"/>
                    <a:pt x="3172" y="15816"/>
                    <a:pt x="3219" y="15816"/>
                  </a:cubicBezTo>
                  <a:cubicBezTo>
                    <a:pt x="4640" y="15816"/>
                    <a:pt x="5279" y="14808"/>
                    <a:pt x="5496" y="13670"/>
                  </a:cubicBezTo>
                  <a:cubicBezTo>
                    <a:pt x="6049" y="11095"/>
                    <a:pt x="7034" y="8676"/>
                    <a:pt x="8002" y="6256"/>
                  </a:cubicBezTo>
                  <a:cubicBezTo>
                    <a:pt x="8745" y="4373"/>
                    <a:pt x="9091" y="2645"/>
                    <a:pt x="8192" y="778"/>
                  </a:cubicBezTo>
                  <a:cubicBezTo>
                    <a:pt x="8054" y="467"/>
                    <a:pt x="8106" y="18"/>
                    <a:pt x="762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64"/>
            <p:cNvSpPr/>
            <p:nvPr/>
          </p:nvSpPr>
          <p:spPr>
            <a:xfrm>
              <a:off x="6438300" y="1893850"/>
              <a:ext cx="267450" cy="418275"/>
            </a:xfrm>
            <a:custGeom>
              <a:avLst/>
              <a:gdLst/>
              <a:ahLst/>
              <a:cxnLst/>
              <a:rect l="l" t="t" r="r" b="b"/>
              <a:pathLst>
                <a:path w="10698" h="16731" extrusionOk="0">
                  <a:moveTo>
                    <a:pt x="4909" y="1"/>
                  </a:moveTo>
                  <a:cubicBezTo>
                    <a:pt x="4667" y="1"/>
                    <a:pt x="4504" y="61"/>
                    <a:pt x="4562" y="216"/>
                  </a:cubicBezTo>
                  <a:cubicBezTo>
                    <a:pt x="5064" y="1633"/>
                    <a:pt x="3992" y="3465"/>
                    <a:pt x="5444" y="4502"/>
                  </a:cubicBezTo>
                  <a:cubicBezTo>
                    <a:pt x="6654" y="5366"/>
                    <a:pt x="6515" y="6627"/>
                    <a:pt x="6913" y="7647"/>
                  </a:cubicBezTo>
                  <a:cubicBezTo>
                    <a:pt x="6804" y="8207"/>
                    <a:pt x="6835" y="9062"/>
                    <a:pt x="6426" y="9062"/>
                  </a:cubicBezTo>
                  <a:cubicBezTo>
                    <a:pt x="6380" y="9062"/>
                    <a:pt x="6330" y="9052"/>
                    <a:pt x="6273" y="9029"/>
                  </a:cubicBezTo>
                  <a:cubicBezTo>
                    <a:pt x="6019" y="8928"/>
                    <a:pt x="5817" y="8884"/>
                    <a:pt x="5657" y="8884"/>
                  </a:cubicBezTo>
                  <a:cubicBezTo>
                    <a:pt x="5131" y="8884"/>
                    <a:pt x="5047" y="9360"/>
                    <a:pt x="4995" y="9876"/>
                  </a:cubicBezTo>
                  <a:cubicBezTo>
                    <a:pt x="4925" y="10533"/>
                    <a:pt x="4614" y="10757"/>
                    <a:pt x="4044" y="10896"/>
                  </a:cubicBezTo>
                  <a:cubicBezTo>
                    <a:pt x="726" y="11673"/>
                    <a:pt x="0" y="13229"/>
                    <a:pt x="1659" y="16028"/>
                  </a:cubicBezTo>
                  <a:cubicBezTo>
                    <a:pt x="1834" y="16314"/>
                    <a:pt x="1935" y="16730"/>
                    <a:pt x="2351" y="16730"/>
                  </a:cubicBezTo>
                  <a:cubicBezTo>
                    <a:pt x="2389" y="16730"/>
                    <a:pt x="2429" y="16727"/>
                    <a:pt x="2471" y="16720"/>
                  </a:cubicBezTo>
                  <a:cubicBezTo>
                    <a:pt x="3007" y="16633"/>
                    <a:pt x="3197" y="16236"/>
                    <a:pt x="3301" y="15752"/>
                  </a:cubicBezTo>
                  <a:cubicBezTo>
                    <a:pt x="3405" y="15251"/>
                    <a:pt x="3301" y="14784"/>
                    <a:pt x="4009" y="14542"/>
                  </a:cubicBezTo>
                  <a:cubicBezTo>
                    <a:pt x="5651" y="13955"/>
                    <a:pt x="7241" y="13194"/>
                    <a:pt x="8866" y="12555"/>
                  </a:cubicBezTo>
                  <a:cubicBezTo>
                    <a:pt x="9298" y="12399"/>
                    <a:pt x="9643" y="12261"/>
                    <a:pt x="9799" y="11829"/>
                  </a:cubicBezTo>
                  <a:cubicBezTo>
                    <a:pt x="10300" y="10308"/>
                    <a:pt x="8866" y="5746"/>
                    <a:pt x="7604" y="4709"/>
                  </a:cubicBezTo>
                  <a:cubicBezTo>
                    <a:pt x="7397" y="4536"/>
                    <a:pt x="6809" y="4571"/>
                    <a:pt x="7016" y="4139"/>
                  </a:cubicBezTo>
                  <a:cubicBezTo>
                    <a:pt x="7082" y="4008"/>
                    <a:pt x="7166" y="3963"/>
                    <a:pt x="7262" y="3963"/>
                  </a:cubicBezTo>
                  <a:cubicBezTo>
                    <a:pt x="7468" y="3963"/>
                    <a:pt x="7725" y="4173"/>
                    <a:pt x="7950" y="4173"/>
                  </a:cubicBezTo>
                  <a:cubicBezTo>
                    <a:pt x="7979" y="4174"/>
                    <a:pt x="8009" y="4175"/>
                    <a:pt x="8039" y="4175"/>
                  </a:cubicBezTo>
                  <a:cubicBezTo>
                    <a:pt x="9008" y="4175"/>
                    <a:pt x="9913" y="3634"/>
                    <a:pt x="10265" y="2946"/>
                  </a:cubicBezTo>
                  <a:cubicBezTo>
                    <a:pt x="10697" y="2117"/>
                    <a:pt x="9695" y="1667"/>
                    <a:pt x="8987" y="1581"/>
                  </a:cubicBezTo>
                  <a:cubicBezTo>
                    <a:pt x="7811" y="1443"/>
                    <a:pt x="6930" y="786"/>
                    <a:pt x="5962" y="250"/>
                  </a:cubicBezTo>
                  <a:cubicBezTo>
                    <a:pt x="5704" y="111"/>
                    <a:pt x="5235" y="1"/>
                    <a:pt x="490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64"/>
            <p:cNvSpPr/>
            <p:nvPr/>
          </p:nvSpPr>
          <p:spPr>
            <a:xfrm>
              <a:off x="6901875" y="4220725"/>
              <a:ext cx="468775" cy="354550"/>
            </a:xfrm>
            <a:custGeom>
              <a:avLst/>
              <a:gdLst/>
              <a:ahLst/>
              <a:cxnLst/>
              <a:rect l="l" t="t" r="r" b="b"/>
              <a:pathLst>
                <a:path w="18751" h="14182" extrusionOk="0">
                  <a:moveTo>
                    <a:pt x="15666" y="0"/>
                  </a:moveTo>
                  <a:cubicBezTo>
                    <a:pt x="15588" y="0"/>
                    <a:pt x="15504" y="9"/>
                    <a:pt x="15415" y="28"/>
                  </a:cubicBezTo>
                  <a:cubicBezTo>
                    <a:pt x="14690" y="184"/>
                    <a:pt x="14759" y="772"/>
                    <a:pt x="14897" y="1290"/>
                  </a:cubicBezTo>
                  <a:cubicBezTo>
                    <a:pt x="15294" y="2845"/>
                    <a:pt x="14880" y="4038"/>
                    <a:pt x="13463" y="4850"/>
                  </a:cubicBezTo>
                  <a:cubicBezTo>
                    <a:pt x="13013" y="5109"/>
                    <a:pt x="12823" y="5472"/>
                    <a:pt x="13065" y="5991"/>
                  </a:cubicBezTo>
                  <a:cubicBezTo>
                    <a:pt x="13324" y="6578"/>
                    <a:pt x="12823" y="6803"/>
                    <a:pt x="12512" y="7097"/>
                  </a:cubicBezTo>
                  <a:cubicBezTo>
                    <a:pt x="12410" y="7191"/>
                    <a:pt x="12303" y="7233"/>
                    <a:pt x="12200" y="7233"/>
                  </a:cubicBezTo>
                  <a:cubicBezTo>
                    <a:pt x="12041" y="7233"/>
                    <a:pt x="11891" y="7133"/>
                    <a:pt x="11786" y="6976"/>
                  </a:cubicBezTo>
                  <a:cubicBezTo>
                    <a:pt x="11531" y="6610"/>
                    <a:pt x="11284" y="6477"/>
                    <a:pt x="11039" y="6477"/>
                  </a:cubicBezTo>
                  <a:cubicBezTo>
                    <a:pt x="10705" y="6477"/>
                    <a:pt x="10373" y="6726"/>
                    <a:pt x="10024" y="6976"/>
                  </a:cubicBezTo>
                  <a:cubicBezTo>
                    <a:pt x="8797" y="7891"/>
                    <a:pt x="7811" y="9188"/>
                    <a:pt x="6308" y="9637"/>
                  </a:cubicBezTo>
                  <a:cubicBezTo>
                    <a:pt x="4303" y="10242"/>
                    <a:pt x="2696" y="11572"/>
                    <a:pt x="812" y="12385"/>
                  </a:cubicBezTo>
                  <a:cubicBezTo>
                    <a:pt x="242" y="12627"/>
                    <a:pt x="0" y="13214"/>
                    <a:pt x="692" y="13577"/>
                  </a:cubicBezTo>
                  <a:cubicBezTo>
                    <a:pt x="1262" y="13888"/>
                    <a:pt x="1936" y="13992"/>
                    <a:pt x="2610" y="14182"/>
                  </a:cubicBezTo>
                  <a:cubicBezTo>
                    <a:pt x="3819" y="13854"/>
                    <a:pt x="4943" y="13249"/>
                    <a:pt x="5893" y="12436"/>
                  </a:cubicBezTo>
                  <a:cubicBezTo>
                    <a:pt x="7829" y="10743"/>
                    <a:pt x="10144" y="9447"/>
                    <a:pt x="12357" y="8496"/>
                  </a:cubicBezTo>
                  <a:cubicBezTo>
                    <a:pt x="14396" y="7615"/>
                    <a:pt x="15847" y="6042"/>
                    <a:pt x="17817" y="5213"/>
                  </a:cubicBezTo>
                  <a:cubicBezTo>
                    <a:pt x="18301" y="4988"/>
                    <a:pt x="18751" y="4452"/>
                    <a:pt x="18612" y="3848"/>
                  </a:cubicBezTo>
                  <a:cubicBezTo>
                    <a:pt x="18539" y="3538"/>
                    <a:pt x="18402" y="3442"/>
                    <a:pt x="18239" y="3442"/>
                  </a:cubicBezTo>
                  <a:cubicBezTo>
                    <a:pt x="18019" y="3442"/>
                    <a:pt x="17752" y="3615"/>
                    <a:pt x="17524" y="3675"/>
                  </a:cubicBezTo>
                  <a:cubicBezTo>
                    <a:pt x="17487" y="3682"/>
                    <a:pt x="17451" y="3686"/>
                    <a:pt x="17417" y="3686"/>
                  </a:cubicBezTo>
                  <a:cubicBezTo>
                    <a:pt x="17207" y="3686"/>
                    <a:pt x="17050" y="3554"/>
                    <a:pt x="17109" y="3346"/>
                  </a:cubicBezTo>
                  <a:cubicBezTo>
                    <a:pt x="17385" y="2431"/>
                    <a:pt x="16625" y="1791"/>
                    <a:pt x="16556" y="962"/>
                  </a:cubicBezTo>
                  <a:cubicBezTo>
                    <a:pt x="16526" y="461"/>
                    <a:pt x="16229" y="0"/>
                    <a:pt x="156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64"/>
            <p:cNvSpPr/>
            <p:nvPr/>
          </p:nvSpPr>
          <p:spPr>
            <a:xfrm>
              <a:off x="6306100" y="2654825"/>
              <a:ext cx="232875" cy="385425"/>
            </a:xfrm>
            <a:custGeom>
              <a:avLst/>
              <a:gdLst/>
              <a:ahLst/>
              <a:cxnLst/>
              <a:rect l="l" t="t" r="r" b="b"/>
              <a:pathLst>
                <a:path w="9315" h="15417" extrusionOk="0">
                  <a:moveTo>
                    <a:pt x="6907" y="9941"/>
                  </a:moveTo>
                  <a:cubicBezTo>
                    <a:pt x="6738" y="10523"/>
                    <a:pt x="6645" y="11167"/>
                    <a:pt x="5910" y="11304"/>
                  </a:cubicBezTo>
                  <a:cubicBezTo>
                    <a:pt x="5905" y="11305"/>
                    <a:pt x="5899" y="11305"/>
                    <a:pt x="5892" y="11305"/>
                  </a:cubicBezTo>
                  <a:cubicBezTo>
                    <a:pt x="5767" y="11305"/>
                    <a:pt x="5547" y="11146"/>
                    <a:pt x="5547" y="11097"/>
                  </a:cubicBezTo>
                  <a:cubicBezTo>
                    <a:pt x="5616" y="10270"/>
                    <a:pt x="6304" y="10147"/>
                    <a:pt x="6907" y="9941"/>
                  </a:cubicBezTo>
                  <a:close/>
                  <a:moveTo>
                    <a:pt x="2345" y="1"/>
                  </a:moveTo>
                  <a:cubicBezTo>
                    <a:pt x="2049" y="1"/>
                    <a:pt x="1708" y="93"/>
                    <a:pt x="1419" y="93"/>
                  </a:cubicBezTo>
                  <a:cubicBezTo>
                    <a:pt x="1383" y="93"/>
                    <a:pt x="1348" y="92"/>
                    <a:pt x="1313" y="88"/>
                  </a:cubicBezTo>
                  <a:cubicBezTo>
                    <a:pt x="1306" y="88"/>
                    <a:pt x="1299" y="88"/>
                    <a:pt x="1292" y="88"/>
                  </a:cubicBezTo>
                  <a:cubicBezTo>
                    <a:pt x="885" y="88"/>
                    <a:pt x="504" y="561"/>
                    <a:pt x="639" y="883"/>
                  </a:cubicBezTo>
                  <a:cubicBezTo>
                    <a:pt x="1244" y="2283"/>
                    <a:pt x="0" y="3977"/>
                    <a:pt x="1348" y="5273"/>
                  </a:cubicBezTo>
                  <a:cubicBezTo>
                    <a:pt x="1538" y="5446"/>
                    <a:pt x="1383" y="5964"/>
                    <a:pt x="1538" y="6241"/>
                  </a:cubicBezTo>
                  <a:cubicBezTo>
                    <a:pt x="1851" y="6738"/>
                    <a:pt x="1941" y="7889"/>
                    <a:pt x="2501" y="7889"/>
                  </a:cubicBezTo>
                  <a:cubicBezTo>
                    <a:pt x="2623" y="7889"/>
                    <a:pt x="2766" y="7836"/>
                    <a:pt x="2938" y="7710"/>
                  </a:cubicBezTo>
                  <a:cubicBezTo>
                    <a:pt x="3345" y="7411"/>
                    <a:pt x="3664" y="7306"/>
                    <a:pt x="3951" y="7306"/>
                  </a:cubicBezTo>
                  <a:cubicBezTo>
                    <a:pt x="4345" y="7306"/>
                    <a:pt x="4678" y="7505"/>
                    <a:pt x="5098" y="7675"/>
                  </a:cubicBezTo>
                  <a:cubicBezTo>
                    <a:pt x="5375" y="7796"/>
                    <a:pt x="5651" y="7848"/>
                    <a:pt x="5668" y="8176"/>
                  </a:cubicBezTo>
                  <a:cubicBezTo>
                    <a:pt x="5668" y="8297"/>
                    <a:pt x="5547" y="8401"/>
                    <a:pt x="5478" y="8504"/>
                  </a:cubicBezTo>
                  <a:cubicBezTo>
                    <a:pt x="5288" y="8384"/>
                    <a:pt x="5098" y="8263"/>
                    <a:pt x="4908" y="8107"/>
                  </a:cubicBezTo>
                  <a:cubicBezTo>
                    <a:pt x="4670" y="7869"/>
                    <a:pt x="4349" y="7740"/>
                    <a:pt x="4020" y="7740"/>
                  </a:cubicBezTo>
                  <a:cubicBezTo>
                    <a:pt x="3895" y="7740"/>
                    <a:pt x="3770" y="7758"/>
                    <a:pt x="3646" y="7796"/>
                  </a:cubicBezTo>
                  <a:cubicBezTo>
                    <a:pt x="3059" y="7951"/>
                    <a:pt x="3284" y="8470"/>
                    <a:pt x="3249" y="8850"/>
                  </a:cubicBezTo>
                  <a:cubicBezTo>
                    <a:pt x="3180" y="10008"/>
                    <a:pt x="4701" y="11270"/>
                    <a:pt x="4580" y="11408"/>
                  </a:cubicBezTo>
                  <a:cubicBezTo>
                    <a:pt x="3042" y="13170"/>
                    <a:pt x="4251" y="13205"/>
                    <a:pt x="5599" y="13758"/>
                  </a:cubicBezTo>
                  <a:cubicBezTo>
                    <a:pt x="6014" y="13948"/>
                    <a:pt x="6429" y="15244"/>
                    <a:pt x="7379" y="15400"/>
                  </a:cubicBezTo>
                  <a:cubicBezTo>
                    <a:pt x="7454" y="15411"/>
                    <a:pt x="7523" y="15417"/>
                    <a:pt x="7586" y="15417"/>
                  </a:cubicBezTo>
                  <a:cubicBezTo>
                    <a:pt x="8462" y="15417"/>
                    <a:pt x="8316" y="14362"/>
                    <a:pt x="8606" y="13879"/>
                  </a:cubicBezTo>
                  <a:cubicBezTo>
                    <a:pt x="9315" y="12687"/>
                    <a:pt x="8554" y="11529"/>
                    <a:pt x="8105" y="10423"/>
                  </a:cubicBezTo>
                  <a:cubicBezTo>
                    <a:pt x="7967" y="10058"/>
                    <a:pt x="7709" y="9812"/>
                    <a:pt x="7353" y="9812"/>
                  </a:cubicBezTo>
                  <a:cubicBezTo>
                    <a:pt x="7222" y="9812"/>
                    <a:pt x="7078" y="9845"/>
                    <a:pt x="6922" y="9917"/>
                  </a:cubicBezTo>
                  <a:lnTo>
                    <a:pt x="6922" y="9917"/>
                  </a:lnTo>
                  <a:cubicBezTo>
                    <a:pt x="7290" y="9072"/>
                    <a:pt x="8114" y="7913"/>
                    <a:pt x="7103" y="7433"/>
                  </a:cubicBezTo>
                  <a:cubicBezTo>
                    <a:pt x="5789" y="6828"/>
                    <a:pt x="5530" y="5048"/>
                    <a:pt x="3854" y="4927"/>
                  </a:cubicBezTo>
                  <a:cubicBezTo>
                    <a:pt x="3335" y="4893"/>
                    <a:pt x="2886" y="4167"/>
                    <a:pt x="3318" y="3424"/>
                  </a:cubicBezTo>
                  <a:cubicBezTo>
                    <a:pt x="3975" y="2318"/>
                    <a:pt x="3353" y="1298"/>
                    <a:pt x="2955" y="348"/>
                  </a:cubicBezTo>
                  <a:cubicBezTo>
                    <a:pt x="2833" y="73"/>
                    <a:pt x="2607" y="1"/>
                    <a:pt x="23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64"/>
            <p:cNvSpPr/>
            <p:nvPr/>
          </p:nvSpPr>
          <p:spPr>
            <a:xfrm>
              <a:off x="6139750" y="3178550"/>
              <a:ext cx="185375" cy="227425"/>
            </a:xfrm>
            <a:custGeom>
              <a:avLst/>
              <a:gdLst/>
              <a:ahLst/>
              <a:cxnLst/>
              <a:rect l="l" t="t" r="r" b="b"/>
              <a:pathLst>
                <a:path w="7415" h="9097" extrusionOk="0">
                  <a:moveTo>
                    <a:pt x="6576" y="0"/>
                  </a:moveTo>
                  <a:cubicBezTo>
                    <a:pt x="6440" y="0"/>
                    <a:pt x="6314" y="46"/>
                    <a:pt x="6222" y="154"/>
                  </a:cubicBezTo>
                  <a:cubicBezTo>
                    <a:pt x="5928" y="483"/>
                    <a:pt x="5611" y="592"/>
                    <a:pt x="5290" y="592"/>
                  </a:cubicBezTo>
                  <a:cubicBezTo>
                    <a:pt x="4988" y="592"/>
                    <a:pt x="4683" y="496"/>
                    <a:pt x="4390" y="396"/>
                  </a:cubicBezTo>
                  <a:cubicBezTo>
                    <a:pt x="3964" y="242"/>
                    <a:pt x="3597" y="173"/>
                    <a:pt x="3279" y="173"/>
                  </a:cubicBezTo>
                  <a:cubicBezTo>
                    <a:pt x="1986" y="173"/>
                    <a:pt x="1492" y="1318"/>
                    <a:pt x="1020" y="2608"/>
                  </a:cubicBezTo>
                  <a:cubicBezTo>
                    <a:pt x="364" y="4353"/>
                    <a:pt x="1" y="6064"/>
                    <a:pt x="796" y="7360"/>
                  </a:cubicBezTo>
                  <a:cubicBezTo>
                    <a:pt x="847" y="8362"/>
                    <a:pt x="761" y="8984"/>
                    <a:pt x="1470" y="9088"/>
                  </a:cubicBezTo>
                  <a:cubicBezTo>
                    <a:pt x="1519" y="9094"/>
                    <a:pt x="1568" y="9097"/>
                    <a:pt x="1614" y="9097"/>
                  </a:cubicBezTo>
                  <a:cubicBezTo>
                    <a:pt x="2117" y="9097"/>
                    <a:pt x="2435" y="8762"/>
                    <a:pt x="2593" y="8224"/>
                  </a:cubicBezTo>
                  <a:cubicBezTo>
                    <a:pt x="2634" y="8075"/>
                    <a:pt x="2578" y="7743"/>
                    <a:pt x="2746" y="7743"/>
                  </a:cubicBezTo>
                  <a:cubicBezTo>
                    <a:pt x="2792" y="7743"/>
                    <a:pt x="2854" y="7768"/>
                    <a:pt x="2938" y="7827"/>
                  </a:cubicBezTo>
                  <a:cubicBezTo>
                    <a:pt x="3173" y="7995"/>
                    <a:pt x="3380" y="8062"/>
                    <a:pt x="3567" y="8062"/>
                  </a:cubicBezTo>
                  <a:cubicBezTo>
                    <a:pt x="4013" y="8062"/>
                    <a:pt x="4340" y="7677"/>
                    <a:pt x="4632" y="7360"/>
                  </a:cubicBezTo>
                  <a:cubicBezTo>
                    <a:pt x="5116" y="6842"/>
                    <a:pt x="4563" y="6358"/>
                    <a:pt x="4373" y="5839"/>
                  </a:cubicBezTo>
                  <a:cubicBezTo>
                    <a:pt x="4183" y="5321"/>
                    <a:pt x="3491" y="4750"/>
                    <a:pt x="4442" y="4249"/>
                  </a:cubicBezTo>
                  <a:cubicBezTo>
                    <a:pt x="4943" y="3990"/>
                    <a:pt x="5790" y="3852"/>
                    <a:pt x="5427" y="3057"/>
                  </a:cubicBezTo>
                  <a:cubicBezTo>
                    <a:pt x="5274" y="2713"/>
                    <a:pt x="5030" y="2616"/>
                    <a:pt x="4752" y="2616"/>
                  </a:cubicBezTo>
                  <a:cubicBezTo>
                    <a:pt x="4400" y="2616"/>
                    <a:pt x="3994" y="2771"/>
                    <a:pt x="3647" y="2780"/>
                  </a:cubicBezTo>
                  <a:cubicBezTo>
                    <a:pt x="3388" y="2815"/>
                    <a:pt x="3129" y="2850"/>
                    <a:pt x="2887" y="2919"/>
                  </a:cubicBezTo>
                  <a:cubicBezTo>
                    <a:pt x="2887" y="2746"/>
                    <a:pt x="2800" y="2487"/>
                    <a:pt x="2887" y="2435"/>
                  </a:cubicBezTo>
                  <a:cubicBezTo>
                    <a:pt x="3111" y="2262"/>
                    <a:pt x="3405" y="2037"/>
                    <a:pt x="3664" y="2037"/>
                  </a:cubicBezTo>
                  <a:cubicBezTo>
                    <a:pt x="4321" y="2055"/>
                    <a:pt x="4995" y="2262"/>
                    <a:pt x="5634" y="2262"/>
                  </a:cubicBezTo>
                  <a:cubicBezTo>
                    <a:pt x="6481" y="2262"/>
                    <a:pt x="6861" y="1553"/>
                    <a:pt x="7242" y="931"/>
                  </a:cubicBezTo>
                  <a:cubicBezTo>
                    <a:pt x="7414" y="689"/>
                    <a:pt x="7328" y="344"/>
                    <a:pt x="7086" y="188"/>
                  </a:cubicBezTo>
                  <a:cubicBezTo>
                    <a:pt x="6932" y="73"/>
                    <a:pt x="6746" y="0"/>
                    <a:pt x="65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64"/>
            <p:cNvSpPr/>
            <p:nvPr/>
          </p:nvSpPr>
          <p:spPr>
            <a:xfrm>
              <a:off x="4320000" y="1079225"/>
              <a:ext cx="260125" cy="163000"/>
            </a:xfrm>
            <a:custGeom>
              <a:avLst/>
              <a:gdLst/>
              <a:ahLst/>
              <a:cxnLst/>
              <a:rect l="l" t="t" r="r" b="b"/>
              <a:pathLst>
                <a:path w="10405" h="6520" extrusionOk="0">
                  <a:moveTo>
                    <a:pt x="8970" y="1"/>
                  </a:moveTo>
                  <a:cubicBezTo>
                    <a:pt x="6620" y="778"/>
                    <a:pt x="3786" y="294"/>
                    <a:pt x="1764" y="2576"/>
                  </a:cubicBezTo>
                  <a:cubicBezTo>
                    <a:pt x="502" y="3993"/>
                    <a:pt x="1" y="5410"/>
                    <a:pt x="1038" y="5876"/>
                  </a:cubicBezTo>
                  <a:cubicBezTo>
                    <a:pt x="2057" y="6274"/>
                    <a:pt x="3146" y="6499"/>
                    <a:pt x="4252" y="6516"/>
                  </a:cubicBezTo>
                  <a:cubicBezTo>
                    <a:pt x="4303" y="6518"/>
                    <a:pt x="4355" y="6520"/>
                    <a:pt x="4406" y="6520"/>
                  </a:cubicBezTo>
                  <a:cubicBezTo>
                    <a:pt x="4717" y="6520"/>
                    <a:pt x="5012" y="6455"/>
                    <a:pt x="5116" y="6084"/>
                  </a:cubicBezTo>
                  <a:cubicBezTo>
                    <a:pt x="5237" y="5652"/>
                    <a:pt x="4892" y="5479"/>
                    <a:pt x="4563" y="5323"/>
                  </a:cubicBezTo>
                  <a:cubicBezTo>
                    <a:pt x="3094" y="4598"/>
                    <a:pt x="3630" y="3924"/>
                    <a:pt x="4598" y="3198"/>
                  </a:cubicBezTo>
                  <a:cubicBezTo>
                    <a:pt x="5980" y="2144"/>
                    <a:pt x="7726" y="2126"/>
                    <a:pt x="9264" y="1487"/>
                  </a:cubicBezTo>
                  <a:cubicBezTo>
                    <a:pt x="9696" y="1331"/>
                    <a:pt x="10404" y="1556"/>
                    <a:pt x="10352" y="796"/>
                  </a:cubicBezTo>
                  <a:cubicBezTo>
                    <a:pt x="10301" y="35"/>
                    <a:pt x="9627" y="70"/>
                    <a:pt x="897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64"/>
            <p:cNvSpPr/>
            <p:nvPr/>
          </p:nvSpPr>
          <p:spPr>
            <a:xfrm>
              <a:off x="3605850" y="1017225"/>
              <a:ext cx="246275" cy="88775"/>
            </a:xfrm>
            <a:custGeom>
              <a:avLst/>
              <a:gdLst/>
              <a:ahLst/>
              <a:cxnLst/>
              <a:rect l="l" t="t" r="r" b="b"/>
              <a:pathLst>
                <a:path w="9851" h="3551" extrusionOk="0">
                  <a:moveTo>
                    <a:pt x="3896" y="1"/>
                  </a:moveTo>
                  <a:cubicBezTo>
                    <a:pt x="2951" y="1"/>
                    <a:pt x="1998" y="113"/>
                    <a:pt x="1055" y="130"/>
                  </a:cubicBezTo>
                  <a:cubicBezTo>
                    <a:pt x="674" y="130"/>
                    <a:pt x="260" y="217"/>
                    <a:pt x="121" y="649"/>
                  </a:cubicBezTo>
                  <a:cubicBezTo>
                    <a:pt x="0" y="1046"/>
                    <a:pt x="173" y="1461"/>
                    <a:pt x="536" y="1651"/>
                  </a:cubicBezTo>
                  <a:cubicBezTo>
                    <a:pt x="1487" y="2256"/>
                    <a:pt x="2489" y="2792"/>
                    <a:pt x="3474" y="3345"/>
                  </a:cubicBezTo>
                  <a:cubicBezTo>
                    <a:pt x="3715" y="3472"/>
                    <a:pt x="3939" y="3551"/>
                    <a:pt x="4149" y="3551"/>
                  </a:cubicBezTo>
                  <a:cubicBezTo>
                    <a:pt x="4450" y="3551"/>
                    <a:pt x="4723" y="3389"/>
                    <a:pt x="4978" y="2982"/>
                  </a:cubicBezTo>
                  <a:cubicBezTo>
                    <a:pt x="5203" y="2650"/>
                    <a:pt x="5511" y="2104"/>
                    <a:pt x="5931" y="2104"/>
                  </a:cubicBezTo>
                  <a:cubicBezTo>
                    <a:pt x="6058" y="2104"/>
                    <a:pt x="6195" y="2153"/>
                    <a:pt x="6343" y="2273"/>
                  </a:cubicBezTo>
                  <a:cubicBezTo>
                    <a:pt x="6982" y="2809"/>
                    <a:pt x="7673" y="2826"/>
                    <a:pt x="8365" y="2895"/>
                  </a:cubicBezTo>
                  <a:cubicBezTo>
                    <a:pt x="8588" y="2920"/>
                    <a:pt x="8869" y="3004"/>
                    <a:pt x="9118" y="3004"/>
                  </a:cubicBezTo>
                  <a:cubicBezTo>
                    <a:pt x="9390" y="3004"/>
                    <a:pt x="9623" y="2904"/>
                    <a:pt x="9695" y="2515"/>
                  </a:cubicBezTo>
                  <a:cubicBezTo>
                    <a:pt x="9851" y="1789"/>
                    <a:pt x="9142" y="1668"/>
                    <a:pt x="8641" y="1478"/>
                  </a:cubicBezTo>
                  <a:lnTo>
                    <a:pt x="6585" y="493"/>
                  </a:lnTo>
                  <a:cubicBezTo>
                    <a:pt x="5704" y="104"/>
                    <a:pt x="4803" y="1"/>
                    <a:pt x="38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64"/>
            <p:cNvSpPr/>
            <p:nvPr/>
          </p:nvSpPr>
          <p:spPr>
            <a:xfrm>
              <a:off x="3161275" y="1612775"/>
              <a:ext cx="115825" cy="115825"/>
            </a:xfrm>
            <a:custGeom>
              <a:avLst/>
              <a:gdLst/>
              <a:ahLst/>
              <a:cxnLst/>
              <a:rect l="l" t="t" r="r" b="b"/>
              <a:pathLst>
                <a:path w="4633" h="4633" extrusionOk="0">
                  <a:moveTo>
                    <a:pt x="2966" y="1"/>
                  </a:moveTo>
                  <a:cubicBezTo>
                    <a:pt x="2951" y="1"/>
                    <a:pt x="2936" y="1"/>
                    <a:pt x="2921" y="1"/>
                  </a:cubicBezTo>
                  <a:cubicBezTo>
                    <a:pt x="1729" y="36"/>
                    <a:pt x="1" y="2421"/>
                    <a:pt x="139" y="3803"/>
                  </a:cubicBezTo>
                  <a:cubicBezTo>
                    <a:pt x="139" y="4252"/>
                    <a:pt x="502" y="4615"/>
                    <a:pt x="951" y="4633"/>
                  </a:cubicBezTo>
                  <a:cubicBezTo>
                    <a:pt x="2956" y="4581"/>
                    <a:pt x="4632" y="3026"/>
                    <a:pt x="4529" y="1297"/>
                  </a:cubicBezTo>
                  <a:cubicBezTo>
                    <a:pt x="4478" y="482"/>
                    <a:pt x="3809" y="1"/>
                    <a:pt x="29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64"/>
            <p:cNvSpPr/>
            <p:nvPr/>
          </p:nvSpPr>
          <p:spPr>
            <a:xfrm>
              <a:off x="6082850" y="3458350"/>
              <a:ext cx="215350" cy="82375"/>
            </a:xfrm>
            <a:custGeom>
              <a:avLst/>
              <a:gdLst/>
              <a:ahLst/>
              <a:cxnLst/>
              <a:rect l="l" t="t" r="r" b="b"/>
              <a:pathLst>
                <a:path w="8614" h="3295" extrusionOk="0">
                  <a:moveTo>
                    <a:pt x="8412" y="834"/>
                  </a:moveTo>
                  <a:lnTo>
                    <a:pt x="8412" y="834"/>
                  </a:lnTo>
                  <a:cubicBezTo>
                    <a:pt x="8408" y="835"/>
                    <a:pt x="8404" y="836"/>
                    <a:pt x="8401" y="837"/>
                  </a:cubicBezTo>
                  <a:lnTo>
                    <a:pt x="8401" y="837"/>
                  </a:lnTo>
                  <a:cubicBezTo>
                    <a:pt x="8399" y="842"/>
                    <a:pt x="8396" y="846"/>
                    <a:pt x="8394" y="851"/>
                  </a:cubicBezTo>
                  <a:lnTo>
                    <a:pt x="8412" y="834"/>
                  </a:lnTo>
                  <a:close/>
                  <a:moveTo>
                    <a:pt x="6441" y="1"/>
                  </a:moveTo>
                  <a:cubicBezTo>
                    <a:pt x="5426" y="1"/>
                    <a:pt x="4424" y="103"/>
                    <a:pt x="3504" y="557"/>
                  </a:cubicBezTo>
                  <a:cubicBezTo>
                    <a:pt x="3268" y="683"/>
                    <a:pt x="3156" y="756"/>
                    <a:pt x="3064" y="756"/>
                  </a:cubicBezTo>
                  <a:cubicBezTo>
                    <a:pt x="2968" y="756"/>
                    <a:pt x="2895" y="675"/>
                    <a:pt x="2726" y="488"/>
                  </a:cubicBezTo>
                  <a:cubicBezTo>
                    <a:pt x="2440" y="160"/>
                    <a:pt x="2158" y="41"/>
                    <a:pt x="1882" y="41"/>
                  </a:cubicBezTo>
                  <a:cubicBezTo>
                    <a:pt x="1373" y="41"/>
                    <a:pt x="881" y="443"/>
                    <a:pt x="410" y="678"/>
                  </a:cubicBezTo>
                  <a:cubicBezTo>
                    <a:pt x="0" y="866"/>
                    <a:pt x="164" y="1612"/>
                    <a:pt x="452" y="1612"/>
                  </a:cubicBezTo>
                  <a:cubicBezTo>
                    <a:pt x="455" y="1612"/>
                    <a:pt x="459" y="1612"/>
                    <a:pt x="462" y="1612"/>
                  </a:cubicBezTo>
                  <a:cubicBezTo>
                    <a:pt x="518" y="1607"/>
                    <a:pt x="572" y="1605"/>
                    <a:pt x="625" y="1605"/>
                  </a:cubicBezTo>
                  <a:cubicBezTo>
                    <a:pt x="1895" y="1605"/>
                    <a:pt x="2508" y="2753"/>
                    <a:pt x="3504" y="3184"/>
                  </a:cubicBezTo>
                  <a:cubicBezTo>
                    <a:pt x="3665" y="3259"/>
                    <a:pt x="3818" y="3295"/>
                    <a:pt x="3955" y="3295"/>
                  </a:cubicBezTo>
                  <a:cubicBezTo>
                    <a:pt x="4389" y="3295"/>
                    <a:pt x="4667" y="2934"/>
                    <a:pt x="4575" y="2303"/>
                  </a:cubicBezTo>
                  <a:cubicBezTo>
                    <a:pt x="4523" y="1905"/>
                    <a:pt x="4541" y="1784"/>
                    <a:pt x="4973" y="1698"/>
                  </a:cubicBezTo>
                  <a:cubicBezTo>
                    <a:pt x="6127" y="1457"/>
                    <a:pt x="7264" y="1130"/>
                    <a:pt x="8401" y="837"/>
                  </a:cubicBezTo>
                  <a:lnTo>
                    <a:pt x="8401" y="837"/>
                  </a:lnTo>
                  <a:cubicBezTo>
                    <a:pt x="8535" y="525"/>
                    <a:pt x="8613" y="56"/>
                    <a:pt x="8256" y="56"/>
                  </a:cubicBezTo>
                  <a:cubicBezTo>
                    <a:pt x="7656" y="37"/>
                    <a:pt x="7046" y="1"/>
                    <a:pt x="644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64"/>
            <p:cNvSpPr/>
            <p:nvPr/>
          </p:nvSpPr>
          <p:spPr>
            <a:xfrm>
              <a:off x="5726825" y="1103850"/>
              <a:ext cx="262175" cy="54825"/>
            </a:xfrm>
            <a:custGeom>
              <a:avLst/>
              <a:gdLst/>
              <a:ahLst/>
              <a:cxnLst/>
              <a:rect l="l" t="t" r="r" b="b"/>
              <a:pathLst>
                <a:path w="10487" h="2193" extrusionOk="0">
                  <a:moveTo>
                    <a:pt x="2675" y="1"/>
                  </a:moveTo>
                  <a:cubicBezTo>
                    <a:pt x="2260" y="122"/>
                    <a:pt x="1984" y="208"/>
                    <a:pt x="1707" y="260"/>
                  </a:cubicBezTo>
                  <a:cubicBezTo>
                    <a:pt x="1625" y="276"/>
                    <a:pt x="1533" y="281"/>
                    <a:pt x="1436" y="281"/>
                  </a:cubicBezTo>
                  <a:cubicBezTo>
                    <a:pt x="1238" y="281"/>
                    <a:pt x="1018" y="259"/>
                    <a:pt x="814" y="259"/>
                  </a:cubicBezTo>
                  <a:cubicBezTo>
                    <a:pt x="370" y="259"/>
                    <a:pt x="1" y="367"/>
                    <a:pt x="83" y="1055"/>
                  </a:cubicBezTo>
                  <a:cubicBezTo>
                    <a:pt x="160" y="1671"/>
                    <a:pt x="629" y="1783"/>
                    <a:pt x="1147" y="1783"/>
                  </a:cubicBezTo>
                  <a:cubicBezTo>
                    <a:pt x="1443" y="1783"/>
                    <a:pt x="1754" y="1746"/>
                    <a:pt x="2018" y="1746"/>
                  </a:cubicBezTo>
                  <a:cubicBezTo>
                    <a:pt x="3176" y="1729"/>
                    <a:pt x="4334" y="1625"/>
                    <a:pt x="5488" y="1625"/>
                  </a:cubicBezTo>
                  <a:cubicBezTo>
                    <a:pt x="6641" y="1625"/>
                    <a:pt x="7790" y="1729"/>
                    <a:pt x="8931" y="2126"/>
                  </a:cubicBezTo>
                  <a:cubicBezTo>
                    <a:pt x="9064" y="2171"/>
                    <a:pt x="9201" y="2192"/>
                    <a:pt x="9336" y="2192"/>
                  </a:cubicBezTo>
                  <a:cubicBezTo>
                    <a:pt x="9780" y="2192"/>
                    <a:pt x="10194" y="1955"/>
                    <a:pt x="10314" y="1504"/>
                  </a:cubicBezTo>
                  <a:cubicBezTo>
                    <a:pt x="10486" y="813"/>
                    <a:pt x="9761" y="744"/>
                    <a:pt x="9294" y="606"/>
                  </a:cubicBezTo>
                  <a:cubicBezTo>
                    <a:pt x="8746" y="426"/>
                    <a:pt x="8189" y="370"/>
                    <a:pt x="7630" y="370"/>
                  </a:cubicBezTo>
                  <a:cubicBezTo>
                    <a:pt x="6715" y="370"/>
                    <a:pt x="5795" y="519"/>
                    <a:pt x="4900" y="519"/>
                  </a:cubicBezTo>
                  <a:cubicBezTo>
                    <a:pt x="4133" y="519"/>
                    <a:pt x="3384" y="409"/>
                    <a:pt x="26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64"/>
            <p:cNvSpPr/>
            <p:nvPr/>
          </p:nvSpPr>
          <p:spPr>
            <a:xfrm>
              <a:off x="6497925" y="4391525"/>
              <a:ext cx="125725" cy="97375"/>
            </a:xfrm>
            <a:custGeom>
              <a:avLst/>
              <a:gdLst/>
              <a:ahLst/>
              <a:cxnLst/>
              <a:rect l="l" t="t" r="r" b="b"/>
              <a:pathLst>
                <a:path w="5029" h="3895" extrusionOk="0">
                  <a:moveTo>
                    <a:pt x="4062" y="0"/>
                  </a:moveTo>
                  <a:cubicBezTo>
                    <a:pt x="3557" y="0"/>
                    <a:pt x="2937" y="491"/>
                    <a:pt x="2445" y="491"/>
                  </a:cubicBezTo>
                  <a:cubicBezTo>
                    <a:pt x="2234" y="491"/>
                    <a:pt x="2046" y="401"/>
                    <a:pt x="1901" y="144"/>
                  </a:cubicBezTo>
                  <a:cubicBezTo>
                    <a:pt x="0" y="403"/>
                    <a:pt x="570" y="1975"/>
                    <a:pt x="225" y="2960"/>
                  </a:cubicBezTo>
                  <a:cubicBezTo>
                    <a:pt x="38" y="3485"/>
                    <a:pt x="566" y="3894"/>
                    <a:pt x="1172" y="3894"/>
                  </a:cubicBezTo>
                  <a:cubicBezTo>
                    <a:pt x="1185" y="3894"/>
                    <a:pt x="1197" y="3894"/>
                    <a:pt x="1210" y="3894"/>
                  </a:cubicBezTo>
                  <a:cubicBezTo>
                    <a:pt x="2298" y="3876"/>
                    <a:pt x="5029" y="1630"/>
                    <a:pt x="4804" y="783"/>
                  </a:cubicBezTo>
                  <a:cubicBezTo>
                    <a:pt x="4638" y="185"/>
                    <a:pt x="4372" y="0"/>
                    <a:pt x="406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64"/>
            <p:cNvSpPr/>
            <p:nvPr/>
          </p:nvSpPr>
          <p:spPr>
            <a:xfrm>
              <a:off x="5334875" y="2906300"/>
              <a:ext cx="82100" cy="128050"/>
            </a:xfrm>
            <a:custGeom>
              <a:avLst/>
              <a:gdLst/>
              <a:ahLst/>
              <a:cxnLst/>
              <a:rect l="l" t="t" r="r" b="b"/>
              <a:pathLst>
                <a:path w="3284" h="5122" extrusionOk="0">
                  <a:moveTo>
                    <a:pt x="519" y="1"/>
                  </a:moveTo>
                  <a:lnTo>
                    <a:pt x="380" y="139"/>
                  </a:lnTo>
                  <a:cubicBezTo>
                    <a:pt x="104" y="1452"/>
                    <a:pt x="0" y="2766"/>
                    <a:pt x="380" y="4062"/>
                  </a:cubicBezTo>
                  <a:cubicBezTo>
                    <a:pt x="534" y="4660"/>
                    <a:pt x="796" y="5122"/>
                    <a:pt x="1420" y="5122"/>
                  </a:cubicBezTo>
                  <a:cubicBezTo>
                    <a:pt x="1500" y="5122"/>
                    <a:pt x="1585" y="5114"/>
                    <a:pt x="1676" y="5099"/>
                  </a:cubicBezTo>
                  <a:cubicBezTo>
                    <a:pt x="2471" y="4978"/>
                    <a:pt x="3284" y="4408"/>
                    <a:pt x="3111" y="3734"/>
                  </a:cubicBezTo>
                  <a:cubicBezTo>
                    <a:pt x="2748" y="2213"/>
                    <a:pt x="2108" y="744"/>
                    <a:pt x="51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64"/>
            <p:cNvSpPr/>
            <p:nvPr/>
          </p:nvSpPr>
          <p:spPr>
            <a:xfrm>
              <a:off x="4869125" y="997550"/>
              <a:ext cx="160750" cy="66150"/>
            </a:xfrm>
            <a:custGeom>
              <a:avLst/>
              <a:gdLst/>
              <a:ahLst/>
              <a:cxnLst/>
              <a:rect l="l" t="t" r="r" b="b"/>
              <a:pathLst>
                <a:path w="6430" h="2646" extrusionOk="0">
                  <a:moveTo>
                    <a:pt x="1040" y="1"/>
                  </a:moveTo>
                  <a:cubicBezTo>
                    <a:pt x="589" y="1"/>
                    <a:pt x="239" y="358"/>
                    <a:pt x="104" y="814"/>
                  </a:cubicBezTo>
                  <a:cubicBezTo>
                    <a:pt x="1" y="1108"/>
                    <a:pt x="191" y="1419"/>
                    <a:pt x="502" y="1470"/>
                  </a:cubicBezTo>
                  <a:cubicBezTo>
                    <a:pt x="1971" y="1885"/>
                    <a:pt x="3440" y="2283"/>
                    <a:pt x="4736" y="2646"/>
                  </a:cubicBezTo>
                  <a:cubicBezTo>
                    <a:pt x="5427" y="2611"/>
                    <a:pt x="5928" y="2611"/>
                    <a:pt x="6239" y="2127"/>
                  </a:cubicBezTo>
                  <a:cubicBezTo>
                    <a:pt x="6429" y="1851"/>
                    <a:pt x="6308" y="1470"/>
                    <a:pt x="6066" y="1419"/>
                  </a:cubicBezTo>
                  <a:cubicBezTo>
                    <a:pt x="4373" y="1021"/>
                    <a:pt x="2852" y="36"/>
                    <a:pt x="1072" y="2"/>
                  </a:cubicBezTo>
                  <a:cubicBezTo>
                    <a:pt x="1061" y="1"/>
                    <a:pt x="1051" y="1"/>
                    <a:pt x="10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64"/>
            <p:cNvSpPr/>
            <p:nvPr/>
          </p:nvSpPr>
          <p:spPr>
            <a:xfrm>
              <a:off x="3763550" y="998475"/>
              <a:ext cx="117975" cy="55725"/>
            </a:xfrm>
            <a:custGeom>
              <a:avLst/>
              <a:gdLst/>
              <a:ahLst/>
              <a:cxnLst/>
              <a:rect l="l" t="t" r="r" b="b"/>
              <a:pathLst>
                <a:path w="4719" h="2229" extrusionOk="0">
                  <a:moveTo>
                    <a:pt x="747" y="0"/>
                  </a:moveTo>
                  <a:cubicBezTo>
                    <a:pt x="407" y="0"/>
                    <a:pt x="65" y="161"/>
                    <a:pt x="18" y="690"/>
                  </a:cubicBezTo>
                  <a:cubicBezTo>
                    <a:pt x="0" y="863"/>
                    <a:pt x="190" y="1053"/>
                    <a:pt x="277" y="1243"/>
                  </a:cubicBezTo>
                  <a:lnTo>
                    <a:pt x="2333" y="2228"/>
                  </a:lnTo>
                  <a:cubicBezTo>
                    <a:pt x="2437" y="2220"/>
                    <a:pt x="2541" y="2220"/>
                    <a:pt x="2644" y="2220"/>
                  </a:cubicBezTo>
                  <a:cubicBezTo>
                    <a:pt x="2748" y="2220"/>
                    <a:pt x="2852" y="2220"/>
                    <a:pt x="2955" y="2211"/>
                  </a:cubicBezTo>
                  <a:cubicBezTo>
                    <a:pt x="3647" y="2142"/>
                    <a:pt x="4718" y="2090"/>
                    <a:pt x="4511" y="1261"/>
                  </a:cubicBezTo>
                  <a:cubicBezTo>
                    <a:pt x="4255" y="308"/>
                    <a:pt x="3582" y="187"/>
                    <a:pt x="2842" y="187"/>
                  </a:cubicBezTo>
                  <a:cubicBezTo>
                    <a:pt x="2589" y="187"/>
                    <a:pt x="2328" y="201"/>
                    <a:pt x="2074" y="201"/>
                  </a:cubicBezTo>
                  <a:cubicBezTo>
                    <a:pt x="1762" y="201"/>
                    <a:pt x="1460" y="180"/>
                    <a:pt x="1193" y="85"/>
                  </a:cubicBezTo>
                  <a:cubicBezTo>
                    <a:pt x="1066" y="36"/>
                    <a:pt x="907" y="0"/>
                    <a:pt x="74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64"/>
            <p:cNvSpPr/>
            <p:nvPr/>
          </p:nvSpPr>
          <p:spPr>
            <a:xfrm>
              <a:off x="6244750" y="3463175"/>
              <a:ext cx="127900" cy="76650"/>
            </a:xfrm>
            <a:custGeom>
              <a:avLst/>
              <a:gdLst/>
              <a:ahLst/>
              <a:cxnLst/>
              <a:rect l="l" t="t" r="r" b="b"/>
              <a:pathLst>
                <a:path w="5116" h="3066" extrusionOk="0">
                  <a:moveTo>
                    <a:pt x="4184" y="1"/>
                  </a:moveTo>
                  <a:cubicBezTo>
                    <a:pt x="4093" y="1"/>
                    <a:pt x="4000" y="13"/>
                    <a:pt x="3906" y="36"/>
                  </a:cubicBezTo>
                  <a:cubicBezTo>
                    <a:pt x="3232" y="209"/>
                    <a:pt x="2575" y="416"/>
                    <a:pt x="1918" y="641"/>
                  </a:cubicBezTo>
                  <a:lnTo>
                    <a:pt x="1936" y="641"/>
                  </a:lnTo>
                  <a:cubicBezTo>
                    <a:pt x="1659" y="848"/>
                    <a:pt x="1383" y="1038"/>
                    <a:pt x="1089" y="1194"/>
                  </a:cubicBezTo>
                  <a:cubicBezTo>
                    <a:pt x="432" y="1505"/>
                    <a:pt x="0" y="2093"/>
                    <a:pt x="311" y="2680"/>
                  </a:cubicBezTo>
                  <a:cubicBezTo>
                    <a:pt x="460" y="2964"/>
                    <a:pt x="650" y="3065"/>
                    <a:pt x="856" y="3065"/>
                  </a:cubicBezTo>
                  <a:cubicBezTo>
                    <a:pt x="1178" y="3065"/>
                    <a:pt x="1537" y="2818"/>
                    <a:pt x="1832" y="2628"/>
                  </a:cubicBezTo>
                  <a:cubicBezTo>
                    <a:pt x="2558" y="2093"/>
                    <a:pt x="3370" y="1695"/>
                    <a:pt x="4234" y="1436"/>
                  </a:cubicBezTo>
                  <a:cubicBezTo>
                    <a:pt x="4631" y="1332"/>
                    <a:pt x="5115" y="1108"/>
                    <a:pt x="4994" y="606"/>
                  </a:cubicBezTo>
                  <a:cubicBezTo>
                    <a:pt x="4883" y="203"/>
                    <a:pt x="4559" y="1"/>
                    <a:pt x="41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64"/>
            <p:cNvSpPr/>
            <p:nvPr/>
          </p:nvSpPr>
          <p:spPr>
            <a:xfrm>
              <a:off x="6286725" y="2464325"/>
              <a:ext cx="67775" cy="93850"/>
            </a:xfrm>
            <a:custGeom>
              <a:avLst/>
              <a:gdLst/>
              <a:ahLst/>
              <a:cxnLst/>
              <a:rect l="l" t="t" r="r" b="b"/>
              <a:pathLst>
                <a:path w="2711" h="3754" extrusionOk="0">
                  <a:moveTo>
                    <a:pt x="1532" y="0"/>
                  </a:moveTo>
                  <a:cubicBezTo>
                    <a:pt x="1516" y="0"/>
                    <a:pt x="1500" y="0"/>
                    <a:pt x="1484" y="1"/>
                  </a:cubicBezTo>
                  <a:cubicBezTo>
                    <a:pt x="187" y="53"/>
                    <a:pt x="239" y="1332"/>
                    <a:pt x="101" y="2265"/>
                  </a:cubicBezTo>
                  <a:cubicBezTo>
                    <a:pt x="1" y="3066"/>
                    <a:pt x="465" y="3754"/>
                    <a:pt x="1243" y="3754"/>
                  </a:cubicBezTo>
                  <a:cubicBezTo>
                    <a:pt x="1271" y="3754"/>
                    <a:pt x="1299" y="3753"/>
                    <a:pt x="1328" y="3751"/>
                  </a:cubicBezTo>
                  <a:cubicBezTo>
                    <a:pt x="2711" y="3682"/>
                    <a:pt x="1967" y="2403"/>
                    <a:pt x="2313" y="1815"/>
                  </a:cubicBezTo>
                  <a:cubicBezTo>
                    <a:pt x="2228" y="1050"/>
                    <a:pt x="2528" y="0"/>
                    <a:pt x="153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64"/>
            <p:cNvSpPr/>
            <p:nvPr/>
          </p:nvSpPr>
          <p:spPr>
            <a:xfrm>
              <a:off x="6279300" y="2861375"/>
              <a:ext cx="75625" cy="97275"/>
            </a:xfrm>
            <a:custGeom>
              <a:avLst/>
              <a:gdLst/>
              <a:ahLst/>
              <a:cxnLst/>
              <a:rect l="l" t="t" r="r" b="b"/>
              <a:pathLst>
                <a:path w="3025" h="3891" extrusionOk="0">
                  <a:moveTo>
                    <a:pt x="2403" y="1"/>
                  </a:moveTo>
                  <a:cubicBezTo>
                    <a:pt x="2178" y="1"/>
                    <a:pt x="1971" y="104"/>
                    <a:pt x="1850" y="277"/>
                  </a:cubicBezTo>
                  <a:cubicBezTo>
                    <a:pt x="1504" y="1193"/>
                    <a:pt x="882" y="1884"/>
                    <a:pt x="277" y="2610"/>
                  </a:cubicBezTo>
                  <a:cubicBezTo>
                    <a:pt x="35" y="2869"/>
                    <a:pt x="1" y="3284"/>
                    <a:pt x="208" y="3578"/>
                  </a:cubicBezTo>
                  <a:cubicBezTo>
                    <a:pt x="326" y="3766"/>
                    <a:pt x="507" y="3890"/>
                    <a:pt x="682" y="3890"/>
                  </a:cubicBezTo>
                  <a:cubicBezTo>
                    <a:pt x="764" y="3890"/>
                    <a:pt x="845" y="3863"/>
                    <a:pt x="916" y="3802"/>
                  </a:cubicBezTo>
                  <a:cubicBezTo>
                    <a:pt x="1815" y="3128"/>
                    <a:pt x="2731" y="2420"/>
                    <a:pt x="3025" y="1452"/>
                  </a:cubicBezTo>
                  <a:cubicBezTo>
                    <a:pt x="2973" y="744"/>
                    <a:pt x="2921" y="225"/>
                    <a:pt x="24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64"/>
            <p:cNvSpPr/>
            <p:nvPr/>
          </p:nvSpPr>
          <p:spPr>
            <a:xfrm>
              <a:off x="4145025" y="994975"/>
              <a:ext cx="111500" cy="47325"/>
            </a:xfrm>
            <a:custGeom>
              <a:avLst/>
              <a:gdLst/>
              <a:ahLst/>
              <a:cxnLst/>
              <a:rect l="l" t="t" r="r" b="b"/>
              <a:pathLst>
                <a:path w="4460" h="1893" extrusionOk="0">
                  <a:moveTo>
                    <a:pt x="1539" y="105"/>
                  </a:moveTo>
                  <a:cubicBezTo>
                    <a:pt x="969" y="243"/>
                    <a:pt x="139" y="1"/>
                    <a:pt x="70" y="744"/>
                  </a:cubicBezTo>
                  <a:cubicBezTo>
                    <a:pt x="1" y="1418"/>
                    <a:pt x="813" y="1418"/>
                    <a:pt x="1332" y="1556"/>
                  </a:cubicBezTo>
                  <a:cubicBezTo>
                    <a:pt x="1764" y="1677"/>
                    <a:pt x="2213" y="1764"/>
                    <a:pt x="2645" y="1815"/>
                  </a:cubicBezTo>
                  <a:cubicBezTo>
                    <a:pt x="2898" y="1847"/>
                    <a:pt x="3179" y="1893"/>
                    <a:pt x="3440" y="1893"/>
                  </a:cubicBezTo>
                  <a:cubicBezTo>
                    <a:pt x="3890" y="1893"/>
                    <a:pt x="4279" y="1756"/>
                    <a:pt x="4356" y="1176"/>
                  </a:cubicBezTo>
                  <a:cubicBezTo>
                    <a:pt x="4459" y="346"/>
                    <a:pt x="3561" y="416"/>
                    <a:pt x="2956" y="329"/>
                  </a:cubicBezTo>
                  <a:lnTo>
                    <a:pt x="1539" y="10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64"/>
            <p:cNvSpPr/>
            <p:nvPr/>
          </p:nvSpPr>
          <p:spPr>
            <a:xfrm>
              <a:off x="7213625" y="3803350"/>
              <a:ext cx="74075" cy="80050"/>
            </a:xfrm>
            <a:custGeom>
              <a:avLst/>
              <a:gdLst/>
              <a:ahLst/>
              <a:cxnLst/>
              <a:rect l="l" t="t" r="r" b="b"/>
              <a:pathLst>
                <a:path w="2963" h="3202" extrusionOk="0">
                  <a:moveTo>
                    <a:pt x="573" y="1"/>
                  </a:moveTo>
                  <a:cubicBezTo>
                    <a:pt x="233" y="1"/>
                    <a:pt x="0" y="333"/>
                    <a:pt x="59" y="704"/>
                  </a:cubicBezTo>
                  <a:cubicBezTo>
                    <a:pt x="284" y="1965"/>
                    <a:pt x="1096" y="2777"/>
                    <a:pt x="2289" y="3175"/>
                  </a:cubicBezTo>
                  <a:cubicBezTo>
                    <a:pt x="2343" y="3193"/>
                    <a:pt x="2395" y="3202"/>
                    <a:pt x="2445" y="3202"/>
                  </a:cubicBezTo>
                  <a:cubicBezTo>
                    <a:pt x="2729" y="3202"/>
                    <a:pt x="2933" y="2914"/>
                    <a:pt x="2963" y="2414"/>
                  </a:cubicBezTo>
                  <a:cubicBezTo>
                    <a:pt x="2341" y="1619"/>
                    <a:pt x="1960" y="427"/>
                    <a:pt x="751" y="30"/>
                  </a:cubicBezTo>
                  <a:cubicBezTo>
                    <a:pt x="689" y="10"/>
                    <a:pt x="630" y="1"/>
                    <a:pt x="57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64"/>
            <p:cNvSpPr/>
            <p:nvPr/>
          </p:nvSpPr>
          <p:spPr>
            <a:xfrm>
              <a:off x="6542025" y="3118350"/>
              <a:ext cx="66075" cy="79800"/>
            </a:xfrm>
            <a:custGeom>
              <a:avLst/>
              <a:gdLst/>
              <a:ahLst/>
              <a:cxnLst/>
              <a:rect l="l" t="t" r="r" b="b"/>
              <a:pathLst>
                <a:path w="2643" h="3192" extrusionOk="0">
                  <a:moveTo>
                    <a:pt x="1295" y="1"/>
                  </a:moveTo>
                  <a:cubicBezTo>
                    <a:pt x="1273" y="1"/>
                    <a:pt x="1250" y="2"/>
                    <a:pt x="1226" y="4"/>
                  </a:cubicBezTo>
                  <a:cubicBezTo>
                    <a:pt x="275" y="108"/>
                    <a:pt x="51" y="954"/>
                    <a:pt x="33" y="1732"/>
                  </a:cubicBezTo>
                  <a:cubicBezTo>
                    <a:pt x="1" y="2354"/>
                    <a:pt x="200" y="3192"/>
                    <a:pt x="910" y="3192"/>
                  </a:cubicBezTo>
                  <a:cubicBezTo>
                    <a:pt x="950" y="3192"/>
                    <a:pt x="992" y="3189"/>
                    <a:pt x="1036" y="3184"/>
                  </a:cubicBezTo>
                  <a:cubicBezTo>
                    <a:pt x="2643" y="2959"/>
                    <a:pt x="1640" y="1767"/>
                    <a:pt x="1640" y="1110"/>
                  </a:cubicBezTo>
                  <a:cubicBezTo>
                    <a:pt x="1740" y="547"/>
                    <a:pt x="1792" y="1"/>
                    <a:pt x="129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64"/>
            <p:cNvSpPr/>
            <p:nvPr/>
          </p:nvSpPr>
          <p:spPr>
            <a:xfrm>
              <a:off x="4278100" y="987200"/>
              <a:ext cx="87225" cy="50150"/>
            </a:xfrm>
            <a:custGeom>
              <a:avLst/>
              <a:gdLst/>
              <a:ahLst/>
              <a:cxnLst/>
              <a:rect l="l" t="t" r="r" b="b"/>
              <a:pathLst>
                <a:path w="3489" h="2006" extrusionOk="0">
                  <a:moveTo>
                    <a:pt x="2519" y="46"/>
                  </a:moveTo>
                  <a:cubicBezTo>
                    <a:pt x="2407" y="46"/>
                    <a:pt x="2296" y="60"/>
                    <a:pt x="2195" y="87"/>
                  </a:cubicBezTo>
                  <a:cubicBezTo>
                    <a:pt x="1435" y="312"/>
                    <a:pt x="191" y="1"/>
                    <a:pt x="87" y="1107"/>
                  </a:cubicBezTo>
                  <a:cubicBezTo>
                    <a:pt x="1" y="1798"/>
                    <a:pt x="986" y="1746"/>
                    <a:pt x="1642" y="1781"/>
                  </a:cubicBezTo>
                  <a:cubicBezTo>
                    <a:pt x="2299" y="1556"/>
                    <a:pt x="3422" y="2005"/>
                    <a:pt x="3474" y="813"/>
                  </a:cubicBezTo>
                  <a:cubicBezTo>
                    <a:pt x="3488" y="284"/>
                    <a:pt x="2986" y="46"/>
                    <a:pt x="2519" y="46"/>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64"/>
            <p:cNvSpPr/>
            <p:nvPr/>
          </p:nvSpPr>
          <p:spPr>
            <a:xfrm>
              <a:off x="6595650" y="1204100"/>
              <a:ext cx="81075" cy="41800"/>
            </a:xfrm>
            <a:custGeom>
              <a:avLst/>
              <a:gdLst/>
              <a:ahLst/>
              <a:cxnLst/>
              <a:rect l="l" t="t" r="r" b="b"/>
              <a:pathLst>
                <a:path w="3243" h="1672" extrusionOk="0">
                  <a:moveTo>
                    <a:pt x="1466" y="121"/>
                  </a:moveTo>
                  <a:cubicBezTo>
                    <a:pt x="1366" y="163"/>
                    <a:pt x="1241" y="173"/>
                    <a:pt x="1106" y="173"/>
                  </a:cubicBezTo>
                  <a:cubicBezTo>
                    <a:pt x="987" y="173"/>
                    <a:pt x="861" y="165"/>
                    <a:pt x="738" y="165"/>
                  </a:cubicBezTo>
                  <a:cubicBezTo>
                    <a:pt x="371" y="165"/>
                    <a:pt x="34" y="234"/>
                    <a:pt x="14" y="778"/>
                  </a:cubicBezTo>
                  <a:cubicBezTo>
                    <a:pt x="0" y="1593"/>
                    <a:pt x="628" y="1660"/>
                    <a:pt x="1232" y="1660"/>
                  </a:cubicBezTo>
                  <a:cubicBezTo>
                    <a:pt x="1352" y="1660"/>
                    <a:pt x="1472" y="1658"/>
                    <a:pt x="1585" y="1658"/>
                  </a:cubicBezTo>
                  <a:cubicBezTo>
                    <a:pt x="1627" y="1658"/>
                    <a:pt x="1668" y="1658"/>
                    <a:pt x="1708" y="1659"/>
                  </a:cubicBezTo>
                  <a:cubicBezTo>
                    <a:pt x="1826" y="1666"/>
                    <a:pt x="1954" y="1672"/>
                    <a:pt x="2085" y="1672"/>
                  </a:cubicBezTo>
                  <a:cubicBezTo>
                    <a:pt x="2644" y="1672"/>
                    <a:pt x="3242" y="1563"/>
                    <a:pt x="3228" y="933"/>
                  </a:cubicBezTo>
                  <a:cubicBezTo>
                    <a:pt x="3194" y="0"/>
                    <a:pt x="2209" y="207"/>
                    <a:pt x="1466" y="12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64"/>
            <p:cNvSpPr/>
            <p:nvPr/>
          </p:nvSpPr>
          <p:spPr>
            <a:xfrm>
              <a:off x="5040350" y="1034625"/>
              <a:ext cx="81550" cy="46975"/>
            </a:xfrm>
            <a:custGeom>
              <a:avLst/>
              <a:gdLst/>
              <a:ahLst/>
              <a:cxnLst/>
              <a:rect l="l" t="t" r="r" b="b"/>
              <a:pathLst>
                <a:path w="3262" h="1879" extrusionOk="0">
                  <a:moveTo>
                    <a:pt x="1625" y="1"/>
                  </a:moveTo>
                  <a:cubicBezTo>
                    <a:pt x="803" y="1"/>
                    <a:pt x="279" y="461"/>
                    <a:pt x="99" y="1249"/>
                  </a:cubicBezTo>
                  <a:cubicBezTo>
                    <a:pt x="0" y="1616"/>
                    <a:pt x="339" y="1879"/>
                    <a:pt x="645" y="1879"/>
                  </a:cubicBezTo>
                  <a:cubicBezTo>
                    <a:pt x="714" y="1879"/>
                    <a:pt x="781" y="1865"/>
                    <a:pt x="842" y="1837"/>
                  </a:cubicBezTo>
                  <a:cubicBezTo>
                    <a:pt x="1620" y="1474"/>
                    <a:pt x="2829" y="1750"/>
                    <a:pt x="3106" y="800"/>
                  </a:cubicBezTo>
                  <a:cubicBezTo>
                    <a:pt x="3261" y="229"/>
                    <a:pt x="2363" y="22"/>
                    <a:pt x="1758" y="5"/>
                  </a:cubicBezTo>
                  <a:cubicBezTo>
                    <a:pt x="1713" y="2"/>
                    <a:pt x="1668" y="1"/>
                    <a:pt x="162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64"/>
            <p:cNvSpPr/>
            <p:nvPr/>
          </p:nvSpPr>
          <p:spPr>
            <a:xfrm>
              <a:off x="6380950" y="3302475"/>
              <a:ext cx="77800" cy="40225"/>
            </a:xfrm>
            <a:custGeom>
              <a:avLst/>
              <a:gdLst/>
              <a:ahLst/>
              <a:cxnLst/>
              <a:rect l="l" t="t" r="r" b="b"/>
              <a:pathLst>
                <a:path w="3112" h="1609" extrusionOk="0">
                  <a:moveTo>
                    <a:pt x="843" y="80"/>
                  </a:moveTo>
                  <a:cubicBezTo>
                    <a:pt x="352" y="80"/>
                    <a:pt x="1" y="466"/>
                    <a:pt x="65" y="882"/>
                  </a:cubicBezTo>
                  <a:cubicBezTo>
                    <a:pt x="161" y="1545"/>
                    <a:pt x="602" y="1578"/>
                    <a:pt x="1054" y="1578"/>
                  </a:cubicBezTo>
                  <a:cubicBezTo>
                    <a:pt x="1103" y="1578"/>
                    <a:pt x="1152" y="1577"/>
                    <a:pt x="1201" y="1577"/>
                  </a:cubicBezTo>
                  <a:cubicBezTo>
                    <a:pt x="1347" y="1577"/>
                    <a:pt x="1491" y="1581"/>
                    <a:pt x="1620" y="1608"/>
                  </a:cubicBezTo>
                  <a:cubicBezTo>
                    <a:pt x="1746" y="1549"/>
                    <a:pt x="1903" y="1535"/>
                    <a:pt x="2065" y="1535"/>
                  </a:cubicBezTo>
                  <a:cubicBezTo>
                    <a:pt x="2212" y="1535"/>
                    <a:pt x="2363" y="1547"/>
                    <a:pt x="2502" y="1547"/>
                  </a:cubicBezTo>
                  <a:cubicBezTo>
                    <a:pt x="2845" y="1547"/>
                    <a:pt x="3112" y="1478"/>
                    <a:pt x="3037" y="1003"/>
                  </a:cubicBezTo>
                  <a:cubicBezTo>
                    <a:pt x="2882" y="1"/>
                    <a:pt x="1741" y="191"/>
                    <a:pt x="963" y="87"/>
                  </a:cubicBezTo>
                  <a:cubicBezTo>
                    <a:pt x="923" y="82"/>
                    <a:pt x="882" y="80"/>
                    <a:pt x="843" y="8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64"/>
            <p:cNvSpPr/>
            <p:nvPr/>
          </p:nvSpPr>
          <p:spPr>
            <a:xfrm>
              <a:off x="4384825" y="996700"/>
              <a:ext cx="62025" cy="39775"/>
            </a:xfrm>
            <a:custGeom>
              <a:avLst/>
              <a:gdLst/>
              <a:ahLst/>
              <a:cxnLst/>
              <a:rect l="l" t="t" r="r" b="b"/>
              <a:pathLst>
                <a:path w="2481" h="1591" extrusionOk="0">
                  <a:moveTo>
                    <a:pt x="1811" y="155"/>
                  </a:moveTo>
                  <a:cubicBezTo>
                    <a:pt x="1713" y="155"/>
                    <a:pt x="1613" y="168"/>
                    <a:pt x="1521" y="191"/>
                  </a:cubicBezTo>
                  <a:cubicBezTo>
                    <a:pt x="985" y="312"/>
                    <a:pt x="121" y="1"/>
                    <a:pt x="52" y="917"/>
                  </a:cubicBezTo>
                  <a:cubicBezTo>
                    <a:pt x="0" y="1487"/>
                    <a:pt x="536" y="1574"/>
                    <a:pt x="1054" y="1591"/>
                  </a:cubicBezTo>
                  <a:cubicBezTo>
                    <a:pt x="1573" y="1418"/>
                    <a:pt x="2385" y="1556"/>
                    <a:pt x="2454" y="727"/>
                  </a:cubicBezTo>
                  <a:cubicBezTo>
                    <a:pt x="2481" y="311"/>
                    <a:pt x="2153" y="155"/>
                    <a:pt x="1811" y="155"/>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64"/>
            <p:cNvSpPr/>
            <p:nvPr/>
          </p:nvSpPr>
          <p:spPr>
            <a:xfrm>
              <a:off x="2100625" y="1004500"/>
              <a:ext cx="520200" cy="95050"/>
            </a:xfrm>
            <a:custGeom>
              <a:avLst/>
              <a:gdLst/>
              <a:ahLst/>
              <a:cxnLst/>
              <a:rect l="l" t="t" r="r" b="b"/>
              <a:pathLst>
                <a:path w="20808" h="3802" extrusionOk="0">
                  <a:moveTo>
                    <a:pt x="20756" y="0"/>
                  </a:moveTo>
                  <a:lnTo>
                    <a:pt x="20738" y="17"/>
                  </a:lnTo>
                  <a:lnTo>
                    <a:pt x="20773" y="17"/>
                  </a:lnTo>
                  <a:lnTo>
                    <a:pt x="20808" y="0"/>
                  </a:lnTo>
                  <a:close/>
                  <a:moveTo>
                    <a:pt x="1" y="3785"/>
                  </a:moveTo>
                  <a:lnTo>
                    <a:pt x="1" y="3802"/>
                  </a:lnTo>
                  <a:lnTo>
                    <a:pt x="18" y="3802"/>
                  </a:lnTo>
                  <a:lnTo>
                    <a:pt x="18" y="3785"/>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64"/>
            <p:cNvSpPr/>
            <p:nvPr/>
          </p:nvSpPr>
          <p:spPr>
            <a:xfrm>
              <a:off x="233350" y="949250"/>
              <a:ext cx="3232550" cy="3802300"/>
            </a:xfrm>
            <a:custGeom>
              <a:avLst/>
              <a:gdLst/>
              <a:ahLst/>
              <a:cxnLst/>
              <a:rect l="l" t="t" r="r" b="b"/>
              <a:pathLst>
                <a:path w="129302" h="152092" extrusionOk="0">
                  <a:moveTo>
                    <a:pt x="97270" y="1644"/>
                  </a:moveTo>
                  <a:cubicBezTo>
                    <a:pt x="97347" y="1644"/>
                    <a:pt x="97424" y="1648"/>
                    <a:pt x="97503" y="1657"/>
                  </a:cubicBezTo>
                  <a:cubicBezTo>
                    <a:pt x="97555" y="1674"/>
                    <a:pt x="97607" y="1692"/>
                    <a:pt x="97642" y="1709"/>
                  </a:cubicBezTo>
                  <a:lnTo>
                    <a:pt x="95601" y="2170"/>
                  </a:lnTo>
                  <a:lnTo>
                    <a:pt x="95601" y="2170"/>
                  </a:lnTo>
                  <a:cubicBezTo>
                    <a:pt x="96129" y="1917"/>
                    <a:pt x="96661" y="1644"/>
                    <a:pt x="97270" y="1644"/>
                  </a:cubicBezTo>
                  <a:close/>
                  <a:moveTo>
                    <a:pt x="95473" y="2210"/>
                  </a:moveTo>
                  <a:lnTo>
                    <a:pt x="95447" y="2227"/>
                  </a:lnTo>
                  <a:lnTo>
                    <a:pt x="95429" y="2227"/>
                  </a:lnTo>
                  <a:lnTo>
                    <a:pt x="95464" y="2210"/>
                  </a:lnTo>
                  <a:close/>
                  <a:moveTo>
                    <a:pt x="68358" y="8951"/>
                  </a:moveTo>
                  <a:cubicBezTo>
                    <a:pt x="68553" y="8951"/>
                    <a:pt x="68761" y="9049"/>
                    <a:pt x="68989" y="9313"/>
                  </a:cubicBezTo>
                  <a:cubicBezTo>
                    <a:pt x="69208" y="9280"/>
                    <a:pt x="69420" y="9268"/>
                    <a:pt x="69634" y="9268"/>
                  </a:cubicBezTo>
                  <a:cubicBezTo>
                    <a:pt x="69758" y="9268"/>
                    <a:pt x="69882" y="9272"/>
                    <a:pt x="70008" y="9278"/>
                  </a:cubicBezTo>
                  <a:cubicBezTo>
                    <a:pt x="70061" y="9286"/>
                    <a:pt x="70117" y="9289"/>
                    <a:pt x="70177" y="9289"/>
                  </a:cubicBezTo>
                  <a:cubicBezTo>
                    <a:pt x="70522" y="9289"/>
                    <a:pt x="70965" y="9176"/>
                    <a:pt x="71318" y="9176"/>
                  </a:cubicBezTo>
                  <a:cubicBezTo>
                    <a:pt x="71841" y="9176"/>
                    <a:pt x="72167" y="9425"/>
                    <a:pt x="71685" y="10661"/>
                  </a:cubicBezTo>
                  <a:cubicBezTo>
                    <a:pt x="71581" y="10937"/>
                    <a:pt x="71823" y="11265"/>
                    <a:pt x="72151" y="11386"/>
                  </a:cubicBezTo>
                  <a:cubicBezTo>
                    <a:pt x="72428" y="11438"/>
                    <a:pt x="72722" y="11490"/>
                    <a:pt x="72998" y="11507"/>
                  </a:cubicBezTo>
                  <a:cubicBezTo>
                    <a:pt x="72652" y="11922"/>
                    <a:pt x="72359" y="12406"/>
                    <a:pt x="71927" y="12717"/>
                  </a:cubicBezTo>
                  <a:cubicBezTo>
                    <a:pt x="71831" y="12786"/>
                    <a:pt x="71741" y="12813"/>
                    <a:pt x="71654" y="12813"/>
                  </a:cubicBezTo>
                  <a:cubicBezTo>
                    <a:pt x="71349" y="12813"/>
                    <a:pt x="71090" y="12473"/>
                    <a:pt x="70821" y="12406"/>
                  </a:cubicBezTo>
                  <a:cubicBezTo>
                    <a:pt x="69127" y="11939"/>
                    <a:pt x="69334" y="10488"/>
                    <a:pt x="68989" y="9313"/>
                  </a:cubicBezTo>
                  <a:lnTo>
                    <a:pt x="67330" y="9520"/>
                  </a:lnTo>
                  <a:cubicBezTo>
                    <a:pt x="67668" y="9295"/>
                    <a:pt x="67992" y="8951"/>
                    <a:pt x="68358" y="8951"/>
                  </a:cubicBezTo>
                  <a:close/>
                  <a:moveTo>
                    <a:pt x="51546" y="12467"/>
                  </a:moveTo>
                  <a:cubicBezTo>
                    <a:pt x="51593" y="12467"/>
                    <a:pt x="51647" y="12470"/>
                    <a:pt x="51707" y="12475"/>
                  </a:cubicBezTo>
                  <a:cubicBezTo>
                    <a:pt x="51897" y="12648"/>
                    <a:pt x="52157" y="12890"/>
                    <a:pt x="52433" y="13115"/>
                  </a:cubicBezTo>
                  <a:cubicBezTo>
                    <a:pt x="52260" y="13270"/>
                    <a:pt x="52053" y="13374"/>
                    <a:pt x="51845" y="13460"/>
                  </a:cubicBezTo>
                  <a:cubicBezTo>
                    <a:pt x="51802" y="13467"/>
                    <a:pt x="51764" y="13470"/>
                    <a:pt x="51729" y="13470"/>
                  </a:cubicBezTo>
                  <a:cubicBezTo>
                    <a:pt x="51300" y="13470"/>
                    <a:pt x="51439" y="13007"/>
                    <a:pt x="51327" y="12752"/>
                  </a:cubicBezTo>
                  <a:cubicBezTo>
                    <a:pt x="51225" y="12548"/>
                    <a:pt x="51295" y="12467"/>
                    <a:pt x="51546" y="12467"/>
                  </a:cubicBezTo>
                  <a:close/>
                  <a:moveTo>
                    <a:pt x="55481" y="12549"/>
                  </a:moveTo>
                  <a:cubicBezTo>
                    <a:pt x="55526" y="12549"/>
                    <a:pt x="55570" y="12553"/>
                    <a:pt x="55613" y="12562"/>
                  </a:cubicBezTo>
                  <a:lnTo>
                    <a:pt x="54576" y="13789"/>
                  </a:lnTo>
                  <a:lnTo>
                    <a:pt x="53954" y="13184"/>
                  </a:lnTo>
                  <a:cubicBezTo>
                    <a:pt x="54420" y="12976"/>
                    <a:pt x="54870" y="12752"/>
                    <a:pt x="55336" y="12562"/>
                  </a:cubicBezTo>
                  <a:cubicBezTo>
                    <a:pt x="55388" y="12553"/>
                    <a:pt x="55436" y="12549"/>
                    <a:pt x="55481" y="12549"/>
                  </a:cubicBezTo>
                  <a:close/>
                  <a:moveTo>
                    <a:pt x="116966" y="0"/>
                  </a:moveTo>
                  <a:cubicBezTo>
                    <a:pt x="112339" y="0"/>
                    <a:pt x="107712" y="747"/>
                    <a:pt x="103085" y="1035"/>
                  </a:cubicBezTo>
                  <a:cubicBezTo>
                    <a:pt x="101910" y="1104"/>
                    <a:pt x="100735" y="983"/>
                    <a:pt x="99542" y="1260"/>
                  </a:cubicBezTo>
                  <a:cubicBezTo>
                    <a:pt x="99533" y="1262"/>
                    <a:pt x="99523" y="1263"/>
                    <a:pt x="99512" y="1263"/>
                  </a:cubicBezTo>
                  <a:cubicBezTo>
                    <a:pt x="99194" y="1263"/>
                    <a:pt x="98389" y="307"/>
                    <a:pt x="97503" y="240"/>
                  </a:cubicBezTo>
                  <a:cubicBezTo>
                    <a:pt x="96554" y="172"/>
                    <a:pt x="95607" y="143"/>
                    <a:pt x="94661" y="143"/>
                  </a:cubicBezTo>
                  <a:cubicBezTo>
                    <a:pt x="91541" y="143"/>
                    <a:pt x="88432" y="459"/>
                    <a:pt x="85303" y="724"/>
                  </a:cubicBezTo>
                  <a:cubicBezTo>
                    <a:pt x="83379" y="875"/>
                    <a:pt x="81549" y="1637"/>
                    <a:pt x="79578" y="1637"/>
                  </a:cubicBezTo>
                  <a:cubicBezTo>
                    <a:pt x="79300" y="1637"/>
                    <a:pt x="79020" y="1622"/>
                    <a:pt x="78736" y="1588"/>
                  </a:cubicBezTo>
                  <a:cubicBezTo>
                    <a:pt x="78573" y="1568"/>
                    <a:pt x="78403" y="1557"/>
                    <a:pt x="78229" y="1557"/>
                  </a:cubicBezTo>
                  <a:cubicBezTo>
                    <a:pt x="77349" y="1557"/>
                    <a:pt x="76386" y="1840"/>
                    <a:pt x="75953" y="2677"/>
                  </a:cubicBezTo>
                  <a:cubicBezTo>
                    <a:pt x="75538" y="3489"/>
                    <a:pt x="76333" y="4163"/>
                    <a:pt x="76956" y="4750"/>
                  </a:cubicBezTo>
                  <a:cubicBezTo>
                    <a:pt x="77215" y="4992"/>
                    <a:pt x="77232" y="5511"/>
                    <a:pt x="77370" y="5891"/>
                  </a:cubicBezTo>
                  <a:cubicBezTo>
                    <a:pt x="77348" y="5890"/>
                    <a:pt x="77325" y="5889"/>
                    <a:pt x="77301" y="5889"/>
                  </a:cubicBezTo>
                  <a:cubicBezTo>
                    <a:pt x="77154" y="5889"/>
                    <a:pt x="76988" y="5912"/>
                    <a:pt x="76844" y="5912"/>
                  </a:cubicBezTo>
                  <a:cubicBezTo>
                    <a:pt x="76726" y="5912"/>
                    <a:pt x="76623" y="5896"/>
                    <a:pt x="76558" y="5839"/>
                  </a:cubicBezTo>
                  <a:cubicBezTo>
                    <a:pt x="76285" y="5586"/>
                    <a:pt x="76034" y="5489"/>
                    <a:pt x="75796" y="5489"/>
                  </a:cubicBezTo>
                  <a:cubicBezTo>
                    <a:pt x="75417" y="5489"/>
                    <a:pt x="75070" y="5733"/>
                    <a:pt x="74709" y="5977"/>
                  </a:cubicBezTo>
                  <a:lnTo>
                    <a:pt x="74709" y="5995"/>
                  </a:lnTo>
                  <a:lnTo>
                    <a:pt x="74692" y="5995"/>
                  </a:lnTo>
                  <a:cubicBezTo>
                    <a:pt x="74415" y="6358"/>
                    <a:pt x="73707" y="6479"/>
                    <a:pt x="73897" y="7066"/>
                  </a:cubicBezTo>
                  <a:cubicBezTo>
                    <a:pt x="74104" y="7654"/>
                    <a:pt x="74761" y="7671"/>
                    <a:pt x="75331" y="7723"/>
                  </a:cubicBezTo>
                  <a:lnTo>
                    <a:pt x="75625" y="7723"/>
                  </a:lnTo>
                  <a:lnTo>
                    <a:pt x="77146" y="7982"/>
                  </a:lnTo>
                  <a:cubicBezTo>
                    <a:pt x="76904" y="8068"/>
                    <a:pt x="76662" y="8120"/>
                    <a:pt x="76403" y="8120"/>
                  </a:cubicBezTo>
                  <a:cubicBezTo>
                    <a:pt x="76178" y="8103"/>
                    <a:pt x="75970" y="7930"/>
                    <a:pt x="75729" y="7861"/>
                  </a:cubicBezTo>
                  <a:cubicBezTo>
                    <a:pt x="75594" y="7823"/>
                    <a:pt x="75464" y="7807"/>
                    <a:pt x="75337" y="7807"/>
                  </a:cubicBezTo>
                  <a:cubicBezTo>
                    <a:pt x="74777" y="7807"/>
                    <a:pt x="74273" y="8116"/>
                    <a:pt x="73724" y="8172"/>
                  </a:cubicBezTo>
                  <a:cubicBezTo>
                    <a:pt x="73717" y="8173"/>
                    <a:pt x="73710" y="8174"/>
                    <a:pt x="73702" y="8174"/>
                  </a:cubicBezTo>
                  <a:cubicBezTo>
                    <a:pt x="73450" y="8174"/>
                    <a:pt x="72913" y="7613"/>
                    <a:pt x="72946" y="7394"/>
                  </a:cubicBezTo>
                  <a:cubicBezTo>
                    <a:pt x="73102" y="6479"/>
                    <a:pt x="73810" y="6098"/>
                    <a:pt x="74674" y="5995"/>
                  </a:cubicBezTo>
                  <a:lnTo>
                    <a:pt x="74674" y="5977"/>
                  </a:lnTo>
                  <a:cubicBezTo>
                    <a:pt x="74726" y="5545"/>
                    <a:pt x="74830" y="5113"/>
                    <a:pt x="74951" y="4681"/>
                  </a:cubicBezTo>
                  <a:cubicBezTo>
                    <a:pt x="75072" y="4370"/>
                    <a:pt x="75435" y="4076"/>
                    <a:pt x="75124" y="3748"/>
                  </a:cubicBezTo>
                  <a:cubicBezTo>
                    <a:pt x="74832" y="3467"/>
                    <a:pt x="74483" y="3396"/>
                    <a:pt x="74119" y="3396"/>
                  </a:cubicBezTo>
                  <a:cubicBezTo>
                    <a:pt x="73856" y="3396"/>
                    <a:pt x="73587" y="3433"/>
                    <a:pt x="73326" y="3454"/>
                  </a:cubicBezTo>
                  <a:cubicBezTo>
                    <a:pt x="72946" y="3506"/>
                    <a:pt x="72756" y="3748"/>
                    <a:pt x="72704" y="4180"/>
                  </a:cubicBezTo>
                  <a:cubicBezTo>
                    <a:pt x="72601" y="5252"/>
                    <a:pt x="72134" y="6098"/>
                    <a:pt x="70959" y="6340"/>
                  </a:cubicBezTo>
                  <a:cubicBezTo>
                    <a:pt x="70855" y="6427"/>
                    <a:pt x="70769" y="6513"/>
                    <a:pt x="70665" y="6617"/>
                  </a:cubicBezTo>
                  <a:cubicBezTo>
                    <a:pt x="70786" y="6859"/>
                    <a:pt x="70924" y="7083"/>
                    <a:pt x="71097" y="7291"/>
                  </a:cubicBezTo>
                  <a:cubicBezTo>
                    <a:pt x="71304" y="7412"/>
                    <a:pt x="71546" y="7515"/>
                    <a:pt x="71788" y="7567"/>
                  </a:cubicBezTo>
                  <a:cubicBezTo>
                    <a:pt x="71650" y="7550"/>
                    <a:pt x="71512" y="7541"/>
                    <a:pt x="71374" y="7541"/>
                  </a:cubicBezTo>
                  <a:cubicBezTo>
                    <a:pt x="71235" y="7541"/>
                    <a:pt x="71097" y="7550"/>
                    <a:pt x="70959" y="7567"/>
                  </a:cubicBezTo>
                  <a:cubicBezTo>
                    <a:pt x="70569" y="7671"/>
                    <a:pt x="70173" y="7708"/>
                    <a:pt x="69775" y="7708"/>
                  </a:cubicBezTo>
                  <a:cubicBezTo>
                    <a:pt x="68812" y="7708"/>
                    <a:pt x="67832" y="7494"/>
                    <a:pt x="66868" y="7494"/>
                  </a:cubicBezTo>
                  <a:cubicBezTo>
                    <a:pt x="66108" y="7494"/>
                    <a:pt x="65357" y="7627"/>
                    <a:pt x="64634" y="8103"/>
                  </a:cubicBezTo>
                  <a:cubicBezTo>
                    <a:pt x="64271" y="8345"/>
                    <a:pt x="63580" y="8379"/>
                    <a:pt x="63666" y="8863"/>
                  </a:cubicBezTo>
                  <a:cubicBezTo>
                    <a:pt x="63752" y="9382"/>
                    <a:pt x="64167" y="9900"/>
                    <a:pt x="64547" y="10315"/>
                  </a:cubicBezTo>
                  <a:cubicBezTo>
                    <a:pt x="64666" y="10447"/>
                    <a:pt x="64798" y="10498"/>
                    <a:pt x="64939" y="10498"/>
                  </a:cubicBezTo>
                  <a:cubicBezTo>
                    <a:pt x="65148" y="10498"/>
                    <a:pt x="65375" y="10387"/>
                    <a:pt x="65602" y="10263"/>
                  </a:cubicBezTo>
                  <a:cubicBezTo>
                    <a:pt x="66124" y="9977"/>
                    <a:pt x="66711" y="9789"/>
                    <a:pt x="67269" y="9556"/>
                  </a:cubicBezTo>
                  <a:lnTo>
                    <a:pt x="67269" y="9556"/>
                  </a:lnTo>
                  <a:cubicBezTo>
                    <a:pt x="66173" y="11022"/>
                    <a:pt x="64072" y="10911"/>
                    <a:pt x="62975" y="11974"/>
                  </a:cubicBezTo>
                  <a:cubicBezTo>
                    <a:pt x="62086" y="12850"/>
                    <a:pt x="61268" y="13162"/>
                    <a:pt x="60357" y="13162"/>
                  </a:cubicBezTo>
                  <a:cubicBezTo>
                    <a:pt x="59993" y="13162"/>
                    <a:pt x="59613" y="13112"/>
                    <a:pt x="59207" y="13028"/>
                  </a:cubicBezTo>
                  <a:cubicBezTo>
                    <a:pt x="58430" y="12873"/>
                    <a:pt x="57687" y="12510"/>
                    <a:pt x="56926" y="12233"/>
                  </a:cubicBezTo>
                  <a:cubicBezTo>
                    <a:pt x="57173" y="12050"/>
                    <a:pt x="57402" y="11981"/>
                    <a:pt x="57619" y="11981"/>
                  </a:cubicBezTo>
                  <a:cubicBezTo>
                    <a:pt x="58162" y="11981"/>
                    <a:pt x="58632" y="12416"/>
                    <a:pt x="59138" y="12613"/>
                  </a:cubicBezTo>
                  <a:cubicBezTo>
                    <a:pt x="59332" y="12687"/>
                    <a:pt x="59512" y="12718"/>
                    <a:pt x="59680" y="12718"/>
                  </a:cubicBezTo>
                  <a:cubicBezTo>
                    <a:pt x="60502" y="12718"/>
                    <a:pt x="61062" y="11967"/>
                    <a:pt x="61765" y="11680"/>
                  </a:cubicBezTo>
                  <a:cubicBezTo>
                    <a:pt x="62404" y="11421"/>
                    <a:pt x="61903" y="10851"/>
                    <a:pt x="61661" y="10384"/>
                  </a:cubicBezTo>
                  <a:cubicBezTo>
                    <a:pt x="61454" y="9987"/>
                    <a:pt x="61921" y="9745"/>
                    <a:pt x="62249" y="9537"/>
                  </a:cubicBezTo>
                  <a:cubicBezTo>
                    <a:pt x="62664" y="9295"/>
                    <a:pt x="63441" y="9226"/>
                    <a:pt x="63182" y="8518"/>
                  </a:cubicBezTo>
                  <a:cubicBezTo>
                    <a:pt x="63018" y="8098"/>
                    <a:pt x="62703" y="8030"/>
                    <a:pt x="62354" y="8030"/>
                  </a:cubicBezTo>
                  <a:cubicBezTo>
                    <a:pt x="62187" y="8030"/>
                    <a:pt x="62013" y="8045"/>
                    <a:pt x="61845" y="8045"/>
                  </a:cubicBezTo>
                  <a:cubicBezTo>
                    <a:pt x="61771" y="8045"/>
                    <a:pt x="61698" y="8042"/>
                    <a:pt x="61627" y="8034"/>
                  </a:cubicBezTo>
                  <a:cubicBezTo>
                    <a:pt x="61564" y="8027"/>
                    <a:pt x="61502" y="8024"/>
                    <a:pt x="61440" y="8024"/>
                  </a:cubicBezTo>
                  <a:cubicBezTo>
                    <a:pt x="60620" y="8024"/>
                    <a:pt x="59973" y="8583"/>
                    <a:pt x="59080" y="8583"/>
                  </a:cubicBezTo>
                  <a:cubicBezTo>
                    <a:pt x="59004" y="8583"/>
                    <a:pt x="58925" y="8579"/>
                    <a:pt x="58844" y="8570"/>
                  </a:cubicBezTo>
                  <a:cubicBezTo>
                    <a:pt x="57410" y="8414"/>
                    <a:pt x="56391" y="7671"/>
                    <a:pt x="55181" y="7187"/>
                  </a:cubicBezTo>
                  <a:cubicBezTo>
                    <a:pt x="54440" y="6892"/>
                    <a:pt x="53723" y="6767"/>
                    <a:pt x="53025" y="6767"/>
                  </a:cubicBezTo>
                  <a:cubicBezTo>
                    <a:pt x="51022" y="6767"/>
                    <a:pt x="49177" y="7799"/>
                    <a:pt x="47370" y="8812"/>
                  </a:cubicBezTo>
                  <a:cubicBezTo>
                    <a:pt x="46903" y="9071"/>
                    <a:pt x="46765" y="9434"/>
                    <a:pt x="46972" y="9969"/>
                  </a:cubicBezTo>
                  <a:cubicBezTo>
                    <a:pt x="47155" y="10426"/>
                    <a:pt x="47351" y="10748"/>
                    <a:pt x="47819" y="10748"/>
                  </a:cubicBezTo>
                  <a:cubicBezTo>
                    <a:pt x="47883" y="10748"/>
                    <a:pt x="47952" y="10742"/>
                    <a:pt x="48026" y="10730"/>
                  </a:cubicBezTo>
                  <a:lnTo>
                    <a:pt x="50498" y="10280"/>
                  </a:lnTo>
                  <a:cubicBezTo>
                    <a:pt x="50618" y="10263"/>
                    <a:pt x="50739" y="10229"/>
                    <a:pt x="50878" y="10194"/>
                  </a:cubicBezTo>
                  <a:lnTo>
                    <a:pt x="50878" y="10194"/>
                  </a:lnTo>
                  <a:cubicBezTo>
                    <a:pt x="50878" y="10298"/>
                    <a:pt x="50860" y="10401"/>
                    <a:pt x="50860" y="10505"/>
                  </a:cubicBezTo>
                  <a:cubicBezTo>
                    <a:pt x="50614" y="11663"/>
                    <a:pt x="50148" y="12321"/>
                    <a:pt x="49280" y="12321"/>
                  </a:cubicBezTo>
                  <a:cubicBezTo>
                    <a:pt x="48931" y="12321"/>
                    <a:pt x="48517" y="12214"/>
                    <a:pt x="48026" y="11991"/>
                  </a:cubicBezTo>
                  <a:cubicBezTo>
                    <a:pt x="46374" y="11254"/>
                    <a:pt x="44693" y="10979"/>
                    <a:pt x="42955" y="10979"/>
                  </a:cubicBezTo>
                  <a:cubicBezTo>
                    <a:pt x="42002" y="10979"/>
                    <a:pt x="41033" y="11062"/>
                    <a:pt x="40042" y="11196"/>
                  </a:cubicBezTo>
                  <a:cubicBezTo>
                    <a:pt x="38536" y="11404"/>
                    <a:pt x="37062" y="12285"/>
                    <a:pt x="35569" y="12285"/>
                  </a:cubicBezTo>
                  <a:cubicBezTo>
                    <a:pt x="35195" y="12285"/>
                    <a:pt x="34820" y="12230"/>
                    <a:pt x="34443" y="12095"/>
                  </a:cubicBezTo>
                  <a:cubicBezTo>
                    <a:pt x="32698" y="11490"/>
                    <a:pt x="30900" y="11110"/>
                    <a:pt x="29068" y="10920"/>
                  </a:cubicBezTo>
                  <a:cubicBezTo>
                    <a:pt x="27080" y="10698"/>
                    <a:pt x="25171" y="10202"/>
                    <a:pt x="23146" y="10202"/>
                  </a:cubicBezTo>
                  <a:cubicBezTo>
                    <a:pt x="22337" y="10202"/>
                    <a:pt x="21510" y="10281"/>
                    <a:pt x="20652" y="10488"/>
                  </a:cubicBezTo>
                  <a:cubicBezTo>
                    <a:pt x="18383" y="11055"/>
                    <a:pt x="16215" y="12269"/>
                    <a:pt x="13793" y="12269"/>
                  </a:cubicBezTo>
                  <a:cubicBezTo>
                    <a:pt x="13559" y="12269"/>
                    <a:pt x="13322" y="12258"/>
                    <a:pt x="13083" y="12233"/>
                  </a:cubicBezTo>
                  <a:cubicBezTo>
                    <a:pt x="13049" y="12230"/>
                    <a:pt x="13015" y="12229"/>
                    <a:pt x="12982" y="12229"/>
                  </a:cubicBezTo>
                  <a:cubicBezTo>
                    <a:pt x="12473" y="12229"/>
                    <a:pt x="12176" y="12605"/>
                    <a:pt x="12323" y="13287"/>
                  </a:cubicBezTo>
                  <a:cubicBezTo>
                    <a:pt x="12498" y="14071"/>
                    <a:pt x="12325" y="14707"/>
                    <a:pt x="11687" y="14707"/>
                  </a:cubicBezTo>
                  <a:cubicBezTo>
                    <a:pt x="11510" y="14707"/>
                    <a:pt x="11296" y="14658"/>
                    <a:pt x="11044" y="14549"/>
                  </a:cubicBezTo>
                  <a:cubicBezTo>
                    <a:pt x="10655" y="14378"/>
                    <a:pt x="10292" y="14308"/>
                    <a:pt x="9947" y="14308"/>
                  </a:cubicBezTo>
                  <a:cubicBezTo>
                    <a:pt x="9034" y="14308"/>
                    <a:pt x="8242" y="14801"/>
                    <a:pt x="7415" y="15240"/>
                  </a:cubicBezTo>
                  <a:cubicBezTo>
                    <a:pt x="6965" y="15482"/>
                    <a:pt x="6672" y="15914"/>
                    <a:pt x="6879" y="16467"/>
                  </a:cubicBezTo>
                  <a:cubicBezTo>
                    <a:pt x="7027" y="16886"/>
                    <a:pt x="7334" y="16988"/>
                    <a:pt x="7700" y="16988"/>
                  </a:cubicBezTo>
                  <a:cubicBezTo>
                    <a:pt x="7802" y="16988"/>
                    <a:pt x="7910" y="16980"/>
                    <a:pt x="8020" y="16968"/>
                  </a:cubicBezTo>
                  <a:cubicBezTo>
                    <a:pt x="8305" y="16929"/>
                    <a:pt x="8590" y="16910"/>
                    <a:pt x="8875" y="16910"/>
                  </a:cubicBezTo>
                  <a:cubicBezTo>
                    <a:pt x="8970" y="16910"/>
                    <a:pt x="9065" y="16912"/>
                    <a:pt x="9160" y="16917"/>
                  </a:cubicBezTo>
                  <a:cubicBezTo>
                    <a:pt x="9186" y="16919"/>
                    <a:pt x="9214" y="16920"/>
                    <a:pt x="9242" y="16920"/>
                  </a:cubicBezTo>
                  <a:cubicBezTo>
                    <a:pt x="9458" y="16920"/>
                    <a:pt x="9735" y="16862"/>
                    <a:pt x="9947" y="16862"/>
                  </a:cubicBezTo>
                  <a:cubicBezTo>
                    <a:pt x="10131" y="16862"/>
                    <a:pt x="10266" y="16906"/>
                    <a:pt x="10266" y="17072"/>
                  </a:cubicBezTo>
                  <a:cubicBezTo>
                    <a:pt x="10266" y="17498"/>
                    <a:pt x="9728" y="17637"/>
                    <a:pt x="9291" y="17637"/>
                  </a:cubicBezTo>
                  <a:cubicBezTo>
                    <a:pt x="9214" y="17637"/>
                    <a:pt x="9141" y="17633"/>
                    <a:pt x="9074" y="17625"/>
                  </a:cubicBezTo>
                  <a:cubicBezTo>
                    <a:pt x="8873" y="17604"/>
                    <a:pt x="8677" y="17594"/>
                    <a:pt x="8484" y="17594"/>
                  </a:cubicBezTo>
                  <a:cubicBezTo>
                    <a:pt x="6314" y="17594"/>
                    <a:pt x="4587" y="18859"/>
                    <a:pt x="2714" y="19716"/>
                  </a:cubicBezTo>
                  <a:cubicBezTo>
                    <a:pt x="1193" y="20407"/>
                    <a:pt x="2351" y="21548"/>
                    <a:pt x="2282" y="22429"/>
                  </a:cubicBezTo>
                  <a:cubicBezTo>
                    <a:pt x="2264" y="22814"/>
                    <a:pt x="2455" y="22907"/>
                    <a:pt x="2706" y="22907"/>
                  </a:cubicBezTo>
                  <a:cubicBezTo>
                    <a:pt x="2939" y="22907"/>
                    <a:pt x="3223" y="22827"/>
                    <a:pt x="3440" y="22827"/>
                  </a:cubicBezTo>
                  <a:cubicBezTo>
                    <a:pt x="3665" y="22827"/>
                    <a:pt x="3872" y="22982"/>
                    <a:pt x="4079" y="23069"/>
                  </a:cubicBezTo>
                  <a:cubicBezTo>
                    <a:pt x="3924" y="23242"/>
                    <a:pt x="3751" y="23380"/>
                    <a:pt x="3544" y="23501"/>
                  </a:cubicBezTo>
                  <a:cubicBezTo>
                    <a:pt x="2610" y="23881"/>
                    <a:pt x="1643" y="24192"/>
                    <a:pt x="709" y="24589"/>
                  </a:cubicBezTo>
                  <a:cubicBezTo>
                    <a:pt x="329" y="24745"/>
                    <a:pt x="1" y="25142"/>
                    <a:pt x="226" y="25609"/>
                  </a:cubicBezTo>
                  <a:cubicBezTo>
                    <a:pt x="325" y="25816"/>
                    <a:pt x="462" y="25880"/>
                    <a:pt x="615" y="25880"/>
                  </a:cubicBezTo>
                  <a:cubicBezTo>
                    <a:pt x="807" y="25880"/>
                    <a:pt x="1026" y="25778"/>
                    <a:pt x="1228" y="25730"/>
                  </a:cubicBezTo>
                  <a:cubicBezTo>
                    <a:pt x="2248" y="25454"/>
                    <a:pt x="3354" y="25350"/>
                    <a:pt x="4252" y="24866"/>
                  </a:cubicBezTo>
                  <a:cubicBezTo>
                    <a:pt x="4601" y="24679"/>
                    <a:pt x="4965" y="24620"/>
                    <a:pt x="5336" y="24620"/>
                  </a:cubicBezTo>
                  <a:cubicBezTo>
                    <a:pt x="5952" y="24620"/>
                    <a:pt x="6585" y="24782"/>
                    <a:pt x="7191" y="24782"/>
                  </a:cubicBezTo>
                  <a:cubicBezTo>
                    <a:pt x="7702" y="24782"/>
                    <a:pt x="8195" y="24667"/>
                    <a:pt x="8642" y="24244"/>
                  </a:cubicBezTo>
                  <a:cubicBezTo>
                    <a:pt x="9143" y="23760"/>
                    <a:pt x="9627" y="23276"/>
                    <a:pt x="10128" y="22809"/>
                  </a:cubicBezTo>
                  <a:cubicBezTo>
                    <a:pt x="10518" y="22438"/>
                    <a:pt x="10935" y="22335"/>
                    <a:pt x="11366" y="22335"/>
                  </a:cubicBezTo>
                  <a:cubicBezTo>
                    <a:pt x="11904" y="22335"/>
                    <a:pt x="12465" y="22495"/>
                    <a:pt x="13026" y="22495"/>
                  </a:cubicBezTo>
                  <a:cubicBezTo>
                    <a:pt x="13270" y="22495"/>
                    <a:pt x="13515" y="22465"/>
                    <a:pt x="13757" y="22377"/>
                  </a:cubicBezTo>
                  <a:cubicBezTo>
                    <a:pt x="14876" y="21972"/>
                    <a:pt x="15968" y="21278"/>
                    <a:pt x="17215" y="21278"/>
                  </a:cubicBezTo>
                  <a:cubicBezTo>
                    <a:pt x="17721" y="21278"/>
                    <a:pt x="18252" y="21392"/>
                    <a:pt x="18820" y="21686"/>
                  </a:cubicBezTo>
                  <a:cubicBezTo>
                    <a:pt x="20272" y="22429"/>
                    <a:pt x="22242" y="22343"/>
                    <a:pt x="21966" y="24780"/>
                  </a:cubicBezTo>
                  <a:cubicBezTo>
                    <a:pt x="21914" y="25212"/>
                    <a:pt x="22104" y="25868"/>
                    <a:pt x="22415" y="26127"/>
                  </a:cubicBezTo>
                  <a:cubicBezTo>
                    <a:pt x="23746" y="27251"/>
                    <a:pt x="23659" y="29411"/>
                    <a:pt x="23210" y="29981"/>
                  </a:cubicBezTo>
                  <a:cubicBezTo>
                    <a:pt x="22052" y="31485"/>
                    <a:pt x="22484" y="32573"/>
                    <a:pt x="22985" y="33973"/>
                  </a:cubicBezTo>
                  <a:cubicBezTo>
                    <a:pt x="23124" y="34405"/>
                    <a:pt x="22795" y="35045"/>
                    <a:pt x="22553" y="35529"/>
                  </a:cubicBezTo>
                  <a:cubicBezTo>
                    <a:pt x="21447" y="37844"/>
                    <a:pt x="19356" y="39469"/>
                    <a:pt x="18233" y="41802"/>
                  </a:cubicBezTo>
                  <a:cubicBezTo>
                    <a:pt x="17455" y="43409"/>
                    <a:pt x="17058" y="48783"/>
                    <a:pt x="18354" y="49734"/>
                  </a:cubicBezTo>
                  <a:cubicBezTo>
                    <a:pt x="20220" y="51116"/>
                    <a:pt x="19927" y="52862"/>
                    <a:pt x="20238" y="54659"/>
                  </a:cubicBezTo>
                  <a:cubicBezTo>
                    <a:pt x="20428" y="55748"/>
                    <a:pt x="20410" y="57528"/>
                    <a:pt x="20687" y="57752"/>
                  </a:cubicBezTo>
                  <a:cubicBezTo>
                    <a:pt x="22380" y="59083"/>
                    <a:pt x="22242" y="61364"/>
                    <a:pt x="23625" y="62764"/>
                  </a:cubicBezTo>
                  <a:cubicBezTo>
                    <a:pt x="23915" y="63066"/>
                    <a:pt x="24197" y="63258"/>
                    <a:pt x="24508" y="63258"/>
                  </a:cubicBezTo>
                  <a:cubicBezTo>
                    <a:pt x="24660" y="63258"/>
                    <a:pt x="24820" y="63212"/>
                    <a:pt x="24990" y="63110"/>
                  </a:cubicBezTo>
                  <a:cubicBezTo>
                    <a:pt x="25508" y="62816"/>
                    <a:pt x="25526" y="62246"/>
                    <a:pt x="25197" y="61831"/>
                  </a:cubicBezTo>
                  <a:cubicBezTo>
                    <a:pt x="23607" y="59671"/>
                    <a:pt x="23746" y="56888"/>
                    <a:pt x="22536" y="54590"/>
                  </a:cubicBezTo>
                  <a:cubicBezTo>
                    <a:pt x="22415" y="54348"/>
                    <a:pt x="22605" y="53933"/>
                    <a:pt x="22692" y="53605"/>
                  </a:cubicBezTo>
                  <a:cubicBezTo>
                    <a:pt x="22704" y="53568"/>
                    <a:pt x="22878" y="53539"/>
                    <a:pt x="22981" y="53539"/>
                  </a:cubicBezTo>
                  <a:cubicBezTo>
                    <a:pt x="23021" y="53539"/>
                    <a:pt x="23050" y="53543"/>
                    <a:pt x="23054" y="53553"/>
                  </a:cubicBezTo>
                  <a:cubicBezTo>
                    <a:pt x="23175" y="53812"/>
                    <a:pt x="23366" y="54106"/>
                    <a:pt x="23366" y="54400"/>
                  </a:cubicBezTo>
                  <a:cubicBezTo>
                    <a:pt x="23383" y="56819"/>
                    <a:pt x="24973" y="58617"/>
                    <a:pt x="26027" y="60569"/>
                  </a:cubicBezTo>
                  <a:cubicBezTo>
                    <a:pt x="26977" y="62297"/>
                    <a:pt x="28654" y="63663"/>
                    <a:pt x="27720" y="65978"/>
                  </a:cubicBezTo>
                  <a:cubicBezTo>
                    <a:pt x="27530" y="66445"/>
                    <a:pt x="27928" y="66791"/>
                    <a:pt x="28273" y="67136"/>
                  </a:cubicBezTo>
                  <a:cubicBezTo>
                    <a:pt x="29138" y="68000"/>
                    <a:pt x="30226" y="68536"/>
                    <a:pt x="31246" y="69193"/>
                  </a:cubicBezTo>
                  <a:cubicBezTo>
                    <a:pt x="32910" y="70222"/>
                    <a:pt x="34447" y="71516"/>
                    <a:pt x="36422" y="71516"/>
                  </a:cubicBezTo>
                  <a:cubicBezTo>
                    <a:pt x="36867" y="71516"/>
                    <a:pt x="37334" y="71451"/>
                    <a:pt x="37830" y="71301"/>
                  </a:cubicBezTo>
                  <a:cubicBezTo>
                    <a:pt x="37930" y="71272"/>
                    <a:pt x="38022" y="71258"/>
                    <a:pt x="38107" y="71258"/>
                  </a:cubicBezTo>
                  <a:cubicBezTo>
                    <a:pt x="38527" y="71258"/>
                    <a:pt x="38793" y="71582"/>
                    <a:pt x="39023" y="71941"/>
                  </a:cubicBezTo>
                  <a:cubicBezTo>
                    <a:pt x="39748" y="73098"/>
                    <a:pt x="40768" y="73721"/>
                    <a:pt x="42116" y="74032"/>
                  </a:cubicBezTo>
                  <a:cubicBezTo>
                    <a:pt x="43585" y="74360"/>
                    <a:pt x="45296" y="74775"/>
                    <a:pt x="45745" y="76399"/>
                  </a:cubicBezTo>
                  <a:cubicBezTo>
                    <a:pt x="46194" y="78110"/>
                    <a:pt x="47439" y="79112"/>
                    <a:pt x="48648" y="79907"/>
                  </a:cubicBezTo>
                  <a:cubicBezTo>
                    <a:pt x="49237" y="80296"/>
                    <a:pt x="50039" y="81326"/>
                    <a:pt x="50895" y="81326"/>
                  </a:cubicBezTo>
                  <a:cubicBezTo>
                    <a:pt x="51372" y="81326"/>
                    <a:pt x="51865" y="81007"/>
                    <a:pt x="52347" y="80080"/>
                  </a:cubicBezTo>
                  <a:cubicBezTo>
                    <a:pt x="52462" y="79850"/>
                    <a:pt x="52631" y="79714"/>
                    <a:pt x="52813" y="79714"/>
                  </a:cubicBezTo>
                  <a:cubicBezTo>
                    <a:pt x="53013" y="79714"/>
                    <a:pt x="53228" y="79880"/>
                    <a:pt x="53401" y="80270"/>
                  </a:cubicBezTo>
                  <a:cubicBezTo>
                    <a:pt x="54593" y="83156"/>
                    <a:pt x="53919" y="85697"/>
                    <a:pt x="51621" y="87943"/>
                  </a:cubicBezTo>
                  <a:cubicBezTo>
                    <a:pt x="50498" y="89049"/>
                    <a:pt x="49806" y="90604"/>
                    <a:pt x="50774" y="92194"/>
                  </a:cubicBezTo>
                  <a:cubicBezTo>
                    <a:pt x="51085" y="92730"/>
                    <a:pt x="51068" y="92886"/>
                    <a:pt x="50688" y="93283"/>
                  </a:cubicBezTo>
                  <a:cubicBezTo>
                    <a:pt x="49685" y="94337"/>
                    <a:pt x="49703" y="95875"/>
                    <a:pt x="50567" y="96636"/>
                  </a:cubicBezTo>
                  <a:cubicBezTo>
                    <a:pt x="52208" y="98087"/>
                    <a:pt x="52986" y="99971"/>
                    <a:pt x="53971" y="101803"/>
                  </a:cubicBezTo>
                  <a:cubicBezTo>
                    <a:pt x="55440" y="104516"/>
                    <a:pt x="56771" y="107281"/>
                    <a:pt x="59933" y="108629"/>
                  </a:cubicBezTo>
                  <a:cubicBezTo>
                    <a:pt x="61661" y="109372"/>
                    <a:pt x="62629" y="111014"/>
                    <a:pt x="62664" y="113122"/>
                  </a:cubicBezTo>
                  <a:cubicBezTo>
                    <a:pt x="62716" y="116319"/>
                    <a:pt x="62871" y="119516"/>
                    <a:pt x="63096" y="122713"/>
                  </a:cubicBezTo>
                  <a:cubicBezTo>
                    <a:pt x="63251" y="125115"/>
                    <a:pt x="64426" y="127431"/>
                    <a:pt x="63631" y="129920"/>
                  </a:cubicBezTo>
                  <a:cubicBezTo>
                    <a:pt x="63303" y="130922"/>
                    <a:pt x="63459" y="131907"/>
                    <a:pt x="63839" y="132875"/>
                  </a:cubicBezTo>
                  <a:cubicBezTo>
                    <a:pt x="64323" y="134067"/>
                    <a:pt x="64461" y="135363"/>
                    <a:pt x="64288" y="136642"/>
                  </a:cubicBezTo>
                  <a:cubicBezTo>
                    <a:pt x="64184" y="137593"/>
                    <a:pt x="64582" y="138664"/>
                    <a:pt x="65653" y="139148"/>
                  </a:cubicBezTo>
                  <a:cubicBezTo>
                    <a:pt x="65680" y="139159"/>
                    <a:pt x="65711" y="139163"/>
                    <a:pt x="65743" y="139163"/>
                  </a:cubicBezTo>
                  <a:cubicBezTo>
                    <a:pt x="65886" y="139163"/>
                    <a:pt x="66069" y="139076"/>
                    <a:pt x="66205" y="139076"/>
                  </a:cubicBezTo>
                  <a:cubicBezTo>
                    <a:pt x="66332" y="139076"/>
                    <a:pt x="66419" y="139151"/>
                    <a:pt x="66397" y="139442"/>
                  </a:cubicBezTo>
                  <a:cubicBezTo>
                    <a:pt x="66362" y="139995"/>
                    <a:pt x="67071" y="140565"/>
                    <a:pt x="66293" y="141135"/>
                  </a:cubicBezTo>
                  <a:cubicBezTo>
                    <a:pt x="65895" y="141412"/>
                    <a:pt x="65360" y="142259"/>
                    <a:pt x="65774" y="142414"/>
                  </a:cubicBezTo>
                  <a:cubicBezTo>
                    <a:pt x="66898" y="142846"/>
                    <a:pt x="66500" y="143797"/>
                    <a:pt x="66777" y="144488"/>
                  </a:cubicBezTo>
                  <a:cubicBezTo>
                    <a:pt x="67468" y="146164"/>
                    <a:pt x="68505" y="147668"/>
                    <a:pt x="69801" y="148929"/>
                  </a:cubicBezTo>
                  <a:cubicBezTo>
                    <a:pt x="71823" y="150906"/>
                    <a:pt x="74091" y="152091"/>
                    <a:pt x="76808" y="152091"/>
                  </a:cubicBezTo>
                  <a:cubicBezTo>
                    <a:pt x="77226" y="152091"/>
                    <a:pt x="77656" y="152063"/>
                    <a:pt x="78096" y="152005"/>
                  </a:cubicBezTo>
                  <a:cubicBezTo>
                    <a:pt x="78355" y="151953"/>
                    <a:pt x="78580" y="151781"/>
                    <a:pt x="78718" y="151556"/>
                  </a:cubicBezTo>
                  <a:cubicBezTo>
                    <a:pt x="78874" y="151262"/>
                    <a:pt x="78615" y="151038"/>
                    <a:pt x="78355" y="150882"/>
                  </a:cubicBezTo>
                  <a:cubicBezTo>
                    <a:pt x="77595" y="150415"/>
                    <a:pt x="76835" y="149914"/>
                    <a:pt x="76040" y="149482"/>
                  </a:cubicBezTo>
                  <a:cubicBezTo>
                    <a:pt x="73914" y="148342"/>
                    <a:pt x="73551" y="146648"/>
                    <a:pt x="74899" y="144695"/>
                  </a:cubicBezTo>
                  <a:cubicBezTo>
                    <a:pt x="75608" y="143658"/>
                    <a:pt x="75694" y="142570"/>
                    <a:pt x="74173" y="142017"/>
                  </a:cubicBezTo>
                  <a:cubicBezTo>
                    <a:pt x="73707" y="141861"/>
                    <a:pt x="72929" y="141550"/>
                    <a:pt x="73551" y="140997"/>
                  </a:cubicBezTo>
                  <a:cubicBezTo>
                    <a:pt x="74260" y="140340"/>
                    <a:pt x="74260" y="139597"/>
                    <a:pt x="74415" y="138837"/>
                  </a:cubicBezTo>
                  <a:cubicBezTo>
                    <a:pt x="74605" y="137783"/>
                    <a:pt x="73534" y="136193"/>
                    <a:pt x="75677" y="135985"/>
                  </a:cubicBezTo>
                  <a:cubicBezTo>
                    <a:pt x="75746" y="135985"/>
                    <a:pt x="75850" y="135588"/>
                    <a:pt x="75798" y="135432"/>
                  </a:cubicBezTo>
                  <a:cubicBezTo>
                    <a:pt x="75444" y="134260"/>
                    <a:pt x="75867" y="133923"/>
                    <a:pt x="76900" y="133923"/>
                  </a:cubicBezTo>
                  <a:cubicBezTo>
                    <a:pt x="76978" y="133923"/>
                    <a:pt x="77060" y="133925"/>
                    <a:pt x="77146" y="133929"/>
                  </a:cubicBezTo>
                  <a:cubicBezTo>
                    <a:pt x="77188" y="133931"/>
                    <a:pt x="77231" y="133932"/>
                    <a:pt x="77272" y="133932"/>
                  </a:cubicBezTo>
                  <a:cubicBezTo>
                    <a:pt x="78202" y="133932"/>
                    <a:pt x="78980" y="133388"/>
                    <a:pt x="79427" y="132512"/>
                  </a:cubicBezTo>
                  <a:cubicBezTo>
                    <a:pt x="79859" y="131648"/>
                    <a:pt x="79738" y="130836"/>
                    <a:pt x="79047" y="130110"/>
                  </a:cubicBezTo>
                  <a:cubicBezTo>
                    <a:pt x="78857" y="129902"/>
                    <a:pt x="78822" y="129557"/>
                    <a:pt x="78701" y="129280"/>
                  </a:cubicBezTo>
                  <a:lnTo>
                    <a:pt x="78701" y="129280"/>
                  </a:lnTo>
                  <a:cubicBezTo>
                    <a:pt x="78977" y="129298"/>
                    <a:pt x="79237" y="129332"/>
                    <a:pt x="79513" y="129384"/>
                  </a:cubicBezTo>
                  <a:cubicBezTo>
                    <a:pt x="79669" y="129427"/>
                    <a:pt x="79830" y="129448"/>
                    <a:pt x="79991" y="129448"/>
                  </a:cubicBezTo>
                  <a:cubicBezTo>
                    <a:pt x="80347" y="129448"/>
                    <a:pt x="80702" y="129344"/>
                    <a:pt x="80999" y="129142"/>
                  </a:cubicBezTo>
                  <a:cubicBezTo>
                    <a:pt x="82900" y="128001"/>
                    <a:pt x="83350" y="125841"/>
                    <a:pt x="84473" y="124148"/>
                  </a:cubicBezTo>
                  <a:cubicBezTo>
                    <a:pt x="85216" y="123024"/>
                    <a:pt x="86149" y="121815"/>
                    <a:pt x="85544" y="120225"/>
                  </a:cubicBezTo>
                  <a:cubicBezTo>
                    <a:pt x="85026" y="118808"/>
                    <a:pt x="85959" y="118186"/>
                    <a:pt x="86927" y="117356"/>
                  </a:cubicBezTo>
                  <a:cubicBezTo>
                    <a:pt x="88258" y="116233"/>
                    <a:pt x="90314" y="116371"/>
                    <a:pt x="91230" y="115213"/>
                  </a:cubicBezTo>
                  <a:cubicBezTo>
                    <a:pt x="93096" y="112846"/>
                    <a:pt x="93788" y="109908"/>
                    <a:pt x="93874" y="106866"/>
                  </a:cubicBezTo>
                  <a:cubicBezTo>
                    <a:pt x="93909" y="105743"/>
                    <a:pt x="93563" y="104637"/>
                    <a:pt x="94635" y="103635"/>
                  </a:cubicBezTo>
                  <a:cubicBezTo>
                    <a:pt x="95637" y="102650"/>
                    <a:pt x="96432" y="101492"/>
                    <a:pt x="97002" y="100213"/>
                  </a:cubicBezTo>
                  <a:cubicBezTo>
                    <a:pt x="98350" y="97189"/>
                    <a:pt x="97555" y="95668"/>
                    <a:pt x="93770" y="93404"/>
                  </a:cubicBezTo>
                  <a:cubicBezTo>
                    <a:pt x="92864" y="92866"/>
                    <a:pt x="92012" y="92178"/>
                    <a:pt x="90923" y="92178"/>
                  </a:cubicBezTo>
                  <a:cubicBezTo>
                    <a:pt x="90787" y="92178"/>
                    <a:pt x="90648" y="92189"/>
                    <a:pt x="90504" y="92212"/>
                  </a:cubicBezTo>
                  <a:cubicBezTo>
                    <a:pt x="90375" y="92232"/>
                    <a:pt x="90250" y="92241"/>
                    <a:pt x="90128" y="92241"/>
                  </a:cubicBezTo>
                  <a:cubicBezTo>
                    <a:pt x="89316" y="92241"/>
                    <a:pt x="88640" y="91827"/>
                    <a:pt x="87964" y="91451"/>
                  </a:cubicBezTo>
                  <a:cubicBezTo>
                    <a:pt x="86720" y="90760"/>
                    <a:pt x="85423" y="90190"/>
                    <a:pt x="84076" y="89740"/>
                  </a:cubicBezTo>
                  <a:cubicBezTo>
                    <a:pt x="83419" y="89533"/>
                    <a:pt x="82365" y="89412"/>
                    <a:pt x="82226" y="88306"/>
                  </a:cubicBezTo>
                  <a:cubicBezTo>
                    <a:pt x="81898" y="85511"/>
                    <a:pt x="80349" y="82231"/>
                    <a:pt x="77208" y="82231"/>
                  </a:cubicBezTo>
                  <a:cubicBezTo>
                    <a:pt x="77047" y="82231"/>
                    <a:pt x="76883" y="82240"/>
                    <a:pt x="76714" y="82258"/>
                  </a:cubicBezTo>
                  <a:cubicBezTo>
                    <a:pt x="76610" y="82274"/>
                    <a:pt x="76507" y="82282"/>
                    <a:pt x="76405" y="82282"/>
                  </a:cubicBezTo>
                  <a:cubicBezTo>
                    <a:pt x="75873" y="82282"/>
                    <a:pt x="75365" y="82061"/>
                    <a:pt x="75003" y="81670"/>
                  </a:cubicBezTo>
                  <a:cubicBezTo>
                    <a:pt x="73810" y="80478"/>
                    <a:pt x="72722" y="79147"/>
                    <a:pt x="71356" y="78179"/>
                  </a:cubicBezTo>
                  <a:cubicBezTo>
                    <a:pt x="70652" y="77672"/>
                    <a:pt x="69937" y="76844"/>
                    <a:pt x="68958" y="76844"/>
                  </a:cubicBezTo>
                  <a:cubicBezTo>
                    <a:pt x="68735" y="76844"/>
                    <a:pt x="68499" y="76887"/>
                    <a:pt x="68246" y="76987"/>
                  </a:cubicBezTo>
                  <a:cubicBezTo>
                    <a:pt x="68013" y="77081"/>
                    <a:pt x="67785" y="77113"/>
                    <a:pt x="67562" y="77113"/>
                  </a:cubicBezTo>
                  <a:cubicBezTo>
                    <a:pt x="67089" y="77113"/>
                    <a:pt x="66635" y="76969"/>
                    <a:pt x="66189" y="76969"/>
                  </a:cubicBezTo>
                  <a:cubicBezTo>
                    <a:pt x="64783" y="76969"/>
                    <a:pt x="63941" y="75706"/>
                    <a:pt x="62605" y="75706"/>
                  </a:cubicBezTo>
                  <a:cubicBezTo>
                    <a:pt x="62579" y="75706"/>
                    <a:pt x="62552" y="75707"/>
                    <a:pt x="62525" y="75708"/>
                  </a:cubicBezTo>
                  <a:cubicBezTo>
                    <a:pt x="62280" y="75708"/>
                    <a:pt x="61828" y="76012"/>
                    <a:pt x="61511" y="76012"/>
                  </a:cubicBezTo>
                  <a:cubicBezTo>
                    <a:pt x="61248" y="76012"/>
                    <a:pt x="61077" y="75802"/>
                    <a:pt x="61195" y="75034"/>
                  </a:cubicBezTo>
                  <a:cubicBezTo>
                    <a:pt x="61232" y="74788"/>
                    <a:pt x="60883" y="74612"/>
                    <a:pt x="60617" y="74612"/>
                  </a:cubicBezTo>
                  <a:cubicBezTo>
                    <a:pt x="60509" y="74612"/>
                    <a:pt x="60415" y="74641"/>
                    <a:pt x="60365" y="74706"/>
                  </a:cubicBezTo>
                  <a:cubicBezTo>
                    <a:pt x="59225" y="76088"/>
                    <a:pt x="57099" y="76071"/>
                    <a:pt x="56166" y="77747"/>
                  </a:cubicBezTo>
                  <a:cubicBezTo>
                    <a:pt x="55842" y="78325"/>
                    <a:pt x="55457" y="78771"/>
                    <a:pt x="54917" y="78771"/>
                  </a:cubicBezTo>
                  <a:cubicBezTo>
                    <a:pt x="54649" y="78771"/>
                    <a:pt x="54343" y="78661"/>
                    <a:pt x="53988" y="78404"/>
                  </a:cubicBezTo>
                  <a:cubicBezTo>
                    <a:pt x="53637" y="78125"/>
                    <a:pt x="53206" y="77982"/>
                    <a:pt x="52772" y="77982"/>
                  </a:cubicBezTo>
                  <a:cubicBezTo>
                    <a:pt x="52480" y="77982"/>
                    <a:pt x="52186" y="78047"/>
                    <a:pt x="51915" y="78179"/>
                  </a:cubicBezTo>
                  <a:cubicBezTo>
                    <a:pt x="51373" y="78410"/>
                    <a:pt x="50918" y="78527"/>
                    <a:pt x="50541" y="78527"/>
                  </a:cubicBezTo>
                  <a:cubicBezTo>
                    <a:pt x="49618" y="78527"/>
                    <a:pt x="49166" y="77825"/>
                    <a:pt x="49080" y="76365"/>
                  </a:cubicBezTo>
                  <a:cubicBezTo>
                    <a:pt x="49046" y="75397"/>
                    <a:pt x="49184" y="74446"/>
                    <a:pt x="49478" y="73530"/>
                  </a:cubicBezTo>
                  <a:cubicBezTo>
                    <a:pt x="50012" y="71861"/>
                    <a:pt x="49095" y="70692"/>
                    <a:pt x="47366" y="70692"/>
                  </a:cubicBezTo>
                  <a:cubicBezTo>
                    <a:pt x="47305" y="70692"/>
                    <a:pt x="47243" y="70693"/>
                    <a:pt x="47179" y="70696"/>
                  </a:cubicBezTo>
                  <a:cubicBezTo>
                    <a:pt x="46730" y="70714"/>
                    <a:pt x="46281" y="70765"/>
                    <a:pt x="45814" y="70783"/>
                  </a:cubicBezTo>
                  <a:cubicBezTo>
                    <a:pt x="45755" y="70784"/>
                    <a:pt x="45699" y="70786"/>
                    <a:pt x="45645" y="70786"/>
                  </a:cubicBezTo>
                  <a:cubicBezTo>
                    <a:pt x="45148" y="70786"/>
                    <a:pt x="44886" y="70683"/>
                    <a:pt x="45088" y="69919"/>
                  </a:cubicBezTo>
                  <a:cubicBezTo>
                    <a:pt x="45469" y="68484"/>
                    <a:pt x="46143" y="67240"/>
                    <a:pt x="46886" y="65996"/>
                  </a:cubicBezTo>
                  <a:cubicBezTo>
                    <a:pt x="47214" y="65443"/>
                    <a:pt x="47231" y="64993"/>
                    <a:pt x="46747" y="64613"/>
                  </a:cubicBezTo>
                  <a:cubicBezTo>
                    <a:pt x="46406" y="64334"/>
                    <a:pt x="45929" y="64209"/>
                    <a:pt x="45417" y="64209"/>
                  </a:cubicBezTo>
                  <a:cubicBezTo>
                    <a:pt x="44221" y="64209"/>
                    <a:pt x="42833" y="64889"/>
                    <a:pt x="42531" y="65857"/>
                  </a:cubicBezTo>
                  <a:cubicBezTo>
                    <a:pt x="42161" y="67044"/>
                    <a:pt x="40793" y="67929"/>
                    <a:pt x="39553" y="67929"/>
                  </a:cubicBezTo>
                  <a:cubicBezTo>
                    <a:pt x="39113" y="67929"/>
                    <a:pt x="38689" y="67817"/>
                    <a:pt x="38331" y="67568"/>
                  </a:cubicBezTo>
                  <a:cubicBezTo>
                    <a:pt x="36966" y="66601"/>
                    <a:pt x="35998" y="64872"/>
                    <a:pt x="36517" y="63455"/>
                  </a:cubicBezTo>
                  <a:cubicBezTo>
                    <a:pt x="37571" y="60569"/>
                    <a:pt x="37986" y="56802"/>
                    <a:pt x="41822" y="56093"/>
                  </a:cubicBezTo>
                  <a:cubicBezTo>
                    <a:pt x="44259" y="55627"/>
                    <a:pt x="46696" y="55299"/>
                    <a:pt x="49167" y="55126"/>
                  </a:cubicBezTo>
                  <a:cubicBezTo>
                    <a:pt x="49252" y="55120"/>
                    <a:pt x="49338" y="55117"/>
                    <a:pt x="49425" y="55117"/>
                  </a:cubicBezTo>
                  <a:cubicBezTo>
                    <a:pt x="50819" y="55117"/>
                    <a:pt x="52364" y="55920"/>
                    <a:pt x="51811" y="58133"/>
                  </a:cubicBezTo>
                  <a:cubicBezTo>
                    <a:pt x="51707" y="58582"/>
                    <a:pt x="52087" y="59204"/>
                    <a:pt x="52329" y="59688"/>
                  </a:cubicBezTo>
                  <a:cubicBezTo>
                    <a:pt x="52602" y="60250"/>
                    <a:pt x="52992" y="60846"/>
                    <a:pt x="53666" y="60846"/>
                  </a:cubicBezTo>
                  <a:cubicBezTo>
                    <a:pt x="53675" y="60846"/>
                    <a:pt x="53685" y="60846"/>
                    <a:pt x="53695" y="60846"/>
                  </a:cubicBezTo>
                  <a:cubicBezTo>
                    <a:pt x="54455" y="60811"/>
                    <a:pt x="54628" y="60085"/>
                    <a:pt x="54852" y="59498"/>
                  </a:cubicBezTo>
                  <a:cubicBezTo>
                    <a:pt x="55146" y="58703"/>
                    <a:pt x="55146" y="57822"/>
                    <a:pt x="54887" y="57027"/>
                  </a:cubicBezTo>
                  <a:cubicBezTo>
                    <a:pt x="54127" y="54642"/>
                    <a:pt x="54922" y="53017"/>
                    <a:pt x="57116" y="51894"/>
                  </a:cubicBezTo>
                  <a:cubicBezTo>
                    <a:pt x="58291" y="51307"/>
                    <a:pt x="59328" y="50442"/>
                    <a:pt x="60469" y="49786"/>
                  </a:cubicBezTo>
                  <a:cubicBezTo>
                    <a:pt x="62128" y="48818"/>
                    <a:pt x="61575" y="46641"/>
                    <a:pt x="63096" y="45448"/>
                  </a:cubicBezTo>
                  <a:cubicBezTo>
                    <a:pt x="64720" y="44169"/>
                    <a:pt x="65757" y="42113"/>
                    <a:pt x="68194" y="42061"/>
                  </a:cubicBezTo>
                  <a:cubicBezTo>
                    <a:pt x="68574" y="42044"/>
                    <a:pt x="69006" y="41888"/>
                    <a:pt x="69075" y="41456"/>
                  </a:cubicBezTo>
                  <a:cubicBezTo>
                    <a:pt x="69369" y="39711"/>
                    <a:pt x="70924" y="39417"/>
                    <a:pt x="72151" y="38760"/>
                  </a:cubicBezTo>
                  <a:cubicBezTo>
                    <a:pt x="72321" y="38667"/>
                    <a:pt x="72565" y="38512"/>
                    <a:pt x="72753" y="38512"/>
                  </a:cubicBezTo>
                  <a:cubicBezTo>
                    <a:pt x="72950" y="38512"/>
                    <a:pt x="73086" y="38680"/>
                    <a:pt x="73015" y="39261"/>
                  </a:cubicBezTo>
                  <a:cubicBezTo>
                    <a:pt x="72956" y="39796"/>
                    <a:pt x="73330" y="40078"/>
                    <a:pt x="73743" y="40078"/>
                  </a:cubicBezTo>
                  <a:cubicBezTo>
                    <a:pt x="73931" y="40078"/>
                    <a:pt x="74127" y="40020"/>
                    <a:pt x="74294" y="39901"/>
                  </a:cubicBezTo>
                  <a:cubicBezTo>
                    <a:pt x="75746" y="38898"/>
                    <a:pt x="77457" y="38501"/>
                    <a:pt x="78995" y="37723"/>
                  </a:cubicBezTo>
                  <a:cubicBezTo>
                    <a:pt x="79738" y="37326"/>
                    <a:pt x="80291" y="36773"/>
                    <a:pt x="79790" y="35995"/>
                  </a:cubicBezTo>
                  <a:cubicBezTo>
                    <a:pt x="79597" y="35708"/>
                    <a:pt x="79414" y="35603"/>
                    <a:pt x="79239" y="35603"/>
                  </a:cubicBezTo>
                  <a:cubicBezTo>
                    <a:pt x="78865" y="35603"/>
                    <a:pt x="78524" y="36083"/>
                    <a:pt x="78183" y="36306"/>
                  </a:cubicBezTo>
                  <a:cubicBezTo>
                    <a:pt x="77820" y="36545"/>
                    <a:pt x="77447" y="36741"/>
                    <a:pt x="77083" y="36741"/>
                  </a:cubicBezTo>
                  <a:cubicBezTo>
                    <a:pt x="76789" y="36741"/>
                    <a:pt x="76501" y="36612"/>
                    <a:pt x="76230" y="36272"/>
                  </a:cubicBezTo>
                  <a:cubicBezTo>
                    <a:pt x="75677" y="35563"/>
                    <a:pt x="76126" y="35148"/>
                    <a:pt x="76731" y="34751"/>
                  </a:cubicBezTo>
                  <a:cubicBezTo>
                    <a:pt x="77318" y="34371"/>
                    <a:pt x="77284" y="33818"/>
                    <a:pt x="77025" y="33196"/>
                  </a:cubicBezTo>
                  <a:cubicBezTo>
                    <a:pt x="76921" y="32919"/>
                    <a:pt x="76161" y="33023"/>
                    <a:pt x="76593" y="32643"/>
                  </a:cubicBezTo>
                  <a:cubicBezTo>
                    <a:pt x="76708" y="32536"/>
                    <a:pt x="76805" y="32492"/>
                    <a:pt x="76888" y="32492"/>
                  </a:cubicBezTo>
                  <a:cubicBezTo>
                    <a:pt x="77143" y="32492"/>
                    <a:pt x="77279" y="32892"/>
                    <a:pt x="77474" y="33126"/>
                  </a:cubicBezTo>
                  <a:cubicBezTo>
                    <a:pt x="77830" y="33563"/>
                    <a:pt x="78559" y="33892"/>
                    <a:pt x="79019" y="33892"/>
                  </a:cubicBezTo>
                  <a:cubicBezTo>
                    <a:pt x="79251" y="33892"/>
                    <a:pt x="79415" y="33808"/>
                    <a:pt x="79427" y="33610"/>
                  </a:cubicBezTo>
                  <a:cubicBezTo>
                    <a:pt x="79485" y="32639"/>
                    <a:pt x="79866" y="32465"/>
                    <a:pt x="80317" y="32465"/>
                  </a:cubicBezTo>
                  <a:cubicBezTo>
                    <a:pt x="80569" y="32465"/>
                    <a:pt x="80843" y="32519"/>
                    <a:pt x="81095" y="32519"/>
                  </a:cubicBezTo>
                  <a:cubicBezTo>
                    <a:pt x="81194" y="32519"/>
                    <a:pt x="81290" y="32511"/>
                    <a:pt x="81380" y="32487"/>
                  </a:cubicBezTo>
                  <a:cubicBezTo>
                    <a:pt x="81894" y="32340"/>
                    <a:pt x="82271" y="31830"/>
                    <a:pt x="82830" y="31830"/>
                  </a:cubicBezTo>
                  <a:cubicBezTo>
                    <a:pt x="82928" y="31830"/>
                    <a:pt x="83031" y="31846"/>
                    <a:pt x="83142" y="31882"/>
                  </a:cubicBezTo>
                  <a:cubicBezTo>
                    <a:pt x="82658" y="32470"/>
                    <a:pt x="82192" y="33075"/>
                    <a:pt x="81708" y="33679"/>
                  </a:cubicBezTo>
                  <a:cubicBezTo>
                    <a:pt x="81604" y="33766"/>
                    <a:pt x="81483" y="33835"/>
                    <a:pt x="81362" y="33904"/>
                  </a:cubicBezTo>
                  <a:cubicBezTo>
                    <a:pt x="81034" y="34129"/>
                    <a:pt x="80775" y="34423"/>
                    <a:pt x="80878" y="34872"/>
                  </a:cubicBezTo>
                  <a:cubicBezTo>
                    <a:pt x="80999" y="35304"/>
                    <a:pt x="81380" y="35252"/>
                    <a:pt x="81673" y="35425"/>
                  </a:cubicBezTo>
                  <a:cubicBezTo>
                    <a:pt x="81973" y="35596"/>
                    <a:pt x="82292" y="35648"/>
                    <a:pt x="82615" y="35648"/>
                  </a:cubicBezTo>
                  <a:cubicBezTo>
                    <a:pt x="83130" y="35648"/>
                    <a:pt x="83658" y="35514"/>
                    <a:pt x="84141" y="35514"/>
                  </a:cubicBezTo>
                  <a:cubicBezTo>
                    <a:pt x="84489" y="35514"/>
                    <a:pt x="84814" y="35584"/>
                    <a:pt x="85095" y="35822"/>
                  </a:cubicBezTo>
                  <a:cubicBezTo>
                    <a:pt x="85535" y="36187"/>
                    <a:pt x="85875" y="36332"/>
                    <a:pt x="86134" y="36332"/>
                  </a:cubicBezTo>
                  <a:cubicBezTo>
                    <a:pt x="86710" y="36332"/>
                    <a:pt x="86887" y="35618"/>
                    <a:pt x="86875" y="35010"/>
                  </a:cubicBezTo>
                  <a:cubicBezTo>
                    <a:pt x="86858" y="34215"/>
                    <a:pt x="87601" y="32729"/>
                    <a:pt x="85665" y="32625"/>
                  </a:cubicBezTo>
                  <a:cubicBezTo>
                    <a:pt x="84991" y="32591"/>
                    <a:pt x="85130" y="31986"/>
                    <a:pt x="85596" y="31485"/>
                  </a:cubicBezTo>
                  <a:cubicBezTo>
                    <a:pt x="87186" y="29791"/>
                    <a:pt x="86650" y="27527"/>
                    <a:pt x="84508" y="26767"/>
                  </a:cubicBezTo>
                  <a:cubicBezTo>
                    <a:pt x="84006" y="26594"/>
                    <a:pt x="83557" y="26214"/>
                    <a:pt x="83661" y="25834"/>
                  </a:cubicBezTo>
                  <a:cubicBezTo>
                    <a:pt x="83972" y="24503"/>
                    <a:pt x="83039" y="23432"/>
                    <a:pt x="83090" y="22170"/>
                  </a:cubicBezTo>
                  <a:cubicBezTo>
                    <a:pt x="83108" y="21773"/>
                    <a:pt x="83073" y="21375"/>
                    <a:pt x="82624" y="21220"/>
                  </a:cubicBezTo>
                  <a:cubicBezTo>
                    <a:pt x="82529" y="21188"/>
                    <a:pt x="82437" y="21174"/>
                    <a:pt x="82348" y="21174"/>
                  </a:cubicBezTo>
                  <a:cubicBezTo>
                    <a:pt x="82049" y="21174"/>
                    <a:pt x="81787" y="21339"/>
                    <a:pt x="81587" y="21565"/>
                  </a:cubicBezTo>
                  <a:cubicBezTo>
                    <a:pt x="81086" y="22135"/>
                    <a:pt x="80464" y="22602"/>
                    <a:pt x="79755" y="22913"/>
                  </a:cubicBezTo>
                  <a:cubicBezTo>
                    <a:pt x="79583" y="22995"/>
                    <a:pt x="79411" y="23071"/>
                    <a:pt x="79247" y="23071"/>
                  </a:cubicBezTo>
                  <a:cubicBezTo>
                    <a:pt x="79097" y="23071"/>
                    <a:pt x="78954" y="23008"/>
                    <a:pt x="78822" y="22827"/>
                  </a:cubicBezTo>
                  <a:cubicBezTo>
                    <a:pt x="78563" y="22498"/>
                    <a:pt x="78753" y="22274"/>
                    <a:pt x="78960" y="22015"/>
                  </a:cubicBezTo>
                  <a:cubicBezTo>
                    <a:pt x="79496" y="21254"/>
                    <a:pt x="79254" y="20736"/>
                    <a:pt x="78459" y="20338"/>
                  </a:cubicBezTo>
                  <a:cubicBezTo>
                    <a:pt x="78131" y="20165"/>
                    <a:pt x="77837" y="19941"/>
                    <a:pt x="77578" y="19664"/>
                  </a:cubicBezTo>
                  <a:cubicBezTo>
                    <a:pt x="77168" y="19146"/>
                    <a:pt x="76356" y="18913"/>
                    <a:pt x="75491" y="18913"/>
                  </a:cubicBezTo>
                  <a:cubicBezTo>
                    <a:pt x="74278" y="18913"/>
                    <a:pt x="72961" y="19371"/>
                    <a:pt x="72497" y="20148"/>
                  </a:cubicBezTo>
                  <a:cubicBezTo>
                    <a:pt x="72065" y="20874"/>
                    <a:pt x="71788" y="21824"/>
                    <a:pt x="70803" y="22170"/>
                  </a:cubicBezTo>
                  <a:cubicBezTo>
                    <a:pt x="70354" y="22326"/>
                    <a:pt x="70043" y="22792"/>
                    <a:pt x="70337" y="23276"/>
                  </a:cubicBezTo>
                  <a:cubicBezTo>
                    <a:pt x="71356" y="25004"/>
                    <a:pt x="70043" y="25488"/>
                    <a:pt x="68902" y="26024"/>
                  </a:cubicBezTo>
                  <a:cubicBezTo>
                    <a:pt x="67693" y="26577"/>
                    <a:pt x="66241" y="26801"/>
                    <a:pt x="66345" y="28685"/>
                  </a:cubicBezTo>
                  <a:cubicBezTo>
                    <a:pt x="66379" y="29117"/>
                    <a:pt x="65895" y="29601"/>
                    <a:pt x="65584" y="30016"/>
                  </a:cubicBezTo>
                  <a:cubicBezTo>
                    <a:pt x="65442" y="30197"/>
                    <a:pt x="65232" y="30465"/>
                    <a:pt x="64983" y="30465"/>
                  </a:cubicBezTo>
                  <a:cubicBezTo>
                    <a:pt x="64899" y="30465"/>
                    <a:pt x="64811" y="30435"/>
                    <a:pt x="64720" y="30361"/>
                  </a:cubicBezTo>
                  <a:cubicBezTo>
                    <a:pt x="64409" y="30120"/>
                    <a:pt x="64288" y="29705"/>
                    <a:pt x="64409" y="29342"/>
                  </a:cubicBezTo>
                  <a:cubicBezTo>
                    <a:pt x="64893" y="27596"/>
                    <a:pt x="65083" y="25989"/>
                    <a:pt x="62508" y="25903"/>
                  </a:cubicBezTo>
                  <a:cubicBezTo>
                    <a:pt x="62249" y="25903"/>
                    <a:pt x="61938" y="25644"/>
                    <a:pt x="61748" y="25436"/>
                  </a:cubicBezTo>
                  <a:cubicBezTo>
                    <a:pt x="61084" y="24759"/>
                    <a:pt x="60400" y="24243"/>
                    <a:pt x="59552" y="24243"/>
                  </a:cubicBezTo>
                  <a:cubicBezTo>
                    <a:pt x="59252" y="24243"/>
                    <a:pt x="58932" y="24307"/>
                    <a:pt x="58585" y="24451"/>
                  </a:cubicBezTo>
                  <a:cubicBezTo>
                    <a:pt x="58566" y="24457"/>
                    <a:pt x="58545" y="24459"/>
                    <a:pt x="58523" y="24459"/>
                  </a:cubicBezTo>
                  <a:cubicBezTo>
                    <a:pt x="58409" y="24459"/>
                    <a:pt x="58269" y="24394"/>
                    <a:pt x="58153" y="24365"/>
                  </a:cubicBezTo>
                  <a:cubicBezTo>
                    <a:pt x="58758" y="23501"/>
                    <a:pt x="57687" y="22429"/>
                    <a:pt x="58827" y="21462"/>
                  </a:cubicBezTo>
                  <a:cubicBezTo>
                    <a:pt x="61800" y="18990"/>
                    <a:pt x="65757" y="18558"/>
                    <a:pt x="68781" y="16294"/>
                  </a:cubicBezTo>
                  <a:lnTo>
                    <a:pt x="69455" y="15828"/>
                  </a:lnTo>
                  <a:cubicBezTo>
                    <a:pt x="70337" y="15586"/>
                    <a:pt x="71218" y="15206"/>
                    <a:pt x="72117" y="15119"/>
                  </a:cubicBezTo>
                  <a:cubicBezTo>
                    <a:pt x="74346" y="14912"/>
                    <a:pt x="75331" y="13910"/>
                    <a:pt x="75262" y="11767"/>
                  </a:cubicBezTo>
                  <a:cubicBezTo>
                    <a:pt x="75262" y="11596"/>
                    <a:pt x="75299" y="11543"/>
                    <a:pt x="75353" y="11543"/>
                  </a:cubicBezTo>
                  <a:cubicBezTo>
                    <a:pt x="75441" y="11543"/>
                    <a:pt x="75574" y="11687"/>
                    <a:pt x="75659" y="11698"/>
                  </a:cubicBezTo>
                  <a:cubicBezTo>
                    <a:pt x="76835" y="11749"/>
                    <a:pt x="77733" y="12683"/>
                    <a:pt x="78943" y="12752"/>
                  </a:cubicBezTo>
                  <a:cubicBezTo>
                    <a:pt x="79461" y="12769"/>
                    <a:pt x="79945" y="13391"/>
                    <a:pt x="80412" y="13789"/>
                  </a:cubicBezTo>
                  <a:cubicBezTo>
                    <a:pt x="80395" y="13944"/>
                    <a:pt x="80325" y="14082"/>
                    <a:pt x="80204" y="14203"/>
                  </a:cubicBezTo>
                  <a:cubicBezTo>
                    <a:pt x="79099" y="14649"/>
                    <a:pt x="78211" y="15599"/>
                    <a:pt x="76924" y="15599"/>
                  </a:cubicBezTo>
                  <a:cubicBezTo>
                    <a:pt x="76763" y="15599"/>
                    <a:pt x="76595" y="15584"/>
                    <a:pt x="76420" y="15551"/>
                  </a:cubicBezTo>
                  <a:cubicBezTo>
                    <a:pt x="76325" y="15534"/>
                    <a:pt x="76229" y="15525"/>
                    <a:pt x="76135" y="15525"/>
                  </a:cubicBezTo>
                  <a:cubicBezTo>
                    <a:pt x="75478" y="15525"/>
                    <a:pt x="74895" y="15947"/>
                    <a:pt x="74985" y="16778"/>
                  </a:cubicBezTo>
                  <a:cubicBezTo>
                    <a:pt x="75041" y="17437"/>
                    <a:pt x="75422" y="17620"/>
                    <a:pt x="75866" y="17620"/>
                  </a:cubicBezTo>
                  <a:cubicBezTo>
                    <a:pt x="76109" y="17620"/>
                    <a:pt x="76372" y="17565"/>
                    <a:pt x="76610" y="17504"/>
                  </a:cubicBezTo>
                  <a:cubicBezTo>
                    <a:pt x="76822" y="17451"/>
                    <a:pt x="77015" y="17425"/>
                    <a:pt x="77193" y="17425"/>
                  </a:cubicBezTo>
                  <a:cubicBezTo>
                    <a:pt x="77828" y="17425"/>
                    <a:pt x="78286" y="17750"/>
                    <a:pt x="78839" y="18316"/>
                  </a:cubicBezTo>
                  <a:cubicBezTo>
                    <a:pt x="79617" y="19094"/>
                    <a:pt x="80723" y="19612"/>
                    <a:pt x="81794" y="19993"/>
                  </a:cubicBezTo>
                  <a:cubicBezTo>
                    <a:pt x="81906" y="20034"/>
                    <a:pt x="82005" y="20053"/>
                    <a:pt x="82094" y="20053"/>
                  </a:cubicBezTo>
                  <a:cubicBezTo>
                    <a:pt x="82595" y="20053"/>
                    <a:pt x="82747" y="19445"/>
                    <a:pt x="82762" y="18887"/>
                  </a:cubicBezTo>
                  <a:cubicBezTo>
                    <a:pt x="82805" y="18878"/>
                    <a:pt x="82849" y="18874"/>
                    <a:pt x="82892" y="18874"/>
                  </a:cubicBezTo>
                  <a:cubicBezTo>
                    <a:pt x="82935" y="18874"/>
                    <a:pt x="82978" y="18878"/>
                    <a:pt x="83021" y="18887"/>
                  </a:cubicBezTo>
                  <a:cubicBezTo>
                    <a:pt x="83375" y="18985"/>
                    <a:pt x="83662" y="19030"/>
                    <a:pt x="83892" y="19030"/>
                  </a:cubicBezTo>
                  <a:cubicBezTo>
                    <a:pt x="85038" y="19030"/>
                    <a:pt x="84816" y="17932"/>
                    <a:pt x="84629" y="16882"/>
                  </a:cubicBezTo>
                  <a:cubicBezTo>
                    <a:pt x="84577" y="16588"/>
                    <a:pt x="84404" y="16122"/>
                    <a:pt x="84525" y="16018"/>
                  </a:cubicBezTo>
                  <a:cubicBezTo>
                    <a:pt x="84606" y="15948"/>
                    <a:pt x="84680" y="15920"/>
                    <a:pt x="84749" y="15920"/>
                  </a:cubicBezTo>
                  <a:cubicBezTo>
                    <a:pt x="84985" y="15920"/>
                    <a:pt x="85161" y="16252"/>
                    <a:pt x="85389" y="16346"/>
                  </a:cubicBezTo>
                  <a:cubicBezTo>
                    <a:pt x="85637" y="16436"/>
                    <a:pt x="85876" y="16474"/>
                    <a:pt x="86110" y="16474"/>
                  </a:cubicBezTo>
                  <a:cubicBezTo>
                    <a:pt x="86771" y="16474"/>
                    <a:pt x="87381" y="16174"/>
                    <a:pt x="87981" y="15931"/>
                  </a:cubicBezTo>
                  <a:cubicBezTo>
                    <a:pt x="88344" y="15793"/>
                    <a:pt x="88500" y="15275"/>
                    <a:pt x="88258" y="15033"/>
                  </a:cubicBezTo>
                  <a:cubicBezTo>
                    <a:pt x="87065" y="13754"/>
                    <a:pt x="85976" y="12406"/>
                    <a:pt x="84819" y="11110"/>
                  </a:cubicBezTo>
                  <a:cubicBezTo>
                    <a:pt x="84162" y="10350"/>
                    <a:pt x="83160" y="9779"/>
                    <a:pt x="82537" y="8915"/>
                  </a:cubicBezTo>
                  <a:cubicBezTo>
                    <a:pt x="82209" y="8379"/>
                    <a:pt x="81639" y="8034"/>
                    <a:pt x="81017" y="7999"/>
                  </a:cubicBezTo>
                  <a:cubicBezTo>
                    <a:pt x="80983" y="7995"/>
                    <a:pt x="80950" y="7994"/>
                    <a:pt x="80916" y="7994"/>
                  </a:cubicBezTo>
                  <a:cubicBezTo>
                    <a:pt x="80688" y="7994"/>
                    <a:pt x="80453" y="8074"/>
                    <a:pt x="80228" y="8074"/>
                  </a:cubicBezTo>
                  <a:cubicBezTo>
                    <a:pt x="80056" y="8074"/>
                    <a:pt x="79890" y="8027"/>
                    <a:pt x="79738" y="7861"/>
                  </a:cubicBezTo>
                  <a:cubicBezTo>
                    <a:pt x="80170" y="7757"/>
                    <a:pt x="80602" y="7654"/>
                    <a:pt x="81017" y="7585"/>
                  </a:cubicBezTo>
                  <a:cubicBezTo>
                    <a:pt x="81518" y="7481"/>
                    <a:pt x="82192" y="7567"/>
                    <a:pt x="82226" y="6859"/>
                  </a:cubicBezTo>
                  <a:cubicBezTo>
                    <a:pt x="82278" y="6202"/>
                    <a:pt x="81673" y="6167"/>
                    <a:pt x="81207" y="6046"/>
                  </a:cubicBezTo>
                  <a:cubicBezTo>
                    <a:pt x="81086" y="6012"/>
                    <a:pt x="80948" y="5960"/>
                    <a:pt x="80844" y="5891"/>
                  </a:cubicBezTo>
                  <a:cubicBezTo>
                    <a:pt x="80958" y="5878"/>
                    <a:pt x="81101" y="5837"/>
                    <a:pt x="81223" y="5837"/>
                  </a:cubicBezTo>
                  <a:cubicBezTo>
                    <a:pt x="81267" y="5837"/>
                    <a:pt x="81309" y="5843"/>
                    <a:pt x="81345" y="5856"/>
                  </a:cubicBezTo>
                  <a:cubicBezTo>
                    <a:pt x="81816" y="6065"/>
                    <a:pt x="82272" y="6151"/>
                    <a:pt x="82714" y="6151"/>
                  </a:cubicBezTo>
                  <a:cubicBezTo>
                    <a:pt x="83993" y="6151"/>
                    <a:pt x="85157" y="5437"/>
                    <a:pt x="86236" y="4923"/>
                  </a:cubicBezTo>
                  <a:cubicBezTo>
                    <a:pt x="89182" y="3528"/>
                    <a:pt x="92334" y="3094"/>
                    <a:pt x="95401" y="2235"/>
                  </a:cubicBezTo>
                  <a:lnTo>
                    <a:pt x="95401" y="2235"/>
                  </a:lnTo>
                  <a:cubicBezTo>
                    <a:pt x="93986" y="3267"/>
                    <a:pt x="92263" y="3834"/>
                    <a:pt x="90504" y="3834"/>
                  </a:cubicBezTo>
                  <a:cubicBezTo>
                    <a:pt x="90401" y="3834"/>
                    <a:pt x="90295" y="3831"/>
                    <a:pt x="90191" y="3831"/>
                  </a:cubicBezTo>
                  <a:cubicBezTo>
                    <a:pt x="89827" y="3831"/>
                    <a:pt x="89479" y="3873"/>
                    <a:pt x="89277" y="4249"/>
                  </a:cubicBezTo>
                  <a:cubicBezTo>
                    <a:pt x="89018" y="4802"/>
                    <a:pt x="89467" y="5113"/>
                    <a:pt x="89744" y="5528"/>
                  </a:cubicBezTo>
                  <a:cubicBezTo>
                    <a:pt x="90251" y="6307"/>
                    <a:pt x="90887" y="6586"/>
                    <a:pt x="91608" y="6586"/>
                  </a:cubicBezTo>
                  <a:cubicBezTo>
                    <a:pt x="91943" y="6586"/>
                    <a:pt x="92297" y="6525"/>
                    <a:pt x="92664" y="6427"/>
                  </a:cubicBezTo>
                  <a:cubicBezTo>
                    <a:pt x="93037" y="6322"/>
                    <a:pt x="93404" y="6272"/>
                    <a:pt x="93755" y="6272"/>
                  </a:cubicBezTo>
                  <a:cubicBezTo>
                    <a:pt x="95314" y="6272"/>
                    <a:pt x="96561" y="7243"/>
                    <a:pt x="96518" y="8639"/>
                  </a:cubicBezTo>
                  <a:cubicBezTo>
                    <a:pt x="96501" y="9123"/>
                    <a:pt x="96000" y="9710"/>
                    <a:pt x="96155" y="10073"/>
                  </a:cubicBezTo>
                  <a:cubicBezTo>
                    <a:pt x="96656" y="11300"/>
                    <a:pt x="95758" y="12302"/>
                    <a:pt x="95378" y="13045"/>
                  </a:cubicBezTo>
                  <a:cubicBezTo>
                    <a:pt x="94393" y="15016"/>
                    <a:pt x="93649" y="16709"/>
                    <a:pt x="95412" y="18541"/>
                  </a:cubicBezTo>
                  <a:cubicBezTo>
                    <a:pt x="95602" y="18714"/>
                    <a:pt x="95723" y="18938"/>
                    <a:pt x="95758" y="19180"/>
                  </a:cubicBezTo>
                  <a:cubicBezTo>
                    <a:pt x="95810" y="21358"/>
                    <a:pt x="97901" y="20788"/>
                    <a:pt x="99007" y="21479"/>
                  </a:cubicBezTo>
                  <a:cubicBezTo>
                    <a:pt x="99192" y="21597"/>
                    <a:pt x="99367" y="21648"/>
                    <a:pt x="99531" y="21648"/>
                  </a:cubicBezTo>
                  <a:cubicBezTo>
                    <a:pt x="100207" y="21648"/>
                    <a:pt x="100708" y="20784"/>
                    <a:pt x="101098" y="20200"/>
                  </a:cubicBezTo>
                  <a:cubicBezTo>
                    <a:pt x="102256" y="18472"/>
                    <a:pt x="104088" y="17055"/>
                    <a:pt x="105729" y="16536"/>
                  </a:cubicBezTo>
                  <a:cubicBezTo>
                    <a:pt x="109220" y="15396"/>
                    <a:pt x="112486" y="13547"/>
                    <a:pt x="116254" y="13115"/>
                  </a:cubicBezTo>
                  <a:cubicBezTo>
                    <a:pt x="117965" y="12907"/>
                    <a:pt x="119935" y="12320"/>
                    <a:pt x="120021" y="9883"/>
                  </a:cubicBezTo>
                  <a:cubicBezTo>
                    <a:pt x="120021" y="9693"/>
                    <a:pt x="120349" y="9485"/>
                    <a:pt x="120557" y="9330"/>
                  </a:cubicBezTo>
                  <a:cubicBezTo>
                    <a:pt x="121663" y="8552"/>
                    <a:pt x="123132" y="8034"/>
                    <a:pt x="122631" y="6202"/>
                  </a:cubicBezTo>
                  <a:cubicBezTo>
                    <a:pt x="122594" y="6055"/>
                    <a:pt x="122626" y="6020"/>
                    <a:pt x="122682" y="6020"/>
                  </a:cubicBezTo>
                  <a:cubicBezTo>
                    <a:pt x="122731" y="6020"/>
                    <a:pt x="122799" y="6046"/>
                    <a:pt x="122855" y="6046"/>
                  </a:cubicBezTo>
                  <a:cubicBezTo>
                    <a:pt x="122928" y="6051"/>
                    <a:pt x="122998" y="6053"/>
                    <a:pt x="123064" y="6053"/>
                  </a:cubicBezTo>
                  <a:cubicBezTo>
                    <a:pt x="124269" y="6053"/>
                    <a:pt x="124381" y="5321"/>
                    <a:pt x="123840" y="4387"/>
                  </a:cubicBezTo>
                  <a:cubicBezTo>
                    <a:pt x="123581" y="3921"/>
                    <a:pt x="123875" y="3955"/>
                    <a:pt x="124048" y="3817"/>
                  </a:cubicBezTo>
                  <a:cubicBezTo>
                    <a:pt x="125240" y="2867"/>
                    <a:pt x="126640" y="2728"/>
                    <a:pt x="128092" y="2659"/>
                  </a:cubicBezTo>
                  <a:cubicBezTo>
                    <a:pt x="128575" y="2625"/>
                    <a:pt x="129180" y="2521"/>
                    <a:pt x="129249" y="1934"/>
                  </a:cubicBezTo>
                  <a:cubicBezTo>
                    <a:pt x="129301" y="1363"/>
                    <a:pt x="128714" y="1242"/>
                    <a:pt x="128299" y="1190"/>
                  </a:cubicBezTo>
                  <a:cubicBezTo>
                    <a:pt x="125707" y="948"/>
                    <a:pt x="123132" y="430"/>
                    <a:pt x="120557" y="171"/>
                  </a:cubicBezTo>
                  <a:cubicBezTo>
                    <a:pt x="119360" y="50"/>
                    <a:pt x="118163" y="0"/>
                    <a:pt x="11696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64"/>
            <p:cNvSpPr/>
            <p:nvPr/>
          </p:nvSpPr>
          <p:spPr>
            <a:xfrm>
              <a:off x="1581325" y="1051125"/>
              <a:ext cx="283000" cy="91675"/>
            </a:xfrm>
            <a:custGeom>
              <a:avLst/>
              <a:gdLst/>
              <a:ahLst/>
              <a:cxnLst/>
              <a:rect l="l" t="t" r="r" b="b"/>
              <a:pathLst>
                <a:path w="11320" h="3667" extrusionOk="0">
                  <a:moveTo>
                    <a:pt x="6214" y="0"/>
                  </a:moveTo>
                  <a:cubicBezTo>
                    <a:pt x="5926" y="0"/>
                    <a:pt x="5584" y="48"/>
                    <a:pt x="5219" y="71"/>
                  </a:cubicBezTo>
                  <a:cubicBezTo>
                    <a:pt x="5082" y="56"/>
                    <a:pt x="4943" y="49"/>
                    <a:pt x="4804" y="49"/>
                  </a:cubicBezTo>
                  <a:cubicBezTo>
                    <a:pt x="3493" y="49"/>
                    <a:pt x="2115" y="667"/>
                    <a:pt x="709" y="1073"/>
                  </a:cubicBezTo>
                  <a:cubicBezTo>
                    <a:pt x="432" y="1177"/>
                    <a:pt x="208" y="1401"/>
                    <a:pt x="69" y="1678"/>
                  </a:cubicBezTo>
                  <a:cubicBezTo>
                    <a:pt x="0" y="1781"/>
                    <a:pt x="242" y="2213"/>
                    <a:pt x="363" y="2231"/>
                  </a:cubicBezTo>
                  <a:cubicBezTo>
                    <a:pt x="2163" y="2438"/>
                    <a:pt x="3786" y="3667"/>
                    <a:pt x="5640" y="3667"/>
                  </a:cubicBezTo>
                  <a:cubicBezTo>
                    <a:pt x="6100" y="3667"/>
                    <a:pt x="6574" y="3591"/>
                    <a:pt x="7068" y="3406"/>
                  </a:cubicBezTo>
                  <a:cubicBezTo>
                    <a:pt x="7396" y="3281"/>
                    <a:pt x="7767" y="3236"/>
                    <a:pt x="8142" y="3236"/>
                  </a:cubicBezTo>
                  <a:cubicBezTo>
                    <a:pt x="8439" y="3236"/>
                    <a:pt x="8738" y="3264"/>
                    <a:pt x="9021" y="3302"/>
                  </a:cubicBezTo>
                  <a:cubicBezTo>
                    <a:pt x="9277" y="3340"/>
                    <a:pt x="9523" y="3370"/>
                    <a:pt x="9759" y="3370"/>
                  </a:cubicBezTo>
                  <a:cubicBezTo>
                    <a:pt x="10271" y="3370"/>
                    <a:pt x="10728" y="3229"/>
                    <a:pt x="11095" y="2732"/>
                  </a:cubicBezTo>
                  <a:cubicBezTo>
                    <a:pt x="11320" y="2473"/>
                    <a:pt x="11268" y="2075"/>
                    <a:pt x="10991" y="1885"/>
                  </a:cubicBezTo>
                  <a:cubicBezTo>
                    <a:pt x="10479" y="1524"/>
                    <a:pt x="10006" y="1077"/>
                    <a:pt x="9430" y="1077"/>
                  </a:cubicBezTo>
                  <a:cubicBezTo>
                    <a:pt x="9151" y="1077"/>
                    <a:pt x="8847" y="1182"/>
                    <a:pt x="8503" y="1453"/>
                  </a:cubicBezTo>
                  <a:cubicBezTo>
                    <a:pt x="8280" y="1626"/>
                    <a:pt x="7919" y="1737"/>
                    <a:pt x="7612" y="1737"/>
                  </a:cubicBezTo>
                  <a:cubicBezTo>
                    <a:pt x="7277" y="1737"/>
                    <a:pt x="7006" y="1605"/>
                    <a:pt x="7051" y="1280"/>
                  </a:cubicBezTo>
                  <a:cubicBezTo>
                    <a:pt x="7179" y="207"/>
                    <a:pt x="6812" y="0"/>
                    <a:pt x="621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64"/>
            <p:cNvSpPr/>
            <p:nvPr/>
          </p:nvSpPr>
          <p:spPr>
            <a:xfrm>
              <a:off x="3144425" y="1319375"/>
              <a:ext cx="213450" cy="95575"/>
            </a:xfrm>
            <a:custGeom>
              <a:avLst/>
              <a:gdLst/>
              <a:ahLst/>
              <a:cxnLst/>
              <a:rect l="l" t="t" r="r" b="b"/>
              <a:pathLst>
                <a:path w="8538" h="3823" extrusionOk="0">
                  <a:moveTo>
                    <a:pt x="6155" y="1"/>
                  </a:moveTo>
                  <a:cubicBezTo>
                    <a:pt x="6054" y="1"/>
                    <a:pt x="5950" y="7"/>
                    <a:pt x="5842" y="20"/>
                  </a:cubicBezTo>
                  <a:cubicBezTo>
                    <a:pt x="4846" y="139"/>
                    <a:pt x="3874" y="469"/>
                    <a:pt x="2859" y="469"/>
                  </a:cubicBezTo>
                  <a:cubicBezTo>
                    <a:pt x="2396" y="469"/>
                    <a:pt x="1923" y="400"/>
                    <a:pt x="1435" y="211"/>
                  </a:cubicBezTo>
                  <a:cubicBezTo>
                    <a:pt x="1292" y="150"/>
                    <a:pt x="1133" y="113"/>
                    <a:pt x="974" y="113"/>
                  </a:cubicBezTo>
                  <a:cubicBezTo>
                    <a:pt x="501" y="113"/>
                    <a:pt x="35" y="441"/>
                    <a:pt x="35" y="1438"/>
                  </a:cubicBezTo>
                  <a:cubicBezTo>
                    <a:pt x="1" y="3771"/>
                    <a:pt x="1573" y="3580"/>
                    <a:pt x="3025" y="3822"/>
                  </a:cubicBezTo>
                  <a:cubicBezTo>
                    <a:pt x="4338" y="3753"/>
                    <a:pt x="5617" y="3408"/>
                    <a:pt x="6792" y="2837"/>
                  </a:cubicBezTo>
                  <a:cubicBezTo>
                    <a:pt x="7415" y="2526"/>
                    <a:pt x="8538" y="2474"/>
                    <a:pt x="8192" y="1541"/>
                  </a:cubicBezTo>
                  <a:cubicBezTo>
                    <a:pt x="7892" y="720"/>
                    <a:pt x="7218" y="1"/>
                    <a:pt x="615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64"/>
            <p:cNvSpPr/>
            <p:nvPr/>
          </p:nvSpPr>
          <p:spPr>
            <a:xfrm>
              <a:off x="1453000" y="2509000"/>
              <a:ext cx="263575" cy="113100"/>
            </a:xfrm>
            <a:custGeom>
              <a:avLst/>
              <a:gdLst/>
              <a:ahLst/>
              <a:cxnLst/>
              <a:rect l="l" t="t" r="r" b="b"/>
              <a:pathLst>
                <a:path w="10543" h="4524" extrusionOk="0">
                  <a:moveTo>
                    <a:pt x="3451" y="1"/>
                  </a:moveTo>
                  <a:cubicBezTo>
                    <a:pt x="2445" y="1"/>
                    <a:pt x="1486" y="228"/>
                    <a:pt x="761" y="702"/>
                  </a:cubicBezTo>
                  <a:cubicBezTo>
                    <a:pt x="398" y="927"/>
                    <a:pt x="1" y="1186"/>
                    <a:pt x="243" y="1687"/>
                  </a:cubicBezTo>
                  <a:cubicBezTo>
                    <a:pt x="390" y="1972"/>
                    <a:pt x="609" y="2083"/>
                    <a:pt x="855" y="2083"/>
                  </a:cubicBezTo>
                  <a:cubicBezTo>
                    <a:pt x="1012" y="2083"/>
                    <a:pt x="1180" y="2038"/>
                    <a:pt x="1349" y="1964"/>
                  </a:cubicBezTo>
                  <a:cubicBezTo>
                    <a:pt x="1677" y="1828"/>
                    <a:pt x="1990" y="1776"/>
                    <a:pt x="2298" y="1776"/>
                  </a:cubicBezTo>
                  <a:cubicBezTo>
                    <a:pt x="2932" y="1776"/>
                    <a:pt x="3543" y="1997"/>
                    <a:pt x="4217" y="2171"/>
                  </a:cubicBezTo>
                  <a:cubicBezTo>
                    <a:pt x="5708" y="2540"/>
                    <a:pt x="6405" y="4523"/>
                    <a:pt x="7868" y="4523"/>
                  </a:cubicBezTo>
                  <a:cubicBezTo>
                    <a:pt x="8118" y="4523"/>
                    <a:pt x="8391" y="4465"/>
                    <a:pt x="8693" y="4332"/>
                  </a:cubicBezTo>
                  <a:cubicBezTo>
                    <a:pt x="8824" y="4337"/>
                    <a:pt x="8947" y="4340"/>
                    <a:pt x="9062" y="4340"/>
                  </a:cubicBezTo>
                  <a:cubicBezTo>
                    <a:pt x="10032" y="4340"/>
                    <a:pt x="10475" y="4144"/>
                    <a:pt x="10491" y="3727"/>
                  </a:cubicBezTo>
                  <a:cubicBezTo>
                    <a:pt x="10542" y="2897"/>
                    <a:pt x="9817" y="2724"/>
                    <a:pt x="9264" y="2517"/>
                  </a:cubicBezTo>
                  <a:cubicBezTo>
                    <a:pt x="8711" y="2292"/>
                    <a:pt x="8209" y="1964"/>
                    <a:pt x="7777" y="1567"/>
                  </a:cubicBezTo>
                  <a:cubicBezTo>
                    <a:pt x="6685" y="547"/>
                    <a:pt x="5011" y="1"/>
                    <a:pt x="345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64"/>
            <p:cNvSpPr/>
            <p:nvPr/>
          </p:nvSpPr>
          <p:spPr>
            <a:xfrm>
              <a:off x="1880725" y="1020350"/>
              <a:ext cx="162025" cy="112025"/>
            </a:xfrm>
            <a:custGeom>
              <a:avLst/>
              <a:gdLst/>
              <a:ahLst/>
              <a:cxnLst/>
              <a:rect l="l" t="t" r="r" b="b"/>
              <a:pathLst>
                <a:path w="6481" h="4481" extrusionOk="0">
                  <a:moveTo>
                    <a:pt x="4294" y="0"/>
                  </a:moveTo>
                  <a:cubicBezTo>
                    <a:pt x="4062" y="0"/>
                    <a:pt x="3818" y="44"/>
                    <a:pt x="3560" y="144"/>
                  </a:cubicBezTo>
                  <a:cubicBezTo>
                    <a:pt x="3094" y="317"/>
                    <a:pt x="2593" y="541"/>
                    <a:pt x="2886" y="1198"/>
                  </a:cubicBezTo>
                  <a:cubicBezTo>
                    <a:pt x="3042" y="1509"/>
                    <a:pt x="3232" y="1820"/>
                    <a:pt x="3457" y="2114"/>
                  </a:cubicBezTo>
                  <a:cubicBezTo>
                    <a:pt x="3147" y="2260"/>
                    <a:pt x="2851" y="2348"/>
                    <a:pt x="2545" y="2348"/>
                  </a:cubicBezTo>
                  <a:cubicBezTo>
                    <a:pt x="2270" y="2348"/>
                    <a:pt x="1987" y="2277"/>
                    <a:pt x="1677" y="2114"/>
                  </a:cubicBezTo>
                  <a:cubicBezTo>
                    <a:pt x="1531" y="2037"/>
                    <a:pt x="1393" y="2002"/>
                    <a:pt x="1262" y="2002"/>
                  </a:cubicBezTo>
                  <a:cubicBezTo>
                    <a:pt x="867" y="2002"/>
                    <a:pt x="545" y="2320"/>
                    <a:pt x="311" y="2736"/>
                  </a:cubicBezTo>
                  <a:cubicBezTo>
                    <a:pt x="0" y="3289"/>
                    <a:pt x="467" y="3479"/>
                    <a:pt x="813" y="3807"/>
                  </a:cubicBezTo>
                  <a:cubicBezTo>
                    <a:pt x="1327" y="4309"/>
                    <a:pt x="1837" y="4480"/>
                    <a:pt x="2344" y="4480"/>
                  </a:cubicBezTo>
                  <a:cubicBezTo>
                    <a:pt x="3164" y="4480"/>
                    <a:pt x="3976" y="4032"/>
                    <a:pt x="4787" y="3807"/>
                  </a:cubicBezTo>
                  <a:lnTo>
                    <a:pt x="5081" y="3514"/>
                  </a:lnTo>
                  <a:cubicBezTo>
                    <a:pt x="5237" y="2788"/>
                    <a:pt x="5098" y="1924"/>
                    <a:pt x="6204" y="1734"/>
                  </a:cubicBezTo>
                  <a:cubicBezTo>
                    <a:pt x="6464" y="1699"/>
                    <a:pt x="6481" y="1129"/>
                    <a:pt x="6222" y="921"/>
                  </a:cubicBezTo>
                  <a:cubicBezTo>
                    <a:pt x="5644" y="436"/>
                    <a:pt x="5027" y="0"/>
                    <a:pt x="429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64"/>
            <p:cNvSpPr/>
            <p:nvPr/>
          </p:nvSpPr>
          <p:spPr>
            <a:xfrm>
              <a:off x="1688900" y="2603450"/>
              <a:ext cx="165050" cy="73950"/>
            </a:xfrm>
            <a:custGeom>
              <a:avLst/>
              <a:gdLst/>
              <a:ahLst/>
              <a:cxnLst/>
              <a:rect l="l" t="t" r="r" b="b"/>
              <a:pathLst>
                <a:path w="6602" h="2958" extrusionOk="0">
                  <a:moveTo>
                    <a:pt x="2842" y="0"/>
                  </a:moveTo>
                  <a:cubicBezTo>
                    <a:pt x="2588" y="0"/>
                    <a:pt x="2332" y="28"/>
                    <a:pt x="2074" y="87"/>
                  </a:cubicBezTo>
                  <a:cubicBezTo>
                    <a:pt x="1452" y="225"/>
                    <a:pt x="1055" y="1331"/>
                    <a:pt x="225" y="1694"/>
                  </a:cubicBezTo>
                  <a:cubicBezTo>
                    <a:pt x="0" y="1798"/>
                    <a:pt x="277" y="2247"/>
                    <a:pt x="536" y="2454"/>
                  </a:cubicBezTo>
                  <a:cubicBezTo>
                    <a:pt x="957" y="2789"/>
                    <a:pt x="2162" y="2958"/>
                    <a:pt x="3373" y="2958"/>
                  </a:cubicBezTo>
                  <a:cubicBezTo>
                    <a:pt x="4599" y="2958"/>
                    <a:pt x="5830" y="2785"/>
                    <a:pt x="6256" y="2437"/>
                  </a:cubicBezTo>
                  <a:cubicBezTo>
                    <a:pt x="6395" y="2282"/>
                    <a:pt x="6515" y="2109"/>
                    <a:pt x="6602" y="1919"/>
                  </a:cubicBezTo>
                  <a:cubicBezTo>
                    <a:pt x="6481" y="1711"/>
                    <a:pt x="6429" y="1469"/>
                    <a:pt x="6291" y="1366"/>
                  </a:cubicBezTo>
                  <a:cubicBezTo>
                    <a:pt x="5231" y="636"/>
                    <a:pt x="4065" y="0"/>
                    <a:pt x="284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64"/>
            <p:cNvSpPr/>
            <p:nvPr/>
          </p:nvSpPr>
          <p:spPr>
            <a:xfrm>
              <a:off x="1922200" y="1344925"/>
              <a:ext cx="129625" cy="64525"/>
            </a:xfrm>
            <a:custGeom>
              <a:avLst/>
              <a:gdLst/>
              <a:ahLst/>
              <a:cxnLst/>
              <a:rect l="l" t="t" r="r" b="b"/>
              <a:pathLst>
                <a:path w="5185" h="2581" extrusionOk="0">
                  <a:moveTo>
                    <a:pt x="1901" y="1"/>
                  </a:moveTo>
                  <a:lnTo>
                    <a:pt x="1227" y="467"/>
                  </a:lnTo>
                  <a:cubicBezTo>
                    <a:pt x="934" y="1020"/>
                    <a:pt x="0" y="1383"/>
                    <a:pt x="415" y="2144"/>
                  </a:cubicBezTo>
                  <a:cubicBezTo>
                    <a:pt x="602" y="2475"/>
                    <a:pt x="838" y="2581"/>
                    <a:pt x="1096" y="2581"/>
                  </a:cubicBezTo>
                  <a:cubicBezTo>
                    <a:pt x="1482" y="2581"/>
                    <a:pt x="1915" y="2344"/>
                    <a:pt x="2299" y="2282"/>
                  </a:cubicBezTo>
                  <a:cubicBezTo>
                    <a:pt x="2552" y="2236"/>
                    <a:pt x="2806" y="2213"/>
                    <a:pt x="3064" y="2213"/>
                  </a:cubicBezTo>
                  <a:cubicBezTo>
                    <a:pt x="3194" y="2213"/>
                    <a:pt x="3324" y="2219"/>
                    <a:pt x="3457" y="2230"/>
                  </a:cubicBezTo>
                  <a:cubicBezTo>
                    <a:pt x="3730" y="2245"/>
                    <a:pt x="4039" y="2324"/>
                    <a:pt x="4314" y="2324"/>
                  </a:cubicBezTo>
                  <a:cubicBezTo>
                    <a:pt x="4665" y="2324"/>
                    <a:pt x="4959" y="2195"/>
                    <a:pt x="5047" y="1643"/>
                  </a:cubicBezTo>
                  <a:cubicBezTo>
                    <a:pt x="5185" y="744"/>
                    <a:pt x="4563" y="277"/>
                    <a:pt x="3768" y="122"/>
                  </a:cubicBezTo>
                  <a:cubicBezTo>
                    <a:pt x="3146" y="35"/>
                    <a:pt x="2523" y="1"/>
                    <a:pt x="190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64"/>
            <p:cNvSpPr/>
            <p:nvPr/>
          </p:nvSpPr>
          <p:spPr>
            <a:xfrm>
              <a:off x="1787825" y="1030550"/>
              <a:ext cx="94250" cy="44825"/>
            </a:xfrm>
            <a:custGeom>
              <a:avLst/>
              <a:gdLst/>
              <a:ahLst/>
              <a:cxnLst/>
              <a:rect l="l" t="t" r="r" b="b"/>
              <a:pathLst>
                <a:path w="3770" h="1793" extrusionOk="0">
                  <a:moveTo>
                    <a:pt x="2929" y="0"/>
                  </a:moveTo>
                  <a:cubicBezTo>
                    <a:pt x="2800" y="0"/>
                    <a:pt x="2676" y="17"/>
                    <a:pt x="2576" y="47"/>
                  </a:cubicBezTo>
                  <a:cubicBezTo>
                    <a:pt x="2412" y="93"/>
                    <a:pt x="2229" y="105"/>
                    <a:pt x="2039" y="105"/>
                  </a:cubicBezTo>
                  <a:cubicBezTo>
                    <a:pt x="1817" y="105"/>
                    <a:pt x="1584" y="88"/>
                    <a:pt x="1360" y="88"/>
                  </a:cubicBezTo>
                  <a:cubicBezTo>
                    <a:pt x="763" y="88"/>
                    <a:pt x="227" y="208"/>
                    <a:pt x="105" y="1084"/>
                  </a:cubicBezTo>
                  <a:cubicBezTo>
                    <a:pt x="1" y="1792"/>
                    <a:pt x="865" y="1688"/>
                    <a:pt x="1504" y="1740"/>
                  </a:cubicBezTo>
                  <a:cubicBezTo>
                    <a:pt x="2265" y="1568"/>
                    <a:pt x="3405" y="1792"/>
                    <a:pt x="3665" y="652"/>
                  </a:cubicBezTo>
                  <a:cubicBezTo>
                    <a:pt x="3769" y="167"/>
                    <a:pt x="3329" y="0"/>
                    <a:pt x="29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64"/>
            <p:cNvSpPr/>
            <p:nvPr/>
          </p:nvSpPr>
          <p:spPr>
            <a:xfrm>
              <a:off x="1870350" y="2639275"/>
              <a:ext cx="59225" cy="44325"/>
            </a:xfrm>
            <a:custGeom>
              <a:avLst/>
              <a:gdLst/>
              <a:ahLst/>
              <a:cxnLst/>
              <a:rect l="l" t="t" r="r" b="b"/>
              <a:pathLst>
                <a:path w="2369" h="1773" extrusionOk="0">
                  <a:moveTo>
                    <a:pt x="922" y="1"/>
                  </a:moveTo>
                  <a:cubicBezTo>
                    <a:pt x="435" y="1"/>
                    <a:pt x="1" y="156"/>
                    <a:pt x="1" y="762"/>
                  </a:cubicBezTo>
                  <a:cubicBezTo>
                    <a:pt x="1" y="1414"/>
                    <a:pt x="337" y="1773"/>
                    <a:pt x="982" y="1773"/>
                  </a:cubicBezTo>
                  <a:cubicBezTo>
                    <a:pt x="1038" y="1773"/>
                    <a:pt x="1097" y="1770"/>
                    <a:pt x="1158" y="1765"/>
                  </a:cubicBezTo>
                  <a:cubicBezTo>
                    <a:pt x="1711" y="1730"/>
                    <a:pt x="2368" y="1678"/>
                    <a:pt x="2299" y="901"/>
                  </a:cubicBezTo>
                  <a:cubicBezTo>
                    <a:pt x="2264" y="175"/>
                    <a:pt x="1642" y="2"/>
                    <a:pt x="1003" y="2"/>
                  </a:cubicBezTo>
                  <a:cubicBezTo>
                    <a:pt x="976" y="1"/>
                    <a:pt x="949" y="1"/>
                    <a:pt x="92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64"/>
            <p:cNvSpPr/>
            <p:nvPr/>
          </p:nvSpPr>
          <p:spPr>
            <a:xfrm>
              <a:off x="2264800" y="4630125"/>
              <a:ext cx="62675" cy="39225"/>
            </a:xfrm>
            <a:custGeom>
              <a:avLst/>
              <a:gdLst/>
              <a:ahLst/>
              <a:cxnLst/>
              <a:rect l="l" t="t" r="r" b="b"/>
              <a:pathLst>
                <a:path w="2507" h="1569" extrusionOk="0">
                  <a:moveTo>
                    <a:pt x="1176" y="52"/>
                  </a:moveTo>
                  <a:cubicBezTo>
                    <a:pt x="675" y="87"/>
                    <a:pt x="1" y="1"/>
                    <a:pt x="1" y="813"/>
                  </a:cubicBezTo>
                  <a:cubicBezTo>
                    <a:pt x="1" y="1241"/>
                    <a:pt x="341" y="1568"/>
                    <a:pt x="742" y="1568"/>
                  </a:cubicBezTo>
                  <a:cubicBezTo>
                    <a:pt x="811" y="1568"/>
                    <a:pt x="881" y="1559"/>
                    <a:pt x="951" y="1539"/>
                  </a:cubicBezTo>
                  <a:cubicBezTo>
                    <a:pt x="1077" y="1515"/>
                    <a:pt x="1221" y="1513"/>
                    <a:pt x="1369" y="1513"/>
                  </a:cubicBezTo>
                  <a:cubicBezTo>
                    <a:pt x="1403" y="1513"/>
                    <a:pt x="1437" y="1513"/>
                    <a:pt x="1471" y="1513"/>
                  </a:cubicBezTo>
                  <a:cubicBezTo>
                    <a:pt x="1947" y="1513"/>
                    <a:pt x="2434" y="1491"/>
                    <a:pt x="2472" y="830"/>
                  </a:cubicBezTo>
                  <a:cubicBezTo>
                    <a:pt x="2506" y="52"/>
                    <a:pt x="1781" y="87"/>
                    <a:pt x="1176" y="52"/>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64"/>
            <p:cNvSpPr/>
            <p:nvPr/>
          </p:nvSpPr>
          <p:spPr>
            <a:xfrm>
              <a:off x="1604225" y="2645350"/>
              <a:ext cx="56175" cy="38275"/>
            </a:xfrm>
            <a:custGeom>
              <a:avLst/>
              <a:gdLst/>
              <a:ahLst/>
              <a:cxnLst/>
              <a:rect l="l" t="t" r="r" b="b"/>
              <a:pathLst>
                <a:path w="2247" h="1531" extrusionOk="0">
                  <a:moveTo>
                    <a:pt x="1003" y="1"/>
                  </a:moveTo>
                  <a:cubicBezTo>
                    <a:pt x="536" y="35"/>
                    <a:pt x="0" y="1"/>
                    <a:pt x="17" y="554"/>
                  </a:cubicBezTo>
                  <a:cubicBezTo>
                    <a:pt x="17" y="1297"/>
                    <a:pt x="640" y="1452"/>
                    <a:pt x="1262" y="1522"/>
                  </a:cubicBezTo>
                  <a:cubicBezTo>
                    <a:pt x="1319" y="1528"/>
                    <a:pt x="1377" y="1531"/>
                    <a:pt x="1434" y="1531"/>
                  </a:cubicBezTo>
                  <a:cubicBezTo>
                    <a:pt x="1857" y="1531"/>
                    <a:pt x="2247" y="1352"/>
                    <a:pt x="2247" y="865"/>
                  </a:cubicBezTo>
                  <a:cubicBezTo>
                    <a:pt x="2247" y="18"/>
                    <a:pt x="1504" y="139"/>
                    <a:pt x="100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64"/>
            <p:cNvSpPr/>
            <p:nvPr/>
          </p:nvSpPr>
          <p:spPr>
            <a:xfrm>
              <a:off x="7045475" y="3384250"/>
              <a:ext cx="47375" cy="53550"/>
            </a:xfrm>
            <a:custGeom>
              <a:avLst/>
              <a:gdLst/>
              <a:ahLst/>
              <a:cxnLst/>
              <a:rect l="l" t="t" r="r" b="b"/>
              <a:pathLst>
                <a:path w="1895" h="2142" extrusionOk="0">
                  <a:moveTo>
                    <a:pt x="416" y="1"/>
                  </a:moveTo>
                  <a:cubicBezTo>
                    <a:pt x="93" y="1"/>
                    <a:pt x="0" y="338"/>
                    <a:pt x="63" y="618"/>
                  </a:cubicBezTo>
                  <a:cubicBezTo>
                    <a:pt x="201" y="1292"/>
                    <a:pt x="339" y="2035"/>
                    <a:pt x="1203" y="2139"/>
                  </a:cubicBezTo>
                  <a:cubicBezTo>
                    <a:pt x="1224" y="2141"/>
                    <a:pt x="1245" y="2142"/>
                    <a:pt x="1265" y="2142"/>
                  </a:cubicBezTo>
                  <a:cubicBezTo>
                    <a:pt x="1645" y="2142"/>
                    <a:pt x="1895" y="1835"/>
                    <a:pt x="1895" y="1327"/>
                  </a:cubicBezTo>
                  <a:cubicBezTo>
                    <a:pt x="1670" y="705"/>
                    <a:pt x="1273" y="169"/>
                    <a:pt x="529" y="13"/>
                  </a:cubicBezTo>
                  <a:cubicBezTo>
                    <a:pt x="489" y="5"/>
                    <a:pt x="451" y="1"/>
                    <a:pt x="41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64"/>
            <p:cNvSpPr/>
            <p:nvPr/>
          </p:nvSpPr>
          <p:spPr>
            <a:xfrm>
              <a:off x="4291500" y="1250400"/>
              <a:ext cx="54900" cy="37900"/>
            </a:xfrm>
            <a:custGeom>
              <a:avLst/>
              <a:gdLst/>
              <a:ahLst/>
              <a:cxnLst/>
              <a:rect l="l" t="t" r="r" b="b"/>
              <a:pathLst>
                <a:path w="2196" h="1516" extrusionOk="0">
                  <a:moveTo>
                    <a:pt x="1013" y="0"/>
                  </a:moveTo>
                  <a:cubicBezTo>
                    <a:pt x="676" y="0"/>
                    <a:pt x="369" y="181"/>
                    <a:pt x="190" y="464"/>
                  </a:cubicBezTo>
                  <a:cubicBezTo>
                    <a:pt x="0" y="706"/>
                    <a:pt x="35" y="1034"/>
                    <a:pt x="259" y="1224"/>
                  </a:cubicBezTo>
                  <a:cubicBezTo>
                    <a:pt x="466" y="1444"/>
                    <a:pt x="678" y="1515"/>
                    <a:pt x="892" y="1515"/>
                  </a:cubicBezTo>
                  <a:cubicBezTo>
                    <a:pt x="1233" y="1515"/>
                    <a:pt x="1579" y="1336"/>
                    <a:pt x="1919" y="1293"/>
                  </a:cubicBezTo>
                  <a:cubicBezTo>
                    <a:pt x="2195" y="567"/>
                    <a:pt x="1901" y="153"/>
                    <a:pt x="1175" y="14"/>
                  </a:cubicBezTo>
                  <a:cubicBezTo>
                    <a:pt x="1121" y="5"/>
                    <a:pt x="1066" y="0"/>
                    <a:pt x="101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64"/>
            <p:cNvSpPr/>
            <p:nvPr/>
          </p:nvSpPr>
          <p:spPr>
            <a:xfrm>
              <a:off x="6323375" y="3314875"/>
              <a:ext cx="50125" cy="37325"/>
            </a:xfrm>
            <a:custGeom>
              <a:avLst/>
              <a:gdLst/>
              <a:ahLst/>
              <a:cxnLst/>
              <a:rect l="l" t="t" r="r" b="b"/>
              <a:pathLst>
                <a:path w="2005" h="1493" extrusionOk="0">
                  <a:moveTo>
                    <a:pt x="754" y="1"/>
                  </a:moveTo>
                  <a:cubicBezTo>
                    <a:pt x="409" y="1"/>
                    <a:pt x="93" y="129"/>
                    <a:pt x="52" y="542"/>
                  </a:cubicBezTo>
                  <a:cubicBezTo>
                    <a:pt x="0" y="1198"/>
                    <a:pt x="536" y="1371"/>
                    <a:pt x="1106" y="1492"/>
                  </a:cubicBezTo>
                  <a:cubicBezTo>
                    <a:pt x="1504" y="1475"/>
                    <a:pt x="1988" y="1440"/>
                    <a:pt x="1988" y="905"/>
                  </a:cubicBezTo>
                  <a:cubicBezTo>
                    <a:pt x="2005" y="317"/>
                    <a:pt x="1504" y="110"/>
                    <a:pt x="1020" y="23"/>
                  </a:cubicBezTo>
                  <a:cubicBezTo>
                    <a:pt x="932" y="9"/>
                    <a:pt x="842" y="1"/>
                    <a:pt x="75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64"/>
            <p:cNvSpPr/>
            <p:nvPr/>
          </p:nvSpPr>
          <p:spPr>
            <a:xfrm>
              <a:off x="6680225" y="1890750"/>
              <a:ext cx="46075" cy="42200"/>
            </a:xfrm>
            <a:custGeom>
              <a:avLst/>
              <a:gdLst/>
              <a:ahLst/>
              <a:cxnLst/>
              <a:rect l="l" t="t" r="r" b="b"/>
              <a:pathLst>
                <a:path w="1843" h="1688" extrusionOk="0">
                  <a:moveTo>
                    <a:pt x="1376" y="1"/>
                  </a:moveTo>
                  <a:cubicBezTo>
                    <a:pt x="1345" y="1"/>
                    <a:pt x="1312" y="4"/>
                    <a:pt x="1280" y="11"/>
                  </a:cubicBezTo>
                  <a:cubicBezTo>
                    <a:pt x="675" y="29"/>
                    <a:pt x="156" y="478"/>
                    <a:pt x="70" y="1083"/>
                  </a:cubicBezTo>
                  <a:cubicBezTo>
                    <a:pt x="1" y="1446"/>
                    <a:pt x="208" y="1670"/>
                    <a:pt x="675" y="1688"/>
                  </a:cubicBezTo>
                  <a:cubicBezTo>
                    <a:pt x="1193" y="1480"/>
                    <a:pt x="1643" y="1135"/>
                    <a:pt x="1781" y="513"/>
                  </a:cubicBezTo>
                  <a:cubicBezTo>
                    <a:pt x="1843" y="250"/>
                    <a:pt x="1642" y="1"/>
                    <a:pt x="137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64"/>
            <p:cNvSpPr/>
            <p:nvPr/>
          </p:nvSpPr>
          <p:spPr>
            <a:xfrm>
              <a:off x="3550975" y="1955400"/>
              <a:ext cx="53600" cy="126175"/>
            </a:xfrm>
            <a:custGeom>
              <a:avLst/>
              <a:gdLst/>
              <a:ahLst/>
              <a:cxnLst/>
              <a:rect l="l" t="t" r="r" b="b"/>
              <a:pathLst>
                <a:path w="2144" h="5047" extrusionOk="0">
                  <a:moveTo>
                    <a:pt x="1297" y="0"/>
                  </a:moveTo>
                  <a:cubicBezTo>
                    <a:pt x="778" y="0"/>
                    <a:pt x="260" y="363"/>
                    <a:pt x="364" y="795"/>
                  </a:cubicBezTo>
                  <a:cubicBezTo>
                    <a:pt x="640" y="1850"/>
                    <a:pt x="122" y="2731"/>
                    <a:pt x="1" y="3491"/>
                  </a:cubicBezTo>
                  <a:cubicBezTo>
                    <a:pt x="70" y="4338"/>
                    <a:pt x="1" y="5047"/>
                    <a:pt x="951" y="5047"/>
                  </a:cubicBezTo>
                  <a:cubicBezTo>
                    <a:pt x="1781" y="5047"/>
                    <a:pt x="1971" y="4476"/>
                    <a:pt x="2040" y="3785"/>
                  </a:cubicBezTo>
                  <a:cubicBezTo>
                    <a:pt x="2144" y="2748"/>
                    <a:pt x="1642" y="1746"/>
                    <a:pt x="1936" y="692"/>
                  </a:cubicBezTo>
                  <a:cubicBezTo>
                    <a:pt x="2023" y="381"/>
                    <a:pt x="1712" y="0"/>
                    <a:pt x="12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64"/>
            <p:cNvSpPr/>
            <p:nvPr/>
          </p:nvSpPr>
          <p:spPr>
            <a:xfrm>
              <a:off x="3910000" y="2161475"/>
              <a:ext cx="93775" cy="45400"/>
            </a:xfrm>
            <a:custGeom>
              <a:avLst/>
              <a:gdLst/>
              <a:ahLst/>
              <a:cxnLst/>
              <a:rect l="l" t="t" r="r" b="b"/>
              <a:pathLst>
                <a:path w="3751" h="1816" extrusionOk="0">
                  <a:moveTo>
                    <a:pt x="1383" y="1"/>
                  </a:moveTo>
                  <a:cubicBezTo>
                    <a:pt x="778" y="87"/>
                    <a:pt x="1" y="18"/>
                    <a:pt x="122" y="640"/>
                  </a:cubicBezTo>
                  <a:cubicBezTo>
                    <a:pt x="329" y="1625"/>
                    <a:pt x="1297" y="1815"/>
                    <a:pt x="2195" y="1815"/>
                  </a:cubicBezTo>
                  <a:cubicBezTo>
                    <a:pt x="2835" y="1815"/>
                    <a:pt x="3751" y="1712"/>
                    <a:pt x="3613" y="951"/>
                  </a:cubicBezTo>
                  <a:cubicBezTo>
                    <a:pt x="3466" y="240"/>
                    <a:pt x="2970" y="188"/>
                    <a:pt x="2455" y="188"/>
                  </a:cubicBezTo>
                  <a:cubicBezTo>
                    <a:pt x="2366" y="188"/>
                    <a:pt x="2276" y="189"/>
                    <a:pt x="2187" y="189"/>
                  </a:cubicBezTo>
                  <a:cubicBezTo>
                    <a:pt x="1880" y="189"/>
                    <a:pt x="1588" y="170"/>
                    <a:pt x="138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64"/>
            <p:cNvSpPr/>
            <p:nvPr/>
          </p:nvSpPr>
          <p:spPr>
            <a:xfrm>
              <a:off x="4125600" y="2173875"/>
              <a:ext cx="50575" cy="37600"/>
            </a:xfrm>
            <a:custGeom>
              <a:avLst/>
              <a:gdLst/>
              <a:ahLst/>
              <a:cxnLst/>
              <a:rect l="l" t="t" r="r" b="b"/>
              <a:pathLst>
                <a:path w="2023" h="1504" extrusionOk="0">
                  <a:moveTo>
                    <a:pt x="1294" y="1"/>
                  </a:moveTo>
                  <a:cubicBezTo>
                    <a:pt x="1249" y="1"/>
                    <a:pt x="1204" y="3"/>
                    <a:pt x="1158" y="6"/>
                  </a:cubicBezTo>
                  <a:cubicBezTo>
                    <a:pt x="691" y="144"/>
                    <a:pt x="0" y="109"/>
                    <a:pt x="17" y="904"/>
                  </a:cubicBezTo>
                  <a:cubicBezTo>
                    <a:pt x="17" y="1352"/>
                    <a:pt x="364" y="1503"/>
                    <a:pt x="748" y="1503"/>
                  </a:cubicBezTo>
                  <a:cubicBezTo>
                    <a:pt x="809" y="1503"/>
                    <a:pt x="872" y="1499"/>
                    <a:pt x="933" y="1492"/>
                  </a:cubicBezTo>
                  <a:cubicBezTo>
                    <a:pt x="1486" y="1440"/>
                    <a:pt x="2022" y="1233"/>
                    <a:pt x="2022" y="593"/>
                  </a:cubicBezTo>
                  <a:cubicBezTo>
                    <a:pt x="2022" y="156"/>
                    <a:pt x="1711" y="1"/>
                    <a:pt x="12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64"/>
            <p:cNvSpPr/>
            <p:nvPr/>
          </p:nvSpPr>
          <p:spPr>
            <a:xfrm>
              <a:off x="3415775" y="2038325"/>
              <a:ext cx="44925" cy="38175"/>
            </a:xfrm>
            <a:custGeom>
              <a:avLst/>
              <a:gdLst/>
              <a:ahLst/>
              <a:cxnLst/>
              <a:rect l="l" t="t" r="r" b="b"/>
              <a:pathLst>
                <a:path w="1797" h="1527" extrusionOk="0">
                  <a:moveTo>
                    <a:pt x="812" y="0"/>
                  </a:moveTo>
                  <a:cubicBezTo>
                    <a:pt x="383" y="0"/>
                    <a:pt x="1" y="211"/>
                    <a:pt x="34" y="710"/>
                  </a:cubicBezTo>
                  <a:cubicBezTo>
                    <a:pt x="34" y="1164"/>
                    <a:pt x="400" y="1527"/>
                    <a:pt x="845" y="1527"/>
                  </a:cubicBezTo>
                  <a:cubicBezTo>
                    <a:pt x="874" y="1527"/>
                    <a:pt x="903" y="1525"/>
                    <a:pt x="933" y="1522"/>
                  </a:cubicBezTo>
                  <a:cubicBezTo>
                    <a:pt x="1382" y="1522"/>
                    <a:pt x="1745" y="1315"/>
                    <a:pt x="1797" y="796"/>
                  </a:cubicBezTo>
                  <a:cubicBezTo>
                    <a:pt x="1745" y="226"/>
                    <a:pt x="1330" y="19"/>
                    <a:pt x="864" y="1"/>
                  </a:cubicBezTo>
                  <a:cubicBezTo>
                    <a:pt x="847" y="1"/>
                    <a:pt x="829" y="0"/>
                    <a:pt x="81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3" name="Google Shape;1293;p64"/>
          <p:cNvGrpSpPr/>
          <p:nvPr/>
        </p:nvGrpSpPr>
        <p:grpSpPr>
          <a:xfrm>
            <a:off x="479288" y="4056600"/>
            <a:ext cx="467875" cy="467850"/>
            <a:chOff x="5425700" y="2807450"/>
            <a:chExt cx="467875" cy="467850"/>
          </a:xfrm>
        </p:grpSpPr>
        <p:sp>
          <p:nvSpPr>
            <p:cNvPr id="1294" name="Google Shape;1294;p64"/>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64"/>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64"/>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64"/>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64"/>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64"/>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64"/>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64"/>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2" name="Google Shape;1302;p64"/>
          <p:cNvGrpSpPr/>
          <p:nvPr/>
        </p:nvGrpSpPr>
        <p:grpSpPr>
          <a:xfrm>
            <a:off x="8196825" y="1084300"/>
            <a:ext cx="467875" cy="467850"/>
            <a:chOff x="5425700" y="2807450"/>
            <a:chExt cx="467875" cy="467850"/>
          </a:xfrm>
        </p:grpSpPr>
        <p:sp>
          <p:nvSpPr>
            <p:cNvPr id="1303" name="Google Shape;1303;p64"/>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64"/>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64"/>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64"/>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64"/>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64"/>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64"/>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64"/>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311" name="Google Shape;1311;p64"/>
          <p:cNvCxnSpPr/>
          <p:nvPr/>
        </p:nvCxnSpPr>
        <p:spPr>
          <a:xfrm flipH="1">
            <a:off x="3207025" y="1880800"/>
            <a:ext cx="2982900" cy="334500"/>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1312" name="Google Shape;1312;p64"/>
          <p:cNvCxnSpPr>
            <a:stCxn id="1238" idx="3"/>
          </p:cNvCxnSpPr>
          <p:nvPr/>
        </p:nvCxnSpPr>
        <p:spPr>
          <a:xfrm rot="10800000">
            <a:off x="3042956" y="2560256"/>
            <a:ext cx="3192993" cy="348289"/>
          </a:xfrm>
          <a:prstGeom prst="bentConnector3">
            <a:avLst>
              <a:gd name="adj1" fmla="val 50000"/>
            </a:avLst>
          </a:prstGeom>
          <a:noFill/>
          <a:ln w="9525" cap="flat" cmpd="sng">
            <a:solidFill>
              <a:schemeClr val="dk1"/>
            </a:solidFill>
            <a:prstDash val="solid"/>
            <a:round/>
            <a:headEnd type="none" w="med" len="med"/>
            <a:tailEnd type="triangle" w="med" len="med"/>
          </a:ln>
        </p:spPr>
      </p:cxnSp>
      <p:cxnSp>
        <p:nvCxnSpPr>
          <p:cNvPr id="1313" name="Google Shape;1313;p64"/>
          <p:cNvCxnSpPr/>
          <p:nvPr/>
        </p:nvCxnSpPr>
        <p:spPr>
          <a:xfrm rot="10800000">
            <a:off x="1986500" y="3290950"/>
            <a:ext cx="4239600" cy="614700"/>
          </a:xfrm>
          <a:prstGeom prst="bentConnector3">
            <a:avLst>
              <a:gd name="adj1" fmla="val 50000"/>
            </a:avLst>
          </a:prstGeom>
          <a:noFill/>
          <a:ln w="9525" cap="flat" cmpd="sng">
            <a:solidFill>
              <a:schemeClr val="dk1"/>
            </a:solidFill>
            <a:prstDash val="solid"/>
            <a:round/>
            <a:headEnd type="none" w="med" len="med"/>
            <a:tailEnd type="triangle" w="med" len="med"/>
          </a:ln>
        </p:spPr>
      </p:cxn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7"/>
        <p:cNvGrpSpPr/>
        <p:nvPr/>
      </p:nvGrpSpPr>
      <p:grpSpPr>
        <a:xfrm>
          <a:off x="0" y="0"/>
          <a:ext cx="0" cy="0"/>
          <a:chOff x="0" y="0"/>
          <a:chExt cx="0" cy="0"/>
        </a:xfrm>
      </p:grpSpPr>
      <p:sp>
        <p:nvSpPr>
          <p:cNvPr id="1318" name="Google Shape;1318;p65"/>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 timeline always works well</a:t>
            </a:r>
            <a:endParaRPr/>
          </a:p>
        </p:txBody>
      </p:sp>
      <p:cxnSp>
        <p:nvCxnSpPr>
          <p:cNvPr id="1319" name="Google Shape;1319;p65"/>
          <p:cNvCxnSpPr>
            <a:stCxn id="1320" idx="1"/>
            <a:endCxn id="1321" idx="3"/>
          </p:cNvCxnSpPr>
          <p:nvPr/>
        </p:nvCxnSpPr>
        <p:spPr>
          <a:xfrm>
            <a:off x="6054481" y="2221875"/>
            <a:ext cx="955800" cy="0"/>
          </a:xfrm>
          <a:prstGeom prst="straightConnector1">
            <a:avLst/>
          </a:prstGeom>
          <a:noFill/>
          <a:ln w="9525" cap="flat" cmpd="sng">
            <a:solidFill>
              <a:schemeClr val="dk1"/>
            </a:solidFill>
            <a:prstDash val="solid"/>
            <a:round/>
            <a:headEnd type="none" w="med" len="med"/>
            <a:tailEnd type="none" w="med" len="med"/>
          </a:ln>
        </p:spPr>
      </p:cxnSp>
      <p:cxnSp>
        <p:nvCxnSpPr>
          <p:cNvPr id="1322" name="Google Shape;1322;p65"/>
          <p:cNvCxnSpPr>
            <a:stCxn id="1323" idx="1"/>
            <a:endCxn id="1320" idx="3"/>
          </p:cNvCxnSpPr>
          <p:nvPr/>
        </p:nvCxnSpPr>
        <p:spPr>
          <a:xfrm>
            <a:off x="4099331" y="2221875"/>
            <a:ext cx="955800" cy="0"/>
          </a:xfrm>
          <a:prstGeom prst="straightConnector1">
            <a:avLst/>
          </a:prstGeom>
          <a:noFill/>
          <a:ln w="9525" cap="flat" cmpd="sng">
            <a:solidFill>
              <a:schemeClr val="dk1"/>
            </a:solidFill>
            <a:prstDash val="solid"/>
            <a:round/>
            <a:headEnd type="none" w="med" len="med"/>
            <a:tailEnd type="none" w="med" len="med"/>
          </a:ln>
        </p:spPr>
      </p:cxnSp>
      <p:cxnSp>
        <p:nvCxnSpPr>
          <p:cNvPr id="1324" name="Google Shape;1324;p65"/>
          <p:cNvCxnSpPr>
            <a:stCxn id="1325" idx="1"/>
            <a:endCxn id="1323" idx="3"/>
          </p:cNvCxnSpPr>
          <p:nvPr/>
        </p:nvCxnSpPr>
        <p:spPr>
          <a:xfrm>
            <a:off x="2144181" y="2221875"/>
            <a:ext cx="955800" cy="0"/>
          </a:xfrm>
          <a:prstGeom prst="straightConnector1">
            <a:avLst/>
          </a:prstGeom>
          <a:noFill/>
          <a:ln w="9525" cap="flat" cmpd="sng">
            <a:solidFill>
              <a:schemeClr val="dk1"/>
            </a:solidFill>
            <a:prstDash val="solid"/>
            <a:round/>
            <a:headEnd type="none" w="med" len="med"/>
            <a:tailEnd type="none" w="med" len="med"/>
          </a:ln>
        </p:spPr>
      </p:cxnSp>
      <p:sp>
        <p:nvSpPr>
          <p:cNvPr id="1326" name="Google Shape;1326;p65"/>
          <p:cNvSpPr txBox="1"/>
          <p:nvPr/>
        </p:nvSpPr>
        <p:spPr>
          <a:xfrm flipH="1">
            <a:off x="930081" y="2965700"/>
            <a:ext cx="14289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300" b="1">
                <a:solidFill>
                  <a:schemeClr val="lt1"/>
                </a:solidFill>
                <a:latin typeface="Space Grotesk"/>
                <a:ea typeface="Space Grotesk"/>
                <a:cs typeface="Space Grotesk"/>
                <a:sym typeface="Space Grotesk"/>
              </a:rPr>
              <a:t>Venus</a:t>
            </a:r>
            <a:endParaRPr sz="2300" b="1">
              <a:solidFill>
                <a:schemeClr val="lt1"/>
              </a:solidFill>
              <a:latin typeface="Space Grotesk"/>
              <a:ea typeface="Space Grotesk"/>
              <a:cs typeface="Space Grotesk"/>
              <a:sym typeface="Space Grotesk"/>
            </a:endParaRPr>
          </a:p>
        </p:txBody>
      </p:sp>
      <p:sp>
        <p:nvSpPr>
          <p:cNvPr id="1327" name="Google Shape;1327;p65"/>
          <p:cNvSpPr txBox="1"/>
          <p:nvPr/>
        </p:nvSpPr>
        <p:spPr>
          <a:xfrm flipH="1">
            <a:off x="930081" y="3246150"/>
            <a:ext cx="1428900" cy="81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naheim"/>
                <a:ea typeface="Anaheim"/>
                <a:cs typeface="Anaheim"/>
                <a:sym typeface="Anaheim"/>
              </a:rPr>
              <a:t>Venus is the second planet from the Sun</a:t>
            </a:r>
            <a:endParaRPr>
              <a:solidFill>
                <a:schemeClr val="dk1"/>
              </a:solidFill>
              <a:latin typeface="Anaheim"/>
              <a:ea typeface="Anaheim"/>
              <a:cs typeface="Anaheim"/>
              <a:sym typeface="Anaheim"/>
            </a:endParaRPr>
          </a:p>
        </p:txBody>
      </p:sp>
      <p:sp>
        <p:nvSpPr>
          <p:cNvPr id="1328" name="Google Shape;1328;p65"/>
          <p:cNvSpPr txBox="1"/>
          <p:nvPr/>
        </p:nvSpPr>
        <p:spPr>
          <a:xfrm flipH="1">
            <a:off x="2885231" y="2965700"/>
            <a:ext cx="14289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300" b="1">
                <a:solidFill>
                  <a:schemeClr val="lt1"/>
                </a:solidFill>
                <a:latin typeface="Space Grotesk"/>
                <a:ea typeface="Space Grotesk"/>
                <a:cs typeface="Space Grotesk"/>
                <a:sym typeface="Space Grotesk"/>
              </a:rPr>
              <a:t>Mercury</a:t>
            </a:r>
            <a:endParaRPr sz="2300" b="1">
              <a:solidFill>
                <a:schemeClr val="lt1"/>
              </a:solidFill>
              <a:latin typeface="Space Grotesk"/>
              <a:ea typeface="Space Grotesk"/>
              <a:cs typeface="Space Grotesk"/>
              <a:sym typeface="Space Grotesk"/>
            </a:endParaRPr>
          </a:p>
        </p:txBody>
      </p:sp>
      <p:sp>
        <p:nvSpPr>
          <p:cNvPr id="1329" name="Google Shape;1329;p65"/>
          <p:cNvSpPr txBox="1"/>
          <p:nvPr/>
        </p:nvSpPr>
        <p:spPr>
          <a:xfrm flipH="1">
            <a:off x="2885231" y="3246150"/>
            <a:ext cx="1428900" cy="81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naheim"/>
                <a:ea typeface="Anaheim"/>
                <a:cs typeface="Anaheim"/>
                <a:sym typeface="Anaheim"/>
              </a:rPr>
              <a:t>Mercury is the closest planet to the Sun</a:t>
            </a:r>
            <a:endParaRPr>
              <a:solidFill>
                <a:schemeClr val="dk1"/>
              </a:solidFill>
              <a:latin typeface="Anaheim"/>
              <a:ea typeface="Anaheim"/>
              <a:cs typeface="Anaheim"/>
              <a:sym typeface="Anaheim"/>
            </a:endParaRPr>
          </a:p>
        </p:txBody>
      </p:sp>
      <p:sp>
        <p:nvSpPr>
          <p:cNvPr id="1330" name="Google Shape;1330;p65"/>
          <p:cNvSpPr txBox="1"/>
          <p:nvPr/>
        </p:nvSpPr>
        <p:spPr>
          <a:xfrm flipH="1">
            <a:off x="4840381" y="2965700"/>
            <a:ext cx="14289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300" b="1">
                <a:solidFill>
                  <a:schemeClr val="lt1"/>
                </a:solidFill>
                <a:latin typeface="Space Grotesk"/>
                <a:ea typeface="Space Grotesk"/>
                <a:cs typeface="Space Grotesk"/>
                <a:sym typeface="Space Grotesk"/>
              </a:rPr>
              <a:t>Mars</a:t>
            </a:r>
            <a:endParaRPr sz="2300" b="1">
              <a:solidFill>
                <a:schemeClr val="lt1"/>
              </a:solidFill>
              <a:latin typeface="Space Grotesk"/>
              <a:ea typeface="Space Grotesk"/>
              <a:cs typeface="Space Grotesk"/>
              <a:sym typeface="Space Grotesk"/>
            </a:endParaRPr>
          </a:p>
        </p:txBody>
      </p:sp>
      <p:sp>
        <p:nvSpPr>
          <p:cNvPr id="1331" name="Google Shape;1331;p65"/>
          <p:cNvSpPr txBox="1"/>
          <p:nvPr/>
        </p:nvSpPr>
        <p:spPr>
          <a:xfrm flipH="1">
            <a:off x="4840381" y="3246150"/>
            <a:ext cx="1428900" cy="81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naheim"/>
                <a:ea typeface="Anaheim"/>
                <a:cs typeface="Anaheim"/>
                <a:sym typeface="Anaheim"/>
              </a:rPr>
              <a:t>Despite being red, Mars is a very cold place</a:t>
            </a:r>
            <a:endParaRPr>
              <a:solidFill>
                <a:schemeClr val="dk1"/>
              </a:solidFill>
              <a:latin typeface="Anaheim"/>
              <a:ea typeface="Anaheim"/>
              <a:cs typeface="Anaheim"/>
              <a:sym typeface="Anaheim"/>
            </a:endParaRPr>
          </a:p>
        </p:txBody>
      </p:sp>
      <p:sp>
        <p:nvSpPr>
          <p:cNvPr id="1332" name="Google Shape;1332;p65"/>
          <p:cNvSpPr txBox="1"/>
          <p:nvPr/>
        </p:nvSpPr>
        <p:spPr>
          <a:xfrm flipH="1">
            <a:off x="6795531" y="2965700"/>
            <a:ext cx="14289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300" b="1">
                <a:solidFill>
                  <a:schemeClr val="lt1"/>
                </a:solidFill>
                <a:latin typeface="Space Grotesk"/>
                <a:ea typeface="Space Grotesk"/>
                <a:cs typeface="Space Grotesk"/>
                <a:sym typeface="Space Grotesk"/>
              </a:rPr>
              <a:t>Jupiter</a:t>
            </a:r>
            <a:endParaRPr sz="2300" b="1">
              <a:solidFill>
                <a:schemeClr val="lt1"/>
              </a:solidFill>
              <a:latin typeface="Space Grotesk"/>
              <a:ea typeface="Space Grotesk"/>
              <a:cs typeface="Space Grotesk"/>
              <a:sym typeface="Space Grotesk"/>
            </a:endParaRPr>
          </a:p>
        </p:txBody>
      </p:sp>
      <p:sp>
        <p:nvSpPr>
          <p:cNvPr id="1333" name="Google Shape;1333;p65"/>
          <p:cNvSpPr txBox="1"/>
          <p:nvPr/>
        </p:nvSpPr>
        <p:spPr>
          <a:xfrm flipH="1">
            <a:off x="6795531" y="3246150"/>
            <a:ext cx="1428900" cy="814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rgbClr val="191919"/>
                </a:solidFill>
                <a:latin typeface="Anaheim"/>
                <a:ea typeface="Anaheim"/>
                <a:cs typeface="Anaheim"/>
                <a:sym typeface="Anaheim"/>
              </a:rPr>
              <a:t>Jupiter is the biggest planet of them all</a:t>
            </a:r>
            <a:endParaRPr>
              <a:solidFill>
                <a:schemeClr val="dk1"/>
              </a:solidFill>
              <a:latin typeface="Anaheim"/>
              <a:ea typeface="Anaheim"/>
              <a:cs typeface="Anaheim"/>
              <a:sym typeface="Anaheim"/>
            </a:endParaRPr>
          </a:p>
        </p:txBody>
      </p:sp>
      <p:sp>
        <p:nvSpPr>
          <p:cNvPr id="1325" name="Google Shape;1325;p65"/>
          <p:cNvSpPr txBox="1"/>
          <p:nvPr/>
        </p:nvSpPr>
        <p:spPr>
          <a:xfrm flipH="1">
            <a:off x="1144881" y="1938975"/>
            <a:ext cx="999300" cy="5658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a:solidFill>
                  <a:schemeClr val="dk1"/>
                </a:solidFill>
                <a:latin typeface="Space Grotesk"/>
                <a:ea typeface="Space Grotesk"/>
                <a:cs typeface="Space Grotesk"/>
                <a:sym typeface="Space Grotesk"/>
              </a:rPr>
              <a:t>01</a:t>
            </a:r>
            <a:endParaRPr sz="3200" b="1">
              <a:solidFill>
                <a:schemeClr val="dk1"/>
              </a:solidFill>
              <a:latin typeface="Space Grotesk"/>
              <a:ea typeface="Space Grotesk"/>
              <a:cs typeface="Space Grotesk"/>
              <a:sym typeface="Space Grotesk"/>
            </a:endParaRPr>
          </a:p>
        </p:txBody>
      </p:sp>
      <p:sp>
        <p:nvSpPr>
          <p:cNvPr id="1323" name="Google Shape;1323;p65"/>
          <p:cNvSpPr txBox="1"/>
          <p:nvPr/>
        </p:nvSpPr>
        <p:spPr>
          <a:xfrm flipH="1">
            <a:off x="3100031" y="1938975"/>
            <a:ext cx="999300" cy="5658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a:solidFill>
                  <a:schemeClr val="dk1"/>
                </a:solidFill>
                <a:latin typeface="Space Grotesk"/>
                <a:ea typeface="Space Grotesk"/>
                <a:cs typeface="Space Grotesk"/>
                <a:sym typeface="Space Grotesk"/>
              </a:rPr>
              <a:t>02</a:t>
            </a:r>
            <a:endParaRPr sz="3200" b="1">
              <a:solidFill>
                <a:schemeClr val="dk1"/>
              </a:solidFill>
              <a:latin typeface="Space Grotesk"/>
              <a:ea typeface="Space Grotesk"/>
              <a:cs typeface="Space Grotesk"/>
              <a:sym typeface="Space Grotesk"/>
            </a:endParaRPr>
          </a:p>
        </p:txBody>
      </p:sp>
      <p:sp>
        <p:nvSpPr>
          <p:cNvPr id="1320" name="Google Shape;1320;p65"/>
          <p:cNvSpPr txBox="1"/>
          <p:nvPr/>
        </p:nvSpPr>
        <p:spPr>
          <a:xfrm flipH="1">
            <a:off x="5055181" y="1938975"/>
            <a:ext cx="999300" cy="5658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a:solidFill>
                  <a:schemeClr val="dk1"/>
                </a:solidFill>
                <a:latin typeface="Space Grotesk"/>
                <a:ea typeface="Space Grotesk"/>
                <a:cs typeface="Space Grotesk"/>
                <a:sym typeface="Space Grotesk"/>
              </a:rPr>
              <a:t>03</a:t>
            </a:r>
            <a:endParaRPr sz="3200" b="1">
              <a:solidFill>
                <a:schemeClr val="dk1"/>
              </a:solidFill>
              <a:latin typeface="Space Grotesk"/>
              <a:ea typeface="Space Grotesk"/>
              <a:cs typeface="Space Grotesk"/>
              <a:sym typeface="Space Grotesk"/>
            </a:endParaRPr>
          </a:p>
        </p:txBody>
      </p:sp>
      <p:sp>
        <p:nvSpPr>
          <p:cNvPr id="1321" name="Google Shape;1321;p65"/>
          <p:cNvSpPr txBox="1"/>
          <p:nvPr/>
        </p:nvSpPr>
        <p:spPr>
          <a:xfrm flipH="1">
            <a:off x="7010331" y="1938975"/>
            <a:ext cx="999300" cy="565800"/>
          </a:xfrm>
          <a:prstGeom prst="rect">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a:solidFill>
                  <a:schemeClr val="dk1"/>
                </a:solidFill>
                <a:latin typeface="Space Grotesk"/>
                <a:ea typeface="Space Grotesk"/>
                <a:cs typeface="Space Grotesk"/>
                <a:sym typeface="Space Grotesk"/>
              </a:rPr>
              <a:t>04</a:t>
            </a:r>
            <a:endParaRPr sz="3200" b="1">
              <a:solidFill>
                <a:schemeClr val="dk1"/>
              </a:solidFill>
              <a:latin typeface="Space Grotesk"/>
              <a:ea typeface="Space Grotesk"/>
              <a:cs typeface="Space Grotesk"/>
              <a:sym typeface="Space Grotesk"/>
            </a:endParaRPr>
          </a:p>
        </p:txBody>
      </p:sp>
      <p:grpSp>
        <p:nvGrpSpPr>
          <p:cNvPr id="1334" name="Google Shape;1334;p65"/>
          <p:cNvGrpSpPr/>
          <p:nvPr/>
        </p:nvGrpSpPr>
        <p:grpSpPr>
          <a:xfrm flipH="1">
            <a:off x="8141376" y="4336817"/>
            <a:ext cx="578775" cy="525200"/>
            <a:chOff x="1698875" y="1584550"/>
            <a:chExt cx="578775" cy="525200"/>
          </a:xfrm>
        </p:grpSpPr>
        <p:sp>
          <p:nvSpPr>
            <p:cNvPr id="1335" name="Google Shape;1335;p65"/>
            <p:cNvSpPr/>
            <p:nvPr/>
          </p:nvSpPr>
          <p:spPr>
            <a:xfrm>
              <a:off x="1698875" y="1584550"/>
              <a:ext cx="578775" cy="394825"/>
            </a:xfrm>
            <a:custGeom>
              <a:avLst/>
              <a:gdLst/>
              <a:ahLst/>
              <a:cxnLst/>
              <a:rect l="l" t="t" r="r" b="b"/>
              <a:pathLst>
                <a:path w="23151" h="15793" extrusionOk="0">
                  <a:moveTo>
                    <a:pt x="18824" y="1"/>
                  </a:moveTo>
                  <a:cubicBezTo>
                    <a:pt x="9978" y="1"/>
                    <a:pt x="2000" y="6135"/>
                    <a:pt x="34" y="15126"/>
                  </a:cubicBezTo>
                  <a:cubicBezTo>
                    <a:pt x="1" y="15192"/>
                    <a:pt x="1" y="15293"/>
                    <a:pt x="1" y="15359"/>
                  </a:cubicBezTo>
                  <a:lnTo>
                    <a:pt x="2136" y="15793"/>
                  </a:lnTo>
                  <a:cubicBezTo>
                    <a:pt x="2136" y="15726"/>
                    <a:pt x="2169" y="15659"/>
                    <a:pt x="2169" y="15593"/>
                  </a:cubicBezTo>
                  <a:cubicBezTo>
                    <a:pt x="3170" y="10989"/>
                    <a:pt x="5938" y="7253"/>
                    <a:pt x="9641" y="4885"/>
                  </a:cubicBezTo>
                  <a:cubicBezTo>
                    <a:pt x="12338" y="3169"/>
                    <a:pt x="15522" y="2191"/>
                    <a:pt x="18848" y="2191"/>
                  </a:cubicBezTo>
                  <a:cubicBezTo>
                    <a:pt x="20047" y="2191"/>
                    <a:pt x="21264" y="2318"/>
                    <a:pt x="22484" y="2583"/>
                  </a:cubicBezTo>
                  <a:cubicBezTo>
                    <a:pt x="22550" y="2583"/>
                    <a:pt x="22584" y="2617"/>
                    <a:pt x="22650" y="2650"/>
                  </a:cubicBezTo>
                  <a:lnTo>
                    <a:pt x="23151" y="515"/>
                  </a:lnTo>
                  <a:cubicBezTo>
                    <a:pt x="23084" y="482"/>
                    <a:pt x="23017" y="482"/>
                    <a:pt x="22951" y="449"/>
                  </a:cubicBezTo>
                  <a:cubicBezTo>
                    <a:pt x="21567" y="146"/>
                    <a:pt x="20185" y="1"/>
                    <a:pt x="18824"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65"/>
            <p:cNvSpPr/>
            <p:nvPr/>
          </p:nvSpPr>
          <p:spPr>
            <a:xfrm>
              <a:off x="1840650" y="1729825"/>
              <a:ext cx="404475" cy="278750"/>
            </a:xfrm>
            <a:custGeom>
              <a:avLst/>
              <a:gdLst/>
              <a:ahLst/>
              <a:cxnLst/>
              <a:rect l="l" t="t" r="r" b="b"/>
              <a:pathLst>
                <a:path w="16179" h="11150" extrusionOk="0">
                  <a:moveTo>
                    <a:pt x="13147" y="0"/>
                  </a:moveTo>
                  <a:cubicBezTo>
                    <a:pt x="6969" y="0"/>
                    <a:pt x="1394" y="4271"/>
                    <a:pt x="34" y="10549"/>
                  </a:cubicBezTo>
                  <a:cubicBezTo>
                    <a:pt x="34" y="10616"/>
                    <a:pt x="34" y="10649"/>
                    <a:pt x="1" y="10716"/>
                  </a:cubicBezTo>
                  <a:lnTo>
                    <a:pt x="2135" y="11149"/>
                  </a:lnTo>
                  <a:cubicBezTo>
                    <a:pt x="2169" y="11116"/>
                    <a:pt x="2169" y="11083"/>
                    <a:pt x="2169" y="11016"/>
                  </a:cubicBezTo>
                  <a:cubicBezTo>
                    <a:pt x="2836" y="8014"/>
                    <a:pt x="4671" y="5512"/>
                    <a:pt x="7072" y="3978"/>
                  </a:cubicBezTo>
                  <a:cubicBezTo>
                    <a:pt x="8859" y="2827"/>
                    <a:pt x="10968" y="2180"/>
                    <a:pt x="13150" y="2180"/>
                  </a:cubicBezTo>
                  <a:cubicBezTo>
                    <a:pt x="13943" y="2180"/>
                    <a:pt x="14745" y="2265"/>
                    <a:pt x="15545" y="2443"/>
                  </a:cubicBezTo>
                  <a:cubicBezTo>
                    <a:pt x="15612" y="2443"/>
                    <a:pt x="15645" y="2476"/>
                    <a:pt x="15678" y="2476"/>
                  </a:cubicBezTo>
                  <a:lnTo>
                    <a:pt x="16179" y="342"/>
                  </a:lnTo>
                  <a:cubicBezTo>
                    <a:pt x="16112" y="342"/>
                    <a:pt x="16079" y="308"/>
                    <a:pt x="16012" y="308"/>
                  </a:cubicBezTo>
                  <a:cubicBezTo>
                    <a:pt x="15052" y="100"/>
                    <a:pt x="14092" y="0"/>
                    <a:pt x="13147" y="0"/>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65"/>
            <p:cNvSpPr/>
            <p:nvPr/>
          </p:nvSpPr>
          <p:spPr>
            <a:xfrm>
              <a:off x="1974075" y="1866325"/>
              <a:ext cx="240200" cy="169775"/>
            </a:xfrm>
            <a:custGeom>
              <a:avLst/>
              <a:gdLst/>
              <a:ahLst/>
              <a:cxnLst/>
              <a:rect l="l" t="t" r="r" b="b"/>
              <a:pathLst>
                <a:path w="9608" h="6791" extrusionOk="0">
                  <a:moveTo>
                    <a:pt x="7806" y="1"/>
                  </a:moveTo>
                  <a:cubicBezTo>
                    <a:pt x="4158" y="1"/>
                    <a:pt x="843" y="2527"/>
                    <a:pt x="34" y="6256"/>
                  </a:cubicBezTo>
                  <a:cubicBezTo>
                    <a:pt x="34" y="6290"/>
                    <a:pt x="34" y="6323"/>
                    <a:pt x="1" y="6357"/>
                  </a:cubicBezTo>
                  <a:lnTo>
                    <a:pt x="2169" y="6790"/>
                  </a:lnTo>
                  <a:cubicBezTo>
                    <a:pt x="2169" y="6757"/>
                    <a:pt x="2169" y="6757"/>
                    <a:pt x="2169" y="6723"/>
                  </a:cubicBezTo>
                  <a:cubicBezTo>
                    <a:pt x="2503" y="5189"/>
                    <a:pt x="3437" y="3888"/>
                    <a:pt x="4704" y="3088"/>
                  </a:cubicBezTo>
                  <a:cubicBezTo>
                    <a:pt x="5604" y="2504"/>
                    <a:pt x="6681" y="2186"/>
                    <a:pt x="7794" y="2186"/>
                  </a:cubicBezTo>
                  <a:cubicBezTo>
                    <a:pt x="8207" y="2186"/>
                    <a:pt x="8625" y="2230"/>
                    <a:pt x="9041" y="2320"/>
                  </a:cubicBezTo>
                  <a:lnTo>
                    <a:pt x="9107" y="2320"/>
                  </a:lnTo>
                  <a:lnTo>
                    <a:pt x="9608" y="219"/>
                  </a:lnTo>
                  <a:cubicBezTo>
                    <a:pt x="9574" y="185"/>
                    <a:pt x="9541" y="185"/>
                    <a:pt x="9508" y="185"/>
                  </a:cubicBezTo>
                  <a:cubicBezTo>
                    <a:pt x="8938" y="61"/>
                    <a:pt x="8368" y="1"/>
                    <a:pt x="7806"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65"/>
            <p:cNvSpPr/>
            <p:nvPr/>
          </p:nvSpPr>
          <p:spPr>
            <a:xfrm>
              <a:off x="2118350" y="2020575"/>
              <a:ext cx="101775" cy="89175"/>
            </a:xfrm>
            <a:custGeom>
              <a:avLst/>
              <a:gdLst/>
              <a:ahLst/>
              <a:cxnLst/>
              <a:rect l="l" t="t" r="r" b="b"/>
              <a:pathLst>
                <a:path w="4071" h="3567" extrusionOk="0">
                  <a:moveTo>
                    <a:pt x="2039" y="1"/>
                  </a:moveTo>
                  <a:cubicBezTo>
                    <a:pt x="1707" y="1"/>
                    <a:pt x="1370" y="93"/>
                    <a:pt x="1068" y="287"/>
                  </a:cubicBezTo>
                  <a:cubicBezTo>
                    <a:pt x="234" y="820"/>
                    <a:pt x="1" y="1921"/>
                    <a:pt x="534" y="2755"/>
                  </a:cubicBezTo>
                  <a:cubicBezTo>
                    <a:pt x="879" y="3272"/>
                    <a:pt x="1460" y="3566"/>
                    <a:pt x="2053" y="3566"/>
                  </a:cubicBezTo>
                  <a:cubicBezTo>
                    <a:pt x="2378" y="3566"/>
                    <a:pt x="2707" y="3478"/>
                    <a:pt x="3003" y="3289"/>
                  </a:cubicBezTo>
                  <a:cubicBezTo>
                    <a:pt x="3803" y="2755"/>
                    <a:pt x="4070" y="1654"/>
                    <a:pt x="3536" y="820"/>
                  </a:cubicBezTo>
                  <a:cubicBezTo>
                    <a:pt x="3196" y="288"/>
                    <a:pt x="2625" y="1"/>
                    <a:pt x="2039"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9" name="Google Shape;1339;p65"/>
          <p:cNvGrpSpPr/>
          <p:nvPr/>
        </p:nvGrpSpPr>
        <p:grpSpPr>
          <a:xfrm>
            <a:off x="462188" y="4365500"/>
            <a:ext cx="467875" cy="467850"/>
            <a:chOff x="5425700" y="2807450"/>
            <a:chExt cx="467875" cy="467850"/>
          </a:xfrm>
        </p:grpSpPr>
        <p:sp>
          <p:nvSpPr>
            <p:cNvPr id="1340" name="Google Shape;1340;p65"/>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65"/>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65"/>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65"/>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65"/>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65"/>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65"/>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65"/>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51"/>
        <p:cNvGrpSpPr/>
        <p:nvPr/>
      </p:nvGrpSpPr>
      <p:grpSpPr>
        <a:xfrm>
          <a:off x="0" y="0"/>
          <a:ext cx="0" cy="0"/>
          <a:chOff x="0" y="0"/>
          <a:chExt cx="0" cy="0"/>
        </a:xfrm>
      </p:grpSpPr>
      <p:sp>
        <p:nvSpPr>
          <p:cNvPr id="1352" name="Google Shape;1352;p66"/>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diagram</a:t>
            </a:r>
            <a:endParaRPr/>
          </a:p>
        </p:txBody>
      </p:sp>
      <p:sp>
        <p:nvSpPr>
          <p:cNvPr id="1353" name="Google Shape;1353;p66"/>
          <p:cNvSpPr txBox="1">
            <a:spLocks noGrp="1"/>
          </p:cNvSpPr>
          <p:nvPr>
            <p:ph type="title" idx="4294967295"/>
          </p:nvPr>
        </p:nvSpPr>
        <p:spPr>
          <a:xfrm>
            <a:off x="6612593" y="3490100"/>
            <a:ext cx="18114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300"/>
              <a:t>Saturn</a:t>
            </a:r>
            <a:endParaRPr sz="2300"/>
          </a:p>
        </p:txBody>
      </p:sp>
      <p:sp>
        <p:nvSpPr>
          <p:cNvPr id="1354" name="Google Shape;1354;p66"/>
          <p:cNvSpPr txBox="1">
            <a:spLocks noGrp="1"/>
          </p:cNvSpPr>
          <p:nvPr>
            <p:ph type="subTitle" idx="4294967295"/>
          </p:nvPr>
        </p:nvSpPr>
        <p:spPr>
          <a:xfrm>
            <a:off x="6612593" y="3843451"/>
            <a:ext cx="1811400" cy="62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and has rings</a:t>
            </a:r>
            <a:endParaRPr sz="1400"/>
          </a:p>
        </p:txBody>
      </p:sp>
      <p:sp>
        <p:nvSpPr>
          <p:cNvPr id="1355" name="Google Shape;1355;p66"/>
          <p:cNvSpPr txBox="1">
            <a:spLocks noGrp="1"/>
          </p:cNvSpPr>
          <p:nvPr>
            <p:ph type="title" idx="4294967295"/>
          </p:nvPr>
        </p:nvSpPr>
        <p:spPr>
          <a:xfrm>
            <a:off x="4648411" y="3490100"/>
            <a:ext cx="18114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300"/>
              <a:t>Jupiter</a:t>
            </a:r>
            <a:endParaRPr sz="2300"/>
          </a:p>
        </p:txBody>
      </p:sp>
      <p:sp>
        <p:nvSpPr>
          <p:cNvPr id="1356" name="Google Shape;1356;p66"/>
          <p:cNvSpPr txBox="1">
            <a:spLocks noGrp="1"/>
          </p:cNvSpPr>
          <p:nvPr>
            <p:ph type="subTitle" idx="4294967295"/>
          </p:nvPr>
        </p:nvSpPr>
        <p:spPr>
          <a:xfrm>
            <a:off x="4648411" y="3843451"/>
            <a:ext cx="1811400" cy="62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Jupiter was named after a Roman god</a:t>
            </a:r>
            <a:endParaRPr sz="1400"/>
          </a:p>
        </p:txBody>
      </p:sp>
      <p:sp>
        <p:nvSpPr>
          <p:cNvPr id="1357" name="Google Shape;1357;p66"/>
          <p:cNvSpPr txBox="1">
            <a:spLocks noGrp="1"/>
          </p:cNvSpPr>
          <p:nvPr>
            <p:ph type="title" idx="4294967295"/>
          </p:nvPr>
        </p:nvSpPr>
        <p:spPr>
          <a:xfrm>
            <a:off x="2684229" y="3490100"/>
            <a:ext cx="18114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300"/>
              <a:t>Mars</a:t>
            </a:r>
            <a:endParaRPr sz="2300"/>
          </a:p>
        </p:txBody>
      </p:sp>
      <p:sp>
        <p:nvSpPr>
          <p:cNvPr id="1358" name="Google Shape;1358;p66"/>
          <p:cNvSpPr txBox="1">
            <a:spLocks noGrp="1"/>
          </p:cNvSpPr>
          <p:nvPr>
            <p:ph type="subTitle" idx="4294967295"/>
          </p:nvPr>
        </p:nvSpPr>
        <p:spPr>
          <a:xfrm>
            <a:off x="2684229" y="3843451"/>
            <a:ext cx="1811400" cy="62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Despite being red, Mars is very cold</a:t>
            </a:r>
            <a:endParaRPr sz="1400"/>
          </a:p>
        </p:txBody>
      </p:sp>
      <p:sp>
        <p:nvSpPr>
          <p:cNvPr id="1359" name="Google Shape;1359;p66"/>
          <p:cNvSpPr txBox="1">
            <a:spLocks noGrp="1"/>
          </p:cNvSpPr>
          <p:nvPr>
            <p:ph type="title" idx="4294967295"/>
          </p:nvPr>
        </p:nvSpPr>
        <p:spPr>
          <a:xfrm>
            <a:off x="720047" y="3490100"/>
            <a:ext cx="18114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300"/>
              <a:t>Earth</a:t>
            </a:r>
            <a:endParaRPr sz="2300"/>
          </a:p>
        </p:txBody>
      </p:sp>
      <p:sp>
        <p:nvSpPr>
          <p:cNvPr id="1360" name="Google Shape;1360;p66"/>
          <p:cNvSpPr txBox="1">
            <a:spLocks noGrp="1"/>
          </p:cNvSpPr>
          <p:nvPr>
            <p:ph type="subTitle" idx="4294967295"/>
          </p:nvPr>
        </p:nvSpPr>
        <p:spPr>
          <a:xfrm>
            <a:off x="720047" y="3843451"/>
            <a:ext cx="1811400" cy="628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400"/>
              <a:t>Earth is the third planet from the Sun</a:t>
            </a:r>
            <a:endParaRPr sz="1400"/>
          </a:p>
        </p:txBody>
      </p:sp>
      <p:sp>
        <p:nvSpPr>
          <p:cNvPr id="1361" name="Google Shape;1361;p66"/>
          <p:cNvSpPr txBox="1">
            <a:spLocks noGrp="1"/>
          </p:cNvSpPr>
          <p:nvPr>
            <p:ph type="title" idx="4294967295"/>
          </p:nvPr>
        </p:nvSpPr>
        <p:spPr>
          <a:xfrm>
            <a:off x="3065549" y="1734350"/>
            <a:ext cx="30129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2400"/>
              <a:t>E-Waste</a:t>
            </a:r>
            <a:endParaRPr sz="2400"/>
          </a:p>
        </p:txBody>
      </p:sp>
      <p:cxnSp>
        <p:nvCxnSpPr>
          <p:cNvPr id="1362" name="Google Shape;1362;p66"/>
          <p:cNvCxnSpPr>
            <a:stCxn id="1361" idx="2"/>
            <a:endCxn id="1363" idx="0"/>
          </p:cNvCxnSpPr>
          <p:nvPr/>
        </p:nvCxnSpPr>
        <p:spPr>
          <a:xfrm rot="5400000">
            <a:off x="2802899" y="1014350"/>
            <a:ext cx="591900" cy="29463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364" name="Google Shape;1364;p66"/>
          <p:cNvCxnSpPr>
            <a:stCxn id="1361" idx="2"/>
            <a:endCxn id="1365" idx="0"/>
          </p:cNvCxnSpPr>
          <p:nvPr/>
        </p:nvCxnSpPr>
        <p:spPr>
          <a:xfrm rot="5400000">
            <a:off x="3784949" y="1996400"/>
            <a:ext cx="591900" cy="9822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366" name="Google Shape;1366;p66"/>
          <p:cNvCxnSpPr>
            <a:stCxn id="1361" idx="2"/>
            <a:endCxn id="1367" idx="0"/>
          </p:cNvCxnSpPr>
          <p:nvPr/>
        </p:nvCxnSpPr>
        <p:spPr>
          <a:xfrm rot="-5400000" flipH="1">
            <a:off x="4767149" y="1996400"/>
            <a:ext cx="591900" cy="9822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368" name="Google Shape;1368;p66"/>
          <p:cNvCxnSpPr>
            <a:stCxn id="1361" idx="2"/>
            <a:endCxn id="1369" idx="0"/>
          </p:cNvCxnSpPr>
          <p:nvPr/>
        </p:nvCxnSpPr>
        <p:spPr>
          <a:xfrm rot="-5400000" flipH="1">
            <a:off x="5749199" y="1014350"/>
            <a:ext cx="591900" cy="2946300"/>
          </a:xfrm>
          <a:prstGeom prst="bentConnector3">
            <a:avLst>
              <a:gd name="adj1" fmla="val 50000"/>
            </a:avLst>
          </a:prstGeom>
          <a:noFill/>
          <a:ln w="9525" cap="flat" cmpd="sng">
            <a:solidFill>
              <a:schemeClr val="dk1"/>
            </a:solidFill>
            <a:prstDash val="solid"/>
            <a:round/>
            <a:headEnd type="none" w="med" len="med"/>
            <a:tailEnd type="none" w="med" len="med"/>
          </a:ln>
        </p:spPr>
      </p:cxnSp>
      <p:grpSp>
        <p:nvGrpSpPr>
          <p:cNvPr id="1370" name="Google Shape;1370;p66"/>
          <p:cNvGrpSpPr/>
          <p:nvPr/>
        </p:nvGrpSpPr>
        <p:grpSpPr>
          <a:xfrm>
            <a:off x="3315575" y="2783448"/>
            <a:ext cx="548700" cy="548700"/>
            <a:chOff x="3315575" y="2783448"/>
            <a:chExt cx="548700" cy="548700"/>
          </a:xfrm>
        </p:grpSpPr>
        <p:sp>
          <p:nvSpPr>
            <p:cNvPr id="1365" name="Google Shape;1365;p66"/>
            <p:cNvSpPr/>
            <p:nvPr/>
          </p:nvSpPr>
          <p:spPr>
            <a:xfrm>
              <a:off x="3315575" y="2783448"/>
              <a:ext cx="548700" cy="54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1371" name="Google Shape;1371;p66"/>
            <p:cNvSpPr/>
            <p:nvPr/>
          </p:nvSpPr>
          <p:spPr>
            <a:xfrm>
              <a:off x="3407050" y="2874920"/>
              <a:ext cx="365764" cy="365757"/>
            </a:xfrm>
            <a:custGeom>
              <a:avLst/>
              <a:gdLst/>
              <a:ahLst/>
              <a:cxnLst/>
              <a:rect l="l" t="t" r="r" b="b"/>
              <a:pathLst>
                <a:path w="8812" h="8788" extrusionOk="0">
                  <a:moveTo>
                    <a:pt x="1310" y="3620"/>
                  </a:moveTo>
                  <a:cubicBezTo>
                    <a:pt x="1453" y="3620"/>
                    <a:pt x="1572" y="3739"/>
                    <a:pt x="1572" y="3882"/>
                  </a:cubicBezTo>
                  <a:cubicBezTo>
                    <a:pt x="1572" y="4025"/>
                    <a:pt x="1453" y="4120"/>
                    <a:pt x="1310" y="4120"/>
                  </a:cubicBezTo>
                  <a:lnTo>
                    <a:pt x="524" y="4120"/>
                  </a:lnTo>
                  <a:cubicBezTo>
                    <a:pt x="548" y="3953"/>
                    <a:pt x="572" y="3786"/>
                    <a:pt x="596" y="3620"/>
                  </a:cubicBezTo>
                  <a:close/>
                  <a:moveTo>
                    <a:pt x="4144" y="524"/>
                  </a:moveTo>
                  <a:lnTo>
                    <a:pt x="4144" y="4144"/>
                  </a:lnTo>
                  <a:lnTo>
                    <a:pt x="3382" y="4144"/>
                  </a:lnTo>
                  <a:cubicBezTo>
                    <a:pt x="2954" y="4144"/>
                    <a:pt x="2596" y="4477"/>
                    <a:pt x="2596" y="4906"/>
                  </a:cubicBezTo>
                  <a:cubicBezTo>
                    <a:pt x="2596" y="5049"/>
                    <a:pt x="2477" y="5168"/>
                    <a:pt x="2334" y="5168"/>
                  </a:cubicBezTo>
                  <a:lnTo>
                    <a:pt x="596" y="5168"/>
                  </a:lnTo>
                  <a:cubicBezTo>
                    <a:pt x="572" y="5001"/>
                    <a:pt x="548" y="4834"/>
                    <a:pt x="524" y="4644"/>
                  </a:cubicBezTo>
                  <a:lnTo>
                    <a:pt x="1310" y="4644"/>
                  </a:lnTo>
                  <a:cubicBezTo>
                    <a:pt x="1739" y="4644"/>
                    <a:pt x="2072" y="4310"/>
                    <a:pt x="2072" y="3882"/>
                  </a:cubicBezTo>
                  <a:cubicBezTo>
                    <a:pt x="2072" y="3453"/>
                    <a:pt x="1739" y="3096"/>
                    <a:pt x="1310" y="3096"/>
                  </a:cubicBezTo>
                  <a:lnTo>
                    <a:pt x="739" y="3096"/>
                  </a:lnTo>
                  <a:cubicBezTo>
                    <a:pt x="929" y="2548"/>
                    <a:pt x="1239" y="2072"/>
                    <a:pt x="1668" y="1643"/>
                  </a:cubicBezTo>
                  <a:cubicBezTo>
                    <a:pt x="2334" y="976"/>
                    <a:pt x="3215" y="572"/>
                    <a:pt x="4144" y="524"/>
                  </a:cubicBezTo>
                  <a:close/>
                  <a:moveTo>
                    <a:pt x="4930" y="2572"/>
                  </a:moveTo>
                  <a:cubicBezTo>
                    <a:pt x="5930" y="2572"/>
                    <a:pt x="6740" y="3382"/>
                    <a:pt x="6740" y="4382"/>
                  </a:cubicBezTo>
                  <a:cubicBezTo>
                    <a:pt x="6740" y="5382"/>
                    <a:pt x="5930" y="6192"/>
                    <a:pt x="4930" y="6192"/>
                  </a:cubicBezTo>
                  <a:lnTo>
                    <a:pt x="4668" y="6192"/>
                  </a:lnTo>
                  <a:lnTo>
                    <a:pt x="4668" y="2596"/>
                  </a:lnTo>
                  <a:cubicBezTo>
                    <a:pt x="4763" y="2572"/>
                    <a:pt x="4835" y="2572"/>
                    <a:pt x="4930" y="2572"/>
                  </a:cubicBezTo>
                  <a:close/>
                  <a:moveTo>
                    <a:pt x="5216" y="1024"/>
                  </a:moveTo>
                  <a:lnTo>
                    <a:pt x="5287" y="1548"/>
                  </a:lnTo>
                  <a:cubicBezTo>
                    <a:pt x="5525" y="1596"/>
                    <a:pt x="5787" y="1667"/>
                    <a:pt x="6026" y="1762"/>
                  </a:cubicBezTo>
                  <a:lnTo>
                    <a:pt x="6359" y="1334"/>
                  </a:lnTo>
                  <a:lnTo>
                    <a:pt x="6859" y="1619"/>
                  </a:lnTo>
                  <a:lnTo>
                    <a:pt x="6669" y="2119"/>
                  </a:lnTo>
                  <a:cubicBezTo>
                    <a:pt x="6835" y="2262"/>
                    <a:pt x="7026" y="2453"/>
                    <a:pt x="7192" y="2643"/>
                  </a:cubicBezTo>
                  <a:lnTo>
                    <a:pt x="7693" y="2453"/>
                  </a:lnTo>
                  <a:lnTo>
                    <a:pt x="7978" y="2953"/>
                  </a:lnTo>
                  <a:lnTo>
                    <a:pt x="7574" y="3286"/>
                  </a:lnTo>
                  <a:cubicBezTo>
                    <a:pt x="7645" y="3501"/>
                    <a:pt x="7716" y="3763"/>
                    <a:pt x="7764" y="4025"/>
                  </a:cubicBezTo>
                  <a:lnTo>
                    <a:pt x="8288" y="4096"/>
                  </a:lnTo>
                  <a:lnTo>
                    <a:pt x="8288" y="4691"/>
                  </a:lnTo>
                  <a:lnTo>
                    <a:pt x="7764" y="4763"/>
                  </a:lnTo>
                  <a:cubicBezTo>
                    <a:pt x="7716" y="5001"/>
                    <a:pt x="7645" y="5263"/>
                    <a:pt x="7574" y="5477"/>
                  </a:cubicBezTo>
                  <a:lnTo>
                    <a:pt x="7978" y="5811"/>
                  </a:lnTo>
                  <a:lnTo>
                    <a:pt x="7693" y="6335"/>
                  </a:lnTo>
                  <a:lnTo>
                    <a:pt x="7192" y="6120"/>
                  </a:lnTo>
                  <a:cubicBezTo>
                    <a:pt x="7050" y="6311"/>
                    <a:pt x="6859" y="6501"/>
                    <a:pt x="6669" y="6644"/>
                  </a:cubicBezTo>
                  <a:lnTo>
                    <a:pt x="6859" y="7168"/>
                  </a:lnTo>
                  <a:lnTo>
                    <a:pt x="6359" y="7454"/>
                  </a:lnTo>
                  <a:lnTo>
                    <a:pt x="6026" y="7025"/>
                  </a:lnTo>
                  <a:cubicBezTo>
                    <a:pt x="5811" y="7097"/>
                    <a:pt x="5549" y="7168"/>
                    <a:pt x="5287" y="7216"/>
                  </a:cubicBezTo>
                  <a:lnTo>
                    <a:pt x="5216" y="7763"/>
                  </a:lnTo>
                  <a:lnTo>
                    <a:pt x="4668" y="7763"/>
                  </a:lnTo>
                  <a:lnTo>
                    <a:pt x="4668" y="6692"/>
                  </a:lnTo>
                  <a:cubicBezTo>
                    <a:pt x="4763" y="6716"/>
                    <a:pt x="4835" y="6716"/>
                    <a:pt x="4930" y="6716"/>
                  </a:cubicBezTo>
                  <a:cubicBezTo>
                    <a:pt x="6216" y="6716"/>
                    <a:pt x="7264" y="5668"/>
                    <a:pt x="7264" y="4382"/>
                  </a:cubicBezTo>
                  <a:cubicBezTo>
                    <a:pt x="7264" y="3096"/>
                    <a:pt x="6216" y="2072"/>
                    <a:pt x="4930" y="2072"/>
                  </a:cubicBezTo>
                  <a:lnTo>
                    <a:pt x="4668" y="2072"/>
                  </a:lnTo>
                  <a:lnTo>
                    <a:pt x="4668" y="1024"/>
                  </a:lnTo>
                  <a:close/>
                  <a:moveTo>
                    <a:pt x="4144" y="4644"/>
                  </a:moveTo>
                  <a:lnTo>
                    <a:pt x="4144" y="7240"/>
                  </a:lnTo>
                  <a:lnTo>
                    <a:pt x="3882" y="7240"/>
                  </a:lnTo>
                  <a:cubicBezTo>
                    <a:pt x="3501" y="7240"/>
                    <a:pt x="3096" y="7597"/>
                    <a:pt x="3120" y="8002"/>
                  </a:cubicBezTo>
                  <a:lnTo>
                    <a:pt x="3120" y="8049"/>
                  </a:lnTo>
                  <a:cubicBezTo>
                    <a:pt x="2572" y="7859"/>
                    <a:pt x="2072" y="7549"/>
                    <a:pt x="1668" y="7144"/>
                  </a:cubicBezTo>
                  <a:cubicBezTo>
                    <a:pt x="1239" y="6716"/>
                    <a:pt x="929" y="6216"/>
                    <a:pt x="739" y="5692"/>
                  </a:cubicBezTo>
                  <a:lnTo>
                    <a:pt x="2334" y="5692"/>
                  </a:lnTo>
                  <a:cubicBezTo>
                    <a:pt x="2763" y="5692"/>
                    <a:pt x="3120" y="5334"/>
                    <a:pt x="3120" y="4906"/>
                  </a:cubicBezTo>
                  <a:cubicBezTo>
                    <a:pt x="3120" y="4763"/>
                    <a:pt x="3239" y="4644"/>
                    <a:pt x="3382" y="4644"/>
                  </a:cubicBezTo>
                  <a:close/>
                  <a:moveTo>
                    <a:pt x="4144" y="7763"/>
                  </a:moveTo>
                  <a:lnTo>
                    <a:pt x="4144" y="8264"/>
                  </a:lnTo>
                  <a:cubicBezTo>
                    <a:pt x="3978" y="8264"/>
                    <a:pt x="3811" y="8240"/>
                    <a:pt x="3644" y="8192"/>
                  </a:cubicBezTo>
                  <a:lnTo>
                    <a:pt x="3644" y="8002"/>
                  </a:lnTo>
                  <a:cubicBezTo>
                    <a:pt x="3620" y="7883"/>
                    <a:pt x="3739" y="7763"/>
                    <a:pt x="3882" y="7763"/>
                  </a:cubicBezTo>
                  <a:close/>
                  <a:moveTo>
                    <a:pt x="4406" y="0"/>
                  </a:moveTo>
                  <a:cubicBezTo>
                    <a:pt x="3239" y="0"/>
                    <a:pt x="2120" y="452"/>
                    <a:pt x="1310" y="1286"/>
                  </a:cubicBezTo>
                  <a:cubicBezTo>
                    <a:pt x="477" y="2119"/>
                    <a:pt x="1" y="3215"/>
                    <a:pt x="1" y="4382"/>
                  </a:cubicBezTo>
                  <a:cubicBezTo>
                    <a:pt x="1" y="5573"/>
                    <a:pt x="477" y="6668"/>
                    <a:pt x="1310" y="7502"/>
                  </a:cubicBezTo>
                  <a:cubicBezTo>
                    <a:pt x="2120" y="8335"/>
                    <a:pt x="3239" y="8788"/>
                    <a:pt x="4406" y="8788"/>
                  </a:cubicBezTo>
                  <a:lnTo>
                    <a:pt x="4668" y="8788"/>
                  </a:lnTo>
                  <a:lnTo>
                    <a:pt x="4668" y="8264"/>
                  </a:lnTo>
                  <a:lnTo>
                    <a:pt x="5668" y="8264"/>
                  </a:lnTo>
                  <a:lnTo>
                    <a:pt x="5764" y="7644"/>
                  </a:lnTo>
                  <a:cubicBezTo>
                    <a:pt x="5787" y="7644"/>
                    <a:pt x="5811" y="7644"/>
                    <a:pt x="5835" y="7621"/>
                  </a:cubicBezTo>
                  <a:lnTo>
                    <a:pt x="6216" y="8121"/>
                  </a:lnTo>
                  <a:lnTo>
                    <a:pt x="7502" y="7382"/>
                  </a:lnTo>
                  <a:lnTo>
                    <a:pt x="7288" y="6787"/>
                  </a:lnTo>
                  <a:cubicBezTo>
                    <a:pt x="7288" y="6787"/>
                    <a:pt x="7312" y="6763"/>
                    <a:pt x="7335" y="6739"/>
                  </a:cubicBezTo>
                  <a:lnTo>
                    <a:pt x="7907" y="6978"/>
                  </a:lnTo>
                  <a:lnTo>
                    <a:pt x="8669" y="5692"/>
                  </a:lnTo>
                  <a:lnTo>
                    <a:pt x="8169" y="5311"/>
                  </a:lnTo>
                  <a:cubicBezTo>
                    <a:pt x="8169" y="5287"/>
                    <a:pt x="8193" y="5239"/>
                    <a:pt x="8193" y="5215"/>
                  </a:cubicBezTo>
                  <a:lnTo>
                    <a:pt x="8812" y="5120"/>
                  </a:lnTo>
                  <a:lnTo>
                    <a:pt x="8812" y="3644"/>
                  </a:lnTo>
                  <a:lnTo>
                    <a:pt x="8193" y="3548"/>
                  </a:lnTo>
                  <a:cubicBezTo>
                    <a:pt x="8193" y="3525"/>
                    <a:pt x="8169" y="3501"/>
                    <a:pt x="8169" y="3477"/>
                  </a:cubicBezTo>
                  <a:lnTo>
                    <a:pt x="8669" y="3096"/>
                  </a:lnTo>
                  <a:lnTo>
                    <a:pt x="7907" y="1810"/>
                  </a:lnTo>
                  <a:lnTo>
                    <a:pt x="7335" y="2048"/>
                  </a:lnTo>
                  <a:cubicBezTo>
                    <a:pt x="7312" y="2024"/>
                    <a:pt x="7288" y="2000"/>
                    <a:pt x="7288" y="1977"/>
                  </a:cubicBezTo>
                  <a:lnTo>
                    <a:pt x="7502" y="1405"/>
                  </a:lnTo>
                  <a:lnTo>
                    <a:pt x="6216" y="667"/>
                  </a:lnTo>
                  <a:lnTo>
                    <a:pt x="5835" y="1143"/>
                  </a:lnTo>
                  <a:cubicBezTo>
                    <a:pt x="5811" y="1143"/>
                    <a:pt x="5787" y="1143"/>
                    <a:pt x="5764" y="1119"/>
                  </a:cubicBezTo>
                  <a:lnTo>
                    <a:pt x="5668" y="500"/>
                  </a:lnTo>
                  <a:lnTo>
                    <a:pt x="4668" y="500"/>
                  </a:lnTo>
                  <a:lnTo>
                    <a:pt x="46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2" name="Google Shape;1372;p66"/>
          <p:cNvGrpSpPr/>
          <p:nvPr/>
        </p:nvGrpSpPr>
        <p:grpSpPr>
          <a:xfrm>
            <a:off x="5279750" y="2783448"/>
            <a:ext cx="548700" cy="548700"/>
            <a:chOff x="5279750" y="2783448"/>
            <a:chExt cx="548700" cy="548700"/>
          </a:xfrm>
        </p:grpSpPr>
        <p:sp>
          <p:nvSpPr>
            <p:cNvPr id="1367" name="Google Shape;1367;p66"/>
            <p:cNvSpPr/>
            <p:nvPr/>
          </p:nvSpPr>
          <p:spPr>
            <a:xfrm>
              <a:off x="5279750" y="2783448"/>
              <a:ext cx="548700" cy="54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1373" name="Google Shape;1373;p66"/>
            <p:cNvGrpSpPr/>
            <p:nvPr/>
          </p:nvGrpSpPr>
          <p:grpSpPr>
            <a:xfrm>
              <a:off x="5371217" y="2862630"/>
              <a:ext cx="365756" cy="336099"/>
              <a:chOff x="2851750" y="3027475"/>
              <a:chExt cx="239950" cy="219100"/>
            </a:xfrm>
          </p:grpSpPr>
          <p:sp>
            <p:nvSpPr>
              <p:cNvPr id="1374" name="Google Shape;1374;p66"/>
              <p:cNvSpPr/>
              <p:nvPr/>
            </p:nvSpPr>
            <p:spPr>
              <a:xfrm>
                <a:off x="2851750" y="3027475"/>
                <a:ext cx="239950" cy="219100"/>
              </a:xfrm>
              <a:custGeom>
                <a:avLst/>
                <a:gdLst/>
                <a:ahLst/>
                <a:cxnLst/>
                <a:rect l="l" t="t" r="r" b="b"/>
                <a:pathLst>
                  <a:path w="9598" h="8764" extrusionOk="0">
                    <a:moveTo>
                      <a:pt x="4787" y="714"/>
                    </a:moveTo>
                    <a:lnTo>
                      <a:pt x="8812" y="3667"/>
                    </a:lnTo>
                    <a:lnTo>
                      <a:pt x="8574" y="4025"/>
                    </a:lnTo>
                    <a:lnTo>
                      <a:pt x="4787" y="1262"/>
                    </a:lnTo>
                    <a:lnTo>
                      <a:pt x="1025" y="4025"/>
                    </a:lnTo>
                    <a:lnTo>
                      <a:pt x="786" y="3667"/>
                    </a:lnTo>
                    <a:lnTo>
                      <a:pt x="4787" y="714"/>
                    </a:lnTo>
                    <a:close/>
                    <a:moveTo>
                      <a:pt x="3668" y="5954"/>
                    </a:moveTo>
                    <a:cubicBezTo>
                      <a:pt x="4025" y="5954"/>
                      <a:pt x="4359" y="6192"/>
                      <a:pt x="4454" y="6525"/>
                    </a:cubicBezTo>
                    <a:lnTo>
                      <a:pt x="4240" y="6525"/>
                    </a:lnTo>
                    <a:cubicBezTo>
                      <a:pt x="3859" y="6525"/>
                      <a:pt x="3549" y="6287"/>
                      <a:pt x="3430" y="5954"/>
                    </a:cubicBezTo>
                    <a:close/>
                    <a:moveTo>
                      <a:pt x="6169" y="6525"/>
                    </a:moveTo>
                    <a:cubicBezTo>
                      <a:pt x="6049" y="6835"/>
                      <a:pt x="5716" y="7073"/>
                      <a:pt x="5359" y="7073"/>
                    </a:cubicBezTo>
                    <a:lnTo>
                      <a:pt x="5121" y="7073"/>
                    </a:lnTo>
                    <a:cubicBezTo>
                      <a:pt x="5240" y="6763"/>
                      <a:pt x="5549" y="6525"/>
                      <a:pt x="5930" y="6525"/>
                    </a:cubicBezTo>
                    <a:close/>
                    <a:moveTo>
                      <a:pt x="1120" y="7644"/>
                    </a:moveTo>
                    <a:lnTo>
                      <a:pt x="1120" y="8216"/>
                    </a:lnTo>
                    <a:lnTo>
                      <a:pt x="548" y="8216"/>
                    </a:lnTo>
                    <a:lnTo>
                      <a:pt x="548" y="7644"/>
                    </a:lnTo>
                    <a:close/>
                    <a:moveTo>
                      <a:pt x="4787" y="1953"/>
                    </a:moveTo>
                    <a:lnTo>
                      <a:pt x="7907" y="4239"/>
                    </a:lnTo>
                    <a:lnTo>
                      <a:pt x="7907" y="8216"/>
                    </a:lnTo>
                    <a:lnTo>
                      <a:pt x="5073" y="8216"/>
                    </a:lnTo>
                    <a:lnTo>
                      <a:pt x="5073" y="7644"/>
                    </a:lnTo>
                    <a:lnTo>
                      <a:pt x="5359" y="7644"/>
                    </a:lnTo>
                    <a:cubicBezTo>
                      <a:pt x="6145" y="7644"/>
                      <a:pt x="6764" y="7001"/>
                      <a:pt x="6764" y="6239"/>
                    </a:cubicBezTo>
                    <a:lnTo>
                      <a:pt x="6764" y="5954"/>
                    </a:lnTo>
                    <a:lnTo>
                      <a:pt x="5930" y="5954"/>
                    </a:lnTo>
                    <a:cubicBezTo>
                      <a:pt x="5573" y="5954"/>
                      <a:pt x="5240" y="6096"/>
                      <a:pt x="4978" y="6311"/>
                    </a:cubicBezTo>
                    <a:cubicBezTo>
                      <a:pt x="4787" y="5763"/>
                      <a:pt x="4263" y="5382"/>
                      <a:pt x="3668" y="5382"/>
                    </a:cubicBezTo>
                    <a:lnTo>
                      <a:pt x="2811" y="5382"/>
                    </a:lnTo>
                    <a:lnTo>
                      <a:pt x="2811" y="5668"/>
                    </a:lnTo>
                    <a:cubicBezTo>
                      <a:pt x="2811" y="6454"/>
                      <a:pt x="3454" y="7073"/>
                      <a:pt x="4240" y="7073"/>
                    </a:cubicBezTo>
                    <a:lnTo>
                      <a:pt x="4502" y="7073"/>
                    </a:lnTo>
                    <a:lnTo>
                      <a:pt x="4502" y="8216"/>
                    </a:lnTo>
                    <a:lnTo>
                      <a:pt x="1691" y="8216"/>
                    </a:lnTo>
                    <a:lnTo>
                      <a:pt x="1691" y="4239"/>
                    </a:lnTo>
                    <a:lnTo>
                      <a:pt x="4787" y="1953"/>
                    </a:lnTo>
                    <a:close/>
                    <a:moveTo>
                      <a:pt x="9026" y="7644"/>
                    </a:moveTo>
                    <a:lnTo>
                      <a:pt x="9026" y="8216"/>
                    </a:lnTo>
                    <a:lnTo>
                      <a:pt x="8455" y="8216"/>
                    </a:lnTo>
                    <a:lnTo>
                      <a:pt x="8455" y="7644"/>
                    </a:lnTo>
                    <a:close/>
                    <a:moveTo>
                      <a:pt x="4787" y="0"/>
                    </a:moveTo>
                    <a:lnTo>
                      <a:pt x="24" y="3525"/>
                    </a:lnTo>
                    <a:lnTo>
                      <a:pt x="882" y="4834"/>
                    </a:lnTo>
                    <a:lnTo>
                      <a:pt x="1120" y="4644"/>
                    </a:lnTo>
                    <a:lnTo>
                      <a:pt x="1120" y="7073"/>
                    </a:lnTo>
                    <a:lnTo>
                      <a:pt x="1" y="7073"/>
                    </a:lnTo>
                    <a:lnTo>
                      <a:pt x="1" y="8764"/>
                    </a:lnTo>
                    <a:lnTo>
                      <a:pt x="9598" y="8764"/>
                    </a:lnTo>
                    <a:lnTo>
                      <a:pt x="9598" y="7073"/>
                    </a:lnTo>
                    <a:lnTo>
                      <a:pt x="8455" y="7073"/>
                    </a:lnTo>
                    <a:lnTo>
                      <a:pt x="8455" y="4644"/>
                    </a:lnTo>
                    <a:lnTo>
                      <a:pt x="8717" y="4834"/>
                    </a:lnTo>
                    <a:lnTo>
                      <a:pt x="9574" y="3525"/>
                    </a:lnTo>
                    <a:lnTo>
                      <a:pt x="47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66"/>
              <p:cNvSpPr/>
              <p:nvPr/>
            </p:nvSpPr>
            <p:spPr>
              <a:xfrm>
                <a:off x="2950575" y="3105450"/>
                <a:ext cx="42300" cy="42300"/>
              </a:xfrm>
              <a:custGeom>
                <a:avLst/>
                <a:gdLst/>
                <a:ahLst/>
                <a:cxnLst/>
                <a:rect l="l" t="t" r="r" b="b"/>
                <a:pathLst>
                  <a:path w="1692" h="1692" extrusionOk="0">
                    <a:moveTo>
                      <a:pt x="1120" y="572"/>
                    </a:moveTo>
                    <a:lnTo>
                      <a:pt x="1120" y="1144"/>
                    </a:lnTo>
                    <a:lnTo>
                      <a:pt x="549" y="1144"/>
                    </a:lnTo>
                    <a:lnTo>
                      <a:pt x="549" y="572"/>
                    </a:lnTo>
                    <a:close/>
                    <a:moveTo>
                      <a:pt x="1" y="1"/>
                    </a:moveTo>
                    <a:lnTo>
                      <a:pt x="1" y="1692"/>
                    </a:lnTo>
                    <a:lnTo>
                      <a:pt x="1692" y="1692"/>
                    </a:lnTo>
                    <a:lnTo>
                      <a:pt x="169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6" name="Google Shape;1376;p66"/>
          <p:cNvGrpSpPr/>
          <p:nvPr/>
        </p:nvGrpSpPr>
        <p:grpSpPr>
          <a:xfrm>
            <a:off x="1351400" y="2783448"/>
            <a:ext cx="548700" cy="548700"/>
            <a:chOff x="1351400" y="2783448"/>
            <a:chExt cx="548700" cy="548700"/>
          </a:xfrm>
        </p:grpSpPr>
        <p:sp>
          <p:nvSpPr>
            <p:cNvPr id="1363" name="Google Shape;1363;p66"/>
            <p:cNvSpPr/>
            <p:nvPr/>
          </p:nvSpPr>
          <p:spPr>
            <a:xfrm>
              <a:off x="1351400" y="2783448"/>
              <a:ext cx="548700" cy="54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1377" name="Google Shape;1377;p66"/>
            <p:cNvGrpSpPr/>
            <p:nvPr/>
          </p:nvGrpSpPr>
          <p:grpSpPr>
            <a:xfrm>
              <a:off x="1442875" y="2874917"/>
              <a:ext cx="365757" cy="365762"/>
              <a:chOff x="1351450" y="3925850"/>
              <a:chExt cx="219700" cy="220325"/>
            </a:xfrm>
          </p:grpSpPr>
          <p:sp>
            <p:nvSpPr>
              <p:cNvPr id="1378" name="Google Shape;1378;p66"/>
              <p:cNvSpPr/>
              <p:nvPr/>
            </p:nvSpPr>
            <p:spPr>
              <a:xfrm>
                <a:off x="1351450" y="3925850"/>
                <a:ext cx="219700" cy="220325"/>
              </a:xfrm>
              <a:custGeom>
                <a:avLst/>
                <a:gdLst/>
                <a:ahLst/>
                <a:cxnLst/>
                <a:rect l="l" t="t" r="r" b="b"/>
                <a:pathLst>
                  <a:path w="8788" h="8813" extrusionOk="0">
                    <a:moveTo>
                      <a:pt x="3358" y="549"/>
                    </a:moveTo>
                    <a:lnTo>
                      <a:pt x="3358" y="1049"/>
                    </a:lnTo>
                    <a:cubicBezTo>
                      <a:pt x="3358" y="1477"/>
                      <a:pt x="3715" y="1835"/>
                      <a:pt x="4144" y="1835"/>
                    </a:cubicBezTo>
                    <a:lnTo>
                      <a:pt x="4644" y="1835"/>
                    </a:lnTo>
                    <a:cubicBezTo>
                      <a:pt x="4787" y="1835"/>
                      <a:pt x="4906" y="1930"/>
                      <a:pt x="4906" y="2073"/>
                    </a:cubicBezTo>
                    <a:cubicBezTo>
                      <a:pt x="4906" y="2216"/>
                      <a:pt x="4787" y="2335"/>
                      <a:pt x="4644" y="2335"/>
                    </a:cubicBezTo>
                    <a:lnTo>
                      <a:pt x="2572" y="2335"/>
                    </a:lnTo>
                    <a:cubicBezTo>
                      <a:pt x="2143" y="2335"/>
                      <a:pt x="1810" y="2692"/>
                      <a:pt x="1810" y="3121"/>
                    </a:cubicBezTo>
                    <a:cubicBezTo>
                      <a:pt x="1810" y="3263"/>
                      <a:pt x="1691" y="3383"/>
                      <a:pt x="1548" y="3383"/>
                    </a:cubicBezTo>
                    <a:lnTo>
                      <a:pt x="524" y="3383"/>
                    </a:lnTo>
                    <a:cubicBezTo>
                      <a:pt x="643" y="1858"/>
                      <a:pt x="1858" y="668"/>
                      <a:pt x="3358" y="549"/>
                    </a:cubicBezTo>
                    <a:close/>
                    <a:moveTo>
                      <a:pt x="6716" y="3883"/>
                    </a:moveTo>
                    <a:cubicBezTo>
                      <a:pt x="6692" y="4097"/>
                      <a:pt x="6668" y="4311"/>
                      <a:pt x="6597" y="4502"/>
                    </a:cubicBezTo>
                    <a:cubicBezTo>
                      <a:pt x="5882" y="4526"/>
                      <a:pt x="5263" y="4883"/>
                      <a:pt x="4882" y="5431"/>
                    </a:cubicBezTo>
                    <a:cubicBezTo>
                      <a:pt x="4906" y="5359"/>
                      <a:pt x="4906" y="5264"/>
                      <a:pt x="4906" y="5192"/>
                    </a:cubicBezTo>
                    <a:cubicBezTo>
                      <a:pt x="4906" y="4764"/>
                      <a:pt x="4572" y="4407"/>
                      <a:pt x="4144" y="4407"/>
                    </a:cubicBezTo>
                    <a:cubicBezTo>
                      <a:pt x="4001" y="4407"/>
                      <a:pt x="3882" y="4287"/>
                      <a:pt x="3882" y="4145"/>
                    </a:cubicBezTo>
                    <a:cubicBezTo>
                      <a:pt x="3882" y="4002"/>
                      <a:pt x="4001" y="3883"/>
                      <a:pt x="4144" y="3883"/>
                    </a:cubicBezTo>
                    <a:close/>
                    <a:moveTo>
                      <a:pt x="3882" y="549"/>
                    </a:moveTo>
                    <a:cubicBezTo>
                      <a:pt x="5382" y="668"/>
                      <a:pt x="6597" y="1858"/>
                      <a:pt x="6716" y="3383"/>
                    </a:cubicBezTo>
                    <a:lnTo>
                      <a:pt x="4144" y="3383"/>
                    </a:lnTo>
                    <a:cubicBezTo>
                      <a:pt x="3715" y="3383"/>
                      <a:pt x="3358" y="3716"/>
                      <a:pt x="3358" y="4145"/>
                    </a:cubicBezTo>
                    <a:cubicBezTo>
                      <a:pt x="3358" y="4573"/>
                      <a:pt x="3715" y="4930"/>
                      <a:pt x="4144" y="4930"/>
                    </a:cubicBezTo>
                    <a:cubicBezTo>
                      <a:pt x="4287" y="4930"/>
                      <a:pt x="4382" y="5050"/>
                      <a:pt x="4382" y="5192"/>
                    </a:cubicBezTo>
                    <a:cubicBezTo>
                      <a:pt x="4382" y="5335"/>
                      <a:pt x="4287" y="5454"/>
                      <a:pt x="4144" y="5454"/>
                    </a:cubicBezTo>
                    <a:lnTo>
                      <a:pt x="3096" y="5454"/>
                    </a:lnTo>
                    <a:cubicBezTo>
                      <a:pt x="3083" y="5454"/>
                      <a:pt x="3070" y="5453"/>
                      <a:pt x="3058" y="5453"/>
                    </a:cubicBezTo>
                    <a:cubicBezTo>
                      <a:pt x="2646" y="5453"/>
                      <a:pt x="2311" y="5824"/>
                      <a:pt x="2334" y="6216"/>
                    </a:cubicBezTo>
                    <a:lnTo>
                      <a:pt x="2334" y="6455"/>
                    </a:lnTo>
                    <a:cubicBezTo>
                      <a:pt x="1334" y="6002"/>
                      <a:pt x="619" y="5026"/>
                      <a:pt x="524" y="3883"/>
                    </a:cubicBezTo>
                    <a:lnTo>
                      <a:pt x="1548" y="3883"/>
                    </a:lnTo>
                    <a:cubicBezTo>
                      <a:pt x="1977" y="3883"/>
                      <a:pt x="2310" y="3549"/>
                      <a:pt x="2310" y="3121"/>
                    </a:cubicBezTo>
                    <a:cubicBezTo>
                      <a:pt x="2310" y="2978"/>
                      <a:pt x="2429" y="2859"/>
                      <a:pt x="2572" y="2859"/>
                    </a:cubicBezTo>
                    <a:lnTo>
                      <a:pt x="4644" y="2859"/>
                    </a:lnTo>
                    <a:cubicBezTo>
                      <a:pt x="5073" y="2859"/>
                      <a:pt x="5430" y="2501"/>
                      <a:pt x="5430" y="2073"/>
                    </a:cubicBezTo>
                    <a:cubicBezTo>
                      <a:pt x="5430" y="1644"/>
                      <a:pt x="5073" y="1311"/>
                      <a:pt x="4644" y="1311"/>
                    </a:cubicBezTo>
                    <a:lnTo>
                      <a:pt x="4144" y="1311"/>
                    </a:lnTo>
                    <a:cubicBezTo>
                      <a:pt x="4001" y="1311"/>
                      <a:pt x="3882" y="1192"/>
                      <a:pt x="3882" y="1049"/>
                    </a:cubicBezTo>
                    <a:lnTo>
                      <a:pt x="3882" y="549"/>
                    </a:lnTo>
                    <a:close/>
                    <a:moveTo>
                      <a:pt x="4692" y="5716"/>
                    </a:moveTo>
                    <a:cubicBezTo>
                      <a:pt x="4572" y="5978"/>
                      <a:pt x="4501" y="6288"/>
                      <a:pt x="4477" y="6621"/>
                    </a:cubicBezTo>
                    <a:cubicBezTo>
                      <a:pt x="4215" y="6693"/>
                      <a:pt x="3906" y="6740"/>
                      <a:pt x="3620" y="6740"/>
                    </a:cubicBezTo>
                    <a:cubicBezTo>
                      <a:pt x="3358" y="6740"/>
                      <a:pt x="3096" y="6717"/>
                      <a:pt x="2834" y="6645"/>
                    </a:cubicBezTo>
                    <a:lnTo>
                      <a:pt x="2834" y="6216"/>
                    </a:lnTo>
                    <a:cubicBezTo>
                      <a:pt x="2834" y="6074"/>
                      <a:pt x="2977" y="5954"/>
                      <a:pt x="3096" y="5954"/>
                    </a:cubicBezTo>
                    <a:lnTo>
                      <a:pt x="4144" y="5954"/>
                    </a:lnTo>
                    <a:cubicBezTo>
                      <a:pt x="4358" y="5954"/>
                      <a:pt x="4549" y="5859"/>
                      <a:pt x="4692" y="5716"/>
                    </a:cubicBezTo>
                    <a:close/>
                    <a:moveTo>
                      <a:pt x="6644" y="5026"/>
                    </a:moveTo>
                    <a:cubicBezTo>
                      <a:pt x="7549" y="5026"/>
                      <a:pt x="8288" y="5764"/>
                      <a:pt x="8288" y="6669"/>
                    </a:cubicBezTo>
                    <a:cubicBezTo>
                      <a:pt x="8288" y="7550"/>
                      <a:pt x="7549" y="8288"/>
                      <a:pt x="6644" y="8288"/>
                    </a:cubicBezTo>
                    <a:cubicBezTo>
                      <a:pt x="5739" y="8288"/>
                      <a:pt x="5001" y="7550"/>
                      <a:pt x="5001" y="6669"/>
                    </a:cubicBezTo>
                    <a:cubicBezTo>
                      <a:pt x="5001" y="5764"/>
                      <a:pt x="5739" y="5026"/>
                      <a:pt x="6644" y="5026"/>
                    </a:cubicBezTo>
                    <a:close/>
                    <a:moveTo>
                      <a:pt x="3620" y="1"/>
                    </a:moveTo>
                    <a:cubicBezTo>
                      <a:pt x="1619" y="1"/>
                      <a:pt x="0" y="1644"/>
                      <a:pt x="0" y="3644"/>
                    </a:cubicBezTo>
                    <a:cubicBezTo>
                      <a:pt x="0" y="5645"/>
                      <a:pt x="1619" y="7264"/>
                      <a:pt x="3620" y="7264"/>
                    </a:cubicBezTo>
                    <a:cubicBezTo>
                      <a:pt x="3929" y="7264"/>
                      <a:pt x="4239" y="7217"/>
                      <a:pt x="4549" y="7145"/>
                    </a:cubicBezTo>
                    <a:cubicBezTo>
                      <a:pt x="4763" y="8098"/>
                      <a:pt x="5620" y="8812"/>
                      <a:pt x="6644" y="8812"/>
                    </a:cubicBezTo>
                    <a:cubicBezTo>
                      <a:pt x="7835" y="8812"/>
                      <a:pt x="8788" y="7836"/>
                      <a:pt x="8788" y="6669"/>
                    </a:cubicBezTo>
                    <a:cubicBezTo>
                      <a:pt x="8788" y="5645"/>
                      <a:pt x="8073" y="4788"/>
                      <a:pt x="7121" y="4549"/>
                    </a:cubicBezTo>
                    <a:cubicBezTo>
                      <a:pt x="7192" y="4264"/>
                      <a:pt x="7240" y="3954"/>
                      <a:pt x="7240" y="3644"/>
                    </a:cubicBezTo>
                    <a:cubicBezTo>
                      <a:pt x="7240" y="1644"/>
                      <a:pt x="5620" y="1"/>
                      <a:pt x="3620"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66"/>
              <p:cNvSpPr/>
              <p:nvPr/>
            </p:nvSpPr>
            <p:spPr>
              <a:xfrm>
                <a:off x="1501475" y="4062800"/>
                <a:ext cx="31575" cy="20250"/>
              </a:xfrm>
              <a:custGeom>
                <a:avLst/>
                <a:gdLst/>
                <a:ahLst/>
                <a:cxnLst/>
                <a:rect l="l" t="t" r="r" b="b"/>
                <a:pathLst>
                  <a:path w="1263" h="810" extrusionOk="0">
                    <a:moveTo>
                      <a:pt x="334" y="0"/>
                    </a:moveTo>
                    <a:lnTo>
                      <a:pt x="0" y="572"/>
                    </a:lnTo>
                    <a:lnTo>
                      <a:pt x="453" y="810"/>
                    </a:lnTo>
                    <a:lnTo>
                      <a:pt x="643" y="500"/>
                    </a:lnTo>
                    <a:lnTo>
                      <a:pt x="810" y="810"/>
                    </a:lnTo>
                    <a:lnTo>
                      <a:pt x="1263" y="572"/>
                    </a:lnTo>
                    <a:lnTo>
                      <a:pt x="929"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66"/>
              <p:cNvSpPr/>
              <p:nvPr/>
            </p:nvSpPr>
            <p:spPr>
              <a:xfrm>
                <a:off x="1523500" y="4087800"/>
                <a:ext cx="24425" cy="27400"/>
              </a:xfrm>
              <a:custGeom>
                <a:avLst/>
                <a:gdLst/>
                <a:ahLst/>
                <a:cxnLst/>
                <a:rect l="l" t="t" r="r" b="b"/>
                <a:pathLst>
                  <a:path w="977" h="1096" extrusionOk="0">
                    <a:moveTo>
                      <a:pt x="643" y="0"/>
                    </a:moveTo>
                    <a:lnTo>
                      <a:pt x="191" y="262"/>
                    </a:lnTo>
                    <a:lnTo>
                      <a:pt x="382" y="572"/>
                    </a:lnTo>
                    <a:lnTo>
                      <a:pt x="0" y="572"/>
                    </a:lnTo>
                    <a:lnTo>
                      <a:pt x="0" y="1096"/>
                    </a:lnTo>
                    <a:lnTo>
                      <a:pt x="667" y="1096"/>
                    </a:lnTo>
                    <a:lnTo>
                      <a:pt x="977" y="572"/>
                    </a:lnTo>
                    <a:lnTo>
                      <a:pt x="6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66"/>
              <p:cNvSpPr/>
              <p:nvPr/>
            </p:nvSpPr>
            <p:spPr>
              <a:xfrm>
                <a:off x="1487175" y="4087800"/>
                <a:ext cx="23850" cy="27400"/>
              </a:xfrm>
              <a:custGeom>
                <a:avLst/>
                <a:gdLst/>
                <a:ahLst/>
                <a:cxnLst/>
                <a:rect l="l" t="t" r="r" b="b"/>
                <a:pathLst>
                  <a:path w="954" h="1096" extrusionOk="0">
                    <a:moveTo>
                      <a:pt x="334" y="0"/>
                    </a:moveTo>
                    <a:lnTo>
                      <a:pt x="1" y="572"/>
                    </a:lnTo>
                    <a:lnTo>
                      <a:pt x="287" y="1096"/>
                    </a:lnTo>
                    <a:lnTo>
                      <a:pt x="953" y="1096"/>
                    </a:lnTo>
                    <a:lnTo>
                      <a:pt x="953" y="572"/>
                    </a:lnTo>
                    <a:lnTo>
                      <a:pt x="596" y="572"/>
                    </a:lnTo>
                    <a:lnTo>
                      <a:pt x="763" y="262"/>
                    </a:lnTo>
                    <a:lnTo>
                      <a:pt x="33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82" name="Google Shape;1382;p66"/>
          <p:cNvGrpSpPr/>
          <p:nvPr/>
        </p:nvGrpSpPr>
        <p:grpSpPr>
          <a:xfrm>
            <a:off x="7243925" y="2783448"/>
            <a:ext cx="548700" cy="548700"/>
            <a:chOff x="7243925" y="2783448"/>
            <a:chExt cx="548700" cy="548700"/>
          </a:xfrm>
        </p:grpSpPr>
        <p:sp>
          <p:nvSpPr>
            <p:cNvPr id="1369" name="Google Shape;1369;p66"/>
            <p:cNvSpPr/>
            <p:nvPr/>
          </p:nvSpPr>
          <p:spPr>
            <a:xfrm>
              <a:off x="7243925" y="2783448"/>
              <a:ext cx="548700" cy="54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1383" name="Google Shape;1383;p66"/>
            <p:cNvGrpSpPr/>
            <p:nvPr/>
          </p:nvGrpSpPr>
          <p:grpSpPr>
            <a:xfrm>
              <a:off x="7335421" y="2874921"/>
              <a:ext cx="365754" cy="365754"/>
              <a:chOff x="3342325" y="3926450"/>
              <a:chExt cx="219725" cy="219725"/>
            </a:xfrm>
          </p:grpSpPr>
          <p:sp>
            <p:nvSpPr>
              <p:cNvPr id="1384" name="Google Shape;1384;p66"/>
              <p:cNvSpPr/>
              <p:nvPr/>
            </p:nvSpPr>
            <p:spPr>
              <a:xfrm>
                <a:off x="3342325" y="3926450"/>
                <a:ext cx="219725" cy="219725"/>
              </a:xfrm>
              <a:custGeom>
                <a:avLst/>
                <a:gdLst/>
                <a:ahLst/>
                <a:cxnLst/>
                <a:rect l="l" t="t" r="r" b="b"/>
                <a:pathLst>
                  <a:path w="8789" h="8789" extrusionOk="0">
                    <a:moveTo>
                      <a:pt x="3359" y="525"/>
                    </a:moveTo>
                    <a:lnTo>
                      <a:pt x="3359" y="1025"/>
                    </a:lnTo>
                    <a:cubicBezTo>
                      <a:pt x="3359" y="1453"/>
                      <a:pt x="3716" y="1811"/>
                      <a:pt x="4121" y="1811"/>
                    </a:cubicBezTo>
                    <a:lnTo>
                      <a:pt x="4645" y="1811"/>
                    </a:lnTo>
                    <a:cubicBezTo>
                      <a:pt x="4787" y="1811"/>
                      <a:pt x="4907" y="1930"/>
                      <a:pt x="4907" y="2073"/>
                    </a:cubicBezTo>
                    <a:cubicBezTo>
                      <a:pt x="4907" y="2215"/>
                      <a:pt x="4787" y="2311"/>
                      <a:pt x="4645" y="2311"/>
                    </a:cubicBezTo>
                    <a:lnTo>
                      <a:pt x="2573" y="2311"/>
                    </a:lnTo>
                    <a:cubicBezTo>
                      <a:pt x="2144" y="2311"/>
                      <a:pt x="1811" y="2668"/>
                      <a:pt x="1811" y="3097"/>
                    </a:cubicBezTo>
                    <a:cubicBezTo>
                      <a:pt x="1811" y="3239"/>
                      <a:pt x="1692" y="3359"/>
                      <a:pt x="1549" y="3359"/>
                    </a:cubicBezTo>
                    <a:lnTo>
                      <a:pt x="525" y="3359"/>
                    </a:lnTo>
                    <a:cubicBezTo>
                      <a:pt x="644" y="1858"/>
                      <a:pt x="1858" y="644"/>
                      <a:pt x="3359" y="525"/>
                    </a:cubicBezTo>
                    <a:close/>
                    <a:moveTo>
                      <a:pt x="3882" y="525"/>
                    </a:moveTo>
                    <a:cubicBezTo>
                      <a:pt x="5383" y="644"/>
                      <a:pt x="6574" y="1858"/>
                      <a:pt x="6716" y="3359"/>
                    </a:cubicBezTo>
                    <a:lnTo>
                      <a:pt x="4121" y="3359"/>
                    </a:lnTo>
                    <a:cubicBezTo>
                      <a:pt x="3716" y="3359"/>
                      <a:pt x="3359" y="3692"/>
                      <a:pt x="3359" y="4121"/>
                    </a:cubicBezTo>
                    <a:cubicBezTo>
                      <a:pt x="3359" y="4549"/>
                      <a:pt x="3716" y="4906"/>
                      <a:pt x="4121" y="4906"/>
                    </a:cubicBezTo>
                    <a:cubicBezTo>
                      <a:pt x="4264" y="4906"/>
                      <a:pt x="4383" y="5026"/>
                      <a:pt x="4383" y="5168"/>
                    </a:cubicBezTo>
                    <a:cubicBezTo>
                      <a:pt x="4383" y="5311"/>
                      <a:pt x="4264" y="5430"/>
                      <a:pt x="4121" y="5430"/>
                    </a:cubicBezTo>
                    <a:lnTo>
                      <a:pt x="3097" y="5430"/>
                    </a:lnTo>
                    <a:cubicBezTo>
                      <a:pt x="3084" y="5430"/>
                      <a:pt x="3071" y="5429"/>
                      <a:pt x="3058" y="5429"/>
                    </a:cubicBezTo>
                    <a:cubicBezTo>
                      <a:pt x="2647" y="5429"/>
                      <a:pt x="2311" y="5800"/>
                      <a:pt x="2335" y="6192"/>
                    </a:cubicBezTo>
                    <a:lnTo>
                      <a:pt x="2335" y="6431"/>
                    </a:lnTo>
                    <a:cubicBezTo>
                      <a:pt x="1334" y="5978"/>
                      <a:pt x="620" y="5002"/>
                      <a:pt x="525" y="3859"/>
                    </a:cubicBezTo>
                    <a:lnTo>
                      <a:pt x="1549" y="3859"/>
                    </a:lnTo>
                    <a:cubicBezTo>
                      <a:pt x="1977" y="3859"/>
                      <a:pt x="2311" y="3525"/>
                      <a:pt x="2311" y="3097"/>
                    </a:cubicBezTo>
                    <a:cubicBezTo>
                      <a:pt x="2311" y="2954"/>
                      <a:pt x="2430" y="2835"/>
                      <a:pt x="2573" y="2835"/>
                    </a:cubicBezTo>
                    <a:lnTo>
                      <a:pt x="4645" y="2835"/>
                    </a:lnTo>
                    <a:cubicBezTo>
                      <a:pt x="5073" y="2835"/>
                      <a:pt x="5430" y="2477"/>
                      <a:pt x="5430" y="2073"/>
                    </a:cubicBezTo>
                    <a:cubicBezTo>
                      <a:pt x="5430" y="1644"/>
                      <a:pt x="5073" y="1287"/>
                      <a:pt x="4645" y="1287"/>
                    </a:cubicBezTo>
                    <a:lnTo>
                      <a:pt x="4121" y="1287"/>
                    </a:lnTo>
                    <a:cubicBezTo>
                      <a:pt x="3978" y="1287"/>
                      <a:pt x="3882" y="1168"/>
                      <a:pt x="3882" y="1025"/>
                    </a:cubicBezTo>
                    <a:lnTo>
                      <a:pt x="3882" y="525"/>
                    </a:lnTo>
                    <a:close/>
                    <a:moveTo>
                      <a:pt x="6716" y="3859"/>
                    </a:moveTo>
                    <a:cubicBezTo>
                      <a:pt x="6693" y="3978"/>
                      <a:pt x="6693" y="4097"/>
                      <a:pt x="6669" y="4216"/>
                    </a:cubicBezTo>
                    <a:lnTo>
                      <a:pt x="5168" y="4716"/>
                    </a:lnTo>
                    <a:lnTo>
                      <a:pt x="5168" y="6288"/>
                    </a:lnTo>
                    <a:cubicBezTo>
                      <a:pt x="4716" y="6573"/>
                      <a:pt x="4192" y="6716"/>
                      <a:pt x="3621" y="6716"/>
                    </a:cubicBezTo>
                    <a:cubicBezTo>
                      <a:pt x="3359" y="6716"/>
                      <a:pt x="3097" y="6693"/>
                      <a:pt x="2835" y="6621"/>
                    </a:cubicBezTo>
                    <a:lnTo>
                      <a:pt x="2835" y="6192"/>
                    </a:lnTo>
                    <a:cubicBezTo>
                      <a:pt x="2835" y="6050"/>
                      <a:pt x="2978" y="5930"/>
                      <a:pt x="3097" y="5930"/>
                    </a:cubicBezTo>
                    <a:lnTo>
                      <a:pt x="4121" y="5930"/>
                    </a:lnTo>
                    <a:cubicBezTo>
                      <a:pt x="4549" y="5930"/>
                      <a:pt x="4907" y="5597"/>
                      <a:pt x="4907" y="5168"/>
                    </a:cubicBezTo>
                    <a:cubicBezTo>
                      <a:pt x="4907" y="4740"/>
                      <a:pt x="4549" y="4383"/>
                      <a:pt x="4121" y="4383"/>
                    </a:cubicBezTo>
                    <a:cubicBezTo>
                      <a:pt x="3978" y="4383"/>
                      <a:pt x="3882" y="4263"/>
                      <a:pt x="3882" y="4121"/>
                    </a:cubicBezTo>
                    <a:cubicBezTo>
                      <a:pt x="3882" y="3978"/>
                      <a:pt x="3978" y="3859"/>
                      <a:pt x="4121" y="3859"/>
                    </a:cubicBezTo>
                    <a:close/>
                    <a:moveTo>
                      <a:pt x="6978" y="4644"/>
                    </a:moveTo>
                    <a:lnTo>
                      <a:pt x="8264" y="5097"/>
                    </a:lnTo>
                    <a:lnTo>
                      <a:pt x="8264" y="6669"/>
                    </a:lnTo>
                    <a:cubicBezTo>
                      <a:pt x="8264" y="7859"/>
                      <a:pt x="7217" y="8193"/>
                      <a:pt x="6978" y="8264"/>
                    </a:cubicBezTo>
                    <a:cubicBezTo>
                      <a:pt x="6740" y="8193"/>
                      <a:pt x="5692" y="7859"/>
                      <a:pt x="5692" y="6669"/>
                    </a:cubicBezTo>
                    <a:lnTo>
                      <a:pt x="5692" y="5097"/>
                    </a:lnTo>
                    <a:lnTo>
                      <a:pt x="6978" y="4644"/>
                    </a:lnTo>
                    <a:close/>
                    <a:moveTo>
                      <a:pt x="3621" y="1"/>
                    </a:moveTo>
                    <a:cubicBezTo>
                      <a:pt x="1620" y="1"/>
                      <a:pt x="1" y="1620"/>
                      <a:pt x="1" y="3620"/>
                    </a:cubicBezTo>
                    <a:cubicBezTo>
                      <a:pt x="1" y="5597"/>
                      <a:pt x="1620" y="7240"/>
                      <a:pt x="3621" y="7240"/>
                    </a:cubicBezTo>
                    <a:cubicBezTo>
                      <a:pt x="4168" y="7240"/>
                      <a:pt x="4692" y="7097"/>
                      <a:pt x="5168" y="6883"/>
                    </a:cubicBezTo>
                    <a:cubicBezTo>
                      <a:pt x="5240" y="7669"/>
                      <a:pt x="5669" y="8121"/>
                      <a:pt x="6050" y="8383"/>
                    </a:cubicBezTo>
                    <a:cubicBezTo>
                      <a:pt x="6526" y="8693"/>
                      <a:pt x="6883" y="8764"/>
                      <a:pt x="6978" y="8788"/>
                    </a:cubicBezTo>
                    <a:cubicBezTo>
                      <a:pt x="7050" y="8764"/>
                      <a:pt x="7407" y="8717"/>
                      <a:pt x="7907" y="8383"/>
                    </a:cubicBezTo>
                    <a:cubicBezTo>
                      <a:pt x="8312" y="8098"/>
                      <a:pt x="8788" y="7574"/>
                      <a:pt x="8788" y="6669"/>
                    </a:cubicBezTo>
                    <a:lnTo>
                      <a:pt x="8788" y="4716"/>
                    </a:lnTo>
                    <a:lnTo>
                      <a:pt x="7193" y="4192"/>
                    </a:lnTo>
                    <a:cubicBezTo>
                      <a:pt x="7217" y="4002"/>
                      <a:pt x="7240" y="3811"/>
                      <a:pt x="7240" y="3620"/>
                    </a:cubicBezTo>
                    <a:cubicBezTo>
                      <a:pt x="7240" y="1620"/>
                      <a:pt x="5621" y="1"/>
                      <a:pt x="36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66"/>
              <p:cNvSpPr/>
              <p:nvPr/>
            </p:nvSpPr>
            <p:spPr>
              <a:xfrm>
                <a:off x="3497125" y="4055050"/>
                <a:ext cx="38725" cy="61950"/>
              </a:xfrm>
              <a:custGeom>
                <a:avLst/>
                <a:gdLst/>
                <a:ahLst/>
                <a:cxnLst/>
                <a:rect l="l" t="t" r="r" b="b"/>
                <a:pathLst>
                  <a:path w="1549" h="2478" extrusionOk="0">
                    <a:moveTo>
                      <a:pt x="786" y="548"/>
                    </a:moveTo>
                    <a:lnTo>
                      <a:pt x="1048" y="644"/>
                    </a:lnTo>
                    <a:lnTo>
                      <a:pt x="1048" y="1453"/>
                    </a:lnTo>
                    <a:cubicBezTo>
                      <a:pt x="1048" y="1763"/>
                      <a:pt x="882" y="1882"/>
                      <a:pt x="786" y="1930"/>
                    </a:cubicBezTo>
                    <a:cubicBezTo>
                      <a:pt x="596" y="1858"/>
                      <a:pt x="524" y="1668"/>
                      <a:pt x="524" y="1453"/>
                    </a:cubicBezTo>
                    <a:lnTo>
                      <a:pt x="524" y="644"/>
                    </a:lnTo>
                    <a:lnTo>
                      <a:pt x="786" y="548"/>
                    </a:lnTo>
                    <a:close/>
                    <a:moveTo>
                      <a:pt x="786" y="1"/>
                    </a:moveTo>
                    <a:lnTo>
                      <a:pt x="0" y="263"/>
                    </a:lnTo>
                    <a:lnTo>
                      <a:pt x="0" y="1453"/>
                    </a:lnTo>
                    <a:cubicBezTo>
                      <a:pt x="24" y="2144"/>
                      <a:pt x="477" y="2406"/>
                      <a:pt x="786" y="2477"/>
                    </a:cubicBezTo>
                    <a:cubicBezTo>
                      <a:pt x="1072" y="2406"/>
                      <a:pt x="1548" y="2144"/>
                      <a:pt x="1548" y="1453"/>
                    </a:cubicBezTo>
                    <a:lnTo>
                      <a:pt x="1548" y="263"/>
                    </a:lnTo>
                    <a:lnTo>
                      <a:pt x="78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86" name="Google Shape;1386;p66"/>
          <p:cNvGrpSpPr/>
          <p:nvPr/>
        </p:nvGrpSpPr>
        <p:grpSpPr>
          <a:xfrm>
            <a:off x="7905885" y="1101408"/>
            <a:ext cx="779382" cy="735620"/>
            <a:chOff x="8096363" y="382350"/>
            <a:chExt cx="668825" cy="631325"/>
          </a:xfrm>
        </p:grpSpPr>
        <p:sp>
          <p:nvSpPr>
            <p:cNvPr id="1387" name="Google Shape;1387;p66"/>
            <p:cNvSpPr/>
            <p:nvPr/>
          </p:nvSpPr>
          <p:spPr>
            <a:xfrm flipH="1">
              <a:off x="8134713" y="382350"/>
              <a:ext cx="630475" cy="631325"/>
            </a:xfrm>
            <a:custGeom>
              <a:avLst/>
              <a:gdLst/>
              <a:ahLst/>
              <a:cxnLst/>
              <a:rect l="l" t="t" r="r" b="b"/>
              <a:pathLst>
                <a:path w="25219" h="25253" extrusionOk="0">
                  <a:moveTo>
                    <a:pt x="12609" y="1"/>
                  </a:moveTo>
                  <a:cubicBezTo>
                    <a:pt x="6605" y="1"/>
                    <a:pt x="1568" y="4237"/>
                    <a:pt x="300" y="9875"/>
                  </a:cubicBezTo>
                  <a:cubicBezTo>
                    <a:pt x="300" y="9908"/>
                    <a:pt x="300" y="9941"/>
                    <a:pt x="300" y="9941"/>
                  </a:cubicBezTo>
                  <a:cubicBezTo>
                    <a:pt x="267" y="10041"/>
                    <a:pt x="234" y="10108"/>
                    <a:pt x="234" y="10208"/>
                  </a:cubicBezTo>
                  <a:cubicBezTo>
                    <a:pt x="200" y="10375"/>
                    <a:pt x="167" y="10575"/>
                    <a:pt x="134" y="10742"/>
                  </a:cubicBezTo>
                  <a:cubicBezTo>
                    <a:pt x="134" y="10842"/>
                    <a:pt x="100" y="10909"/>
                    <a:pt x="100" y="11009"/>
                  </a:cubicBezTo>
                  <a:cubicBezTo>
                    <a:pt x="100" y="11109"/>
                    <a:pt x="67" y="11209"/>
                    <a:pt x="67" y="11309"/>
                  </a:cubicBezTo>
                  <a:cubicBezTo>
                    <a:pt x="67" y="11442"/>
                    <a:pt x="34" y="11609"/>
                    <a:pt x="34" y="11743"/>
                  </a:cubicBezTo>
                  <a:cubicBezTo>
                    <a:pt x="34" y="11909"/>
                    <a:pt x="0" y="12110"/>
                    <a:pt x="0" y="12276"/>
                  </a:cubicBezTo>
                  <a:cubicBezTo>
                    <a:pt x="0" y="12376"/>
                    <a:pt x="0" y="12510"/>
                    <a:pt x="0" y="12610"/>
                  </a:cubicBezTo>
                  <a:cubicBezTo>
                    <a:pt x="0" y="19582"/>
                    <a:pt x="5638" y="25252"/>
                    <a:pt x="12609" y="25252"/>
                  </a:cubicBezTo>
                  <a:cubicBezTo>
                    <a:pt x="12743" y="25252"/>
                    <a:pt x="12876" y="25219"/>
                    <a:pt x="12976" y="25219"/>
                  </a:cubicBezTo>
                  <a:lnTo>
                    <a:pt x="13276" y="25219"/>
                  </a:lnTo>
                  <a:cubicBezTo>
                    <a:pt x="13376" y="25219"/>
                    <a:pt x="13477" y="25219"/>
                    <a:pt x="13577" y="25186"/>
                  </a:cubicBezTo>
                  <a:cubicBezTo>
                    <a:pt x="13710" y="25186"/>
                    <a:pt x="13843" y="25186"/>
                    <a:pt x="13977" y="25152"/>
                  </a:cubicBezTo>
                  <a:cubicBezTo>
                    <a:pt x="14044" y="25152"/>
                    <a:pt x="14144" y="25152"/>
                    <a:pt x="14210" y="25119"/>
                  </a:cubicBezTo>
                  <a:cubicBezTo>
                    <a:pt x="14310" y="25119"/>
                    <a:pt x="14444" y="25119"/>
                    <a:pt x="14544" y="25085"/>
                  </a:cubicBezTo>
                  <a:cubicBezTo>
                    <a:pt x="14677" y="25085"/>
                    <a:pt x="14811" y="25052"/>
                    <a:pt x="14978" y="25019"/>
                  </a:cubicBezTo>
                  <a:cubicBezTo>
                    <a:pt x="15244" y="24952"/>
                    <a:pt x="15511" y="24919"/>
                    <a:pt x="15778" y="24852"/>
                  </a:cubicBezTo>
                  <a:cubicBezTo>
                    <a:pt x="17079" y="24485"/>
                    <a:pt x="18280" y="23951"/>
                    <a:pt x="19381" y="23251"/>
                  </a:cubicBezTo>
                  <a:cubicBezTo>
                    <a:pt x="21749" y="21750"/>
                    <a:pt x="23550" y="19515"/>
                    <a:pt x="24518" y="16846"/>
                  </a:cubicBezTo>
                  <a:lnTo>
                    <a:pt x="24518" y="16813"/>
                  </a:lnTo>
                  <a:cubicBezTo>
                    <a:pt x="24618" y="16513"/>
                    <a:pt x="24718" y="16146"/>
                    <a:pt x="24818" y="15812"/>
                  </a:cubicBezTo>
                  <a:cubicBezTo>
                    <a:pt x="24851" y="15645"/>
                    <a:pt x="24918" y="15479"/>
                    <a:pt x="24951" y="15312"/>
                  </a:cubicBezTo>
                  <a:cubicBezTo>
                    <a:pt x="24985" y="15178"/>
                    <a:pt x="24985" y="15012"/>
                    <a:pt x="25018" y="14878"/>
                  </a:cubicBezTo>
                  <a:cubicBezTo>
                    <a:pt x="25018" y="14878"/>
                    <a:pt x="25018" y="14845"/>
                    <a:pt x="25018" y="14845"/>
                  </a:cubicBezTo>
                  <a:cubicBezTo>
                    <a:pt x="25051" y="14811"/>
                    <a:pt x="25051" y="14745"/>
                    <a:pt x="25051" y="14678"/>
                  </a:cubicBezTo>
                  <a:cubicBezTo>
                    <a:pt x="25085" y="14545"/>
                    <a:pt x="25118" y="14411"/>
                    <a:pt x="25118" y="14244"/>
                  </a:cubicBezTo>
                  <a:cubicBezTo>
                    <a:pt x="25152" y="14078"/>
                    <a:pt x="25152" y="13911"/>
                    <a:pt x="25185" y="13711"/>
                  </a:cubicBezTo>
                  <a:cubicBezTo>
                    <a:pt x="25185" y="13577"/>
                    <a:pt x="25185" y="13444"/>
                    <a:pt x="25218" y="13344"/>
                  </a:cubicBezTo>
                  <a:cubicBezTo>
                    <a:pt x="25218" y="13310"/>
                    <a:pt x="25218" y="13277"/>
                    <a:pt x="25218" y="13277"/>
                  </a:cubicBezTo>
                  <a:cubicBezTo>
                    <a:pt x="25218" y="13210"/>
                    <a:pt x="25218" y="13144"/>
                    <a:pt x="25218" y="13077"/>
                  </a:cubicBezTo>
                  <a:cubicBezTo>
                    <a:pt x="25218" y="12910"/>
                    <a:pt x="25218" y="12777"/>
                    <a:pt x="25218" y="12610"/>
                  </a:cubicBezTo>
                  <a:cubicBezTo>
                    <a:pt x="25218" y="12510"/>
                    <a:pt x="25218" y="12376"/>
                    <a:pt x="25218" y="12276"/>
                  </a:cubicBezTo>
                  <a:cubicBezTo>
                    <a:pt x="25218" y="12110"/>
                    <a:pt x="25218" y="11909"/>
                    <a:pt x="25185" y="11743"/>
                  </a:cubicBezTo>
                  <a:cubicBezTo>
                    <a:pt x="25185" y="11609"/>
                    <a:pt x="25185" y="11442"/>
                    <a:pt x="25152" y="11309"/>
                  </a:cubicBezTo>
                  <a:cubicBezTo>
                    <a:pt x="25152" y="11209"/>
                    <a:pt x="25152" y="11109"/>
                    <a:pt x="25118" y="11009"/>
                  </a:cubicBezTo>
                  <a:cubicBezTo>
                    <a:pt x="25118" y="10909"/>
                    <a:pt x="25118" y="10842"/>
                    <a:pt x="25085" y="10742"/>
                  </a:cubicBezTo>
                  <a:cubicBezTo>
                    <a:pt x="25051" y="10575"/>
                    <a:pt x="25018" y="10375"/>
                    <a:pt x="24985" y="10208"/>
                  </a:cubicBezTo>
                  <a:cubicBezTo>
                    <a:pt x="24985" y="10108"/>
                    <a:pt x="24951" y="10041"/>
                    <a:pt x="24951" y="9941"/>
                  </a:cubicBezTo>
                  <a:cubicBezTo>
                    <a:pt x="24951" y="9941"/>
                    <a:pt x="24951" y="9908"/>
                    <a:pt x="24918" y="9875"/>
                  </a:cubicBezTo>
                  <a:cubicBezTo>
                    <a:pt x="23684" y="4237"/>
                    <a:pt x="18647" y="1"/>
                    <a:pt x="12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66"/>
            <p:cNvSpPr/>
            <p:nvPr/>
          </p:nvSpPr>
          <p:spPr>
            <a:xfrm flipH="1">
              <a:off x="8096363" y="629200"/>
              <a:ext cx="668825" cy="384475"/>
            </a:xfrm>
            <a:custGeom>
              <a:avLst/>
              <a:gdLst/>
              <a:ahLst/>
              <a:cxnLst/>
              <a:rect l="l" t="t" r="r" b="b"/>
              <a:pathLst>
                <a:path w="26753" h="15379" extrusionOk="0">
                  <a:moveTo>
                    <a:pt x="300" y="1"/>
                  </a:moveTo>
                  <a:cubicBezTo>
                    <a:pt x="300" y="34"/>
                    <a:pt x="300" y="67"/>
                    <a:pt x="300" y="67"/>
                  </a:cubicBezTo>
                  <a:cubicBezTo>
                    <a:pt x="267" y="167"/>
                    <a:pt x="234" y="234"/>
                    <a:pt x="234" y="334"/>
                  </a:cubicBezTo>
                  <a:cubicBezTo>
                    <a:pt x="200" y="501"/>
                    <a:pt x="167" y="701"/>
                    <a:pt x="134" y="868"/>
                  </a:cubicBezTo>
                  <a:cubicBezTo>
                    <a:pt x="134" y="968"/>
                    <a:pt x="100" y="1035"/>
                    <a:pt x="100" y="1135"/>
                  </a:cubicBezTo>
                  <a:cubicBezTo>
                    <a:pt x="100" y="1235"/>
                    <a:pt x="67" y="1335"/>
                    <a:pt x="67" y="1435"/>
                  </a:cubicBezTo>
                  <a:cubicBezTo>
                    <a:pt x="67" y="1568"/>
                    <a:pt x="34" y="1735"/>
                    <a:pt x="34" y="1869"/>
                  </a:cubicBezTo>
                  <a:cubicBezTo>
                    <a:pt x="34" y="2035"/>
                    <a:pt x="0" y="2236"/>
                    <a:pt x="0" y="2402"/>
                  </a:cubicBezTo>
                  <a:cubicBezTo>
                    <a:pt x="0" y="2502"/>
                    <a:pt x="0" y="2636"/>
                    <a:pt x="0" y="2736"/>
                  </a:cubicBezTo>
                  <a:cubicBezTo>
                    <a:pt x="0" y="9708"/>
                    <a:pt x="5638" y="15378"/>
                    <a:pt x="12609" y="15378"/>
                  </a:cubicBezTo>
                  <a:cubicBezTo>
                    <a:pt x="12743" y="15378"/>
                    <a:pt x="12876" y="15345"/>
                    <a:pt x="12976" y="15345"/>
                  </a:cubicBezTo>
                  <a:lnTo>
                    <a:pt x="13276" y="15345"/>
                  </a:lnTo>
                  <a:cubicBezTo>
                    <a:pt x="13376" y="15345"/>
                    <a:pt x="13477" y="15345"/>
                    <a:pt x="13577" y="15312"/>
                  </a:cubicBezTo>
                  <a:cubicBezTo>
                    <a:pt x="13710" y="15312"/>
                    <a:pt x="13843" y="15312"/>
                    <a:pt x="13977" y="15278"/>
                  </a:cubicBezTo>
                  <a:cubicBezTo>
                    <a:pt x="14044" y="15278"/>
                    <a:pt x="14144" y="15278"/>
                    <a:pt x="14210" y="15245"/>
                  </a:cubicBezTo>
                  <a:cubicBezTo>
                    <a:pt x="14310" y="15245"/>
                    <a:pt x="14444" y="15245"/>
                    <a:pt x="14544" y="15211"/>
                  </a:cubicBezTo>
                  <a:cubicBezTo>
                    <a:pt x="14677" y="15211"/>
                    <a:pt x="14811" y="15178"/>
                    <a:pt x="14978" y="15145"/>
                  </a:cubicBezTo>
                  <a:cubicBezTo>
                    <a:pt x="15244" y="15078"/>
                    <a:pt x="15511" y="15045"/>
                    <a:pt x="15778" y="14978"/>
                  </a:cubicBezTo>
                  <a:cubicBezTo>
                    <a:pt x="17079" y="14611"/>
                    <a:pt x="18280" y="14077"/>
                    <a:pt x="19381" y="13377"/>
                  </a:cubicBezTo>
                  <a:lnTo>
                    <a:pt x="26753" y="15378"/>
                  </a:lnTo>
                  <a:lnTo>
                    <a:pt x="24518" y="6972"/>
                  </a:lnTo>
                  <a:cubicBezTo>
                    <a:pt x="24618" y="6639"/>
                    <a:pt x="24718" y="6305"/>
                    <a:pt x="24818" y="5938"/>
                  </a:cubicBezTo>
                  <a:cubicBezTo>
                    <a:pt x="24851" y="5771"/>
                    <a:pt x="24918" y="5605"/>
                    <a:pt x="24951" y="5438"/>
                  </a:cubicBezTo>
                  <a:cubicBezTo>
                    <a:pt x="24985" y="5304"/>
                    <a:pt x="25018" y="5138"/>
                    <a:pt x="25018" y="5004"/>
                  </a:cubicBezTo>
                  <a:cubicBezTo>
                    <a:pt x="25018" y="5004"/>
                    <a:pt x="25018" y="4971"/>
                    <a:pt x="25018" y="4971"/>
                  </a:cubicBezTo>
                  <a:cubicBezTo>
                    <a:pt x="25051" y="4937"/>
                    <a:pt x="25051" y="4871"/>
                    <a:pt x="25051" y="4804"/>
                  </a:cubicBezTo>
                  <a:cubicBezTo>
                    <a:pt x="25085" y="4671"/>
                    <a:pt x="25118" y="4537"/>
                    <a:pt x="25118" y="4370"/>
                  </a:cubicBezTo>
                  <a:cubicBezTo>
                    <a:pt x="25152" y="4204"/>
                    <a:pt x="25152" y="4037"/>
                    <a:pt x="25185" y="3837"/>
                  </a:cubicBezTo>
                  <a:cubicBezTo>
                    <a:pt x="25185" y="3703"/>
                    <a:pt x="25185" y="3570"/>
                    <a:pt x="25218" y="3470"/>
                  </a:cubicBezTo>
                  <a:cubicBezTo>
                    <a:pt x="25218" y="3436"/>
                    <a:pt x="25218" y="3403"/>
                    <a:pt x="25218" y="3403"/>
                  </a:cubicBezTo>
                  <a:cubicBezTo>
                    <a:pt x="25218" y="3336"/>
                    <a:pt x="25218" y="3270"/>
                    <a:pt x="25218" y="3203"/>
                  </a:cubicBezTo>
                  <a:cubicBezTo>
                    <a:pt x="25218" y="3036"/>
                    <a:pt x="25218" y="2903"/>
                    <a:pt x="25218" y="2736"/>
                  </a:cubicBezTo>
                  <a:cubicBezTo>
                    <a:pt x="25218" y="2636"/>
                    <a:pt x="25218" y="2502"/>
                    <a:pt x="25218" y="2402"/>
                  </a:cubicBezTo>
                  <a:cubicBezTo>
                    <a:pt x="25218" y="2236"/>
                    <a:pt x="25218" y="2035"/>
                    <a:pt x="25185" y="1869"/>
                  </a:cubicBezTo>
                  <a:cubicBezTo>
                    <a:pt x="25185" y="1735"/>
                    <a:pt x="25185" y="1568"/>
                    <a:pt x="25152" y="1435"/>
                  </a:cubicBezTo>
                  <a:cubicBezTo>
                    <a:pt x="25152" y="1335"/>
                    <a:pt x="25152" y="1235"/>
                    <a:pt x="25118" y="1135"/>
                  </a:cubicBezTo>
                  <a:cubicBezTo>
                    <a:pt x="25118" y="1035"/>
                    <a:pt x="25118" y="968"/>
                    <a:pt x="25085" y="868"/>
                  </a:cubicBezTo>
                  <a:cubicBezTo>
                    <a:pt x="25051" y="701"/>
                    <a:pt x="25018" y="501"/>
                    <a:pt x="24985" y="334"/>
                  </a:cubicBezTo>
                  <a:cubicBezTo>
                    <a:pt x="24985" y="234"/>
                    <a:pt x="24951" y="167"/>
                    <a:pt x="24951" y="67"/>
                  </a:cubicBezTo>
                  <a:cubicBezTo>
                    <a:pt x="24951" y="67"/>
                    <a:pt x="24951" y="34"/>
                    <a:pt x="24918" y="1"/>
                  </a:cubicBezTo>
                  <a:cubicBezTo>
                    <a:pt x="23684" y="5671"/>
                    <a:pt x="18647" y="9874"/>
                    <a:pt x="12609" y="9874"/>
                  </a:cubicBezTo>
                  <a:cubicBezTo>
                    <a:pt x="6605" y="9874"/>
                    <a:pt x="1568" y="5671"/>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66"/>
            <p:cNvSpPr/>
            <p:nvPr/>
          </p:nvSpPr>
          <p:spPr>
            <a:xfrm>
              <a:off x="8253198" y="505798"/>
              <a:ext cx="384467" cy="384467"/>
            </a:xfrm>
            <a:custGeom>
              <a:avLst/>
              <a:gdLst/>
              <a:ahLst/>
              <a:cxnLst/>
              <a:rect l="l" t="t" r="r" b="b"/>
              <a:pathLst>
                <a:path w="8813" h="8813" extrusionOk="0">
                  <a:moveTo>
                    <a:pt x="2334" y="715"/>
                  </a:moveTo>
                  <a:cubicBezTo>
                    <a:pt x="2454" y="882"/>
                    <a:pt x="2596" y="1168"/>
                    <a:pt x="2596" y="1549"/>
                  </a:cubicBezTo>
                  <a:lnTo>
                    <a:pt x="2596" y="2025"/>
                  </a:lnTo>
                  <a:cubicBezTo>
                    <a:pt x="2596" y="2168"/>
                    <a:pt x="2477" y="2287"/>
                    <a:pt x="2334" y="2287"/>
                  </a:cubicBezTo>
                  <a:cubicBezTo>
                    <a:pt x="2192" y="2287"/>
                    <a:pt x="2073" y="2168"/>
                    <a:pt x="2073" y="2025"/>
                  </a:cubicBezTo>
                  <a:lnTo>
                    <a:pt x="2073" y="1549"/>
                  </a:lnTo>
                  <a:cubicBezTo>
                    <a:pt x="2073" y="1168"/>
                    <a:pt x="2215" y="882"/>
                    <a:pt x="2334" y="715"/>
                  </a:cubicBezTo>
                  <a:close/>
                  <a:moveTo>
                    <a:pt x="4406" y="525"/>
                  </a:moveTo>
                  <a:cubicBezTo>
                    <a:pt x="4692" y="525"/>
                    <a:pt x="4930" y="763"/>
                    <a:pt x="4930" y="1049"/>
                  </a:cubicBezTo>
                  <a:lnTo>
                    <a:pt x="4930" y="1763"/>
                  </a:lnTo>
                  <a:cubicBezTo>
                    <a:pt x="4930" y="2049"/>
                    <a:pt x="4692" y="2287"/>
                    <a:pt x="4406" y="2287"/>
                  </a:cubicBezTo>
                  <a:cubicBezTo>
                    <a:pt x="4121" y="2287"/>
                    <a:pt x="3882" y="2049"/>
                    <a:pt x="3882" y="1763"/>
                  </a:cubicBezTo>
                  <a:lnTo>
                    <a:pt x="3882" y="1049"/>
                  </a:lnTo>
                  <a:cubicBezTo>
                    <a:pt x="3882" y="763"/>
                    <a:pt x="4121" y="525"/>
                    <a:pt x="4406" y="525"/>
                  </a:cubicBezTo>
                  <a:close/>
                  <a:moveTo>
                    <a:pt x="6478" y="715"/>
                  </a:moveTo>
                  <a:cubicBezTo>
                    <a:pt x="6597" y="882"/>
                    <a:pt x="6740" y="1168"/>
                    <a:pt x="6740" y="1549"/>
                  </a:cubicBezTo>
                  <a:lnTo>
                    <a:pt x="6740" y="2025"/>
                  </a:lnTo>
                  <a:cubicBezTo>
                    <a:pt x="6740" y="2168"/>
                    <a:pt x="6621" y="2287"/>
                    <a:pt x="6478" y="2287"/>
                  </a:cubicBezTo>
                  <a:cubicBezTo>
                    <a:pt x="6335" y="2287"/>
                    <a:pt x="6216" y="2168"/>
                    <a:pt x="6216" y="2025"/>
                  </a:cubicBezTo>
                  <a:lnTo>
                    <a:pt x="6216" y="1549"/>
                  </a:lnTo>
                  <a:cubicBezTo>
                    <a:pt x="6216" y="1168"/>
                    <a:pt x="6359" y="882"/>
                    <a:pt x="6478" y="715"/>
                  </a:cubicBezTo>
                  <a:close/>
                  <a:moveTo>
                    <a:pt x="7502" y="3383"/>
                  </a:moveTo>
                  <a:cubicBezTo>
                    <a:pt x="7645" y="3383"/>
                    <a:pt x="7764" y="3502"/>
                    <a:pt x="7764" y="3644"/>
                  </a:cubicBezTo>
                  <a:lnTo>
                    <a:pt x="7764" y="4145"/>
                  </a:lnTo>
                  <a:lnTo>
                    <a:pt x="1049" y="4145"/>
                  </a:lnTo>
                  <a:lnTo>
                    <a:pt x="1049" y="3644"/>
                  </a:lnTo>
                  <a:cubicBezTo>
                    <a:pt x="1049" y="3502"/>
                    <a:pt x="1144" y="3383"/>
                    <a:pt x="1287" y="3383"/>
                  </a:cubicBezTo>
                  <a:cubicBezTo>
                    <a:pt x="1430" y="3383"/>
                    <a:pt x="1549" y="3502"/>
                    <a:pt x="1549" y="3644"/>
                  </a:cubicBezTo>
                  <a:lnTo>
                    <a:pt x="1549" y="3906"/>
                  </a:lnTo>
                  <a:lnTo>
                    <a:pt x="2073" y="3906"/>
                  </a:lnTo>
                  <a:cubicBezTo>
                    <a:pt x="2073" y="3740"/>
                    <a:pt x="2192" y="3644"/>
                    <a:pt x="2334" y="3644"/>
                  </a:cubicBezTo>
                  <a:cubicBezTo>
                    <a:pt x="2477" y="3644"/>
                    <a:pt x="2596" y="3740"/>
                    <a:pt x="2596" y="3906"/>
                  </a:cubicBezTo>
                  <a:lnTo>
                    <a:pt x="3097" y="3906"/>
                  </a:lnTo>
                  <a:lnTo>
                    <a:pt x="3097" y="3644"/>
                  </a:lnTo>
                  <a:cubicBezTo>
                    <a:pt x="3097" y="3502"/>
                    <a:pt x="3216" y="3383"/>
                    <a:pt x="3359" y="3383"/>
                  </a:cubicBezTo>
                  <a:cubicBezTo>
                    <a:pt x="3501" y="3383"/>
                    <a:pt x="3620" y="3502"/>
                    <a:pt x="3620" y="3644"/>
                  </a:cubicBezTo>
                  <a:lnTo>
                    <a:pt x="3620" y="3906"/>
                  </a:lnTo>
                  <a:lnTo>
                    <a:pt x="4144" y="3906"/>
                  </a:lnTo>
                  <a:cubicBezTo>
                    <a:pt x="4144" y="3740"/>
                    <a:pt x="4263" y="3644"/>
                    <a:pt x="4406" y="3644"/>
                  </a:cubicBezTo>
                  <a:cubicBezTo>
                    <a:pt x="4549" y="3644"/>
                    <a:pt x="4668" y="3740"/>
                    <a:pt x="4668" y="3906"/>
                  </a:cubicBezTo>
                  <a:lnTo>
                    <a:pt x="5168" y="3906"/>
                  </a:lnTo>
                  <a:lnTo>
                    <a:pt x="5168" y="3644"/>
                  </a:lnTo>
                  <a:cubicBezTo>
                    <a:pt x="5168" y="3502"/>
                    <a:pt x="5287" y="3383"/>
                    <a:pt x="5430" y="3383"/>
                  </a:cubicBezTo>
                  <a:cubicBezTo>
                    <a:pt x="5573" y="3383"/>
                    <a:pt x="5692" y="3502"/>
                    <a:pt x="5692" y="3644"/>
                  </a:cubicBezTo>
                  <a:lnTo>
                    <a:pt x="5692" y="3906"/>
                  </a:lnTo>
                  <a:lnTo>
                    <a:pt x="6216" y="3906"/>
                  </a:lnTo>
                  <a:cubicBezTo>
                    <a:pt x="6216" y="3740"/>
                    <a:pt x="6335" y="3644"/>
                    <a:pt x="6478" y="3644"/>
                  </a:cubicBezTo>
                  <a:cubicBezTo>
                    <a:pt x="6621" y="3644"/>
                    <a:pt x="6740" y="3740"/>
                    <a:pt x="6740" y="3906"/>
                  </a:cubicBezTo>
                  <a:lnTo>
                    <a:pt x="7240" y="3906"/>
                  </a:lnTo>
                  <a:lnTo>
                    <a:pt x="7240" y="3644"/>
                  </a:lnTo>
                  <a:cubicBezTo>
                    <a:pt x="7240" y="3502"/>
                    <a:pt x="7359" y="3383"/>
                    <a:pt x="7502" y="3383"/>
                  </a:cubicBezTo>
                  <a:close/>
                  <a:moveTo>
                    <a:pt x="2644" y="4668"/>
                  </a:moveTo>
                  <a:cubicBezTo>
                    <a:pt x="2620" y="4740"/>
                    <a:pt x="2596" y="4835"/>
                    <a:pt x="2596" y="4930"/>
                  </a:cubicBezTo>
                  <a:cubicBezTo>
                    <a:pt x="2596" y="5073"/>
                    <a:pt x="2477" y="5192"/>
                    <a:pt x="2334" y="5192"/>
                  </a:cubicBezTo>
                  <a:lnTo>
                    <a:pt x="596" y="5192"/>
                  </a:lnTo>
                  <a:cubicBezTo>
                    <a:pt x="572" y="5026"/>
                    <a:pt x="548" y="4835"/>
                    <a:pt x="525" y="4668"/>
                  </a:cubicBezTo>
                  <a:close/>
                  <a:moveTo>
                    <a:pt x="8288" y="4668"/>
                  </a:moveTo>
                  <a:cubicBezTo>
                    <a:pt x="8264" y="4835"/>
                    <a:pt x="8240" y="5026"/>
                    <a:pt x="8217" y="5192"/>
                  </a:cubicBezTo>
                  <a:lnTo>
                    <a:pt x="4930" y="5192"/>
                  </a:lnTo>
                  <a:cubicBezTo>
                    <a:pt x="4502" y="5192"/>
                    <a:pt x="4144" y="5526"/>
                    <a:pt x="4144" y="5954"/>
                  </a:cubicBezTo>
                  <a:cubicBezTo>
                    <a:pt x="4144" y="6383"/>
                    <a:pt x="4502" y="6740"/>
                    <a:pt x="4930" y="6740"/>
                  </a:cubicBezTo>
                  <a:cubicBezTo>
                    <a:pt x="5073" y="6740"/>
                    <a:pt x="5192" y="6859"/>
                    <a:pt x="5192" y="7002"/>
                  </a:cubicBezTo>
                  <a:cubicBezTo>
                    <a:pt x="5192" y="7145"/>
                    <a:pt x="5073" y="7264"/>
                    <a:pt x="4930" y="7264"/>
                  </a:cubicBezTo>
                  <a:lnTo>
                    <a:pt x="3882" y="7264"/>
                  </a:lnTo>
                  <a:cubicBezTo>
                    <a:pt x="3870" y="7264"/>
                    <a:pt x="3858" y="7263"/>
                    <a:pt x="3846" y="7263"/>
                  </a:cubicBezTo>
                  <a:cubicBezTo>
                    <a:pt x="3455" y="7263"/>
                    <a:pt x="3097" y="7634"/>
                    <a:pt x="3120" y="8026"/>
                  </a:cubicBezTo>
                  <a:lnTo>
                    <a:pt x="3120" y="8074"/>
                  </a:lnTo>
                  <a:cubicBezTo>
                    <a:pt x="2573" y="7883"/>
                    <a:pt x="2073" y="7574"/>
                    <a:pt x="1668" y="7169"/>
                  </a:cubicBezTo>
                  <a:cubicBezTo>
                    <a:pt x="1239" y="6740"/>
                    <a:pt x="929" y="6240"/>
                    <a:pt x="739" y="5716"/>
                  </a:cubicBezTo>
                  <a:lnTo>
                    <a:pt x="2334" y="5716"/>
                  </a:lnTo>
                  <a:cubicBezTo>
                    <a:pt x="2763" y="5716"/>
                    <a:pt x="3120" y="5359"/>
                    <a:pt x="3120" y="4930"/>
                  </a:cubicBezTo>
                  <a:cubicBezTo>
                    <a:pt x="3120" y="4788"/>
                    <a:pt x="3216" y="4668"/>
                    <a:pt x="3359" y="4668"/>
                  </a:cubicBezTo>
                  <a:close/>
                  <a:moveTo>
                    <a:pt x="8074" y="5716"/>
                  </a:moveTo>
                  <a:cubicBezTo>
                    <a:pt x="7883" y="6240"/>
                    <a:pt x="7574" y="6740"/>
                    <a:pt x="7145" y="7169"/>
                  </a:cubicBezTo>
                  <a:cubicBezTo>
                    <a:pt x="6407" y="7883"/>
                    <a:pt x="5430" y="8288"/>
                    <a:pt x="4406" y="8288"/>
                  </a:cubicBezTo>
                  <a:cubicBezTo>
                    <a:pt x="4144" y="8288"/>
                    <a:pt x="3882" y="8264"/>
                    <a:pt x="3620" y="8217"/>
                  </a:cubicBezTo>
                  <a:lnTo>
                    <a:pt x="3620" y="8026"/>
                  </a:lnTo>
                  <a:cubicBezTo>
                    <a:pt x="3620" y="7907"/>
                    <a:pt x="3740" y="7764"/>
                    <a:pt x="3882" y="7764"/>
                  </a:cubicBezTo>
                  <a:lnTo>
                    <a:pt x="4930" y="7764"/>
                  </a:lnTo>
                  <a:cubicBezTo>
                    <a:pt x="5359" y="7764"/>
                    <a:pt x="5692" y="7431"/>
                    <a:pt x="5692" y="7002"/>
                  </a:cubicBezTo>
                  <a:cubicBezTo>
                    <a:pt x="5692" y="6574"/>
                    <a:pt x="5359" y="6216"/>
                    <a:pt x="4930" y="6216"/>
                  </a:cubicBezTo>
                  <a:cubicBezTo>
                    <a:pt x="4787" y="6216"/>
                    <a:pt x="4668" y="6097"/>
                    <a:pt x="4668" y="5954"/>
                  </a:cubicBezTo>
                  <a:cubicBezTo>
                    <a:pt x="4668" y="5812"/>
                    <a:pt x="4787" y="5716"/>
                    <a:pt x="4930" y="5716"/>
                  </a:cubicBezTo>
                  <a:close/>
                  <a:moveTo>
                    <a:pt x="2334" y="1"/>
                  </a:moveTo>
                  <a:cubicBezTo>
                    <a:pt x="2073" y="215"/>
                    <a:pt x="1596" y="572"/>
                    <a:pt x="1549" y="1549"/>
                  </a:cubicBezTo>
                  <a:lnTo>
                    <a:pt x="1549" y="2025"/>
                  </a:lnTo>
                  <a:cubicBezTo>
                    <a:pt x="1549" y="2358"/>
                    <a:pt x="1763" y="2644"/>
                    <a:pt x="2073" y="2763"/>
                  </a:cubicBezTo>
                  <a:lnTo>
                    <a:pt x="2073" y="3168"/>
                  </a:lnTo>
                  <a:cubicBezTo>
                    <a:pt x="2025" y="3168"/>
                    <a:pt x="2001" y="3192"/>
                    <a:pt x="1953" y="3216"/>
                  </a:cubicBezTo>
                  <a:cubicBezTo>
                    <a:pt x="1811" y="3001"/>
                    <a:pt x="1572" y="2859"/>
                    <a:pt x="1287" y="2859"/>
                  </a:cubicBezTo>
                  <a:cubicBezTo>
                    <a:pt x="882" y="2859"/>
                    <a:pt x="525" y="3216"/>
                    <a:pt x="525" y="3644"/>
                  </a:cubicBezTo>
                  <a:lnTo>
                    <a:pt x="525" y="4145"/>
                  </a:lnTo>
                  <a:lnTo>
                    <a:pt x="1" y="4145"/>
                  </a:lnTo>
                  <a:lnTo>
                    <a:pt x="1" y="4407"/>
                  </a:lnTo>
                  <a:cubicBezTo>
                    <a:pt x="1" y="5597"/>
                    <a:pt x="453" y="6693"/>
                    <a:pt x="1287" y="7526"/>
                  </a:cubicBezTo>
                  <a:cubicBezTo>
                    <a:pt x="2120" y="8360"/>
                    <a:pt x="3239" y="8812"/>
                    <a:pt x="4406" y="8812"/>
                  </a:cubicBezTo>
                  <a:cubicBezTo>
                    <a:pt x="5573" y="8812"/>
                    <a:pt x="6693" y="8360"/>
                    <a:pt x="7526" y="7526"/>
                  </a:cubicBezTo>
                  <a:cubicBezTo>
                    <a:pt x="8336" y="6693"/>
                    <a:pt x="8812" y="5597"/>
                    <a:pt x="8812" y="4407"/>
                  </a:cubicBezTo>
                  <a:lnTo>
                    <a:pt x="8812" y="4145"/>
                  </a:lnTo>
                  <a:lnTo>
                    <a:pt x="8288" y="4145"/>
                  </a:lnTo>
                  <a:lnTo>
                    <a:pt x="8288" y="3644"/>
                  </a:lnTo>
                  <a:cubicBezTo>
                    <a:pt x="8288" y="3216"/>
                    <a:pt x="7931" y="2859"/>
                    <a:pt x="7502" y="2859"/>
                  </a:cubicBezTo>
                  <a:cubicBezTo>
                    <a:pt x="7240" y="2859"/>
                    <a:pt x="7002" y="3001"/>
                    <a:pt x="6859" y="3216"/>
                  </a:cubicBezTo>
                  <a:cubicBezTo>
                    <a:pt x="6812" y="3192"/>
                    <a:pt x="6764" y="3168"/>
                    <a:pt x="6740" y="3168"/>
                  </a:cubicBezTo>
                  <a:lnTo>
                    <a:pt x="6740" y="2763"/>
                  </a:lnTo>
                  <a:cubicBezTo>
                    <a:pt x="7026" y="2644"/>
                    <a:pt x="7240" y="2358"/>
                    <a:pt x="7240" y="2025"/>
                  </a:cubicBezTo>
                  <a:lnTo>
                    <a:pt x="7240" y="1549"/>
                  </a:lnTo>
                  <a:cubicBezTo>
                    <a:pt x="7216" y="406"/>
                    <a:pt x="6526" y="72"/>
                    <a:pt x="6478" y="1"/>
                  </a:cubicBezTo>
                  <a:cubicBezTo>
                    <a:pt x="6216" y="215"/>
                    <a:pt x="5740" y="572"/>
                    <a:pt x="5692" y="1549"/>
                  </a:cubicBezTo>
                  <a:lnTo>
                    <a:pt x="5692" y="2025"/>
                  </a:lnTo>
                  <a:cubicBezTo>
                    <a:pt x="5692" y="2358"/>
                    <a:pt x="5907" y="2644"/>
                    <a:pt x="6216" y="2763"/>
                  </a:cubicBezTo>
                  <a:lnTo>
                    <a:pt x="6216" y="3168"/>
                  </a:lnTo>
                  <a:cubicBezTo>
                    <a:pt x="6169" y="3168"/>
                    <a:pt x="6121" y="3192"/>
                    <a:pt x="6097" y="3216"/>
                  </a:cubicBezTo>
                  <a:cubicBezTo>
                    <a:pt x="5954" y="3001"/>
                    <a:pt x="5716" y="2859"/>
                    <a:pt x="5430" y="2859"/>
                  </a:cubicBezTo>
                  <a:cubicBezTo>
                    <a:pt x="5168" y="2859"/>
                    <a:pt x="4930" y="3001"/>
                    <a:pt x="4787" y="3216"/>
                  </a:cubicBezTo>
                  <a:cubicBezTo>
                    <a:pt x="4740" y="3192"/>
                    <a:pt x="4716" y="3168"/>
                    <a:pt x="4668" y="3168"/>
                  </a:cubicBezTo>
                  <a:lnTo>
                    <a:pt x="4668" y="2763"/>
                  </a:lnTo>
                  <a:cubicBezTo>
                    <a:pt x="5097" y="2668"/>
                    <a:pt x="5430" y="2263"/>
                    <a:pt x="5430" y="1763"/>
                  </a:cubicBezTo>
                  <a:lnTo>
                    <a:pt x="5430" y="1049"/>
                  </a:lnTo>
                  <a:cubicBezTo>
                    <a:pt x="5430" y="477"/>
                    <a:pt x="4978" y="1"/>
                    <a:pt x="4406" y="1"/>
                  </a:cubicBezTo>
                  <a:cubicBezTo>
                    <a:pt x="3835" y="1"/>
                    <a:pt x="3359" y="477"/>
                    <a:pt x="3359" y="1049"/>
                  </a:cubicBezTo>
                  <a:lnTo>
                    <a:pt x="3359" y="1763"/>
                  </a:lnTo>
                  <a:cubicBezTo>
                    <a:pt x="3359" y="2263"/>
                    <a:pt x="3692" y="2668"/>
                    <a:pt x="4144" y="2763"/>
                  </a:cubicBezTo>
                  <a:lnTo>
                    <a:pt x="4144" y="3168"/>
                  </a:lnTo>
                  <a:cubicBezTo>
                    <a:pt x="4097" y="3168"/>
                    <a:pt x="4073" y="3192"/>
                    <a:pt x="4025" y="3216"/>
                  </a:cubicBezTo>
                  <a:cubicBezTo>
                    <a:pt x="3882" y="3001"/>
                    <a:pt x="3644" y="2859"/>
                    <a:pt x="3359" y="2859"/>
                  </a:cubicBezTo>
                  <a:cubicBezTo>
                    <a:pt x="3097" y="2859"/>
                    <a:pt x="2858" y="3001"/>
                    <a:pt x="2716" y="3216"/>
                  </a:cubicBezTo>
                  <a:cubicBezTo>
                    <a:pt x="2668" y="3192"/>
                    <a:pt x="2644" y="3168"/>
                    <a:pt x="2596" y="3168"/>
                  </a:cubicBezTo>
                  <a:lnTo>
                    <a:pt x="2596" y="2763"/>
                  </a:lnTo>
                  <a:cubicBezTo>
                    <a:pt x="2882" y="2644"/>
                    <a:pt x="3120" y="2358"/>
                    <a:pt x="3120" y="2025"/>
                  </a:cubicBezTo>
                  <a:lnTo>
                    <a:pt x="3120" y="1549"/>
                  </a:lnTo>
                  <a:cubicBezTo>
                    <a:pt x="3073" y="406"/>
                    <a:pt x="2382" y="72"/>
                    <a:pt x="2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0" name="Google Shape;1390;p66"/>
          <p:cNvGrpSpPr/>
          <p:nvPr/>
        </p:nvGrpSpPr>
        <p:grpSpPr>
          <a:xfrm>
            <a:off x="299488" y="1662675"/>
            <a:ext cx="467875" cy="467850"/>
            <a:chOff x="5425700" y="2807450"/>
            <a:chExt cx="467875" cy="467850"/>
          </a:xfrm>
        </p:grpSpPr>
        <p:sp>
          <p:nvSpPr>
            <p:cNvPr id="1391" name="Google Shape;1391;p66"/>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66"/>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66"/>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66"/>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66"/>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66"/>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66"/>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66"/>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42"/>
          <p:cNvSpPr/>
          <p:nvPr/>
        </p:nvSpPr>
        <p:spPr>
          <a:xfrm rot="-900027">
            <a:off x="5641" y="1372463"/>
            <a:ext cx="4002542" cy="3722848"/>
          </a:xfrm>
          <a:custGeom>
            <a:avLst/>
            <a:gdLst/>
            <a:ahLst/>
            <a:cxnLst/>
            <a:rect l="l" t="t" r="r" b="b"/>
            <a:pathLst>
              <a:path w="131928" h="122709" extrusionOk="0">
                <a:moveTo>
                  <a:pt x="110272" y="1"/>
                </a:moveTo>
                <a:cubicBezTo>
                  <a:pt x="107794" y="1"/>
                  <a:pt x="105307" y="285"/>
                  <a:pt x="102940" y="806"/>
                </a:cubicBezTo>
                <a:cubicBezTo>
                  <a:pt x="94034" y="2774"/>
                  <a:pt x="85728" y="7411"/>
                  <a:pt x="79390" y="13982"/>
                </a:cubicBezTo>
                <a:cubicBezTo>
                  <a:pt x="71584" y="22049"/>
                  <a:pt x="64634" y="33954"/>
                  <a:pt x="53622" y="33954"/>
                </a:cubicBezTo>
                <a:cubicBezTo>
                  <a:pt x="53341" y="33954"/>
                  <a:pt x="53058" y="33946"/>
                  <a:pt x="52771" y="33930"/>
                </a:cubicBezTo>
                <a:cubicBezTo>
                  <a:pt x="48635" y="33697"/>
                  <a:pt x="44832" y="31662"/>
                  <a:pt x="40763" y="30861"/>
                </a:cubicBezTo>
                <a:cubicBezTo>
                  <a:pt x="39507" y="30623"/>
                  <a:pt x="38244" y="30510"/>
                  <a:pt x="36985" y="30510"/>
                </a:cubicBezTo>
                <a:cubicBezTo>
                  <a:pt x="29777" y="30510"/>
                  <a:pt x="22672" y="34224"/>
                  <a:pt x="17646" y="39534"/>
                </a:cubicBezTo>
                <a:cubicBezTo>
                  <a:pt x="11742" y="45772"/>
                  <a:pt x="8306" y="53944"/>
                  <a:pt x="5704" y="62117"/>
                </a:cubicBezTo>
                <a:cubicBezTo>
                  <a:pt x="2268" y="72791"/>
                  <a:pt x="0" y="84133"/>
                  <a:pt x="1801" y="95174"/>
                </a:cubicBezTo>
                <a:cubicBezTo>
                  <a:pt x="3569" y="106248"/>
                  <a:pt x="9173" y="119324"/>
                  <a:pt x="20115" y="121793"/>
                </a:cubicBezTo>
                <a:cubicBezTo>
                  <a:pt x="22930" y="122423"/>
                  <a:pt x="25939" y="122708"/>
                  <a:pt x="29054" y="122708"/>
                </a:cubicBezTo>
                <a:cubicBezTo>
                  <a:pt x="46239" y="122708"/>
                  <a:pt x="66644" y="114017"/>
                  <a:pt x="75454" y="106449"/>
                </a:cubicBezTo>
                <a:cubicBezTo>
                  <a:pt x="100138" y="85133"/>
                  <a:pt x="124556" y="59982"/>
                  <a:pt x="130460" y="27892"/>
                </a:cubicBezTo>
                <a:cubicBezTo>
                  <a:pt x="131728" y="21021"/>
                  <a:pt x="131928" y="13349"/>
                  <a:pt x="127858" y="7645"/>
                </a:cubicBezTo>
                <a:cubicBezTo>
                  <a:pt x="123958" y="2199"/>
                  <a:pt x="117154" y="1"/>
                  <a:pt x="110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42"/>
          <p:cNvSpPr txBox="1">
            <a:spLocks noGrp="1"/>
          </p:cNvSpPr>
          <p:nvPr>
            <p:ph type="ctrTitle"/>
          </p:nvPr>
        </p:nvSpPr>
        <p:spPr>
          <a:xfrm>
            <a:off x="4246025" y="646925"/>
            <a:ext cx="4184700" cy="2122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E-Waste COLLECTION SYSTEM</a:t>
            </a:r>
            <a:endParaRPr dirty="0"/>
          </a:p>
        </p:txBody>
      </p:sp>
      <p:sp>
        <p:nvSpPr>
          <p:cNvPr id="214" name="Google Shape;214;p42"/>
          <p:cNvSpPr txBox="1">
            <a:spLocks noGrp="1"/>
          </p:cNvSpPr>
          <p:nvPr>
            <p:ph type="subTitle" idx="1"/>
          </p:nvPr>
        </p:nvSpPr>
        <p:spPr>
          <a:xfrm>
            <a:off x="4246000" y="2848275"/>
            <a:ext cx="37770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Here is where your presentation </a:t>
            </a:r>
            <a:r>
              <a:rPr lang="en" dirty="0" smtClean="0"/>
              <a:t>begins.</a:t>
            </a:r>
            <a:endParaRPr dirty="0"/>
          </a:p>
        </p:txBody>
      </p:sp>
      <p:grpSp>
        <p:nvGrpSpPr>
          <p:cNvPr id="215" name="Google Shape;215;p42"/>
          <p:cNvGrpSpPr/>
          <p:nvPr/>
        </p:nvGrpSpPr>
        <p:grpSpPr>
          <a:xfrm>
            <a:off x="5927913" y="4202338"/>
            <a:ext cx="578775" cy="525200"/>
            <a:chOff x="1698875" y="1584550"/>
            <a:chExt cx="578775" cy="525200"/>
          </a:xfrm>
        </p:grpSpPr>
        <p:sp>
          <p:nvSpPr>
            <p:cNvPr id="216" name="Google Shape;216;p42"/>
            <p:cNvSpPr/>
            <p:nvPr/>
          </p:nvSpPr>
          <p:spPr>
            <a:xfrm>
              <a:off x="1698875" y="1584550"/>
              <a:ext cx="578775" cy="394825"/>
            </a:xfrm>
            <a:custGeom>
              <a:avLst/>
              <a:gdLst/>
              <a:ahLst/>
              <a:cxnLst/>
              <a:rect l="l" t="t" r="r" b="b"/>
              <a:pathLst>
                <a:path w="23151" h="15793" extrusionOk="0">
                  <a:moveTo>
                    <a:pt x="18824" y="1"/>
                  </a:moveTo>
                  <a:cubicBezTo>
                    <a:pt x="9978" y="1"/>
                    <a:pt x="2000" y="6135"/>
                    <a:pt x="34" y="15126"/>
                  </a:cubicBezTo>
                  <a:cubicBezTo>
                    <a:pt x="1" y="15192"/>
                    <a:pt x="1" y="15293"/>
                    <a:pt x="1" y="15359"/>
                  </a:cubicBezTo>
                  <a:lnTo>
                    <a:pt x="2136" y="15793"/>
                  </a:lnTo>
                  <a:cubicBezTo>
                    <a:pt x="2136" y="15726"/>
                    <a:pt x="2169" y="15659"/>
                    <a:pt x="2169" y="15593"/>
                  </a:cubicBezTo>
                  <a:cubicBezTo>
                    <a:pt x="3170" y="10989"/>
                    <a:pt x="5938" y="7253"/>
                    <a:pt x="9641" y="4885"/>
                  </a:cubicBezTo>
                  <a:cubicBezTo>
                    <a:pt x="12338" y="3169"/>
                    <a:pt x="15522" y="2191"/>
                    <a:pt x="18848" y="2191"/>
                  </a:cubicBezTo>
                  <a:cubicBezTo>
                    <a:pt x="20047" y="2191"/>
                    <a:pt x="21264" y="2318"/>
                    <a:pt x="22484" y="2583"/>
                  </a:cubicBezTo>
                  <a:cubicBezTo>
                    <a:pt x="22550" y="2583"/>
                    <a:pt x="22584" y="2617"/>
                    <a:pt x="22650" y="2650"/>
                  </a:cubicBezTo>
                  <a:lnTo>
                    <a:pt x="23151" y="515"/>
                  </a:lnTo>
                  <a:cubicBezTo>
                    <a:pt x="23084" y="482"/>
                    <a:pt x="23017" y="482"/>
                    <a:pt x="22951" y="449"/>
                  </a:cubicBezTo>
                  <a:cubicBezTo>
                    <a:pt x="21567" y="146"/>
                    <a:pt x="20185" y="1"/>
                    <a:pt x="188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42"/>
            <p:cNvSpPr/>
            <p:nvPr/>
          </p:nvSpPr>
          <p:spPr>
            <a:xfrm>
              <a:off x="1840650" y="1729825"/>
              <a:ext cx="404475" cy="278750"/>
            </a:xfrm>
            <a:custGeom>
              <a:avLst/>
              <a:gdLst/>
              <a:ahLst/>
              <a:cxnLst/>
              <a:rect l="l" t="t" r="r" b="b"/>
              <a:pathLst>
                <a:path w="16179" h="11150" extrusionOk="0">
                  <a:moveTo>
                    <a:pt x="13147" y="0"/>
                  </a:moveTo>
                  <a:cubicBezTo>
                    <a:pt x="6969" y="0"/>
                    <a:pt x="1394" y="4271"/>
                    <a:pt x="34" y="10549"/>
                  </a:cubicBezTo>
                  <a:cubicBezTo>
                    <a:pt x="34" y="10616"/>
                    <a:pt x="34" y="10649"/>
                    <a:pt x="1" y="10716"/>
                  </a:cubicBezTo>
                  <a:lnTo>
                    <a:pt x="2135" y="11149"/>
                  </a:lnTo>
                  <a:cubicBezTo>
                    <a:pt x="2169" y="11116"/>
                    <a:pt x="2169" y="11083"/>
                    <a:pt x="2169" y="11016"/>
                  </a:cubicBezTo>
                  <a:cubicBezTo>
                    <a:pt x="2836" y="8014"/>
                    <a:pt x="4671" y="5512"/>
                    <a:pt x="7072" y="3978"/>
                  </a:cubicBezTo>
                  <a:cubicBezTo>
                    <a:pt x="8859" y="2827"/>
                    <a:pt x="10968" y="2180"/>
                    <a:pt x="13150" y="2180"/>
                  </a:cubicBezTo>
                  <a:cubicBezTo>
                    <a:pt x="13943" y="2180"/>
                    <a:pt x="14745" y="2265"/>
                    <a:pt x="15545" y="2443"/>
                  </a:cubicBezTo>
                  <a:cubicBezTo>
                    <a:pt x="15612" y="2443"/>
                    <a:pt x="15645" y="2476"/>
                    <a:pt x="15678" y="2476"/>
                  </a:cubicBezTo>
                  <a:lnTo>
                    <a:pt x="16179" y="342"/>
                  </a:lnTo>
                  <a:cubicBezTo>
                    <a:pt x="16112" y="342"/>
                    <a:pt x="16079" y="308"/>
                    <a:pt x="16012" y="308"/>
                  </a:cubicBezTo>
                  <a:cubicBezTo>
                    <a:pt x="15052" y="100"/>
                    <a:pt x="14092" y="0"/>
                    <a:pt x="131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42"/>
            <p:cNvSpPr/>
            <p:nvPr/>
          </p:nvSpPr>
          <p:spPr>
            <a:xfrm>
              <a:off x="1974075" y="1866325"/>
              <a:ext cx="240200" cy="169775"/>
            </a:xfrm>
            <a:custGeom>
              <a:avLst/>
              <a:gdLst/>
              <a:ahLst/>
              <a:cxnLst/>
              <a:rect l="l" t="t" r="r" b="b"/>
              <a:pathLst>
                <a:path w="9608" h="6791" extrusionOk="0">
                  <a:moveTo>
                    <a:pt x="7806" y="1"/>
                  </a:moveTo>
                  <a:cubicBezTo>
                    <a:pt x="4158" y="1"/>
                    <a:pt x="843" y="2527"/>
                    <a:pt x="34" y="6256"/>
                  </a:cubicBezTo>
                  <a:cubicBezTo>
                    <a:pt x="34" y="6290"/>
                    <a:pt x="34" y="6323"/>
                    <a:pt x="1" y="6357"/>
                  </a:cubicBezTo>
                  <a:lnTo>
                    <a:pt x="2169" y="6790"/>
                  </a:lnTo>
                  <a:cubicBezTo>
                    <a:pt x="2169" y="6757"/>
                    <a:pt x="2169" y="6757"/>
                    <a:pt x="2169" y="6723"/>
                  </a:cubicBezTo>
                  <a:cubicBezTo>
                    <a:pt x="2503" y="5189"/>
                    <a:pt x="3437" y="3888"/>
                    <a:pt x="4704" y="3088"/>
                  </a:cubicBezTo>
                  <a:cubicBezTo>
                    <a:pt x="5604" y="2504"/>
                    <a:pt x="6681" y="2186"/>
                    <a:pt x="7794" y="2186"/>
                  </a:cubicBezTo>
                  <a:cubicBezTo>
                    <a:pt x="8207" y="2186"/>
                    <a:pt x="8625" y="2230"/>
                    <a:pt x="9041" y="2320"/>
                  </a:cubicBezTo>
                  <a:lnTo>
                    <a:pt x="9107" y="2320"/>
                  </a:lnTo>
                  <a:lnTo>
                    <a:pt x="9608" y="219"/>
                  </a:lnTo>
                  <a:cubicBezTo>
                    <a:pt x="9574" y="185"/>
                    <a:pt x="9541" y="185"/>
                    <a:pt x="9508" y="185"/>
                  </a:cubicBezTo>
                  <a:cubicBezTo>
                    <a:pt x="8938" y="61"/>
                    <a:pt x="8368" y="1"/>
                    <a:pt x="78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42"/>
            <p:cNvSpPr/>
            <p:nvPr/>
          </p:nvSpPr>
          <p:spPr>
            <a:xfrm>
              <a:off x="2118350" y="2020575"/>
              <a:ext cx="101775" cy="89175"/>
            </a:xfrm>
            <a:custGeom>
              <a:avLst/>
              <a:gdLst/>
              <a:ahLst/>
              <a:cxnLst/>
              <a:rect l="l" t="t" r="r" b="b"/>
              <a:pathLst>
                <a:path w="4071" h="3567" extrusionOk="0">
                  <a:moveTo>
                    <a:pt x="2039" y="1"/>
                  </a:moveTo>
                  <a:cubicBezTo>
                    <a:pt x="1707" y="1"/>
                    <a:pt x="1370" y="93"/>
                    <a:pt x="1068" y="287"/>
                  </a:cubicBezTo>
                  <a:cubicBezTo>
                    <a:pt x="234" y="820"/>
                    <a:pt x="1" y="1921"/>
                    <a:pt x="534" y="2755"/>
                  </a:cubicBezTo>
                  <a:cubicBezTo>
                    <a:pt x="879" y="3272"/>
                    <a:pt x="1460" y="3566"/>
                    <a:pt x="2053" y="3566"/>
                  </a:cubicBezTo>
                  <a:cubicBezTo>
                    <a:pt x="2378" y="3566"/>
                    <a:pt x="2707" y="3478"/>
                    <a:pt x="3003" y="3289"/>
                  </a:cubicBezTo>
                  <a:cubicBezTo>
                    <a:pt x="3803" y="2755"/>
                    <a:pt x="4070" y="1654"/>
                    <a:pt x="3536" y="820"/>
                  </a:cubicBezTo>
                  <a:cubicBezTo>
                    <a:pt x="3196" y="288"/>
                    <a:pt x="2625" y="1"/>
                    <a:pt x="20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 name="Google Shape;220;p42"/>
          <p:cNvGrpSpPr/>
          <p:nvPr/>
        </p:nvGrpSpPr>
        <p:grpSpPr>
          <a:xfrm>
            <a:off x="8196838" y="3806125"/>
            <a:ext cx="467875" cy="467875"/>
            <a:chOff x="1853150" y="2459700"/>
            <a:chExt cx="467875" cy="467875"/>
          </a:xfrm>
        </p:grpSpPr>
        <p:sp>
          <p:nvSpPr>
            <p:cNvPr id="221" name="Google Shape;221;p42"/>
            <p:cNvSpPr/>
            <p:nvPr/>
          </p:nvSpPr>
          <p:spPr>
            <a:xfrm>
              <a:off x="2087500" y="245970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42"/>
            <p:cNvSpPr/>
            <p:nvPr/>
          </p:nvSpPr>
          <p:spPr>
            <a:xfrm>
              <a:off x="2157550" y="252807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42"/>
            <p:cNvSpPr/>
            <p:nvPr/>
          </p:nvSpPr>
          <p:spPr>
            <a:xfrm>
              <a:off x="2186725" y="269320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42"/>
            <p:cNvSpPr/>
            <p:nvPr/>
          </p:nvSpPr>
          <p:spPr>
            <a:xfrm>
              <a:off x="2157550" y="276325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42"/>
            <p:cNvSpPr/>
            <p:nvPr/>
          </p:nvSpPr>
          <p:spPr>
            <a:xfrm>
              <a:off x="2087500" y="2792450"/>
              <a:ext cx="25" cy="135125"/>
            </a:xfrm>
            <a:custGeom>
              <a:avLst/>
              <a:gdLst/>
              <a:ahLst/>
              <a:cxnLst/>
              <a:rect l="l" t="t" r="r" b="b"/>
              <a:pathLst>
                <a:path w="1" h="5405"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42"/>
            <p:cNvSpPr/>
            <p:nvPr/>
          </p:nvSpPr>
          <p:spPr>
            <a:xfrm>
              <a:off x="1922375" y="2763250"/>
              <a:ext cx="95100" cy="95925"/>
            </a:xfrm>
            <a:custGeom>
              <a:avLst/>
              <a:gdLst/>
              <a:ahLst/>
              <a:cxnLst/>
              <a:rect l="l" t="t" r="r" b="b"/>
              <a:pathLst>
                <a:path w="3804" h="3837" fill="none" extrusionOk="0">
                  <a:moveTo>
                    <a:pt x="1" y="3837"/>
                  </a:moveTo>
                  <a:lnTo>
                    <a:pt x="3803"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42"/>
            <p:cNvSpPr/>
            <p:nvPr/>
          </p:nvSpPr>
          <p:spPr>
            <a:xfrm>
              <a:off x="1853150" y="269320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42"/>
            <p:cNvSpPr/>
            <p:nvPr/>
          </p:nvSpPr>
          <p:spPr>
            <a:xfrm>
              <a:off x="1922375" y="2528075"/>
              <a:ext cx="95100" cy="95100"/>
            </a:xfrm>
            <a:custGeom>
              <a:avLst/>
              <a:gdLst/>
              <a:ahLst/>
              <a:cxnLst/>
              <a:rect l="l" t="t" r="r" b="b"/>
              <a:pathLst>
                <a:path w="3804" h="3804" fill="none" extrusionOk="0">
                  <a:moveTo>
                    <a:pt x="1" y="1"/>
                  </a:moveTo>
                  <a:lnTo>
                    <a:pt x="3803"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42"/>
          <p:cNvGrpSpPr/>
          <p:nvPr/>
        </p:nvGrpSpPr>
        <p:grpSpPr>
          <a:xfrm>
            <a:off x="774150" y="450050"/>
            <a:ext cx="467875" cy="467850"/>
            <a:chOff x="5425700" y="2807450"/>
            <a:chExt cx="467875" cy="467850"/>
          </a:xfrm>
        </p:grpSpPr>
        <p:sp>
          <p:nvSpPr>
            <p:cNvPr id="230" name="Google Shape;230;p42"/>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42"/>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42"/>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42"/>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42"/>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42"/>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42"/>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42"/>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 name="Google Shape;238;p42"/>
          <p:cNvGrpSpPr/>
          <p:nvPr/>
        </p:nvGrpSpPr>
        <p:grpSpPr>
          <a:xfrm>
            <a:off x="2470195" y="1301098"/>
            <a:ext cx="941973" cy="887961"/>
            <a:chOff x="2743225" y="1301075"/>
            <a:chExt cx="668825" cy="630475"/>
          </a:xfrm>
        </p:grpSpPr>
        <p:grpSp>
          <p:nvGrpSpPr>
            <p:cNvPr id="239" name="Google Shape;239;p42"/>
            <p:cNvGrpSpPr/>
            <p:nvPr/>
          </p:nvGrpSpPr>
          <p:grpSpPr>
            <a:xfrm>
              <a:off x="2743225" y="1301075"/>
              <a:ext cx="668825" cy="630475"/>
              <a:chOff x="4695200" y="1101225"/>
              <a:chExt cx="668825" cy="630475"/>
            </a:xfrm>
          </p:grpSpPr>
          <p:sp>
            <p:nvSpPr>
              <p:cNvPr id="240" name="Google Shape;240;p42"/>
              <p:cNvSpPr/>
              <p:nvPr/>
            </p:nvSpPr>
            <p:spPr>
              <a:xfrm>
                <a:off x="4733550" y="1101225"/>
                <a:ext cx="630475" cy="630475"/>
              </a:xfrm>
              <a:custGeom>
                <a:avLst/>
                <a:gdLst/>
                <a:ahLst/>
                <a:cxnLst/>
                <a:rect l="l" t="t" r="r" b="b"/>
                <a:pathLst>
                  <a:path w="25219" h="25219" extrusionOk="0">
                    <a:moveTo>
                      <a:pt x="12610" y="1"/>
                    </a:moveTo>
                    <a:cubicBezTo>
                      <a:pt x="6572" y="1"/>
                      <a:pt x="1535" y="4204"/>
                      <a:pt x="301" y="9874"/>
                    </a:cubicBezTo>
                    <a:cubicBezTo>
                      <a:pt x="267" y="9874"/>
                      <a:pt x="267" y="9908"/>
                      <a:pt x="267" y="9941"/>
                    </a:cubicBezTo>
                    <a:cubicBezTo>
                      <a:pt x="267" y="10008"/>
                      <a:pt x="234" y="10108"/>
                      <a:pt x="234" y="10175"/>
                    </a:cubicBezTo>
                    <a:cubicBezTo>
                      <a:pt x="201" y="10375"/>
                      <a:pt x="167" y="10542"/>
                      <a:pt x="134" y="10742"/>
                    </a:cubicBezTo>
                    <a:cubicBezTo>
                      <a:pt x="101" y="10808"/>
                      <a:pt x="101" y="10909"/>
                      <a:pt x="101" y="11009"/>
                    </a:cubicBezTo>
                    <a:cubicBezTo>
                      <a:pt x="67" y="11075"/>
                      <a:pt x="67" y="11175"/>
                      <a:pt x="67" y="11275"/>
                    </a:cubicBezTo>
                    <a:cubicBezTo>
                      <a:pt x="34" y="11409"/>
                      <a:pt x="34" y="11576"/>
                      <a:pt x="34" y="11742"/>
                    </a:cubicBezTo>
                    <a:cubicBezTo>
                      <a:pt x="1" y="11909"/>
                      <a:pt x="1" y="12076"/>
                      <a:pt x="1" y="12243"/>
                    </a:cubicBezTo>
                    <a:cubicBezTo>
                      <a:pt x="1" y="12376"/>
                      <a:pt x="1" y="12476"/>
                      <a:pt x="1" y="12610"/>
                    </a:cubicBezTo>
                    <a:cubicBezTo>
                      <a:pt x="1" y="12743"/>
                      <a:pt x="1" y="12910"/>
                      <a:pt x="1" y="13043"/>
                    </a:cubicBezTo>
                    <a:cubicBezTo>
                      <a:pt x="1" y="13110"/>
                      <a:pt x="1" y="13177"/>
                      <a:pt x="1" y="13244"/>
                    </a:cubicBezTo>
                    <a:cubicBezTo>
                      <a:pt x="1" y="13277"/>
                      <a:pt x="1" y="13277"/>
                      <a:pt x="1" y="13310"/>
                    </a:cubicBezTo>
                    <a:cubicBezTo>
                      <a:pt x="34" y="13444"/>
                      <a:pt x="34" y="13544"/>
                      <a:pt x="34" y="13677"/>
                    </a:cubicBezTo>
                    <a:lnTo>
                      <a:pt x="34" y="13711"/>
                    </a:lnTo>
                    <a:cubicBezTo>
                      <a:pt x="67" y="13877"/>
                      <a:pt x="67" y="14044"/>
                      <a:pt x="101" y="14211"/>
                    </a:cubicBezTo>
                    <a:cubicBezTo>
                      <a:pt x="101" y="14211"/>
                      <a:pt x="101" y="14211"/>
                      <a:pt x="101" y="14244"/>
                    </a:cubicBezTo>
                    <a:cubicBezTo>
                      <a:pt x="101" y="14378"/>
                      <a:pt x="134" y="14544"/>
                      <a:pt x="167" y="14678"/>
                    </a:cubicBezTo>
                    <a:cubicBezTo>
                      <a:pt x="167" y="14711"/>
                      <a:pt x="167" y="14778"/>
                      <a:pt x="201" y="14845"/>
                    </a:cubicBezTo>
                    <a:cubicBezTo>
                      <a:pt x="201" y="15011"/>
                      <a:pt x="234" y="15145"/>
                      <a:pt x="267" y="15278"/>
                    </a:cubicBezTo>
                    <a:cubicBezTo>
                      <a:pt x="301" y="15445"/>
                      <a:pt x="367" y="15645"/>
                      <a:pt x="401" y="15812"/>
                    </a:cubicBezTo>
                    <a:cubicBezTo>
                      <a:pt x="501" y="16146"/>
                      <a:pt x="601" y="16479"/>
                      <a:pt x="701" y="16813"/>
                    </a:cubicBezTo>
                    <a:cubicBezTo>
                      <a:pt x="1668" y="19481"/>
                      <a:pt x="3470" y="21750"/>
                      <a:pt x="5838" y="23251"/>
                    </a:cubicBezTo>
                    <a:cubicBezTo>
                      <a:pt x="6939" y="23951"/>
                      <a:pt x="8140" y="24485"/>
                      <a:pt x="9441" y="24818"/>
                    </a:cubicBezTo>
                    <a:cubicBezTo>
                      <a:pt x="9707" y="24885"/>
                      <a:pt x="9974" y="24952"/>
                      <a:pt x="10241" y="24985"/>
                    </a:cubicBezTo>
                    <a:cubicBezTo>
                      <a:pt x="10408" y="25019"/>
                      <a:pt x="10541" y="25052"/>
                      <a:pt x="10675" y="25085"/>
                    </a:cubicBezTo>
                    <a:cubicBezTo>
                      <a:pt x="10775" y="25085"/>
                      <a:pt x="10908" y="25119"/>
                      <a:pt x="11008" y="25119"/>
                    </a:cubicBezTo>
                    <a:cubicBezTo>
                      <a:pt x="11075" y="25119"/>
                      <a:pt x="11175" y="25119"/>
                      <a:pt x="11242" y="25152"/>
                    </a:cubicBezTo>
                    <a:cubicBezTo>
                      <a:pt x="11375" y="25152"/>
                      <a:pt x="11509" y="25185"/>
                      <a:pt x="11642" y="25185"/>
                    </a:cubicBezTo>
                    <a:lnTo>
                      <a:pt x="11942" y="25185"/>
                    </a:lnTo>
                    <a:cubicBezTo>
                      <a:pt x="12042" y="25219"/>
                      <a:pt x="12143" y="25219"/>
                      <a:pt x="12243" y="25219"/>
                    </a:cubicBezTo>
                    <a:lnTo>
                      <a:pt x="12610" y="25219"/>
                    </a:lnTo>
                    <a:cubicBezTo>
                      <a:pt x="19581" y="25219"/>
                      <a:pt x="25219" y="19581"/>
                      <a:pt x="25219" y="12610"/>
                    </a:cubicBezTo>
                    <a:cubicBezTo>
                      <a:pt x="25219" y="12476"/>
                      <a:pt x="25219" y="12376"/>
                      <a:pt x="25219" y="12243"/>
                    </a:cubicBezTo>
                    <a:cubicBezTo>
                      <a:pt x="25219" y="12076"/>
                      <a:pt x="25185" y="11909"/>
                      <a:pt x="25185" y="11742"/>
                    </a:cubicBezTo>
                    <a:cubicBezTo>
                      <a:pt x="25185" y="11576"/>
                      <a:pt x="25152" y="11409"/>
                      <a:pt x="25152" y="11275"/>
                    </a:cubicBezTo>
                    <a:cubicBezTo>
                      <a:pt x="25152" y="11175"/>
                      <a:pt x="25118" y="11075"/>
                      <a:pt x="25118" y="11009"/>
                    </a:cubicBezTo>
                    <a:cubicBezTo>
                      <a:pt x="25118" y="10909"/>
                      <a:pt x="25085" y="10808"/>
                      <a:pt x="25085" y="10742"/>
                    </a:cubicBezTo>
                    <a:cubicBezTo>
                      <a:pt x="25052" y="10542"/>
                      <a:pt x="25018" y="10375"/>
                      <a:pt x="24985" y="10175"/>
                    </a:cubicBezTo>
                    <a:cubicBezTo>
                      <a:pt x="24985" y="10108"/>
                      <a:pt x="24952" y="10008"/>
                      <a:pt x="24918" y="9941"/>
                    </a:cubicBezTo>
                    <a:cubicBezTo>
                      <a:pt x="24918" y="9908"/>
                      <a:pt x="24918" y="9874"/>
                      <a:pt x="24918" y="9874"/>
                    </a:cubicBezTo>
                    <a:cubicBezTo>
                      <a:pt x="23651" y="4204"/>
                      <a:pt x="18614" y="1"/>
                      <a:pt x="12610" y="1"/>
                    </a:cubicBezTo>
                    <a:close/>
                  </a:path>
                </a:pathLst>
              </a:custGeom>
              <a:solidFill>
                <a:srgbClr val="F24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42"/>
              <p:cNvSpPr/>
              <p:nvPr/>
            </p:nvSpPr>
            <p:spPr>
              <a:xfrm>
                <a:off x="4695200" y="1348075"/>
                <a:ext cx="668825" cy="383625"/>
              </a:xfrm>
              <a:custGeom>
                <a:avLst/>
                <a:gdLst/>
                <a:ahLst/>
                <a:cxnLst/>
                <a:rect l="l" t="t" r="r" b="b"/>
                <a:pathLst>
                  <a:path w="26753" h="15345" extrusionOk="0">
                    <a:moveTo>
                      <a:pt x="1835" y="0"/>
                    </a:moveTo>
                    <a:cubicBezTo>
                      <a:pt x="1801" y="0"/>
                      <a:pt x="1801" y="34"/>
                      <a:pt x="1801" y="67"/>
                    </a:cubicBezTo>
                    <a:cubicBezTo>
                      <a:pt x="1801" y="134"/>
                      <a:pt x="1768" y="234"/>
                      <a:pt x="1768" y="301"/>
                    </a:cubicBezTo>
                    <a:cubicBezTo>
                      <a:pt x="1735" y="501"/>
                      <a:pt x="1701" y="668"/>
                      <a:pt x="1668" y="868"/>
                    </a:cubicBezTo>
                    <a:cubicBezTo>
                      <a:pt x="1635" y="934"/>
                      <a:pt x="1635" y="1035"/>
                      <a:pt x="1635" y="1135"/>
                    </a:cubicBezTo>
                    <a:cubicBezTo>
                      <a:pt x="1601" y="1201"/>
                      <a:pt x="1601" y="1301"/>
                      <a:pt x="1601" y="1401"/>
                    </a:cubicBezTo>
                    <a:cubicBezTo>
                      <a:pt x="1568" y="1535"/>
                      <a:pt x="1568" y="1702"/>
                      <a:pt x="1568" y="1868"/>
                    </a:cubicBezTo>
                    <a:cubicBezTo>
                      <a:pt x="1535" y="2035"/>
                      <a:pt x="1535" y="2202"/>
                      <a:pt x="1535" y="2369"/>
                    </a:cubicBezTo>
                    <a:cubicBezTo>
                      <a:pt x="1535" y="2502"/>
                      <a:pt x="1535" y="2602"/>
                      <a:pt x="1535" y="2736"/>
                    </a:cubicBezTo>
                    <a:cubicBezTo>
                      <a:pt x="1535" y="2869"/>
                      <a:pt x="1535" y="3036"/>
                      <a:pt x="1535" y="3169"/>
                    </a:cubicBezTo>
                    <a:cubicBezTo>
                      <a:pt x="1535" y="3236"/>
                      <a:pt x="1535" y="3303"/>
                      <a:pt x="1535" y="3370"/>
                    </a:cubicBezTo>
                    <a:cubicBezTo>
                      <a:pt x="1535" y="3403"/>
                      <a:pt x="1535" y="3403"/>
                      <a:pt x="1535" y="3436"/>
                    </a:cubicBezTo>
                    <a:cubicBezTo>
                      <a:pt x="1568" y="3570"/>
                      <a:pt x="1568" y="3670"/>
                      <a:pt x="1568" y="3803"/>
                    </a:cubicBezTo>
                    <a:lnTo>
                      <a:pt x="1568" y="3837"/>
                    </a:lnTo>
                    <a:cubicBezTo>
                      <a:pt x="1601" y="4003"/>
                      <a:pt x="1601" y="4170"/>
                      <a:pt x="1635" y="4337"/>
                    </a:cubicBezTo>
                    <a:cubicBezTo>
                      <a:pt x="1635" y="4337"/>
                      <a:pt x="1635" y="4337"/>
                      <a:pt x="1635" y="4370"/>
                    </a:cubicBezTo>
                    <a:cubicBezTo>
                      <a:pt x="1635" y="4504"/>
                      <a:pt x="1668" y="4670"/>
                      <a:pt x="1701" y="4804"/>
                    </a:cubicBezTo>
                    <a:cubicBezTo>
                      <a:pt x="1701" y="4837"/>
                      <a:pt x="1701" y="4904"/>
                      <a:pt x="1735" y="4971"/>
                    </a:cubicBezTo>
                    <a:cubicBezTo>
                      <a:pt x="1735" y="5137"/>
                      <a:pt x="1768" y="5271"/>
                      <a:pt x="1801" y="5404"/>
                    </a:cubicBezTo>
                    <a:cubicBezTo>
                      <a:pt x="1835" y="5571"/>
                      <a:pt x="1901" y="5771"/>
                      <a:pt x="1935" y="5938"/>
                    </a:cubicBezTo>
                    <a:cubicBezTo>
                      <a:pt x="2035" y="6272"/>
                      <a:pt x="2135" y="6605"/>
                      <a:pt x="2235" y="6939"/>
                    </a:cubicBezTo>
                    <a:lnTo>
                      <a:pt x="0" y="15345"/>
                    </a:lnTo>
                    <a:lnTo>
                      <a:pt x="7372" y="13377"/>
                    </a:lnTo>
                    <a:cubicBezTo>
                      <a:pt x="8473" y="14077"/>
                      <a:pt x="9674" y="14611"/>
                      <a:pt x="10975" y="14944"/>
                    </a:cubicBezTo>
                    <a:cubicBezTo>
                      <a:pt x="11241" y="15011"/>
                      <a:pt x="11508" y="15078"/>
                      <a:pt x="11775" y="15111"/>
                    </a:cubicBezTo>
                    <a:cubicBezTo>
                      <a:pt x="11942" y="15145"/>
                      <a:pt x="12075" y="15178"/>
                      <a:pt x="12209" y="15211"/>
                    </a:cubicBezTo>
                    <a:cubicBezTo>
                      <a:pt x="12309" y="15211"/>
                      <a:pt x="12442" y="15245"/>
                      <a:pt x="12542" y="15245"/>
                    </a:cubicBezTo>
                    <a:cubicBezTo>
                      <a:pt x="12609" y="15245"/>
                      <a:pt x="12709" y="15245"/>
                      <a:pt x="12776" y="15278"/>
                    </a:cubicBezTo>
                    <a:cubicBezTo>
                      <a:pt x="12909" y="15278"/>
                      <a:pt x="13043" y="15311"/>
                      <a:pt x="13176" y="15311"/>
                    </a:cubicBezTo>
                    <a:lnTo>
                      <a:pt x="13476" y="15311"/>
                    </a:lnTo>
                    <a:cubicBezTo>
                      <a:pt x="13576" y="15345"/>
                      <a:pt x="13677" y="15345"/>
                      <a:pt x="13777" y="15345"/>
                    </a:cubicBezTo>
                    <a:lnTo>
                      <a:pt x="14144" y="15345"/>
                    </a:lnTo>
                    <a:cubicBezTo>
                      <a:pt x="21115" y="15345"/>
                      <a:pt x="26753" y="9707"/>
                      <a:pt x="26753" y="2736"/>
                    </a:cubicBezTo>
                    <a:cubicBezTo>
                      <a:pt x="26753" y="2602"/>
                      <a:pt x="26753" y="2502"/>
                      <a:pt x="26753" y="2369"/>
                    </a:cubicBezTo>
                    <a:cubicBezTo>
                      <a:pt x="26753" y="2202"/>
                      <a:pt x="26719" y="2035"/>
                      <a:pt x="26719" y="1868"/>
                    </a:cubicBezTo>
                    <a:cubicBezTo>
                      <a:pt x="26719" y="1702"/>
                      <a:pt x="26686" y="1535"/>
                      <a:pt x="26686" y="1401"/>
                    </a:cubicBezTo>
                    <a:cubicBezTo>
                      <a:pt x="26686" y="1301"/>
                      <a:pt x="26652" y="1201"/>
                      <a:pt x="26652" y="1135"/>
                    </a:cubicBezTo>
                    <a:cubicBezTo>
                      <a:pt x="26652" y="1035"/>
                      <a:pt x="26619" y="934"/>
                      <a:pt x="26619" y="868"/>
                    </a:cubicBezTo>
                    <a:cubicBezTo>
                      <a:pt x="26586" y="668"/>
                      <a:pt x="26552" y="501"/>
                      <a:pt x="26519" y="301"/>
                    </a:cubicBezTo>
                    <a:cubicBezTo>
                      <a:pt x="26519" y="234"/>
                      <a:pt x="26486" y="134"/>
                      <a:pt x="26452" y="67"/>
                    </a:cubicBezTo>
                    <a:cubicBezTo>
                      <a:pt x="26452" y="34"/>
                      <a:pt x="26452" y="0"/>
                      <a:pt x="26452" y="0"/>
                    </a:cubicBezTo>
                    <a:cubicBezTo>
                      <a:pt x="25185" y="5638"/>
                      <a:pt x="20148" y="9874"/>
                      <a:pt x="14144" y="9874"/>
                    </a:cubicBezTo>
                    <a:cubicBezTo>
                      <a:pt x="8106" y="9874"/>
                      <a:pt x="3069" y="5638"/>
                      <a:pt x="1835" y="0"/>
                    </a:cubicBezTo>
                    <a:close/>
                  </a:path>
                </a:pathLst>
              </a:custGeom>
              <a:solidFill>
                <a:srgbClr val="F24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42"/>
            <p:cNvSpPr/>
            <p:nvPr/>
          </p:nvSpPr>
          <p:spPr>
            <a:xfrm>
              <a:off x="2868016" y="1404475"/>
              <a:ext cx="437294" cy="423678"/>
            </a:xfrm>
            <a:custGeom>
              <a:avLst/>
              <a:gdLst/>
              <a:ahLst/>
              <a:cxnLst/>
              <a:rect l="l" t="t" r="r" b="b"/>
              <a:pathLst>
                <a:path w="9170" h="8884" extrusionOk="0">
                  <a:moveTo>
                    <a:pt x="4930" y="524"/>
                  </a:moveTo>
                  <a:lnTo>
                    <a:pt x="3549" y="2930"/>
                  </a:lnTo>
                  <a:lnTo>
                    <a:pt x="3406" y="2239"/>
                  </a:lnTo>
                  <a:lnTo>
                    <a:pt x="2835" y="2430"/>
                  </a:lnTo>
                  <a:lnTo>
                    <a:pt x="2835" y="2430"/>
                  </a:lnTo>
                  <a:lnTo>
                    <a:pt x="3930" y="524"/>
                  </a:lnTo>
                  <a:close/>
                  <a:moveTo>
                    <a:pt x="5383" y="810"/>
                  </a:moveTo>
                  <a:lnTo>
                    <a:pt x="6693" y="3049"/>
                  </a:lnTo>
                  <a:lnTo>
                    <a:pt x="7217" y="2739"/>
                  </a:lnTo>
                  <a:lnTo>
                    <a:pt x="6931" y="4239"/>
                  </a:lnTo>
                  <a:lnTo>
                    <a:pt x="5478" y="3763"/>
                  </a:lnTo>
                  <a:lnTo>
                    <a:pt x="5931" y="3477"/>
                  </a:lnTo>
                  <a:lnTo>
                    <a:pt x="4883" y="1667"/>
                  </a:lnTo>
                  <a:lnTo>
                    <a:pt x="5383" y="810"/>
                  </a:lnTo>
                  <a:close/>
                  <a:moveTo>
                    <a:pt x="3001" y="2930"/>
                  </a:moveTo>
                  <a:lnTo>
                    <a:pt x="3287" y="4430"/>
                  </a:lnTo>
                  <a:lnTo>
                    <a:pt x="2811" y="4168"/>
                  </a:lnTo>
                  <a:lnTo>
                    <a:pt x="1787" y="5978"/>
                  </a:lnTo>
                  <a:lnTo>
                    <a:pt x="763" y="5978"/>
                  </a:lnTo>
                  <a:lnTo>
                    <a:pt x="2073" y="3739"/>
                  </a:lnTo>
                  <a:lnTo>
                    <a:pt x="1549" y="3430"/>
                  </a:lnTo>
                  <a:lnTo>
                    <a:pt x="3001" y="2930"/>
                  </a:lnTo>
                  <a:close/>
                  <a:moveTo>
                    <a:pt x="4573" y="2215"/>
                  </a:moveTo>
                  <a:lnTo>
                    <a:pt x="5192" y="3287"/>
                  </a:lnTo>
                  <a:lnTo>
                    <a:pt x="4573" y="3644"/>
                  </a:lnTo>
                  <a:lnTo>
                    <a:pt x="4621" y="4025"/>
                  </a:lnTo>
                  <a:lnTo>
                    <a:pt x="5883" y="4454"/>
                  </a:lnTo>
                  <a:lnTo>
                    <a:pt x="6764" y="5978"/>
                  </a:lnTo>
                  <a:lnTo>
                    <a:pt x="5502" y="5978"/>
                  </a:lnTo>
                  <a:lnTo>
                    <a:pt x="5502" y="5263"/>
                  </a:lnTo>
                  <a:lnTo>
                    <a:pt x="5169" y="5097"/>
                  </a:lnTo>
                  <a:lnTo>
                    <a:pt x="4168" y="5978"/>
                  </a:lnTo>
                  <a:lnTo>
                    <a:pt x="2406" y="5978"/>
                  </a:lnTo>
                  <a:lnTo>
                    <a:pt x="3025" y="4906"/>
                  </a:lnTo>
                  <a:lnTo>
                    <a:pt x="3644" y="5263"/>
                  </a:lnTo>
                  <a:lnTo>
                    <a:pt x="3954" y="5049"/>
                  </a:lnTo>
                  <a:lnTo>
                    <a:pt x="3692" y="3739"/>
                  </a:lnTo>
                  <a:lnTo>
                    <a:pt x="4573" y="2215"/>
                  </a:lnTo>
                  <a:close/>
                  <a:moveTo>
                    <a:pt x="7455" y="4358"/>
                  </a:moveTo>
                  <a:lnTo>
                    <a:pt x="8526" y="6264"/>
                  </a:lnTo>
                  <a:lnTo>
                    <a:pt x="8026" y="7121"/>
                  </a:lnTo>
                  <a:lnTo>
                    <a:pt x="6645" y="4716"/>
                  </a:lnTo>
                  <a:lnTo>
                    <a:pt x="7336" y="4954"/>
                  </a:lnTo>
                  <a:lnTo>
                    <a:pt x="7455" y="4358"/>
                  </a:lnTo>
                  <a:close/>
                  <a:moveTo>
                    <a:pt x="3549" y="6526"/>
                  </a:moveTo>
                  <a:lnTo>
                    <a:pt x="3001" y="7002"/>
                  </a:lnTo>
                  <a:lnTo>
                    <a:pt x="3454" y="7383"/>
                  </a:lnTo>
                  <a:lnTo>
                    <a:pt x="1263" y="7383"/>
                  </a:lnTo>
                  <a:lnTo>
                    <a:pt x="763" y="6526"/>
                  </a:lnTo>
                  <a:close/>
                  <a:moveTo>
                    <a:pt x="4978" y="5978"/>
                  </a:moveTo>
                  <a:lnTo>
                    <a:pt x="4978" y="6526"/>
                  </a:lnTo>
                  <a:lnTo>
                    <a:pt x="7074" y="6526"/>
                  </a:lnTo>
                  <a:lnTo>
                    <a:pt x="7574" y="7383"/>
                  </a:lnTo>
                  <a:lnTo>
                    <a:pt x="4978" y="7383"/>
                  </a:lnTo>
                  <a:lnTo>
                    <a:pt x="4978" y="8002"/>
                  </a:lnTo>
                  <a:lnTo>
                    <a:pt x="3811" y="7002"/>
                  </a:lnTo>
                  <a:lnTo>
                    <a:pt x="4978" y="5978"/>
                  </a:lnTo>
                  <a:close/>
                  <a:moveTo>
                    <a:pt x="3621" y="0"/>
                  </a:moveTo>
                  <a:lnTo>
                    <a:pt x="2049" y="2691"/>
                  </a:lnTo>
                  <a:lnTo>
                    <a:pt x="691" y="3168"/>
                  </a:lnTo>
                  <a:lnTo>
                    <a:pt x="644" y="3525"/>
                  </a:lnTo>
                  <a:lnTo>
                    <a:pt x="1334" y="3930"/>
                  </a:lnTo>
                  <a:lnTo>
                    <a:pt x="1" y="6264"/>
                  </a:lnTo>
                  <a:lnTo>
                    <a:pt x="953" y="7931"/>
                  </a:lnTo>
                  <a:lnTo>
                    <a:pt x="4073" y="7931"/>
                  </a:lnTo>
                  <a:lnTo>
                    <a:pt x="5169" y="8883"/>
                  </a:lnTo>
                  <a:lnTo>
                    <a:pt x="5502" y="8717"/>
                  </a:lnTo>
                  <a:lnTo>
                    <a:pt x="5502" y="7931"/>
                  </a:lnTo>
                  <a:lnTo>
                    <a:pt x="8193" y="7931"/>
                  </a:lnTo>
                  <a:lnTo>
                    <a:pt x="9169" y="6264"/>
                  </a:lnTo>
                  <a:lnTo>
                    <a:pt x="7598" y="3573"/>
                  </a:lnTo>
                  <a:lnTo>
                    <a:pt x="7883" y="2144"/>
                  </a:lnTo>
                  <a:lnTo>
                    <a:pt x="7574" y="1929"/>
                  </a:lnTo>
                  <a:lnTo>
                    <a:pt x="6883" y="2310"/>
                  </a:lnTo>
                  <a:lnTo>
                    <a:pt x="55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42"/>
          <p:cNvGrpSpPr/>
          <p:nvPr/>
        </p:nvGrpSpPr>
        <p:grpSpPr>
          <a:xfrm>
            <a:off x="-4198" y="1362949"/>
            <a:ext cx="4496342" cy="3851051"/>
            <a:chOff x="1853150" y="1274700"/>
            <a:chExt cx="4030425" cy="3452000"/>
          </a:xfrm>
        </p:grpSpPr>
        <p:sp>
          <p:nvSpPr>
            <p:cNvPr id="244" name="Google Shape;244;p42"/>
            <p:cNvSpPr/>
            <p:nvPr/>
          </p:nvSpPr>
          <p:spPr>
            <a:xfrm>
              <a:off x="2746300" y="2714050"/>
              <a:ext cx="25" cy="25"/>
            </a:xfrm>
            <a:custGeom>
              <a:avLst/>
              <a:gdLst/>
              <a:ahLst/>
              <a:cxnLst/>
              <a:rect l="l" t="t" r="r" b="b"/>
              <a:pathLst>
                <a:path w="1" h="1" extrusionOk="0">
                  <a:moveTo>
                    <a:pt x="0" y="1"/>
                  </a:moveTo>
                  <a:close/>
                </a:path>
              </a:pathLst>
            </a:custGeom>
            <a:solidFill>
              <a:srgbClr val="030F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42"/>
            <p:cNvSpPr/>
            <p:nvPr/>
          </p:nvSpPr>
          <p:spPr>
            <a:xfrm>
              <a:off x="2366850" y="1435575"/>
              <a:ext cx="1338500" cy="924925"/>
            </a:xfrm>
            <a:custGeom>
              <a:avLst/>
              <a:gdLst/>
              <a:ahLst/>
              <a:cxnLst/>
              <a:rect l="l" t="t" r="r" b="b"/>
              <a:pathLst>
                <a:path w="53540" h="36997" extrusionOk="0">
                  <a:moveTo>
                    <a:pt x="25798" y="1"/>
                  </a:moveTo>
                  <a:cubicBezTo>
                    <a:pt x="23201" y="1"/>
                    <a:pt x="19555" y="730"/>
                    <a:pt x="16279" y="4006"/>
                  </a:cubicBezTo>
                  <a:cubicBezTo>
                    <a:pt x="15345" y="4940"/>
                    <a:pt x="1" y="15647"/>
                    <a:pt x="21483" y="36996"/>
                  </a:cubicBezTo>
                  <a:lnTo>
                    <a:pt x="48536" y="25154"/>
                  </a:lnTo>
                  <a:cubicBezTo>
                    <a:pt x="53539" y="15147"/>
                    <a:pt x="48035" y="11511"/>
                    <a:pt x="46334" y="9443"/>
                  </a:cubicBezTo>
                  <a:cubicBezTo>
                    <a:pt x="42635" y="4384"/>
                    <a:pt x="35458" y="434"/>
                    <a:pt x="30146" y="434"/>
                  </a:cubicBezTo>
                  <a:cubicBezTo>
                    <a:pt x="29854" y="434"/>
                    <a:pt x="29568" y="446"/>
                    <a:pt x="29289" y="470"/>
                  </a:cubicBezTo>
                  <a:cubicBezTo>
                    <a:pt x="29289" y="470"/>
                    <a:pt x="27881" y="1"/>
                    <a:pt x="2579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42"/>
            <p:cNvSpPr/>
            <p:nvPr/>
          </p:nvSpPr>
          <p:spPr>
            <a:xfrm>
              <a:off x="2456100" y="1312500"/>
              <a:ext cx="453675" cy="376600"/>
            </a:xfrm>
            <a:custGeom>
              <a:avLst/>
              <a:gdLst/>
              <a:ahLst/>
              <a:cxnLst/>
              <a:rect l="l" t="t" r="r" b="b"/>
              <a:pathLst>
                <a:path w="18147" h="15064" extrusionOk="0">
                  <a:moveTo>
                    <a:pt x="13892" y="0"/>
                  </a:moveTo>
                  <a:cubicBezTo>
                    <a:pt x="13586" y="0"/>
                    <a:pt x="13249" y="59"/>
                    <a:pt x="12876" y="189"/>
                  </a:cubicBezTo>
                  <a:cubicBezTo>
                    <a:pt x="12009" y="489"/>
                    <a:pt x="11275" y="1190"/>
                    <a:pt x="10808" y="2024"/>
                  </a:cubicBezTo>
                  <a:cubicBezTo>
                    <a:pt x="10430" y="2677"/>
                    <a:pt x="10072" y="2913"/>
                    <a:pt x="9707" y="2913"/>
                  </a:cubicBezTo>
                  <a:cubicBezTo>
                    <a:pt x="9011" y="2913"/>
                    <a:pt x="8292" y="2050"/>
                    <a:pt x="7372" y="1590"/>
                  </a:cubicBezTo>
                  <a:cubicBezTo>
                    <a:pt x="6953" y="1377"/>
                    <a:pt x="6518" y="1283"/>
                    <a:pt x="6079" y="1283"/>
                  </a:cubicBezTo>
                  <a:cubicBezTo>
                    <a:pt x="4662" y="1283"/>
                    <a:pt x="3204" y="2256"/>
                    <a:pt x="2135" y="3325"/>
                  </a:cubicBezTo>
                  <a:cubicBezTo>
                    <a:pt x="1435" y="4059"/>
                    <a:pt x="767" y="4893"/>
                    <a:pt x="501" y="5893"/>
                  </a:cubicBezTo>
                  <a:cubicBezTo>
                    <a:pt x="0" y="7861"/>
                    <a:pt x="1168" y="9829"/>
                    <a:pt x="2268" y="11497"/>
                  </a:cubicBezTo>
                  <a:cubicBezTo>
                    <a:pt x="3202" y="12932"/>
                    <a:pt x="4303" y="14466"/>
                    <a:pt x="5938" y="14933"/>
                  </a:cubicBezTo>
                  <a:cubicBezTo>
                    <a:pt x="6285" y="15024"/>
                    <a:pt x="6639" y="15063"/>
                    <a:pt x="6997" y="15063"/>
                  </a:cubicBezTo>
                  <a:cubicBezTo>
                    <a:pt x="7947" y="15063"/>
                    <a:pt x="8920" y="14790"/>
                    <a:pt x="9841" y="14499"/>
                  </a:cubicBezTo>
                  <a:cubicBezTo>
                    <a:pt x="10975" y="14166"/>
                    <a:pt x="12109" y="13832"/>
                    <a:pt x="13076" y="13165"/>
                  </a:cubicBezTo>
                  <a:cubicBezTo>
                    <a:pt x="14044" y="12531"/>
                    <a:pt x="14877" y="11531"/>
                    <a:pt x="14978" y="10363"/>
                  </a:cubicBezTo>
                  <a:lnTo>
                    <a:pt x="15445" y="9162"/>
                  </a:lnTo>
                  <a:cubicBezTo>
                    <a:pt x="17813" y="8562"/>
                    <a:pt x="18146" y="6194"/>
                    <a:pt x="17313" y="4326"/>
                  </a:cubicBezTo>
                  <a:cubicBezTo>
                    <a:pt x="16587" y="2642"/>
                    <a:pt x="15937" y="0"/>
                    <a:pt x="1389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42"/>
            <p:cNvSpPr/>
            <p:nvPr/>
          </p:nvSpPr>
          <p:spPr>
            <a:xfrm>
              <a:off x="3206625" y="1321800"/>
              <a:ext cx="328600" cy="286725"/>
            </a:xfrm>
            <a:custGeom>
              <a:avLst/>
              <a:gdLst/>
              <a:ahLst/>
              <a:cxnLst/>
              <a:rect l="l" t="t" r="r" b="b"/>
              <a:pathLst>
                <a:path w="13144" h="11469" extrusionOk="0">
                  <a:moveTo>
                    <a:pt x="5147" y="0"/>
                  </a:moveTo>
                  <a:cubicBezTo>
                    <a:pt x="4420" y="0"/>
                    <a:pt x="3709" y="121"/>
                    <a:pt x="3069" y="484"/>
                  </a:cubicBezTo>
                  <a:cubicBezTo>
                    <a:pt x="1235" y="1585"/>
                    <a:pt x="1035" y="4154"/>
                    <a:pt x="1" y="6055"/>
                  </a:cubicBezTo>
                  <a:lnTo>
                    <a:pt x="4971" y="9424"/>
                  </a:lnTo>
                  <a:cubicBezTo>
                    <a:pt x="5738" y="9991"/>
                    <a:pt x="6105" y="11125"/>
                    <a:pt x="7039" y="11392"/>
                  </a:cubicBezTo>
                  <a:cubicBezTo>
                    <a:pt x="7208" y="11445"/>
                    <a:pt x="7376" y="11468"/>
                    <a:pt x="7544" y="11468"/>
                  </a:cubicBezTo>
                  <a:cubicBezTo>
                    <a:pt x="8008" y="11468"/>
                    <a:pt x="8466" y="11297"/>
                    <a:pt x="8907" y="11125"/>
                  </a:cubicBezTo>
                  <a:cubicBezTo>
                    <a:pt x="10375" y="10525"/>
                    <a:pt x="11976" y="9791"/>
                    <a:pt x="12643" y="8357"/>
                  </a:cubicBezTo>
                  <a:cubicBezTo>
                    <a:pt x="13143" y="7223"/>
                    <a:pt x="12977" y="5922"/>
                    <a:pt x="12710" y="4721"/>
                  </a:cubicBezTo>
                  <a:cubicBezTo>
                    <a:pt x="12510" y="3787"/>
                    <a:pt x="12243" y="2853"/>
                    <a:pt x="11676" y="2119"/>
                  </a:cubicBezTo>
                  <a:cubicBezTo>
                    <a:pt x="10642" y="818"/>
                    <a:pt x="8840" y="484"/>
                    <a:pt x="7172" y="218"/>
                  </a:cubicBezTo>
                  <a:cubicBezTo>
                    <a:pt x="6513" y="105"/>
                    <a:pt x="5823" y="0"/>
                    <a:pt x="51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42"/>
            <p:cNvSpPr/>
            <p:nvPr/>
          </p:nvSpPr>
          <p:spPr>
            <a:xfrm>
              <a:off x="2649575" y="1659550"/>
              <a:ext cx="963200" cy="1561425"/>
            </a:xfrm>
            <a:custGeom>
              <a:avLst/>
              <a:gdLst/>
              <a:ahLst/>
              <a:cxnLst/>
              <a:rect l="l" t="t" r="r" b="b"/>
              <a:pathLst>
                <a:path w="38528" h="62457" extrusionOk="0">
                  <a:moveTo>
                    <a:pt x="23618" y="1"/>
                  </a:moveTo>
                  <a:cubicBezTo>
                    <a:pt x="20400" y="1"/>
                    <a:pt x="15282" y="1896"/>
                    <a:pt x="11041" y="14294"/>
                  </a:cubicBezTo>
                  <a:cubicBezTo>
                    <a:pt x="10936" y="14556"/>
                    <a:pt x="10687" y="14736"/>
                    <a:pt x="10439" y="14736"/>
                  </a:cubicBezTo>
                  <a:cubicBezTo>
                    <a:pt x="10372" y="14736"/>
                    <a:pt x="10305" y="14723"/>
                    <a:pt x="10241" y="14694"/>
                  </a:cubicBezTo>
                  <a:cubicBezTo>
                    <a:pt x="9576" y="14441"/>
                    <a:pt x="8620" y="14023"/>
                    <a:pt x="7613" y="14023"/>
                  </a:cubicBezTo>
                  <a:cubicBezTo>
                    <a:pt x="6495" y="14023"/>
                    <a:pt x="5315" y="14538"/>
                    <a:pt x="4403" y="16362"/>
                  </a:cubicBezTo>
                  <a:cubicBezTo>
                    <a:pt x="3536" y="18130"/>
                    <a:pt x="4236" y="20332"/>
                    <a:pt x="5671" y="21266"/>
                  </a:cubicBezTo>
                  <a:cubicBezTo>
                    <a:pt x="6690" y="21895"/>
                    <a:pt x="8194" y="22525"/>
                    <a:pt x="9142" y="22525"/>
                  </a:cubicBezTo>
                  <a:cubicBezTo>
                    <a:pt x="9249" y="22525"/>
                    <a:pt x="9349" y="22517"/>
                    <a:pt x="9440" y="22500"/>
                  </a:cubicBezTo>
                  <a:lnTo>
                    <a:pt x="9440" y="22500"/>
                  </a:lnTo>
                  <a:cubicBezTo>
                    <a:pt x="10207" y="24334"/>
                    <a:pt x="8973" y="37477"/>
                    <a:pt x="7939" y="38545"/>
                  </a:cubicBezTo>
                  <a:cubicBezTo>
                    <a:pt x="1727" y="44822"/>
                    <a:pt x="96" y="44916"/>
                    <a:pt x="4" y="44916"/>
                  </a:cubicBezTo>
                  <a:cubicBezTo>
                    <a:pt x="1" y="44916"/>
                    <a:pt x="0" y="44916"/>
                    <a:pt x="0" y="44916"/>
                  </a:cubicBezTo>
                  <a:lnTo>
                    <a:pt x="0" y="44916"/>
                  </a:lnTo>
                  <a:cubicBezTo>
                    <a:pt x="0" y="44916"/>
                    <a:pt x="11186" y="62456"/>
                    <a:pt x="18011" y="62456"/>
                  </a:cubicBezTo>
                  <a:cubicBezTo>
                    <a:pt x="20876" y="62456"/>
                    <a:pt x="22972" y="59365"/>
                    <a:pt x="23150" y="50587"/>
                  </a:cubicBezTo>
                  <a:cubicBezTo>
                    <a:pt x="23150" y="50587"/>
                    <a:pt x="26080" y="32907"/>
                    <a:pt x="26252" y="32907"/>
                  </a:cubicBezTo>
                  <a:cubicBezTo>
                    <a:pt x="26252" y="32907"/>
                    <a:pt x="26252" y="32907"/>
                    <a:pt x="26252" y="32907"/>
                  </a:cubicBezTo>
                  <a:cubicBezTo>
                    <a:pt x="26539" y="32957"/>
                    <a:pt x="26936" y="33002"/>
                    <a:pt x="27411" y="33002"/>
                  </a:cubicBezTo>
                  <a:cubicBezTo>
                    <a:pt x="30412" y="33002"/>
                    <a:pt x="36514" y="31223"/>
                    <a:pt x="37493" y="17830"/>
                  </a:cubicBezTo>
                  <a:cubicBezTo>
                    <a:pt x="38528" y="3453"/>
                    <a:pt x="28687" y="818"/>
                    <a:pt x="26119" y="317"/>
                  </a:cubicBezTo>
                  <a:cubicBezTo>
                    <a:pt x="25572" y="216"/>
                    <a:pt x="24703" y="1"/>
                    <a:pt x="23618" y="1"/>
                  </a:cubicBezTo>
                  <a:close/>
                </a:path>
              </a:pathLst>
            </a:custGeom>
            <a:solidFill>
              <a:srgbClr val="ED7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42"/>
            <p:cNvSpPr/>
            <p:nvPr/>
          </p:nvSpPr>
          <p:spPr>
            <a:xfrm>
              <a:off x="3151600" y="2449700"/>
              <a:ext cx="152625" cy="66025"/>
            </a:xfrm>
            <a:custGeom>
              <a:avLst/>
              <a:gdLst/>
              <a:ahLst/>
              <a:cxnLst/>
              <a:rect l="l" t="t" r="r" b="b"/>
              <a:pathLst>
                <a:path w="6105" h="2641" extrusionOk="0">
                  <a:moveTo>
                    <a:pt x="0" y="0"/>
                  </a:moveTo>
                  <a:lnTo>
                    <a:pt x="400" y="734"/>
                  </a:lnTo>
                  <a:cubicBezTo>
                    <a:pt x="1027" y="1988"/>
                    <a:pt x="2216" y="2641"/>
                    <a:pt x="3423" y="2641"/>
                  </a:cubicBezTo>
                  <a:cubicBezTo>
                    <a:pt x="4399" y="2641"/>
                    <a:pt x="5389" y="2214"/>
                    <a:pt x="6104" y="1335"/>
                  </a:cubicBezTo>
                  <a:lnTo>
                    <a:pt x="0" y="0"/>
                  </a:ln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42"/>
            <p:cNvSpPr/>
            <p:nvPr/>
          </p:nvSpPr>
          <p:spPr>
            <a:xfrm>
              <a:off x="2881400" y="1509450"/>
              <a:ext cx="637125" cy="498500"/>
            </a:xfrm>
            <a:custGeom>
              <a:avLst/>
              <a:gdLst/>
              <a:ahLst/>
              <a:cxnLst/>
              <a:rect l="l" t="t" r="r" b="b"/>
              <a:pathLst>
                <a:path w="25485" h="19940" extrusionOk="0">
                  <a:moveTo>
                    <a:pt x="16677" y="0"/>
                  </a:moveTo>
                  <a:cubicBezTo>
                    <a:pt x="8288" y="0"/>
                    <a:pt x="0" y="17763"/>
                    <a:pt x="0" y="17763"/>
                  </a:cubicBezTo>
                  <a:cubicBezTo>
                    <a:pt x="525" y="19042"/>
                    <a:pt x="1405" y="19940"/>
                    <a:pt x="3190" y="19940"/>
                  </a:cubicBezTo>
                  <a:cubicBezTo>
                    <a:pt x="4243" y="19940"/>
                    <a:pt x="5611" y="19627"/>
                    <a:pt x="7406" y="18897"/>
                  </a:cubicBezTo>
                  <a:cubicBezTo>
                    <a:pt x="9850" y="17883"/>
                    <a:pt x="12535" y="12340"/>
                    <a:pt x="14816" y="12340"/>
                  </a:cubicBezTo>
                  <a:cubicBezTo>
                    <a:pt x="15087" y="12340"/>
                    <a:pt x="15353" y="12419"/>
                    <a:pt x="15611" y="12592"/>
                  </a:cubicBezTo>
                  <a:cubicBezTo>
                    <a:pt x="17068" y="13573"/>
                    <a:pt x="18367" y="13977"/>
                    <a:pt x="19495" y="13977"/>
                  </a:cubicBezTo>
                  <a:cubicBezTo>
                    <a:pt x="23661" y="13977"/>
                    <a:pt x="25485" y="8465"/>
                    <a:pt x="24251" y="6154"/>
                  </a:cubicBezTo>
                  <a:cubicBezTo>
                    <a:pt x="21878" y="1701"/>
                    <a:pt x="19273" y="0"/>
                    <a:pt x="1667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42"/>
            <p:cNvSpPr/>
            <p:nvPr/>
          </p:nvSpPr>
          <p:spPr>
            <a:xfrm>
              <a:off x="3470975" y="1674975"/>
              <a:ext cx="222700" cy="261875"/>
            </a:xfrm>
            <a:custGeom>
              <a:avLst/>
              <a:gdLst/>
              <a:ahLst/>
              <a:cxnLst/>
              <a:rect l="l" t="t" r="r" b="b"/>
              <a:pathLst>
                <a:path w="8908" h="10475" extrusionOk="0">
                  <a:moveTo>
                    <a:pt x="1" y="0"/>
                  </a:moveTo>
                  <a:cubicBezTo>
                    <a:pt x="1" y="1"/>
                    <a:pt x="1102" y="5805"/>
                    <a:pt x="5171" y="10475"/>
                  </a:cubicBezTo>
                  <a:cubicBezTo>
                    <a:pt x="5171" y="10475"/>
                    <a:pt x="8907" y="2802"/>
                    <a:pt x="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2"/>
            <p:cNvSpPr/>
            <p:nvPr/>
          </p:nvSpPr>
          <p:spPr>
            <a:xfrm>
              <a:off x="2792175" y="2044750"/>
              <a:ext cx="108425" cy="78900"/>
            </a:xfrm>
            <a:custGeom>
              <a:avLst/>
              <a:gdLst/>
              <a:ahLst/>
              <a:cxnLst/>
              <a:rect l="l" t="t" r="r" b="b"/>
              <a:pathLst>
                <a:path w="4337" h="3156" extrusionOk="0">
                  <a:moveTo>
                    <a:pt x="1989" y="0"/>
                  </a:moveTo>
                  <a:cubicBezTo>
                    <a:pt x="889" y="0"/>
                    <a:pt x="0" y="1521"/>
                    <a:pt x="0" y="1521"/>
                  </a:cubicBezTo>
                  <a:lnTo>
                    <a:pt x="4337" y="3156"/>
                  </a:lnTo>
                  <a:cubicBezTo>
                    <a:pt x="3602" y="721"/>
                    <a:pt x="2746" y="0"/>
                    <a:pt x="1989" y="0"/>
                  </a:cubicBez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2"/>
            <p:cNvSpPr/>
            <p:nvPr/>
          </p:nvSpPr>
          <p:spPr>
            <a:xfrm>
              <a:off x="3128250" y="2113750"/>
              <a:ext cx="195150" cy="174050"/>
            </a:xfrm>
            <a:custGeom>
              <a:avLst/>
              <a:gdLst/>
              <a:ahLst/>
              <a:cxnLst/>
              <a:rect l="l" t="t" r="r" b="b"/>
              <a:pathLst>
                <a:path w="7806" h="6962" extrusionOk="0">
                  <a:moveTo>
                    <a:pt x="3903" y="1"/>
                  </a:moveTo>
                  <a:cubicBezTo>
                    <a:pt x="2474" y="1"/>
                    <a:pt x="1136" y="904"/>
                    <a:pt x="634" y="2330"/>
                  </a:cubicBezTo>
                  <a:cubicBezTo>
                    <a:pt x="0" y="4132"/>
                    <a:pt x="934" y="6133"/>
                    <a:pt x="2735" y="6767"/>
                  </a:cubicBezTo>
                  <a:cubicBezTo>
                    <a:pt x="3117" y="6899"/>
                    <a:pt x="3505" y="6961"/>
                    <a:pt x="3886" y="6961"/>
                  </a:cubicBezTo>
                  <a:cubicBezTo>
                    <a:pt x="5332" y="6961"/>
                    <a:pt x="6670" y="6058"/>
                    <a:pt x="7172" y="4632"/>
                  </a:cubicBezTo>
                  <a:cubicBezTo>
                    <a:pt x="7806" y="2831"/>
                    <a:pt x="6838" y="829"/>
                    <a:pt x="5037" y="196"/>
                  </a:cubicBezTo>
                  <a:cubicBezTo>
                    <a:pt x="4662" y="63"/>
                    <a:pt x="4279" y="1"/>
                    <a:pt x="3903" y="1"/>
                  </a:cubicBez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42"/>
            <p:cNvSpPr/>
            <p:nvPr/>
          </p:nvSpPr>
          <p:spPr>
            <a:xfrm>
              <a:off x="3487650" y="2167825"/>
              <a:ext cx="91775" cy="154300"/>
            </a:xfrm>
            <a:custGeom>
              <a:avLst/>
              <a:gdLst/>
              <a:ahLst/>
              <a:cxnLst/>
              <a:rect l="l" t="t" r="r" b="b"/>
              <a:pathLst>
                <a:path w="3671" h="6172" extrusionOk="0">
                  <a:moveTo>
                    <a:pt x="3670" y="1"/>
                  </a:moveTo>
                  <a:cubicBezTo>
                    <a:pt x="2469" y="234"/>
                    <a:pt x="968" y="835"/>
                    <a:pt x="535" y="2069"/>
                  </a:cubicBezTo>
                  <a:cubicBezTo>
                    <a:pt x="1" y="3637"/>
                    <a:pt x="635" y="5371"/>
                    <a:pt x="2036" y="6172"/>
                  </a:cubicBezTo>
                  <a:cubicBezTo>
                    <a:pt x="3503" y="4003"/>
                    <a:pt x="3670" y="1"/>
                    <a:pt x="3670" y="1"/>
                  </a:cubicBez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2"/>
            <p:cNvSpPr/>
            <p:nvPr/>
          </p:nvSpPr>
          <p:spPr>
            <a:xfrm>
              <a:off x="3305975" y="1978500"/>
              <a:ext cx="115825" cy="31750"/>
            </a:xfrm>
            <a:custGeom>
              <a:avLst/>
              <a:gdLst/>
              <a:ahLst/>
              <a:cxnLst/>
              <a:rect l="l" t="t" r="r" b="b"/>
              <a:pathLst>
                <a:path w="4633" h="1270" extrusionOk="0">
                  <a:moveTo>
                    <a:pt x="2726" y="1"/>
                  </a:moveTo>
                  <a:cubicBezTo>
                    <a:pt x="1886" y="1"/>
                    <a:pt x="1" y="933"/>
                    <a:pt x="201" y="933"/>
                  </a:cubicBezTo>
                  <a:cubicBezTo>
                    <a:pt x="221" y="933"/>
                    <a:pt x="263" y="923"/>
                    <a:pt x="330" y="902"/>
                  </a:cubicBezTo>
                  <a:cubicBezTo>
                    <a:pt x="749" y="770"/>
                    <a:pt x="1205" y="719"/>
                    <a:pt x="1657" y="719"/>
                  </a:cubicBezTo>
                  <a:cubicBezTo>
                    <a:pt x="3147" y="719"/>
                    <a:pt x="4599" y="1269"/>
                    <a:pt x="4599" y="1269"/>
                  </a:cubicBezTo>
                  <a:cubicBezTo>
                    <a:pt x="4633" y="469"/>
                    <a:pt x="3699" y="68"/>
                    <a:pt x="2765" y="2"/>
                  </a:cubicBezTo>
                  <a:cubicBezTo>
                    <a:pt x="2752" y="1"/>
                    <a:pt x="2739" y="1"/>
                    <a:pt x="272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2"/>
            <p:cNvSpPr/>
            <p:nvPr/>
          </p:nvSpPr>
          <p:spPr>
            <a:xfrm>
              <a:off x="3507675" y="2023275"/>
              <a:ext cx="83350" cy="53000"/>
            </a:xfrm>
            <a:custGeom>
              <a:avLst/>
              <a:gdLst/>
              <a:ahLst/>
              <a:cxnLst/>
              <a:rect l="l" t="t" r="r" b="b"/>
              <a:pathLst>
                <a:path w="3334" h="2120" extrusionOk="0">
                  <a:moveTo>
                    <a:pt x="873" y="0"/>
                  </a:moveTo>
                  <a:cubicBezTo>
                    <a:pt x="515" y="0"/>
                    <a:pt x="199" y="123"/>
                    <a:pt x="1" y="412"/>
                  </a:cubicBezTo>
                  <a:cubicBezTo>
                    <a:pt x="1" y="445"/>
                    <a:pt x="1869" y="479"/>
                    <a:pt x="3036" y="1980"/>
                  </a:cubicBezTo>
                  <a:cubicBezTo>
                    <a:pt x="3108" y="2077"/>
                    <a:pt x="3156" y="2120"/>
                    <a:pt x="3183" y="2120"/>
                  </a:cubicBezTo>
                  <a:cubicBezTo>
                    <a:pt x="3333" y="2120"/>
                    <a:pt x="2851" y="841"/>
                    <a:pt x="2202" y="445"/>
                  </a:cubicBezTo>
                  <a:cubicBezTo>
                    <a:pt x="1785" y="174"/>
                    <a:pt x="1299" y="0"/>
                    <a:pt x="8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42"/>
            <p:cNvSpPr/>
            <p:nvPr/>
          </p:nvSpPr>
          <p:spPr>
            <a:xfrm>
              <a:off x="3364250" y="2102500"/>
              <a:ext cx="45875" cy="72325"/>
            </a:xfrm>
            <a:custGeom>
              <a:avLst/>
              <a:gdLst/>
              <a:ahLst/>
              <a:cxnLst/>
              <a:rect l="l" t="t" r="r" b="b"/>
              <a:pathLst>
                <a:path w="1835" h="2893" extrusionOk="0">
                  <a:moveTo>
                    <a:pt x="1214" y="0"/>
                  </a:moveTo>
                  <a:cubicBezTo>
                    <a:pt x="859" y="0"/>
                    <a:pt x="418" y="540"/>
                    <a:pt x="234" y="1279"/>
                  </a:cubicBezTo>
                  <a:cubicBezTo>
                    <a:pt x="0" y="2047"/>
                    <a:pt x="134" y="2780"/>
                    <a:pt x="534" y="2880"/>
                  </a:cubicBezTo>
                  <a:cubicBezTo>
                    <a:pt x="566" y="2889"/>
                    <a:pt x="599" y="2892"/>
                    <a:pt x="632" y="2892"/>
                  </a:cubicBezTo>
                  <a:cubicBezTo>
                    <a:pt x="1008" y="2892"/>
                    <a:pt x="1417" y="2382"/>
                    <a:pt x="1601" y="1646"/>
                  </a:cubicBezTo>
                  <a:cubicBezTo>
                    <a:pt x="1835" y="846"/>
                    <a:pt x="1701" y="112"/>
                    <a:pt x="1301" y="12"/>
                  </a:cubicBezTo>
                  <a:cubicBezTo>
                    <a:pt x="1273" y="4"/>
                    <a:pt x="1244" y="0"/>
                    <a:pt x="12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2"/>
            <p:cNvSpPr/>
            <p:nvPr/>
          </p:nvSpPr>
          <p:spPr>
            <a:xfrm>
              <a:off x="3487650" y="2131675"/>
              <a:ext cx="43400" cy="69000"/>
            </a:xfrm>
            <a:custGeom>
              <a:avLst/>
              <a:gdLst/>
              <a:ahLst/>
              <a:cxnLst/>
              <a:rect l="l" t="t" r="r" b="b"/>
              <a:pathLst>
                <a:path w="1736" h="2760" extrusionOk="0">
                  <a:moveTo>
                    <a:pt x="1144" y="0"/>
                  </a:moveTo>
                  <a:cubicBezTo>
                    <a:pt x="794" y="0"/>
                    <a:pt x="385" y="505"/>
                    <a:pt x="201" y="1180"/>
                  </a:cubicBezTo>
                  <a:cubicBezTo>
                    <a:pt x="1" y="1947"/>
                    <a:pt x="134" y="2647"/>
                    <a:pt x="501" y="2748"/>
                  </a:cubicBezTo>
                  <a:cubicBezTo>
                    <a:pt x="531" y="2756"/>
                    <a:pt x="561" y="2760"/>
                    <a:pt x="592" y="2760"/>
                  </a:cubicBezTo>
                  <a:cubicBezTo>
                    <a:pt x="942" y="2760"/>
                    <a:pt x="1351" y="2252"/>
                    <a:pt x="1535" y="1547"/>
                  </a:cubicBezTo>
                  <a:cubicBezTo>
                    <a:pt x="1736" y="779"/>
                    <a:pt x="1602" y="112"/>
                    <a:pt x="1235" y="12"/>
                  </a:cubicBezTo>
                  <a:cubicBezTo>
                    <a:pt x="1205" y="4"/>
                    <a:pt x="1175" y="0"/>
                    <a:pt x="114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2"/>
            <p:cNvSpPr/>
            <p:nvPr/>
          </p:nvSpPr>
          <p:spPr>
            <a:xfrm>
              <a:off x="3409275" y="2093600"/>
              <a:ext cx="61725" cy="132625"/>
            </a:xfrm>
            <a:custGeom>
              <a:avLst/>
              <a:gdLst/>
              <a:ahLst/>
              <a:cxnLst/>
              <a:rect l="l" t="t" r="r" b="b"/>
              <a:pathLst>
                <a:path w="2469" h="5305" extrusionOk="0">
                  <a:moveTo>
                    <a:pt x="1902" y="1"/>
                  </a:moveTo>
                  <a:lnTo>
                    <a:pt x="0" y="4738"/>
                  </a:lnTo>
                  <a:lnTo>
                    <a:pt x="2469" y="5305"/>
                  </a:lnTo>
                  <a:lnTo>
                    <a:pt x="1902" y="1"/>
                  </a:ln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42"/>
            <p:cNvSpPr/>
            <p:nvPr/>
          </p:nvSpPr>
          <p:spPr>
            <a:xfrm>
              <a:off x="3362575" y="2227025"/>
              <a:ext cx="131775" cy="78025"/>
            </a:xfrm>
            <a:custGeom>
              <a:avLst/>
              <a:gdLst/>
              <a:ahLst/>
              <a:cxnLst/>
              <a:rect l="l" t="t" r="r" b="b"/>
              <a:pathLst>
                <a:path w="5271" h="3121" extrusionOk="0">
                  <a:moveTo>
                    <a:pt x="0" y="1"/>
                  </a:moveTo>
                  <a:cubicBezTo>
                    <a:pt x="0" y="1"/>
                    <a:pt x="201" y="2036"/>
                    <a:pt x="1802" y="2936"/>
                  </a:cubicBezTo>
                  <a:cubicBezTo>
                    <a:pt x="2026" y="3065"/>
                    <a:pt x="2256" y="3120"/>
                    <a:pt x="2487" y="3120"/>
                  </a:cubicBezTo>
                  <a:cubicBezTo>
                    <a:pt x="3874" y="3120"/>
                    <a:pt x="5271" y="1135"/>
                    <a:pt x="5271" y="1135"/>
                  </a:cubicBezTo>
                  <a:lnTo>
                    <a:pt x="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42"/>
            <p:cNvSpPr/>
            <p:nvPr/>
          </p:nvSpPr>
          <p:spPr>
            <a:xfrm>
              <a:off x="2608700" y="1274700"/>
              <a:ext cx="287725" cy="210175"/>
            </a:xfrm>
            <a:custGeom>
              <a:avLst/>
              <a:gdLst/>
              <a:ahLst/>
              <a:cxnLst/>
              <a:rect l="l" t="t" r="r" b="b"/>
              <a:pathLst>
                <a:path w="11509" h="8407" fill="none" extrusionOk="0">
                  <a:moveTo>
                    <a:pt x="10908" y="8406"/>
                  </a:moveTo>
                  <a:cubicBezTo>
                    <a:pt x="11475" y="7706"/>
                    <a:pt x="11509" y="6738"/>
                    <a:pt x="11442" y="5838"/>
                  </a:cubicBezTo>
                  <a:cubicBezTo>
                    <a:pt x="11342" y="4003"/>
                    <a:pt x="10908" y="2001"/>
                    <a:pt x="9407" y="901"/>
                  </a:cubicBezTo>
                  <a:cubicBezTo>
                    <a:pt x="8540" y="234"/>
                    <a:pt x="7372" y="0"/>
                    <a:pt x="6305" y="267"/>
                  </a:cubicBezTo>
                  <a:cubicBezTo>
                    <a:pt x="5238" y="534"/>
                    <a:pt x="4304" y="1301"/>
                    <a:pt x="3837" y="2302"/>
                  </a:cubicBezTo>
                  <a:cubicBezTo>
                    <a:pt x="3570" y="2869"/>
                    <a:pt x="3470" y="3503"/>
                    <a:pt x="3103" y="4003"/>
                  </a:cubicBezTo>
                  <a:cubicBezTo>
                    <a:pt x="2436" y="4937"/>
                    <a:pt x="1168" y="5170"/>
                    <a:pt x="1" y="5337"/>
                  </a:cubicBezTo>
                </a:path>
              </a:pathLst>
            </a:custGeom>
            <a:noFill/>
            <a:ln w="125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42"/>
            <p:cNvSpPr/>
            <p:nvPr/>
          </p:nvSpPr>
          <p:spPr>
            <a:xfrm>
              <a:off x="3406775" y="1359750"/>
              <a:ext cx="158475" cy="254375"/>
            </a:xfrm>
            <a:custGeom>
              <a:avLst/>
              <a:gdLst/>
              <a:ahLst/>
              <a:cxnLst/>
              <a:rect l="l" t="t" r="r" b="b"/>
              <a:pathLst>
                <a:path w="6339" h="10175" fill="none" extrusionOk="0">
                  <a:moveTo>
                    <a:pt x="2435" y="0"/>
                  </a:moveTo>
                  <a:cubicBezTo>
                    <a:pt x="4003" y="834"/>
                    <a:pt x="5704" y="1835"/>
                    <a:pt x="6171" y="3536"/>
                  </a:cubicBezTo>
                  <a:cubicBezTo>
                    <a:pt x="6271" y="3937"/>
                    <a:pt x="6305" y="4337"/>
                    <a:pt x="6305" y="4771"/>
                  </a:cubicBezTo>
                  <a:cubicBezTo>
                    <a:pt x="6338" y="5438"/>
                    <a:pt x="6305" y="6138"/>
                    <a:pt x="6238" y="6805"/>
                  </a:cubicBezTo>
                  <a:cubicBezTo>
                    <a:pt x="6205" y="7439"/>
                    <a:pt x="6105" y="8106"/>
                    <a:pt x="5804" y="8640"/>
                  </a:cubicBezTo>
                  <a:cubicBezTo>
                    <a:pt x="5271" y="9574"/>
                    <a:pt x="4170" y="10041"/>
                    <a:pt x="3103" y="10108"/>
                  </a:cubicBezTo>
                  <a:cubicBezTo>
                    <a:pt x="2068" y="10174"/>
                    <a:pt x="1001" y="9874"/>
                    <a:pt x="0" y="9574"/>
                  </a:cubicBezTo>
                </a:path>
              </a:pathLst>
            </a:custGeom>
            <a:noFill/>
            <a:ln w="125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42"/>
            <p:cNvSpPr/>
            <p:nvPr/>
          </p:nvSpPr>
          <p:spPr>
            <a:xfrm>
              <a:off x="3099875" y="1740025"/>
              <a:ext cx="416175" cy="148450"/>
            </a:xfrm>
            <a:custGeom>
              <a:avLst/>
              <a:gdLst/>
              <a:ahLst/>
              <a:cxnLst/>
              <a:rect l="l" t="t" r="r" b="b"/>
              <a:pathLst>
                <a:path w="16647" h="5938" fill="none" extrusionOk="0">
                  <a:moveTo>
                    <a:pt x="16446" y="0"/>
                  </a:moveTo>
                  <a:cubicBezTo>
                    <a:pt x="16646" y="1802"/>
                    <a:pt x="15846" y="3636"/>
                    <a:pt x="14411" y="4704"/>
                  </a:cubicBezTo>
                  <a:cubicBezTo>
                    <a:pt x="12943" y="5738"/>
                    <a:pt x="10909" y="5938"/>
                    <a:pt x="9308" y="5204"/>
                  </a:cubicBezTo>
                  <a:cubicBezTo>
                    <a:pt x="7806" y="4504"/>
                    <a:pt x="6739" y="3136"/>
                    <a:pt x="5338" y="2269"/>
                  </a:cubicBezTo>
                  <a:cubicBezTo>
                    <a:pt x="3737" y="1335"/>
                    <a:pt x="1769" y="1101"/>
                    <a:pt x="1" y="1668"/>
                  </a:cubicBezTo>
                </a:path>
              </a:pathLst>
            </a:custGeom>
            <a:noFill/>
            <a:ln w="125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42"/>
            <p:cNvSpPr/>
            <p:nvPr/>
          </p:nvSpPr>
          <p:spPr>
            <a:xfrm>
              <a:off x="2895575" y="1899300"/>
              <a:ext cx="122600" cy="504550"/>
            </a:xfrm>
            <a:custGeom>
              <a:avLst/>
              <a:gdLst/>
              <a:ahLst/>
              <a:cxnLst/>
              <a:rect l="l" t="t" r="r" b="b"/>
              <a:pathLst>
                <a:path w="4904" h="20182" fill="none" extrusionOk="0">
                  <a:moveTo>
                    <a:pt x="4904" y="1"/>
                  </a:moveTo>
                  <a:cubicBezTo>
                    <a:pt x="3636" y="601"/>
                    <a:pt x="2335" y="1301"/>
                    <a:pt x="1435" y="2369"/>
                  </a:cubicBezTo>
                  <a:cubicBezTo>
                    <a:pt x="567" y="3470"/>
                    <a:pt x="167" y="5104"/>
                    <a:pt x="901" y="6338"/>
                  </a:cubicBezTo>
                  <a:cubicBezTo>
                    <a:pt x="1401" y="7172"/>
                    <a:pt x="2335" y="7639"/>
                    <a:pt x="3103" y="8240"/>
                  </a:cubicBezTo>
                  <a:cubicBezTo>
                    <a:pt x="3903" y="8807"/>
                    <a:pt x="4637" y="9674"/>
                    <a:pt x="4504" y="10675"/>
                  </a:cubicBezTo>
                  <a:cubicBezTo>
                    <a:pt x="4303" y="11909"/>
                    <a:pt x="2836" y="12476"/>
                    <a:pt x="1868" y="13277"/>
                  </a:cubicBezTo>
                  <a:cubicBezTo>
                    <a:pt x="601" y="14344"/>
                    <a:pt x="0" y="16145"/>
                    <a:pt x="434" y="17747"/>
                  </a:cubicBezTo>
                  <a:cubicBezTo>
                    <a:pt x="668" y="18614"/>
                    <a:pt x="1268" y="19481"/>
                    <a:pt x="2102" y="19815"/>
                  </a:cubicBezTo>
                  <a:cubicBezTo>
                    <a:pt x="2969" y="20182"/>
                    <a:pt x="4103" y="19915"/>
                    <a:pt x="4537" y="19114"/>
                  </a:cubicBezTo>
                </a:path>
              </a:pathLst>
            </a:custGeom>
            <a:noFill/>
            <a:ln w="125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42"/>
            <p:cNvSpPr/>
            <p:nvPr/>
          </p:nvSpPr>
          <p:spPr>
            <a:xfrm>
              <a:off x="4103925" y="2864725"/>
              <a:ext cx="819775" cy="1051050"/>
            </a:xfrm>
            <a:custGeom>
              <a:avLst/>
              <a:gdLst/>
              <a:ahLst/>
              <a:cxnLst/>
              <a:rect l="l" t="t" r="r" b="b"/>
              <a:pathLst>
                <a:path w="32791" h="42042" extrusionOk="0">
                  <a:moveTo>
                    <a:pt x="31010" y="1"/>
                  </a:moveTo>
                  <a:cubicBezTo>
                    <a:pt x="29349" y="1"/>
                    <a:pt x="16012" y="17657"/>
                    <a:pt x="16012" y="17657"/>
                  </a:cubicBezTo>
                  <a:cubicBezTo>
                    <a:pt x="16012" y="17657"/>
                    <a:pt x="800" y="33670"/>
                    <a:pt x="30" y="33688"/>
                  </a:cubicBezTo>
                  <a:lnTo>
                    <a:pt x="30" y="33688"/>
                  </a:lnTo>
                  <a:lnTo>
                    <a:pt x="1" y="33669"/>
                  </a:lnTo>
                  <a:lnTo>
                    <a:pt x="1" y="33669"/>
                  </a:lnTo>
                  <a:cubicBezTo>
                    <a:pt x="4" y="33682"/>
                    <a:pt x="13" y="33688"/>
                    <a:pt x="29" y="33688"/>
                  </a:cubicBezTo>
                  <a:cubicBezTo>
                    <a:pt x="29" y="33688"/>
                    <a:pt x="29" y="33688"/>
                    <a:pt x="30" y="33688"/>
                  </a:cubicBezTo>
                  <a:lnTo>
                    <a:pt x="30" y="33688"/>
                  </a:lnTo>
                  <a:lnTo>
                    <a:pt x="12443" y="42041"/>
                  </a:lnTo>
                  <a:cubicBezTo>
                    <a:pt x="19315" y="33435"/>
                    <a:pt x="24452" y="26330"/>
                    <a:pt x="24452" y="26330"/>
                  </a:cubicBezTo>
                  <a:cubicBezTo>
                    <a:pt x="27487" y="24162"/>
                    <a:pt x="32791" y="17891"/>
                    <a:pt x="32557" y="17057"/>
                  </a:cubicBezTo>
                  <a:cubicBezTo>
                    <a:pt x="32324" y="16223"/>
                    <a:pt x="30890" y="15389"/>
                    <a:pt x="30523" y="13955"/>
                  </a:cubicBezTo>
                  <a:cubicBezTo>
                    <a:pt x="30156" y="12554"/>
                    <a:pt x="29589" y="11820"/>
                    <a:pt x="28488" y="11353"/>
                  </a:cubicBezTo>
                  <a:cubicBezTo>
                    <a:pt x="27420" y="10886"/>
                    <a:pt x="27087" y="9918"/>
                    <a:pt x="27087" y="9918"/>
                  </a:cubicBezTo>
                  <a:cubicBezTo>
                    <a:pt x="27087" y="9918"/>
                    <a:pt x="32557" y="1612"/>
                    <a:pt x="31123" y="45"/>
                  </a:cubicBezTo>
                  <a:cubicBezTo>
                    <a:pt x="31095" y="15"/>
                    <a:pt x="31057" y="1"/>
                    <a:pt x="31010" y="1"/>
                  </a:cubicBezTo>
                  <a:close/>
                </a:path>
              </a:pathLst>
            </a:custGeom>
            <a:solidFill>
              <a:srgbClr val="ED7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42"/>
            <p:cNvSpPr/>
            <p:nvPr/>
          </p:nvSpPr>
          <p:spPr>
            <a:xfrm>
              <a:off x="4515900" y="3106700"/>
              <a:ext cx="261875" cy="251650"/>
            </a:xfrm>
            <a:custGeom>
              <a:avLst/>
              <a:gdLst/>
              <a:ahLst/>
              <a:cxnLst/>
              <a:rect l="l" t="t" r="r" b="b"/>
              <a:pathLst>
                <a:path w="10475" h="10066" extrusionOk="0">
                  <a:moveTo>
                    <a:pt x="4018" y="1"/>
                  </a:moveTo>
                  <a:cubicBezTo>
                    <a:pt x="2788" y="1"/>
                    <a:pt x="0" y="7845"/>
                    <a:pt x="0" y="7845"/>
                  </a:cubicBezTo>
                  <a:cubicBezTo>
                    <a:pt x="0" y="7845"/>
                    <a:pt x="1653" y="10066"/>
                    <a:pt x="3639" y="10066"/>
                  </a:cubicBezTo>
                  <a:cubicBezTo>
                    <a:pt x="3857" y="10066"/>
                    <a:pt x="4079" y="10039"/>
                    <a:pt x="4303" y="9980"/>
                  </a:cubicBezTo>
                  <a:cubicBezTo>
                    <a:pt x="6572" y="9413"/>
                    <a:pt x="5738" y="4876"/>
                    <a:pt x="5738" y="4876"/>
                  </a:cubicBezTo>
                  <a:lnTo>
                    <a:pt x="5738" y="4876"/>
                  </a:lnTo>
                  <a:cubicBezTo>
                    <a:pt x="5738" y="4876"/>
                    <a:pt x="7475" y="5519"/>
                    <a:pt x="8823" y="5519"/>
                  </a:cubicBezTo>
                  <a:cubicBezTo>
                    <a:pt x="9646" y="5519"/>
                    <a:pt x="10324" y="5280"/>
                    <a:pt x="10374" y="4509"/>
                  </a:cubicBezTo>
                  <a:cubicBezTo>
                    <a:pt x="10474" y="2508"/>
                    <a:pt x="5237" y="239"/>
                    <a:pt x="4070" y="6"/>
                  </a:cubicBezTo>
                  <a:cubicBezTo>
                    <a:pt x="4053" y="2"/>
                    <a:pt x="4035" y="1"/>
                    <a:pt x="4018" y="1"/>
                  </a:cubicBezTo>
                  <a:close/>
                </a:path>
              </a:pathLst>
            </a:custGeom>
            <a:solidFill>
              <a:srgbClr val="ED7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42"/>
            <p:cNvSpPr/>
            <p:nvPr/>
          </p:nvSpPr>
          <p:spPr>
            <a:xfrm>
              <a:off x="4679600" y="3241925"/>
              <a:ext cx="133200" cy="170075"/>
            </a:xfrm>
            <a:custGeom>
              <a:avLst/>
              <a:gdLst/>
              <a:ahLst/>
              <a:cxnLst/>
              <a:rect l="l" t="t" r="r" b="b"/>
              <a:pathLst>
                <a:path w="5328" h="6803" extrusionOk="0">
                  <a:moveTo>
                    <a:pt x="391" y="1"/>
                  </a:moveTo>
                  <a:lnTo>
                    <a:pt x="391" y="1"/>
                  </a:lnTo>
                  <a:cubicBezTo>
                    <a:pt x="391" y="1"/>
                    <a:pt x="388" y="20"/>
                    <a:pt x="387" y="56"/>
                  </a:cubicBezTo>
                  <a:lnTo>
                    <a:pt x="387" y="56"/>
                  </a:lnTo>
                  <a:cubicBezTo>
                    <a:pt x="388" y="37"/>
                    <a:pt x="389" y="19"/>
                    <a:pt x="391" y="1"/>
                  </a:cubicBezTo>
                  <a:close/>
                  <a:moveTo>
                    <a:pt x="387" y="56"/>
                  </a:moveTo>
                  <a:cubicBezTo>
                    <a:pt x="1" y="5402"/>
                    <a:pt x="1101" y="6803"/>
                    <a:pt x="2361" y="6803"/>
                  </a:cubicBezTo>
                  <a:cubicBezTo>
                    <a:pt x="3748" y="6803"/>
                    <a:pt x="5327" y="5104"/>
                    <a:pt x="5327" y="5104"/>
                  </a:cubicBezTo>
                  <a:cubicBezTo>
                    <a:pt x="4027" y="4871"/>
                    <a:pt x="4427" y="3637"/>
                    <a:pt x="4427" y="3637"/>
                  </a:cubicBezTo>
                  <a:lnTo>
                    <a:pt x="4427" y="3637"/>
                  </a:lnTo>
                  <a:cubicBezTo>
                    <a:pt x="4244" y="3676"/>
                    <a:pt x="4074" y="3694"/>
                    <a:pt x="3916" y="3694"/>
                  </a:cubicBezTo>
                  <a:cubicBezTo>
                    <a:pt x="2199" y="3694"/>
                    <a:pt x="1892" y="1568"/>
                    <a:pt x="1892" y="1568"/>
                  </a:cubicBezTo>
                  <a:cubicBezTo>
                    <a:pt x="438" y="1249"/>
                    <a:pt x="378" y="295"/>
                    <a:pt x="387" y="56"/>
                  </a:cubicBez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42"/>
            <p:cNvSpPr/>
            <p:nvPr/>
          </p:nvSpPr>
          <p:spPr>
            <a:xfrm>
              <a:off x="4664325" y="3121000"/>
              <a:ext cx="145150" cy="191000"/>
            </a:xfrm>
            <a:custGeom>
              <a:avLst/>
              <a:gdLst/>
              <a:ahLst/>
              <a:cxnLst/>
              <a:rect l="l" t="t" r="r" b="b"/>
              <a:pathLst>
                <a:path w="5806" h="7640" extrusionOk="0">
                  <a:moveTo>
                    <a:pt x="34" y="1"/>
                  </a:moveTo>
                  <a:lnTo>
                    <a:pt x="1" y="68"/>
                  </a:lnTo>
                  <a:cubicBezTo>
                    <a:pt x="1068" y="568"/>
                    <a:pt x="2136" y="1102"/>
                    <a:pt x="3203" y="1669"/>
                  </a:cubicBezTo>
                  <a:lnTo>
                    <a:pt x="3970" y="2102"/>
                  </a:lnTo>
                  <a:cubicBezTo>
                    <a:pt x="4237" y="2236"/>
                    <a:pt x="4504" y="2369"/>
                    <a:pt x="4738" y="2569"/>
                  </a:cubicBezTo>
                  <a:cubicBezTo>
                    <a:pt x="4971" y="2736"/>
                    <a:pt x="5171" y="2970"/>
                    <a:pt x="5238" y="3237"/>
                  </a:cubicBezTo>
                  <a:cubicBezTo>
                    <a:pt x="5338" y="3503"/>
                    <a:pt x="5238" y="3804"/>
                    <a:pt x="5004" y="4004"/>
                  </a:cubicBezTo>
                  <a:cubicBezTo>
                    <a:pt x="4604" y="4371"/>
                    <a:pt x="4004" y="4604"/>
                    <a:pt x="3437" y="4704"/>
                  </a:cubicBezTo>
                  <a:cubicBezTo>
                    <a:pt x="2870" y="4838"/>
                    <a:pt x="2269" y="4871"/>
                    <a:pt x="1669" y="4871"/>
                  </a:cubicBezTo>
                  <a:lnTo>
                    <a:pt x="1235" y="4871"/>
                  </a:lnTo>
                  <a:cubicBezTo>
                    <a:pt x="1068" y="4871"/>
                    <a:pt x="902" y="4871"/>
                    <a:pt x="768" y="5004"/>
                  </a:cubicBezTo>
                  <a:cubicBezTo>
                    <a:pt x="635" y="5105"/>
                    <a:pt x="668" y="5305"/>
                    <a:pt x="701" y="5438"/>
                  </a:cubicBezTo>
                  <a:lnTo>
                    <a:pt x="768" y="5872"/>
                  </a:lnTo>
                  <a:lnTo>
                    <a:pt x="1102" y="7640"/>
                  </a:lnTo>
                  <a:lnTo>
                    <a:pt x="1168" y="7640"/>
                  </a:lnTo>
                  <a:cubicBezTo>
                    <a:pt x="1168" y="7006"/>
                    <a:pt x="1102" y="6439"/>
                    <a:pt x="1035" y="5838"/>
                  </a:cubicBezTo>
                  <a:lnTo>
                    <a:pt x="1002" y="5371"/>
                  </a:lnTo>
                  <a:cubicBezTo>
                    <a:pt x="1002" y="5305"/>
                    <a:pt x="1002" y="5271"/>
                    <a:pt x="1002" y="5238"/>
                  </a:cubicBezTo>
                  <a:cubicBezTo>
                    <a:pt x="1035" y="5238"/>
                    <a:pt x="1035" y="5271"/>
                    <a:pt x="1035" y="5271"/>
                  </a:cubicBezTo>
                  <a:cubicBezTo>
                    <a:pt x="1035" y="5271"/>
                    <a:pt x="1102" y="5238"/>
                    <a:pt x="1235" y="5238"/>
                  </a:cubicBezTo>
                  <a:lnTo>
                    <a:pt x="1669" y="5271"/>
                  </a:lnTo>
                  <a:cubicBezTo>
                    <a:pt x="1881" y="5295"/>
                    <a:pt x="2098" y="5306"/>
                    <a:pt x="2318" y="5306"/>
                  </a:cubicBezTo>
                  <a:cubicBezTo>
                    <a:pt x="2718" y="5306"/>
                    <a:pt x="3128" y="5269"/>
                    <a:pt x="3537" y="5205"/>
                  </a:cubicBezTo>
                  <a:cubicBezTo>
                    <a:pt x="3870" y="5138"/>
                    <a:pt x="4171" y="5071"/>
                    <a:pt x="4504" y="4938"/>
                  </a:cubicBezTo>
                  <a:cubicBezTo>
                    <a:pt x="4804" y="4804"/>
                    <a:pt x="5105" y="4638"/>
                    <a:pt x="5405" y="4371"/>
                  </a:cubicBezTo>
                  <a:cubicBezTo>
                    <a:pt x="5538" y="4237"/>
                    <a:pt x="5672" y="4037"/>
                    <a:pt x="5738" y="3804"/>
                  </a:cubicBezTo>
                  <a:cubicBezTo>
                    <a:pt x="5805" y="3570"/>
                    <a:pt x="5805" y="3303"/>
                    <a:pt x="5738" y="3070"/>
                  </a:cubicBezTo>
                  <a:cubicBezTo>
                    <a:pt x="5605" y="2636"/>
                    <a:pt x="5305" y="2369"/>
                    <a:pt x="5038" y="2169"/>
                  </a:cubicBezTo>
                  <a:cubicBezTo>
                    <a:pt x="4771" y="1936"/>
                    <a:pt x="4471" y="1802"/>
                    <a:pt x="4204" y="1669"/>
                  </a:cubicBezTo>
                  <a:cubicBezTo>
                    <a:pt x="3937" y="1535"/>
                    <a:pt x="3670" y="1402"/>
                    <a:pt x="3403" y="1302"/>
                  </a:cubicBezTo>
                  <a:cubicBezTo>
                    <a:pt x="2303" y="768"/>
                    <a:pt x="1202" y="368"/>
                    <a:pt x="34" y="1"/>
                  </a:cubicBez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42"/>
            <p:cNvSpPr/>
            <p:nvPr/>
          </p:nvSpPr>
          <p:spPr>
            <a:xfrm>
              <a:off x="4737725" y="3106000"/>
              <a:ext cx="46725" cy="47550"/>
            </a:xfrm>
            <a:custGeom>
              <a:avLst/>
              <a:gdLst/>
              <a:ahLst/>
              <a:cxnLst/>
              <a:rect l="l" t="t" r="r" b="b"/>
              <a:pathLst>
                <a:path w="1869" h="1902" extrusionOk="0">
                  <a:moveTo>
                    <a:pt x="1835" y="0"/>
                  </a:moveTo>
                  <a:lnTo>
                    <a:pt x="901" y="934"/>
                  </a:lnTo>
                  <a:lnTo>
                    <a:pt x="0" y="1868"/>
                  </a:lnTo>
                  <a:lnTo>
                    <a:pt x="34" y="1902"/>
                  </a:lnTo>
                  <a:cubicBezTo>
                    <a:pt x="334" y="1868"/>
                    <a:pt x="534" y="1802"/>
                    <a:pt x="734" y="1668"/>
                  </a:cubicBezTo>
                  <a:cubicBezTo>
                    <a:pt x="968" y="1568"/>
                    <a:pt x="1134" y="1435"/>
                    <a:pt x="1268" y="1301"/>
                  </a:cubicBezTo>
                  <a:cubicBezTo>
                    <a:pt x="1435" y="1135"/>
                    <a:pt x="1568" y="968"/>
                    <a:pt x="1668" y="768"/>
                  </a:cubicBezTo>
                  <a:cubicBezTo>
                    <a:pt x="1768" y="568"/>
                    <a:pt x="1835" y="334"/>
                    <a:pt x="1868" y="67"/>
                  </a:cubicBezTo>
                  <a:lnTo>
                    <a:pt x="1835" y="0"/>
                  </a:ln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42"/>
            <p:cNvSpPr/>
            <p:nvPr/>
          </p:nvSpPr>
          <p:spPr>
            <a:xfrm>
              <a:off x="4694350" y="3181875"/>
              <a:ext cx="150150" cy="103975"/>
            </a:xfrm>
            <a:custGeom>
              <a:avLst/>
              <a:gdLst/>
              <a:ahLst/>
              <a:cxnLst/>
              <a:rect l="l" t="t" r="r" b="b"/>
              <a:pathLst>
                <a:path w="6006" h="4159" extrusionOk="0">
                  <a:moveTo>
                    <a:pt x="5972" y="1"/>
                  </a:moveTo>
                  <a:cubicBezTo>
                    <a:pt x="5171" y="935"/>
                    <a:pt x="4237" y="1769"/>
                    <a:pt x="3236" y="2536"/>
                  </a:cubicBezTo>
                  <a:cubicBezTo>
                    <a:pt x="2769" y="2903"/>
                    <a:pt x="2269" y="3303"/>
                    <a:pt x="1735" y="3604"/>
                  </a:cubicBezTo>
                  <a:cubicBezTo>
                    <a:pt x="1468" y="3737"/>
                    <a:pt x="1168" y="3870"/>
                    <a:pt x="868" y="3870"/>
                  </a:cubicBezTo>
                  <a:cubicBezTo>
                    <a:pt x="568" y="3870"/>
                    <a:pt x="234" y="3770"/>
                    <a:pt x="67" y="3503"/>
                  </a:cubicBezTo>
                  <a:lnTo>
                    <a:pt x="1" y="3537"/>
                  </a:lnTo>
                  <a:cubicBezTo>
                    <a:pt x="134" y="3870"/>
                    <a:pt x="501" y="4071"/>
                    <a:pt x="868" y="4137"/>
                  </a:cubicBezTo>
                  <a:cubicBezTo>
                    <a:pt x="948" y="4152"/>
                    <a:pt x="1029" y="4158"/>
                    <a:pt x="1109" y="4158"/>
                  </a:cubicBezTo>
                  <a:cubicBezTo>
                    <a:pt x="1394" y="4158"/>
                    <a:pt x="1675" y="4075"/>
                    <a:pt x="1935" y="3970"/>
                  </a:cubicBezTo>
                  <a:cubicBezTo>
                    <a:pt x="2569" y="3704"/>
                    <a:pt x="3070" y="3337"/>
                    <a:pt x="3570" y="2970"/>
                  </a:cubicBezTo>
                  <a:cubicBezTo>
                    <a:pt x="4070" y="2569"/>
                    <a:pt x="4571" y="2136"/>
                    <a:pt x="4971" y="1635"/>
                  </a:cubicBezTo>
                  <a:cubicBezTo>
                    <a:pt x="5405" y="1168"/>
                    <a:pt x="5738" y="601"/>
                    <a:pt x="6005" y="34"/>
                  </a:cubicBezTo>
                  <a:lnTo>
                    <a:pt x="5972" y="1"/>
                  </a:ln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42"/>
            <p:cNvSpPr/>
            <p:nvPr/>
          </p:nvSpPr>
          <p:spPr>
            <a:xfrm>
              <a:off x="4726875" y="3236925"/>
              <a:ext cx="149300" cy="94000"/>
            </a:xfrm>
            <a:custGeom>
              <a:avLst/>
              <a:gdLst/>
              <a:ahLst/>
              <a:cxnLst/>
              <a:rect l="l" t="t" r="r" b="b"/>
              <a:pathLst>
                <a:path w="5972" h="3760" extrusionOk="0">
                  <a:moveTo>
                    <a:pt x="5938" y="1"/>
                  </a:moveTo>
                  <a:cubicBezTo>
                    <a:pt x="5371" y="468"/>
                    <a:pt x="4804" y="935"/>
                    <a:pt x="4270" y="1402"/>
                  </a:cubicBezTo>
                  <a:lnTo>
                    <a:pt x="3503" y="2135"/>
                  </a:lnTo>
                  <a:cubicBezTo>
                    <a:pt x="3236" y="2369"/>
                    <a:pt x="3003" y="2602"/>
                    <a:pt x="2736" y="2769"/>
                  </a:cubicBezTo>
                  <a:cubicBezTo>
                    <a:pt x="2469" y="2969"/>
                    <a:pt x="2202" y="3136"/>
                    <a:pt x="1935" y="3203"/>
                  </a:cubicBezTo>
                  <a:cubicBezTo>
                    <a:pt x="1789" y="3258"/>
                    <a:pt x="1652" y="3283"/>
                    <a:pt x="1519" y="3283"/>
                  </a:cubicBezTo>
                  <a:cubicBezTo>
                    <a:pt x="1411" y="3283"/>
                    <a:pt x="1307" y="3266"/>
                    <a:pt x="1202" y="3236"/>
                  </a:cubicBezTo>
                  <a:cubicBezTo>
                    <a:pt x="701" y="3036"/>
                    <a:pt x="368" y="2336"/>
                    <a:pt x="67" y="1702"/>
                  </a:cubicBezTo>
                  <a:lnTo>
                    <a:pt x="1" y="1702"/>
                  </a:lnTo>
                  <a:cubicBezTo>
                    <a:pt x="67" y="2069"/>
                    <a:pt x="167" y="2402"/>
                    <a:pt x="301" y="2736"/>
                  </a:cubicBezTo>
                  <a:cubicBezTo>
                    <a:pt x="434" y="3069"/>
                    <a:pt x="634" y="3403"/>
                    <a:pt x="968" y="3603"/>
                  </a:cubicBezTo>
                  <a:cubicBezTo>
                    <a:pt x="1177" y="3707"/>
                    <a:pt x="1411" y="3759"/>
                    <a:pt x="1647" y="3759"/>
                  </a:cubicBezTo>
                  <a:cubicBezTo>
                    <a:pt x="1789" y="3759"/>
                    <a:pt x="1931" y="3741"/>
                    <a:pt x="2069" y="3703"/>
                  </a:cubicBezTo>
                  <a:cubicBezTo>
                    <a:pt x="2402" y="3603"/>
                    <a:pt x="2736" y="3403"/>
                    <a:pt x="3036" y="3203"/>
                  </a:cubicBezTo>
                  <a:cubicBezTo>
                    <a:pt x="3603" y="2769"/>
                    <a:pt x="4104" y="2235"/>
                    <a:pt x="4604" y="1702"/>
                  </a:cubicBezTo>
                  <a:cubicBezTo>
                    <a:pt x="5071" y="1168"/>
                    <a:pt x="5538" y="601"/>
                    <a:pt x="5972" y="34"/>
                  </a:cubicBezTo>
                  <a:lnTo>
                    <a:pt x="5938" y="1"/>
                  </a:ln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42"/>
            <p:cNvSpPr/>
            <p:nvPr/>
          </p:nvSpPr>
          <p:spPr>
            <a:xfrm>
              <a:off x="4792750" y="3327000"/>
              <a:ext cx="90100" cy="37550"/>
            </a:xfrm>
            <a:custGeom>
              <a:avLst/>
              <a:gdLst/>
              <a:ahLst/>
              <a:cxnLst/>
              <a:rect l="l" t="t" r="r" b="b"/>
              <a:pathLst>
                <a:path w="3604" h="1502" extrusionOk="0">
                  <a:moveTo>
                    <a:pt x="1" y="0"/>
                  </a:moveTo>
                  <a:cubicBezTo>
                    <a:pt x="1" y="400"/>
                    <a:pt x="101" y="801"/>
                    <a:pt x="334" y="1134"/>
                  </a:cubicBezTo>
                  <a:cubicBezTo>
                    <a:pt x="468" y="1301"/>
                    <a:pt x="668" y="1401"/>
                    <a:pt x="868" y="1434"/>
                  </a:cubicBezTo>
                  <a:cubicBezTo>
                    <a:pt x="1035" y="1501"/>
                    <a:pt x="1268" y="1501"/>
                    <a:pt x="1469" y="1501"/>
                  </a:cubicBezTo>
                  <a:cubicBezTo>
                    <a:pt x="1869" y="1468"/>
                    <a:pt x="2236" y="1334"/>
                    <a:pt x="2603" y="1201"/>
                  </a:cubicBezTo>
                  <a:cubicBezTo>
                    <a:pt x="2770" y="1168"/>
                    <a:pt x="2970" y="1101"/>
                    <a:pt x="3136" y="1001"/>
                  </a:cubicBezTo>
                  <a:cubicBezTo>
                    <a:pt x="3337" y="901"/>
                    <a:pt x="3470" y="767"/>
                    <a:pt x="3603" y="601"/>
                  </a:cubicBezTo>
                  <a:lnTo>
                    <a:pt x="3537" y="567"/>
                  </a:lnTo>
                  <a:cubicBezTo>
                    <a:pt x="3337" y="634"/>
                    <a:pt x="3170" y="734"/>
                    <a:pt x="3003" y="767"/>
                  </a:cubicBezTo>
                  <a:cubicBezTo>
                    <a:pt x="2920" y="784"/>
                    <a:pt x="2836" y="784"/>
                    <a:pt x="2749" y="784"/>
                  </a:cubicBezTo>
                  <a:cubicBezTo>
                    <a:pt x="2661" y="784"/>
                    <a:pt x="2569" y="784"/>
                    <a:pt x="2469" y="801"/>
                  </a:cubicBezTo>
                  <a:cubicBezTo>
                    <a:pt x="2036" y="867"/>
                    <a:pt x="1735" y="967"/>
                    <a:pt x="1435" y="967"/>
                  </a:cubicBezTo>
                  <a:cubicBezTo>
                    <a:pt x="1380" y="979"/>
                    <a:pt x="1328" y="982"/>
                    <a:pt x="1277" y="982"/>
                  </a:cubicBezTo>
                  <a:cubicBezTo>
                    <a:pt x="1176" y="982"/>
                    <a:pt x="1079" y="967"/>
                    <a:pt x="968" y="967"/>
                  </a:cubicBezTo>
                  <a:cubicBezTo>
                    <a:pt x="935" y="967"/>
                    <a:pt x="902" y="967"/>
                    <a:pt x="868" y="934"/>
                  </a:cubicBezTo>
                  <a:lnTo>
                    <a:pt x="801" y="934"/>
                  </a:lnTo>
                  <a:cubicBezTo>
                    <a:pt x="768" y="934"/>
                    <a:pt x="735" y="901"/>
                    <a:pt x="668" y="867"/>
                  </a:cubicBezTo>
                  <a:cubicBezTo>
                    <a:pt x="435" y="701"/>
                    <a:pt x="234" y="367"/>
                    <a:pt x="68" y="0"/>
                  </a:cubicBez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42"/>
            <p:cNvSpPr/>
            <p:nvPr/>
          </p:nvSpPr>
          <p:spPr>
            <a:xfrm>
              <a:off x="3289175" y="2769025"/>
              <a:ext cx="1435225" cy="1820575"/>
            </a:xfrm>
            <a:custGeom>
              <a:avLst/>
              <a:gdLst/>
              <a:ahLst/>
              <a:cxnLst/>
              <a:rect l="l" t="t" r="r" b="b"/>
              <a:pathLst>
                <a:path w="57409" h="72823" extrusionOk="0">
                  <a:moveTo>
                    <a:pt x="1332" y="0"/>
                  </a:moveTo>
                  <a:cubicBezTo>
                    <a:pt x="565" y="0"/>
                    <a:pt x="101" y="36"/>
                    <a:pt x="101" y="36"/>
                  </a:cubicBezTo>
                  <a:cubicBezTo>
                    <a:pt x="1" y="9210"/>
                    <a:pt x="8774" y="70120"/>
                    <a:pt x="17113" y="72689"/>
                  </a:cubicBezTo>
                  <a:cubicBezTo>
                    <a:pt x="17402" y="72779"/>
                    <a:pt x="17720" y="72823"/>
                    <a:pt x="18065" y="72823"/>
                  </a:cubicBezTo>
                  <a:cubicBezTo>
                    <a:pt x="27608" y="72823"/>
                    <a:pt x="57409" y="39231"/>
                    <a:pt x="57409" y="39231"/>
                  </a:cubicBezTo>
                  <a:lnTo>
                    <a:pt x="46534" y="21252"/>
                  </a:lnTo>
                  <a:lnTo>
                    <a:pt x="24552" y="38597"/>
                  </a:lnTo>
                  <a:cubicBezTo>
                    <a:pt x="24552" y="38597"/>
                    <a:pt x="17780" y="12679"/>
                    <a:pt x="14478" y="5907"/>
                  </a:cubicBezTo>
                  <a:cubicBezTo>
                    <a:pt x="11852" y="549"/>
                    <a:pt x="4310" y="0"/>
                    <a:pt x="133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42"/>
            <p:cNvSpPr/>
            <p:nvPr/>
          </p:nvSpPr>
          <p:spPr>
            <a:xfrm>
              <a:off x="3291700" y="2769050"/>
              <a:ext cx="356100" cy="245250"/>
            </a:xfrm>
            <a:custGeom>
              <a:avLst/>
              <a:gdLst/>
              <a:ahLst/>
              <a:cxnLst/>
              <a:rect l="l" t="t" r="r" b="b"/>
              <a:pathLst>
                <a:path w="14244" h="9810" extrusionOk="0">
                  <a:moveTo>
                    <a:pt x="1202" y="0"/>
                  </a:moveTo>
                  <a:cubicBezTo>
                    <a:pt x="452" y="0"/>
                    <a:pt x="0" y="35"/>
                    <a:pt x="0" y="35"/>
                  </a:cubicBezTo>
                  <a:lnTo>
                    <a:pt x="6204" y="9809"/>
                  </a:lnTo>
                  <a:cubicBezTo>
                    <a:pt x="8873" y="8408"/>
                    <a:pt x="11542" y="7041"/>
                    <a:pt x="14244" y="5673"/>
                  </a:cubicBezTo>
                  <a:cubicBezTo>
                    <a:pt x="11485" y="528"/>
                    <a:pt x="4109" y="0"/>
                    <a:pt x="1202" y="0"/>
                  </a:cubicBezTo>
                  <a:close/>
                </a:path>
              </a:pathLst>
            </a:custGeom>
            <a:solidFill>
              <a:srgbClr val="ED7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42"/>
            <p:cNvSpPr/>
            <p:nvPr/>
          </p:nvSpPr>
          <p:spPr>
            <a:xfrm>
              <a:off x="2301825" y="2632325"/>
              <a:ext cx="1389350" cy="1877200"/>
            </a:xfrm>
            <a:custGeom>
              <a:avLst/>
              <a:gdLst/>
              <a:ahLst/>
              <a:cxnLst/>
              <a:rect l="l" t="t" r="r" b="b"/>
              <a:pathLst>
                <a:path w="55574" h="75088" extrusionOk="0">
                  <a:moveTo>
                    <a:pt x="20548" y="1"/>
                  </a:moveTo>
                  <a:cubicBezTo>
                    <a:pt x="18613" y="1201"/>
                    <a:pt x="7405" y="12576"/>
                    <a:pt x="7405" y="12576"/>
                  </a:cubicBezTo>
                  <a:cubicBezTo>
                    <a:pt x="567" y="16612"/>
                    <a:pt x="0" y="49669"/>
                    <a:pt x="2769" y="75088"/>
                  </a:cubicBezTo>
                  <a:cubicBezTo>
                    <a:pt x="3736" y="74721"/>
                    <a:pt x="53438" y="74320"/>
                    <a:pt x="53438" y="74320"/>
                  </a:cubicBezTo>
                  <a:cubicBezTo>
                    <a:pt x="53438" y="74320"/>
                    <a:pt x="55573" y="51304"/>
                    <a:pt x="55173" y="41831"/>
                  </a:cubicBezTo>
                  <a:cubicBezTo>
                    <a:pt x="54839" y="33291"/>
                    <a:pt x="40162" y="5404"/>
                    <a:pt x="38494" y="3703"/>
                  </a:cubicBezTo>
                  <a:cubicBezTo>
                    <a:pt x="38173" y="5091"/>
                    <a:pt x="37011" y="5622"/>
                    <a:pt x="35421" y="5622"/>
                  </a:cubicBezTo>
                  <a:cubicBezTo>
                    <a:pt x="30249" y="5622"/>
                    <a:pt x="20548" y="1"/>
                    <a:pt x="20548" y="1"/>
                  </a:cubicBezTo>
                  <a:close/>
                </a:path>
              </a:pathLst>
            </a:custGeom>
            <a:solidFill>
              <a:srgbClr val="759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42"/>
            <p:cNvSpPr/>
            <p:nvPr/>
          </p:nvSpPr>
          <p:spPr>
            <a:xfrm>
              <a:off x="3529350" y="3475380"/>
              <a:ext cx="2146575" cy="951550"/>
            </a:xfrm>
            <a:custGeom>
              <a:avLst/>
              <a:gdLst/>
              <a:ahLst/>
              <a:cxnLst/>
              <a:rect l="l" t="t" r="r" b="b"/>
              <a:pathLst>
                <a:path w="85863" h="38062" extrusionOk="0">
                  <a:moveTo>
                    <a:pt x="19181" y="1"/>
                  </a:moveTo>
                  <a:cubicBezTo>
                    <a:pt x="16713" y="1"/>
                    <a:pt x="14311" y="2002"/>
                    <a:pt x="13844" y="4404"/>
                  </a:cubicBezTo>
                  <a:lnTo>
                    <a:pt x="368" y="34692"/>
                  </a:lnTo>
                  <a:cubicBezTo>
                    <a:pt x="1" y="36560"/>
                    <a:pt x="1435" y="38061"/>
                    <a:pt x="3537" y="38061"/>
                  </a:cubicBezTo>
                  <a:lnTo>
                    <a:pt x="64413" y="38061"/>
                  </a:lnTo>
                  <a:cubicBezTo>
                    <a:pt x="66515" y="38061"/>
                    <a:pt x="68983" y="36560"/>
                    <a:pt x="69884" y="34692"/>
                  </a:cubicBezTo>
                  <a:lnTo>
                    <a:pt x="84695" y="4404"/>
                  </a:lnTo>
                  <a:cubicBezTo>
                    <a:pt x="85862" y="2002"/>
                    <a:pt x="84861" y="1"/>
                    <a:pt x="8239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42"/>
            <p:cNvSpPr/>
            <p:nvPr/>
          </p:nvSpPr>
          <p:spPr>
            <a:xfrm>
              <a:off x="3111550" y="4421100"/>
              <a:ext cx="2095700" cy="75075"/>
            </a:xfrm>
            <a:custGeom>
              <a:avLst/>
              <a:gdLst/>
              <a:ahLst/>
              <a:cxnLst/>
              <a:rect l="l" t="t" r="r" b="b"/>
              <a:pathLst>
                <a:path w="83828" h="3003" extrusionOk="0">
                  <a:moveTo>
                    <a:pt x="1502" y="1"/>
                  </a:moveTo>
                  <a:cubicBezTo>
                    <a:pt x="668" y="1"/>
                    <a:pt x="1" y="668"/>
                    <a:pt x="34" y="1502"/>
                  </a:cubicBezTo>
                  <a:cubicBezTo>
                    <a:pt x="34" y="2336"/>
                    <a:pt x="735" y="3003"/>
                    <a:pt x="1535" y="3003"/>
                  </a:cubicBezTo>
                  <a:lnTo>
                    <a:pt x="82326" y="3003"/>
                  </a:lnTo>
                  <a:cubicBezTo>
                    <a:pt x="83160" y="3003"/>
                    <a:pt x="83827" y="2336"/>
                    <a:pt x="83794" y="1502"/>
                  </a:cubicBezTo>
                  <a:cubicBezTo>
                    <a:pt x="83794" y="668"/>
                    <a:pt x="83094" y="1"/>
                    <a:pt x="8226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42"/>
            <p:cNvSpPr/>
            <p:nvPr/>
          </p:nvSpPr>
          <p:spPr>
            <a:xfrm>
              <a:off x="1853150" y="4490325"/>
              <a:ext cx="4030425" cy="193500"/>
            </a:xfrm>
            <a:custGeom>
              <a:avLst/>
              <a:gdLst/>
              <a:ahLst/>
              <a:cxnLst/>
              <a:rect l="l" t="t" r="r" b="b"/>
              <a:pathLst>
                <a:path w="161217" h="7740" extrusionOk="0">
                  <a:moveTo>
                    <a:pt x="1" y="0"/>
                  </a:moveTo>
                  <a:lnTo>
                    <a:pt x="1" y="7739"/>
                  </a:lnTo>
                  <a:lnTo>
                    <a:pt x="161216" y="7739"/>
                  </a:lnTo>
                  <a:lnTo>
                    <a:pt x="16121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42"/>
            <p:cNvSpPr/>
            <p:nvPr/>
          </p:nvSpPr>
          <p:spPr>
            <a:xfrm>
              <a:off x="3486000" y="3345325"/>
              <a:ext cx="829775" cy="910700"/>
            </a:xfrm>
            <a:custGeom>
              <a:avLst/>
              <a:gdLst/>
              <a:ahLst/>
              <a:cxnLst/>
              <a:rect l="l" t="t" r="r" b="b"/>
              <a:pathLst>
                <a:path w="33191" h="36428" extrusionOk="0">
                  <a:moveTo>
                    <a:pt x="27277" y="1"/>
                  </a:moveTo>
                  <a:cubicBezTo>
                    <a:pt x="26129" y="1"/>
                    <a:pt x="21746" y="6242"/>
                    <a:pt x="20615" y="7606"/>
                  </a:cubicBezTo>
                  <a:cubicBezTo>
                    <a:pt x="19514" y="8974"/>
                    <a:pt x="17446" y="10408"/>
                    <a:pt x="16712" y="10408"/>
                  </a:cubicBezTo>
                  <a:cubicBezTo>
                    <a:pt x="16078" y="10375"/>
                    <a:pt x="15244" y="7807"/>
                    <a:pt x="15678" y="6372"/>
                  </a:cubicBezTo>
                  <a:lnTo>
                    <a:pt x="15678" y="6372"/>
                  </a:lnTo>
                  <a:cubicBezTo>
                    <a:pt x="15678" y="6373"/>
                    <a:pt x="13010" y="10008"/>
                    <a:pt x="12409" y="12877"/>
                  </a:cubicBezTo>
                  <a:cubicBezTo>
                    <a:pt x="12109" y="14378"/>
                    <a:pt x="12042" y="16213"/>
                    <a:pt x="12042" y="16213"/>
                  </a:cubicBezTo>
                  <a:lnTo>
                    <a:pt x="0" y="26587"/>
                  </a:lnTo>
                  <a:lnTo>
                    <a:pt x="6038" y="36427"/>
                  </a:lnTo>
                  <a:cubicBezTo>
                    <a:pt x="20281" y="23751"/>
                    <a:pt x="27987" y="14211"/>
                    <a:pt x="29455" y="12543"/>
                  </a:cubicBezTo>
                  <a:cubicBezTo>
                    <a:pt x="30322" y="11543"/>
                    <a:pt x="32557" y="8374"/>
                    <a:pt x="32290" y="7907"/>
                  </a:cubicBezTo>
                  <a:cubicBezTo>
                    <a:pt x="32242" y="7828"/>
                    <a:pt x="32171" y="7792"/>
                    <a:pt x="32081" y="7792"/>
                  </a:cubicBezTo>
                  <a:cubicBezTo>
                    <a:pt x="31018" y="7792"/>
                    <a:pt x="27299" y="12826"/>
                    <a:pt x="27156" y="12826"/>
                  </a:cubicBezTo>
                  <a:cubicBezTo>
                    <a:pt x="27151" y="12826"/>
                    <a:pt x="27150" y="12821"/>
                    <a:pt x="27153" y="12810"/>
                  </a:cubicBezTo>
                  <a:cubicBezTo>
                    <a:pt x="27220" y="12410"/>
                    <a:pt x="33191" y="5738"/>
                    <a:pt x="32724" y="4904"/>
                  </a:cubicBezTo>
                  <a:cubicBezTo>
                    <a:pt x="32666" y="4802"/>
                    <a:pt x="32571" y="4754"/>
                    <a:pt x="32447" y="4754"/>
                  </a:cubicBezTo>
                  <a:cubicBezTo>
                    <a:pt x="31001" y="4754"/>
                    <a:pt x="25475" y="11184"/>
                    <a:pt x="25352" y="11276"/>
                  </a:cubicBezTo>
                  <a:cubicBezTo>
                    <a:pt x="25184" y="11453"/>
                    <a:pt x="25107" y="11534"/>
                    <a:pt x="25105" y="11534"/>
                  </a:cubicBezTo>
                  <a:cubicBezTo>
                    <a:pt x="25085" y="11534"/>
                    <a:pt x="31861" y="4209"/>
                    <a:pt x="31589" y="3303"/>
                  </a:cubicBezTo>
                  <a:cubicBezTo>
                    <a:pt x="31554" y="3186"/>
                    <a:pt x="31468" y="3135"/>
                    <a:pt x="31343" y="3135"/>
                  </a:cubicBezTo>
                  <a:cubicBezTo>
                    <a:pt x="30398" y="3135"/>
                    <a:pt x="27234" y="6088"/>
                    <a:pt x="27086" y="6205"/>
                  </a:cubicBezTo>
                  <a:cubicBezTo>
                    <a:pt x="27086" y="6205"/>
                    <a:pt x="24000" y="9449"/>
                    <a:pt x="23550" y="9449"/>
                  </a:cubicBezTo>
                  <a:cubicBezTo>
                    <a:pt x="23536" y="9449"/>
                    <a:pt x="23526" y="9447"/>
                    <a:pt x="23517" y="9441"/>
                  </a:cubicBezTo>
                  <a:cubicBezTo>
                    <a:pt x="23217" y="9274"/>
                    <a:pt x="28387" y="34"/>
                    <a:pt x="27286" y="1"/>
                  </a:cubicBezTo>
                  <a:cubicBezTo>
                    <a:pt x="27283" y="1"/>
                    <a:pt x="27280" y="1"/>
                    <a:pt x="27277" y="1"/>
                  </a:cubicBezTo>
                  <a:close/>
                </a:path>
              </a:pathLst>
            </a:custGeom>
            <a:solidFill>
              <a:srgbClr val="ED7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42"/>
            <p:cNvSpPr/>
            <p:nvPr/>
          </p:nvSpPr>
          <p:spPr>
            <a:xfrm>
              <a:off x="2240100" y="2923375"/>
              <a:ext cx="1744600" cy="1803325"/>
            </a:xfrm>
            <a:custGeom>
              <a:avLst/>
              <a:gdLst/>
              <a:ahLst/>
              <a:cxnLst/>
              <a:rect l="l" t="t" r="r" b="b"/>
              <a:pathLst>
                <a:path w="69784" h="72133" extrusionOk="0">
                  <a:moveTo>
                    <a:pt x="12287" y="1"/>
                  </a:moveTo>
                  <a:cubicBezTo>
                    <a:pt x="11482" y="1"/>
                    <a:pt x="10651" y="290"/>
                    <a:pt x="9808" y="968"/>
                  </a:cubicBezTo>
                  <a:cubicBezTo>
                    <a:pt x="1" y="8840"/>
                    <a:pt x="1735" y="40429"/>
                    <a:pt x="25119" y="70417"/>
                  </a:cubicBezTo>
                  <a:cubicBezTo>
                    <a:pt x="26045" y="71609"/>
                    <a:pt x="27414" y="72132"/>
                    <a:pt x="29103" y="72132"/>
                  </a:cubicBezTo>
                  <a:cubicBezTo>
                    <a:pt x="41214" y="72132"/>
                    <a:pt x="69784" y="45233"/>
                    <a:pt x="69784" y="45233"/>
                  </a:cubicBezTo>
                  <a:lnTo>
                    <a:pt x="58142" y="31289"/>
                  </a:lnTo>
                  <a:lnTo>
                    <a:pt x="37828" y="47834"/>
                  </a:lnTo>
                  <a:lnTo>
                    <a:pt x="20782" y="9874"/>
                  </a:lnTo>
                  <a:cubicBezTo>
                    <a:pt x="20782" y="9874"/>
                    <a:pt x="16988" y="1"/>
                    <a:pt x="122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42"/>
            <p:cNvSpPr/>
            <p:nvPr/>
          </p:nvSpPr>
          <p:spPr>
            <a:xfrm>
              <a:off x="2337675" y="2923225"/>
              <a:ext cx="416150" cy="490525"/>
            </a:xfrm>
            <a:custGeom>
              <a:avLst/>
              <a:gdLst/>
              <a:ahLst/>
              <a:cxnLst/>
              <a:rect l="l" t="t" r="r" b="b"/>
              <a:pathLst>
                <a:path w="16646" h="19621" extrusionOk="0">
                  <a:moveTo>
                    <a:pt x="8398" y="0"/>
                  </a:moveTo>
                  <a:cubicBezTo>
                    <a:pt x="7589" y="0"/>
                    <a:pt x="6753" y="291"/>
                    <a:pt x="5905" y="974"/>
                  </a:cubicBezTo>
                  <a:cubicBezTo>
                    <a:pt x="2035" y="4042"/>
                    <a:pt x="0" y="10781"/>
                    <a:pt x="301" y="19620"/>
                  </a:cubicBezTo>
                  <a:cubicBezTo>
                    <a:pt x="5638" y="16051"/>
                    <a:pt x="11108" y="12615"/>
                    <a:pt x="16646" y="9346"/>
                  </a:cubicBezTo>
                  <a:cubicBezTo>
                    <a:pt x="15811" y="7316"/>
                    <a:pt x="12450" y="0"/>
                    <a:pt x="8398" y="0"/>
                  </a:cubicBezTo>
                  <a:close/>
                </a:path>
              </a:pathLst>
            </a:custGeom>
            <a:solidFill>
              <a:srgbClr val="ED7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3"/>
        <p:cNvGrpSpPr/>
        <p:nvPr/>
      </p:nvGrpSpPr>
      <p:grpSpPr>
        <a:xfrm>
          <a:off x="0" y="0"/>
          <a:ext cx="0" cy="0"/>
          <a:chOff x="0" y="0"/>
          <a:chExt cx="0" cy="0"/>
        </a:xfrm>
      </p:grpSpPr>
      <p:pic>
        <p:nvPicPr>
          <p:cNvPr id="1414" name="Google Shape;1414;p68" title="Gráfico">
            <a:hlinkClick r:id="rId3"/>
          </p:cNvPr>
          <p:cNvPicPr preferRelativeResize="0"/>
          <p:nvPr/>
        </p:nvPicPr>
        <p:blipFill>
          <a:blip r:embed="rId4">
            <a:alphaModFix/>
          </a:blip>
          <a:stretch>
            <a:fillRect/>
          </a:stretch>
        </p:blipFill>
        <p:spPr>
          <a:xfrm>
            <a:off x="2552987" y="1499150"/>
            <a:ext cx="4044801" cy="2497650"/>
          </a:xfrm>
          <a:prstGeom prst="rect">
            <a:avLst/>
          </a:prstGeom>
          <a:noFill/>
          <a:ln>
            <a:noFill/>
          </a:ln>
        </p:spPr>
      </p:pic>
      <p:sp>
        <p:nvSpPr>
          <p:cNvPr id="1415" name="Google Shape;1415;p68"/>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graph</a:t>
            </a:r>
            <a:endParaRPr/>
          </a:p>
        </p:txBody>
      </p:sp>
      <p:sp>
        <p:nvSpPr>
          <p:cNvPr id="1416" name="Google Shape;1416;p68"/>
          <p:cNvSpPr txBox="1">
            <a:spLocks noGrp="1"/>
          </p:cNvSpPr>
          <p:nvPr>
            <p:ph type="title" idx="4294967295"/>
          </p:nvPr>
        </p:nvSpPr>
        <p:spPr>
          <a:xfrm>
            <a:off x="6725282" y="2883875"/>
            <a:ext cx="17055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a:t>Saturn</a:t>
            </a:r>
            <a:endParaRPr sz="2300"/>
          </a:p>
        </p:txBody>
      </p:sp>
      <p:sp>
        <p:nvSpPr>
          <p:cNvPr id="1417" name="Google Shape;1417;p68"/>
          <p:cNvSpPr txBox="1">
            <a:spLocks noGrp="1"/>
          </p:cNvSpPr>
          <p:nvPr>
            <p:ph type="subTitle" idx="4294967295"/>
          </p:nvPr>
        </p:nvSpPr>
        <p:spPr>
          <a:xfrm>
            <a:off x="6725282" y="3237225"/>
            <a:ext cx="1705500" cy="6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a gas giant and has rings</a:t>
            </a:r>
            <a:endParaRPr sz="1400"/>
          </a:p>
        </p:txBody>
      </p:sp>
      <p:sp>
        <p:nvSpPr>
          <p:cNvPr id="1418" name="Google Shape;1418;p68"/>
          <p:cNvSpPr txBox="1">
            <a:spLocks noGrp="1"/>
          </p:cNvSpPr>
          <p:nvPr>
            <p:ph type="title" idx="4294967295"/>
          </p:nvPr>
        </p:nvSpPr>
        <p:spPr>
          <a:xfrm>
            <a:off x="6725275" y="1735275"/>
            <a:ext cx="17055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a:t>Jupiter</a:t>
            </a:r>
            <a:endParaRPr sz="2300"/>
          </a:p>
        </p:txBody>
      </p:sp>
      <p:sp>
        <p:nvSpPr>
          <p:cNvPr id="1419" name="Google Shape;1419;p68"/>
          <p:cNvSpPr txBox="1">
            <a:spLocks noGrp="1"/>
          </p:cNvSpPr>
          <p:nvPr>
            <p:ph type="subTitle" idx="4294967295"/>
          </p:nvPr>
        </p:nvSpPr>
        <p:spPr>
          <a:xfrm>
            <a:off x="6725275" y="2088626"/>
            <a:ext cx="1705500" cy="6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Jupiter was named after a Roman god</a:t>
            </a:r>
            <a:endParaRPr sz="1400"/>
          </a:p>
        </p:txBody>
      </p:sp>
      <p:sp>
        <p:nvSpPr>
          <p:cNvPr id="1420" name="Google Shape;1420;p68"/>
          <p:cNvSpPr txBox="1">
            <a:spLocks noGrp="1"/>
          </p:cNvSpPr>
          <p:nvPr>
            <p:ph type="title" idx="4294967295"/>
          </p:nvPr>
        </p:nvSpPr>
        <p:spPr>
          <a:xfrm>
            <a:off x="720006" y="2883875"/>
            <a:ext cx="17055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300"/>
              <a:t>Mars</a:t>
            </a:r>
            <a:endParaRPr sz="2300"/>
          </a:p>
        </p:txBody>
      </p:sp>
      <p:sp>
        <p:nvSpPr>
          <p:cNvPr id="1421" name="Google Shape;1421;p68"/>
          <p:cNvSpPr txBox="1">
            <a:spLocks noGrp="1"/>
          </p:cNvSpPr>
          <p:nvPr>
            <p:ph type="subTitle" idx="4294967295"/>
          </p:nvPr>
        </p:nvSpPr>
        <p:spPr>
          <a:xfrm>
            <a:off x="720006" y="3237225"/>
            <a:ext cx="1705500" cy="62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t>Despite being red, Mars is very cold</a:t>
            </a:r>
            <a:endParaRPr sz="1400"/>
          </a:p>
        </p:txBody>
      </p:sp>
      <p:sp>
        <p:nvSpPr>
          <p:cNvPr id="1422" name="Google Shape;1422;p68"/>
          <p:cNvSpPr txBox="1">
            <a:spLocks noGrp="1"/>
          </p:cNvSpPr>
          <p:nvPr>
            <p:ph type="title" idx="4294967295"/>
          </p:nvPr>
        </p:nvSpPr>
        <p:spPr>
          <a:xfrm>
            <a:off x="720000" y="1735275"/>
            <a:ext cx="17055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300"/>
              <a:t>Earth</a:t>
            </a:r>
            <a:endParaRPr sz="2300"/>
          </a:p>
        </p:txBody>
      </p:sp>
      <p:sp>
        <p:nvSpPr>
          <p:cNvPr id="1423" name="Google Shape;1423;p68"/>
          <p:cNvSpPr txBox="1">
            <a:spLocks noGrp="1"/>
          </p:cNvSpPr>
          <p:nvPr>
            <p:ph type="subTitle" idx="4294967295"/>
          </p:nvPr>
        </p:nvSpPr>
        <p:spPr>
          <a:xfrm>
            <a:off x="720000" y="2088626"/>
            <a:ext cx="1705500" cy="62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t>Earth is the third planet from the Sun</a:t>
            </a:r>
            <a:endParaRPr sz="1400"/>
          </a:p>
        </p:txBody>
      </p:sp>
      <p:sp>
        <p:nvSpPr>
          <p:cNvPr id="1424" name="Google Shape;1424;p68"/>
          <p:cNvSpPr txBox="1"/>
          <p:nvPr/>
        </p:nvSpPr>
        <p:spPr>
          <a:xfrm>
            <a:off x="720000" y="4334619"/>
            <a:ext cx="7704000" cy="25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Anaheim"/>
                <a:ea typeface="Anaheim"/>
                <a:cs typeface="Anaheim"/>
                <a:sym typeface="Anaheim"/>
              </a:rPr>
              <a:t>Follow the link in the graph to modify its data and then paste the new one here. </a:t>
            </a:r>
            <a:r>
              <a:rPr lang="en" sz="1100" b="1" u="sng">
                <a:solidFill>
                  <a:schemeClr val="dk1"/>
                </a:solidFill>
                <a:latin typeface="Anaheim"/>
                <a:ea typeface="Anaheim"/>
                <a:cs typeface="Anaheim"/>
                <a:sym typeface="Anaheim"/>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For more info, click here</a:t>
            </a:r>
            <a:endParaRPr sz="1100" b="1" u="sng">
              <a:solidFill>
                <a:schemeClr val="dk1"/>
              </a:solidFill>
              <a:latin typeface="Anaheim"/>
              <a:ea typeface="Anaheim"/>
              <a:cs typeface="Anaheim"/>
              <a:sym typeface="Anaheim"/>
            </a:endParaRPr>
          </a:p>
        </p:txBody>
      </p:sp>
      <p:sp>
        <p:nvSpPr>
          <p:cNvPr id="1425" name="Google Shape;1425;p68"/>
          <p:cNvSpPr txBox="1">
            <a:spLocks noGrp="1"/>
          </p:cNvSpPr>
          <p:nvPr>
            <p:ph type="title" idx="4294967295"/>
          </p:nvPr>
        </p:nvSpPr>
        <p:spPr>
          <a:xfrm>
            <a:off x="2425500" y="1735275"/>
            <a:ext cx="840000" cy="530700"/>
          </a:xfrm>
          <a:prstGeom prst="rect">
            <a:avLst/>
          </a:prstGeom>
          <a:solidFill>
            <a:schemeClr val="accent5"/>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4"/>
                </a:solidFill>
              </a:rPr>
              <a:t>10%</a:t>
            </a:r>
            <a:endParaRPr sz="2000">
              <a:solidFill>
                <a:schemeClr val="accent4"/>
              </a:solidFill>
            </a:endParaRPr>
          </a:p>
        </p:txBody>
      </p:sp>
      <p:sp>
        <p:nvSpPr>
          <p:cNvPr id="1426" name="Google Shape;1426;p68"/>
          <p:cNvSpPr txBox="1">
            <a:spLocks noGrp="1"/>
          </p:cNvSpPr>
          <p:nvPr>
            <p:ph type="title" idx="4294967295"/>
          </p:nvPr>
        </p:nvSpPr>
        <p:spPr>
          <a:xfrm>
            <a:off x="2425500" y="2894350"/>
            <a:ext cx="840000" cy="530700"/>
          </a:xfrm>
          <a:prstGeom prst="rect">
            <a:avLst/>
          </a:prstGeom>
          <a:solidFill>
            <a:schemeClr val="accent5"/>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3"/>
                </a:solidFill>
              </a:rPr>
              <a:t>20%</a:t>
            </a:r>
            <a:endParaRPr sz="2000">
              <a:solidFill>
                <a:schemeClr val="accent3"/>
              </a:solidFill>
            </a:endParaRPr>
          </a:p>
        </p:txBody>
      </p:sp>
      <p:sp>
        <p:nvSpPr>
          <p:cNvPr id="1427" name="Google Shape;1427;p68"/>
          <p:cNvSpPr txBox="1">
            <a:spLocks noGrp="1"/>
          </p:cNvSpPr>
          <p:nvPr>
            <p:ph type="title" idx="4294967295"/>
          </p:nvPr>
        </p:nvSpPr>
        <p:spPr>
          <a:xfrm>
            <a:off x="5885275" y="1735275"/>
            <a:ext cx="840000" cy="530700"/>
          </a:xfrm>
          <a:prstGeom prst="rect">
            <a:avLst/>
          </a:prstGeom>
          <a:solidFill>
            <a:schemeClr val="accent5"/>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000"/>
              <a:t>40%</a:t>
            </a:r>
            <a:endParaRPr sz="2000"/>
          </a:p>
        </p:txBody>
      </p:sp>
      <p:sp>
        <p:nvSpPr>
          <p:cNvPr id="1428" name="Google Shape;1428;p68"/>
          <p:cNvSpPr txBox="1">
            <a:spLocks noGrp="1"/>
          </p:cNvSpPr>
          <p:nvPr>
            <p:ph type="title" idx="4294967295"/>
          </p:nvPr>
        </p:nvSpPr>
        <p:spPr>
          <a:xfrm>
            <a:off x="5885275" y="2894350"/>
            <a:ext cx="840000" cy="530700"/>
          </a:xfrm>
          <a:prstGeom prst="rect">
            <a:avLst/>
          </a:prstGeom>
          <a:solidFill>
            <a:schemeClr val="accent5"/>
          </a:solidFill>
        </p:spPr>
        <p:txBody>
          <a:bodyPr spcFirstLastPara="1" wrap="square" lIns="91425" tIns="91425" rIns="91425" bIns="91425" anchor="ctr" anchorCtr="0">
            <a:noAutofit/>
          </a:bodyPr>
          <a:lstStyle/>
          <a:p>
            <a:pPr marL="0" lvl="0" indent="0" algn="ctr" rtl="0">
              <a:spcBef>
                <a:spcPts val="0"/>
              </a:spcBef>
              <a:spcAft>
                <a:spcPts val="0"/>
              </a:spcAft>
              <a:buNone/>
            </a:pPr>
            <a:r>
              <a:rPr lang="en" sz="2000">
                <a:solidFill>
                  <a:schemeClr val="accent1"/>
                </a:solidFill>
              </a:rPr>
              <a:t>30%</a:t>
            </a:r>
            <a:endParaRPr sz="2000">
              <a:solidFill>
                <a:schemeClr val="accent1"/>
              </a:solidFill>
            </a:endParaRPr>
          </a:p>
        </p:txBody>
      </p:sp>
      <p:grpSp>
        <p:nvGrpSpPr>
          <p:cNvPr id="1429" name="Google Shape;1429;p68"/>
          <p:cNvGrpSpPr/>
          <p:nvPr/>
        </p:nvGrpSpPr>
        <p:grpSpPr>
          <a:xfrm>
            <a:off x="8091588" y="539500"/>
            <a:ext cx="467875" cy="467850"/>
            <a:chOff x="5425700" y="2807450"/>
            <a:chExt cx="467875" cy="467850"/>
          </a:xfrm>
        </p:grpSpPr>
        <p:sp>
          <p:nvSpPr>
            <p:cNvPr id="1430" name="Google Shape;1430;p68"/>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68"/>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68"/>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68"/>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68"/>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68"/>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68"/>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68"/>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41"/>
        <p:cNvGrpSpPr/>
        <p:nvPr/>
      </p:nvGrpSpPr>
      <p:grpSpPr>
        <a:xfrm>
          <a:off x="0" y="0"/>
          <a:ext cx="0" cy="0"/>
          <a:chOff x="0" y="0"/>
          <a:chExt cx="0" cy="0"/>
        </a:xfrm>
      </p:grpSpPr>
      <p:sp>
        <p:nvSpPr>
          <p:cNvPr id="1442" name="Google Shape;1442;p69"/>
          <p:cNvSpPr/>
          <p:nvPr/>
        </p:nvSpPr>
        <p:spPr>
          <a:xfrm rot="900043">
            <a:off x="1796526" y="2381784"/>
            <a:ext cx="4970916" cy="4623553"/>
          </a:xfrm>
          <a:custGeom>
            <a:avLst/>
            <a:gdLst/>
            <a:ahLst/>
            <a:cxnLst/>
            <a:rect l="l" t="t" r="r" b="b"/>
            <a:pathLst>
              <a:path w="131928" h="122709" extrusionOk="0">
                <a:moveTo>
                  <a:pt x="110272" y="1"/>
                </a:moveTo>
                <a:cubicBezTo>
                  <a:pt x="107794" y="1"/>
                  <a:pt x="105307" y="285"/>
                  <a:pt x="102940" y="806"/>
                </a:cubicBezTo>
                <a:cubicBezTo>
                  <a:pt x="94034" y="2774"/>
                  <a:pt x="85728" y="7411"/>
                  <a:pt x="79390" y="13982"/>
                </a:cubicBezTo>
                <a:cubicBezTo>
                  <a:pt x="71584" y="22049"/>
                  <a:pt x="64634" y="33954"/>
                  <a:pt x="53622" y="33954"/>
                </a:cubicBezTo>
                <a:cubicBezTo>
                  <a:pt x="53341" y="33954"/>
                  <a:pt x="53058" y="33946"/>
                  <a:pt x="52771" y="33930"/>
                </a:cubicBezTo>
                <a:cubicBezTo>
                  <a:pt x="48635" y="33697"/>
                  <a:pt x="44832" y="31662"/>
                  <a:pt x="40763" y="30861"/>
                </a:cubicBezTo>
                <a:cubicBezTo>
                  <a:pt x="39507" y="30623"/>
                  <a:pt x="38244" y="30510"/>
                  <a:pt x="36985" y="30510"/>
                </a:cubicBezTo>
                <a:cubicBezTo>
                  <a:pt x="29777" y="30510"/>
                  <a:pt x="22672" y="34224"/>
                  <a:pt x="17646" y="39534"/>
                </a:cubicBezTo>
                <a:cubicBezTo>
                  <a:pt x="11742" y="45772"/>
                  <a:pt x="8306" y="53944"/>
                  <a:pt x="5704" y="62117"/>
                </a:cubicBezTo>
                <a:cubicBezTo>
                  <a:pt x="2268" y="72791"/>
                  <a:pt x="0" y="84133"/>
                  <a:pt x="1801" y="95174"/>
                </a:cubicBezTo>
                <a:cubicBezTo>
                  <a:pt x="3569" y="106248"/>
                  <a:pt x="9173" y="119324"/>
                  <a:pt x="20115" y="121793"/>
                </a:cubicBezTo>
                <a:cubicBezTo>
                  <a:pt x="22930" y="122423"/>
                  <a:pt x="25939" y="122708"/>
                  <a:pt x="29054" y="122708"/>
                </a:cubicBezTo>
                <a:cubicBezTo>
                  <a:pt x="46239" y="122708"/>
                  <a:pt x="66644" y="114017"/>
                  <a:pt x="75454" y="106449"/>
                </a:cubicBezTo>
                <a:cubicBezTo>
                  <a:pt x="100138" y="85133"/>
                  <a:pt x="124556" y="59982"/>
                  <a:pt x="130460" y="27892"/>
                </a:cubicBezTo>
                <a:cubicBezTo>
                  <a:pt x="131728" y="21021"/>
                  <a:pt x="131928" y="13349"/>
                  <a:pt x="127858" y="7645"/>
                </a:cubicBezTo>
                <a:cubicBezTo>
                  <a:pt x="123958" y="2199"/>
                  <a:pt x="117154" y="1"/>
                  <a:pt x="110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9"/>
          <p:cNvSpPr txBox="1">
            <a:spLocks noGrp="1"/>
          </p:cNvSpPr>
          <p:nvPr>
            <p:ph type="title"/>
          </p:nvPr>
        </p:nvSpPr>
        <p:spPr>
          <a:xfrm>
            <a:off x="3383077" y="865275"/>
            <a:ext cx="4273800" cy="76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Methodology</a:t>
            </a:r>
            <a:endParaRPr dirty="0"/>
          </a:p>
        </p:txBody>
      </p:sp>
      <p:sp>
        <p:nvSpPr>
          <p:cNvPr id="1444" name="Google Shape;1444;p69"/>
          <p:cNvSpPr txBox="1">
            <a:spLocks noGrp="1"/>
          </p:cNvSpPr>
          <p:nvPr>
            <p:ph type="title" idx="2"/>
          </p:nvPr>
        </p:nvSpPr>
        <p:spPr>
          <a:xfrm>
            <a:off x="1481627" y="865275"/>
            <a:ext cx="1654200" cy="118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1445" name="Google Shape;1445;p69"/>
          <p:cNvSpPr txBox="1">
            <a:spLocks noGrp="1"/>
          </p:cNvSpPr>
          <p:nvPr>
            <p:ph type="subTitle" idx="1"/>
          </p:nvPr>
        </p:nvSpPr>
        <p:spPr>
          <a:xfrm>
            <a:off x="3383077" y="1628875"/>
            <a:ext cx="4273800" cy="48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enter a subtitle here if you need it</a:t>
            </a:r>
            <a:endParaRPr/>
          </a:p>
        </p:txBody>
      </p:sp>
      <p:grpSp>
        <p:nvGrpSpPr>
          <p:cNvPr id="1446" name="Google Shape;1446;p69"/>
          <p:cNvGrpSpPr/>
          <p:nvPr/>
        </p:nvGrpSpPr>
        <p:grpSpPr>
          <a:xfrm>
            <a:off x="3889552" y="2694556"/>
            <a:ext cx="2432263" cy="2784892"/>
            <a:chOff x="4651552" y="2694556"/>
            <a:chExt cx="2432263" cy="2784892"/>
          </a:xfrm>
        </p:grpSpPr>
        <p:sp>
          <p:nvSpPr>
            <p:cNvPr id="1447" name="Google Shape;1447;p69"/>
            <p:cNvSpPr/>
            <p:nvPr/>
          </p:nvSpPr>
          <p:spPr>
            <a:xfrm>
              <a:off x="6496671" y="3603410"/>
              <a:ext cx="103023" cy="101750"/>
            </a:xfrm>
            <a:custGeom>
              <a:avLst/>
              <a:gdLst/>
              <a:ahLst/>
              <a:cxnLst/>
              <a:rect l="l" t="t" r="r" b="b"/>
              <a:pathLst>
                <a:path w="2669" h="2636" extrusionOk="0">
                  <a:moveTo>
                    <a:pt x="1334" y="0"/>
                  </a:moveTo>
                  <a:cubicBezTo>
                    <a:pt x="600" y="0"/>
                    <a:pt x="0" y="601"/>
                    <a:pt x="0" y="1335"/>
                  </a:cubicBezTo>
                  <a:cubicBezTo>
                    <a:pt x="0" y="2069"/>
                    <a:pt x="600" y="2636"/>
                    <a:pt x="1334" y="2636"/>
                  </a:cubicBezTo>
                  <a:cubicBezTo>
                    <a:pt x="2068" y="2636"/>
                    <a:pt x="2669" y="2069"/>
                    <a:pt x="2669" y="1335"/>
                  </a:cubicBezTo>
                  <a:cubicBezTo>
                    <a:pt x="2669" y="601"/>
                    <a:pt x="2068" y="0"/>
                    <a:pt x="13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69"/>
            <p:cNvSpPr/>
            <p:nvPr/>
          </p:nvSpPr>
          <p:spPr>
            <a:xfrm>
              <a:off x="4651552" y="3561297"/>
              <a:ext cx="1586344" cy="1120288"/>
            </a:xfrm>
            <a:custGeom>
              <a:avLst/>
              <a:gdLst/>
              <a:ahLst/>
              <a:cxnLst/>
              <a:rect l="l" t="t" r="r" b="b"/>
              <a:pathLst>
                <a:path w="41097" h="29023" extrusionOk="0">
                  <a:moveTo>
                    <a:pt x="33118" y="0"/>
                  </a:moveTo>
                  <a:cubicBezTo>
                    <a:pt x="32724" y="0"/>
                    <a:pt x="32291" y="138"/>
                    <a:pt x="31856" y="524"/>
                  </a:cubicBezTo>
                  <a:cubicBezTo>
                    <a:pt x="30355" y="1859"/>
                    <a:pt x="25852" y="5094"/>
                    <a:pt x="20615" y="18804"/>
                  </a:cubicBezTo>
                  <a:cubicBezTo>
                    <a:pt x="20615" y="18804"/>
                    <a:pt x="9707" y="12533"/>
                    <a:pt x="8907" y="11832"/>
                  </a:cubicBezTo>
                  <a:cubicBezTo>
                    <a:pt x="8907" y="11832"/>
                    <a:pt x="6291" y="8281"/>
                    <a:pt x="5788" y="8281"/>
                  </a:cubicBezTo>
                  <a:cubicBezTo>
                    <a:pt x="5737" y="8281"/>
                    <a:pt x="5707" y="8317"/>
                    <a:pt x="5704" y="8397"/>
                  </a:cubicBezTo>
                  <a:cubicBezTo>
                    <a:pt x="5671" y="9264"/>
                    <a:pt x="7039" y="11199"/>
                    <a:pt x="6672" y="11265"/>
                  </a:cubicBezTo>
                  <a:cubicBezTo>
                    <a:pt x="6666" y="11267"/>
                    <a:pt x="6659" y="11268"/>
                    <a:pt x="6652" y="11268"/>
                  </a:cubicBezTo>
                  <a:cubicBezTo>
                    <a:pt x="6193" y="11268"/>
                    <a:pt x="2342" y="8477"/>
                    <a:pt x="1675" y="8477"/>
                  </a:cubicBezTo>
                  <a:cubicBezTo>
                    <a:pt x="1643" y="8477"/>
                    <a:pt x="1618" y="8483"/>
                    <a:pt x="1601" y="8497"/>
                  </a:cubicBezTo>
                  <a:cubicBezTo>
                    <a:pt x="1234" y="8797"/>
                    <a:pt x="4337" y="10565"/>
                    <a:pt x="4170" y="10665"/>
                  </a:cubicBezTo>
                  <a:cubicBezTo>
                    <a:pt x="4165" y="10668"/>
                    <a:pt x="4157" y="10669"/>
                    <a:pt x="4147" y="10669"/>
                  </a:cubicBezTo>
                  <a:cubicBezTo>
                    <a:pt x="3855" y="10669"/>
                    <a:pt x="1478" y="9444"/>
                    <a:pt x="869" y="9444"/>
                  </a:cubicBezTo>
                  <a:cubicBezTo>
                    <a:pt x="798" y="9444"/>
                    <a:pt x="751" y="9460"/>
                    <a:pt x="734" y="9497"/>
                  </a:cubicBezTo>
                  <a:cubicBezTo>
                    <a:pt x="534" y="9831"/>
                    <a:pt x="3670" y="11432"/>
                    <a:pt x="3536" y="11566"/>
                  </a:cubicBezTo>
                  <a:cubicBezTo>
                    <a:pt x="3531" y="11571"/>
                    <a:pt x="3520" y="11574"/>
                    <a:pt x="3506" y="11574"/>
                  </a:cubicBezTo>
                  <a:cubicBezTo>
                    <a:pt x="3192" y="11574"/>
                    <a:pt x="862" y="10367"/>
                    <a:pt x="408" y="10367"/>
                  </a:cubicBezTo>
                  <a:cubicBezTo>
                    <a:pt x="367" y="10367"/>
                    <a:pt x="342" y="10377"/>
                    <a:pt x="334" y="10398"/>
                  </a:cubicBezTo>
                  <a:cubicBezTo>
                    <a:pt x="267" y="10665"/>
                    <a:pt x="2602" y="11999"/>
                    <a:pt x="2802" y="12400"/>
                  </a:cubicBezTo>
                  <a:cubicBezTo>
                    <a:pt x="2802" y="12400"/>
                    <a:pt x="1070" y="11693"/>
                    <a:pt x="394" y="11693"/>
                  </a:cubicBezTo>
                  <a:cubicBezTo>
                    <a:pt x="252" y="11693"/>
                    <a:pt x="157" y="11724"/>
                    <a:pt x="134" y="11799"/>
                  </a:cubicBezTo>
                  <a:cubicBezTo>
                    <a:pt x="0" y="12233"/>
                    <a:pt x="6972" y="17070"/>
                    <a:pt x="6972" y="17070"/>
                  </a:cubicBezTo>
                  <a:cubicBezTo>
                    <a:pt x="6972" y="17070"/>
                    <a:pt x="20504" y="29023"/>
                    <a:pt x="23693" y="29023"/>
                  </a:cubicBezTo>
                  <a:cubicBezTo>
                    <a:pt x="23749" y="29023"/>
                    <a:pt x="23801" y="29019"/>
                    <a:pt x="23851" y="29011"/>
                  </a:cubicBezTo>
                  <a:cubicBezTo>
                    <a:pt x="26686" y="28544"/>
                    <a:pt x="41096" y="3426"/>
                    <a:pt x="34825" y="825"/>
                  </a:cubicBezTo>
                  <a:cubicBezTo>
                    <a:pt x="34825" y="825"/>
                    <a:pt x="34085" y="0"/>
                    <a:pt x="33118" y="0"/>
                  </a:cubicBezTo>
                  <a:close/>
                </a:path>
              </a:pathLst>
            </a:custGeom>
            <a:solidFill>
              <a:srgbClr val="F29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69"/>
            <p:cNvSpPr/>
            <p:nvPr/>
          </p:nvSpPr>
          <p:spPr>
            <a:xfrm>
              <a:off x="4882033" y="3983234"/>
              <a:ext cx="45085" cy="79863"/>
            </a:xfrm>
            <a:custGeom>
              <a:avLst/>
              <a:gdLst/>
              <a:ahLst/>
              <a:cxnLst/>
              <a:rect l="l" t="t" r="r" b="b"/>
              <a:pathLst>
                <a:path w="1168" h="2069" extrusionOk="0">
                  <a:moveTo>
                    <a:pt x="0" y="1"/>
                  </a:moveTo>
                  <a:lnTo>
                    <a:pt x="1168" y="2069"/>
                  </a:lnTo>
                  <a:cubicBezTo>
                    <a:pt x="1168" y="2069"/>
                    <a:pt x="667" y="434"/>
                    <a:pt x="801" y="268"/>
                  </a:cubicBezTo>
                  <a:lnTo>
                    <a:pt x="0" y="1"/>
                  </a:lnTo>
                  <a:close/>
                </a:path>
              </a:pathLst>
            </a:custGeom>
            <a:solidFill>
              <a:srgbClr val="A85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69"/>
            <p:cNvSpPr/>
            <p:nvPr/>
          </p:nvSpPr>
          <p:spPr>
            <a:xfrm>
              <a:off x="5193612" y="3480508"/>
              <a:ext cx="1107357" cy="1308810"/>
            </a:xfrm>
            <a:custGeom>
              <a:avLst/>
              <a:gdLst/>
              <a:ahLst/>
              <a:cxnLst/>
              <a:rect l="l" t="t" r="r" b="b"/>
              <a:pathLst>
                <a:path w="28688" h="33907" extrusionOk="0">
                  <a:moveTo>
                    <a:pt x="21081" y="0"/>
                  </a:moveTo>
                  <a:cubicBezTo>
                    <a:pt x="13815" y="0"/>
                    <a:pt x="7039" y="19630"/>
                    <a:pt x="7039" y="19630"/>
                  </a:cubicBezTo>
                  <a:lnTo>
                    <a:pt x="2969" y="18128"/>
                  </a:lnTo>
                  <a:lnTo>
                    <a:pt x="1" y="26401"/>
                  </a:lnTo>
                  <a:lnTo>
                    <a:pt x="10942" y="33906"/>
                  </a:lnTo>
                  <a:cubicBezTo>
                    <a:pt x="14277" y="31371"/>
                    <a:pt x="28688" y="5019"/>
                    <a:pt x="24051" y="1183"/>
                  </a:cubicBezTo>
                  <a:cubicBezTo>
                    <a:pt x="23063" y="362"/>
                    <a:pt x="22067" y="0"/>
                    <a:pt x="2108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69"/>
            <p:cNvSpPr/>
            <p:nvPr/>
          </p:nvSpPr>
          <p:spPr>
            <a:xfrm>
              <a:off x="5193612" y="4180248"/>
              <a:ext cx="212493" cy="418501"/>
            </a:xfrm>
            <a:custGeom>
              <a:avLst/>
              <a:gdLst/>
              <a:ahLst/>
              <a:cxnLst/>
              <a:rect l="l" t="t" r="r" b="b"/>
              <a:pathLst>
                <a:path w="5505" h="10842" extrusionOk="0">
                  <a:moveTo>
                    <a:pt x="2969" y="0"/>
                  </a:moveTo>
                  <a:lnTo>
                    <a:pt x="1" y="8273"/>
                  </a:lnTo>
                  <a:lnTo>
                    <a:pt x="3336" y="10842"/>
                  </a:lnTo>
                  <a:lnTo>
                    <a:pt x="5505" y="1068"/>
                  </a:lnTo>
                  <a:lnTo>
                    <a:pt x="29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69"/>
            <p:cNvSpPr/>
            <p:nvPr/>
          </p:nvSpPr>
          <p:spPr>
            <a:xfrm>
              <a:off x="5651987" y="3378063"/>
              <a:ext cx="1170468" cy="1912128"/>
            </a:xfrm>
            <a:custGeom>
              <a:avLst/>
              <a:gdLst/>
              <a:ahLst/>
              <a:cxnLst/>
              <a:rect l="l" t="t" r="r" b="b"/>
              <a:pathLst>
                <a:path w="30323" h="49537" extrusionOk="0">
                  <a:moveTo>
                    <a:pt x="16746" y="1"/>
                  </a:moveTo>
                  <a:lnTo>
                    <a:pt x="16079" y="601"/>
                  </a:lnTo>
                  <a:lnTo>
                    <a:pt x="16091" y="606"/>
                  </a:lnTo>
                  <a:lnTo>
                    <a:pt x="16746" y="1"/>
                  </a:lnTo>
                  <a:close/>
                  <a:moveTo>
                    <a:pt x="16091" y="606"/>
                  </a:moveTo>
                  <a:lnTo>
                    <a:pt x="12410" y="4004"/>
                  </a:lnTo>
                  <a:cubicBezTo>
                    <a:pt x="11908" y="4471"/>
                    <a:pt x="11396" y="4768"/>
                    <a:pt x="10965" y="4768"/>
                  </a:cubicBezTo>
                  <a:cubicBezTo>
                    <a:pt x="10565" y="4768"/>
                    <a:pt x="10234" y="4513"/>
                    <a:pt x="10041" y="3904"/>
                  </a:cubicBezTo>
                  <a:lnTo>
                    <a:pt x="10075" y="3270"/>
                  </a:lnTo>
                  <a:lnTo>
                    <a:pt x="10075" y="2169"/>
                  </a:lnTo>
                  <a:lnTo>
                    <a:pt x="7906" y="2836"/>
                  </a:lnTo>
                  <a:cubicBezTo>
                    <a:pt x="7173" y="2903"/>
                    <a:pt x="3870" y="6706"/>
                    <a:pt x="2769" y="8440"/>
                  </a:cubicBezTo>
                  <a:cubicBezTo>
                    <a:pt x="1602" y="10342"/>
                    <a:pt x="935" y="12543"/>
                    <a:pt x="835" y="14778"/>
                  </a:cubicBezTo>
                  <a:lnTo>
                    <a:pt x="1" y="48002"/>
                  </a:lnTo>
                  <a:lnTo>
                    <a:pt x="23751" y="49536"/>
                  </a:lnTo>
                  <a:cubicBezTo>
                    <a:pt x="23751" y="49536"/>
                    <a:pt x="30322" y="21583"/>
                    <a:pt x="29955" y="12710"/>
                  </a:cubicBezTo>
                  <a:cubicBezTo>
                    <a:pt x="29755" y="6906"/>
                    <a:pt x="19848" y="2102"/>
                    <a:pt x="19848" y="2102"/>
                  </a:cubicBezTo>
                  <a:lnTo>
                    <a:pt x="16091" y="606"/>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69"/>
            <p:cNvSpPr/>
            <p:nvPr/>
          </p:nvSpPr>
          <p:spPr>
            <a:xfrm>
              <a:off x="5927553" y="3403848"/>
              <a:ext cx="1156263" cy="2075599"/>
            </a:xfrm>
            <a:custGeom>
              <a:avLst/>
              <a:gdLst/>
              <a:ahLst/>
              <a:cxnLst/>
              <a:rect l="l" t="t" r="r" b="b"/>
              <a:pathLst>
                <a:path w="29955" h="53772" extrusionOk="0">
                  <a:moveTo>
                    <a:pt x="9140" y="0"/>
                  </a:moveTo>
                  <a:cubicBezTo>
                    <a:pt x="9140" y="0"/>
                    <a:pt x="8840" y="5604"/>
                    <a:pt x="5204" y="18447"/>
                  </a:cubicBezTo>
                  <a:cubicBezTo>
                    <a:pt x="2902" y="26719"/>
                    <a:pt x="1101" y="40829"/>
                    <a:pt x="267" y="47968"/>
                  </a:cubicBezTo>
                  <a:cubicBezTo>
                    <a:pt x="0" y="50436"/>
                    <a:pt x="1801" y="52604"/>
                    <a:pt x="4270" y="52771"/>
                  </a:cubicBezTo>
                  <a:lnTo>
                    <a:pt x="19347" y="53772"/>
                  </a:lnTo>
                  <a:cubicBezTo>
                    <a:pt x="19347" y="53772"/>
                    <a:pt x="20248" y="40329"/>
                    <a:pt x="19881" y="37627"/>
                  </a:cubicBezTo>
                  <a:cubicBezTo>
                    <a:pt x="19481" y="34892"/>
                    <a:pt x="29955" y="8306"/>
                    <a:pt x="18080" y="3769"/>
                  </a:cubicBezTo>
                  <a:lnTo>
                    <a:pt x="914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69"/>
            <p:cNvSpPr/>
            <p:nvPr/>
          </p:nvSpPr>
          <p:spPr>
            <a:xfrm>
              <a:off x="5528390" y="3470780"/>
              <a:ext cx="475166" cy="1958448"/>
            </a:xfrm>
            <a:custGeom>
              <a:avLst/>
              <a:gdLst/>
              <a:ahLst/>
              <a:cxnLst/>
              <a:rect l="l" t="t" r="r" b="b"/>
              <a:pathLst>
                <a:path w="12310" h="50737" extrusionOk="0">
                  <a:moveTo>
                    <a:pt x="12309" y="1"/>
                  </a:moveTo>
                  <a:cubicBezTo>
                    <a:pt x="8473" y="601"/>
                    <a:pt x="5371" y="6305"/>
                    <a:pt x="4037" y="9007"/>
                  </a:cubicBezTo>
                  <a:cubicBezTo>
                    <a:pt x="3203" y="10775"/>
                    <a:pt x="4337" y="15412"/>
                    <a:pt x="1802" y="33992"/>
                  </a:cubicBezTo>
                  <a:cubicBezTo>
                    <a:pt x="1101" y="36894"/>
                    <a:pt x="0" y="50737"/>
                    <a:pt x="0" y="50737"/>
                  </a:cubicBezTo>
                  <a:lnTo>
                    <a:pt x="1068" y="50670"/>
                  </a:lnTo>
                  <a:cubicBezTo>
                    <a:pt x="3670" y="50503"/>
                    <a:pt x="5805" y="48535"/>
                    <a:pt x="6172" y="45934"/>
                  </a:cubicBezTo>
                  <a:lnTo>
                    <a:pt x="11509" y="6005"/>
                  </a:lnTo>
                  <a:lnTo>
                    <a:pt x="11575" y="5271"/>
                  </a:lnTo>
                  <a:lnTo>
                    <a:pt x="1230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69"/>
            <p:cNvSpPr/>
            <p:nvPr/>
          </p:nvSpPr>
          <p:spPr>
            <a:xfrm>
              <a:off x="5937859" y="4646266"/>
              <a:ext cx="25785" cy="65774"/>
            </a:xfrm>
            <a:custGeom>
              <a:avLst/>
              <a:gdLst/>
              <a:ahLst/>
              <a:cxnLst/>
              <a:rect l="l" t="t" r="r" b="b"/>
              <a:pathLst>
                <a:path w="668" h="1704" extrusionOk="0">
                  <a:moveTo>
                    <a:pt x="417" y="1"/>
                  </a:moveTo>
                  <a:cubicBezTo>
                    <a:pt x="286" y="1"/>
                    <a:pt x="131" y="356"/>
                    <a:pt x="67" y="803"/>
                  </a:cubicBezTo>
                  <a:cubicBezTo>
                    <a:pt x="0" y="1270"/>
                    <a:pt x="67" y="1671"/>
                    <a:pt x="234" y="1704"/>
                  </a:cubicBezTo>
                  <a:cubicBezTo>
                    <a:pt x="367" y="1704"/>
                    <a:pt x="534" y="1337"/>
                    <a:pt x="600" y="870"/>
                  </a:cubicBezTo>
                  <a:cubicBezTo>
                    <a:pt x="667" y="403"/>
                    <a:pt x="567" y="3"/>
                    <a:pt x="434" y="3"/>
                  </a:cubicBezTo>
                  <a:cubicBezTo>
                    <a:pt x="428" y="1"/>
                    <a:pt x="422" y="1"/>
                    <a:pt x="4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69"/>
            <p:cNvSpPr/>
            <p:nvPr/>
          </p:nvSpPr>
          <p:spPr>
            <a:xfrm rot="288019">
              <a:off x="5730685" y="3084177"/>
              <a:ext cx="278136" cy="252392"/>
            </a:xfrm>
            <a:custGeom>
              <a:avLst/>
              <a:gdLst/>
              <a:ahLst/>
              <a:cxnLst/>
              <a:rect l="l" t="t" r="r" b="b"/>
              <a:pathLst>
                <a:path w="7206" h="6539" extrusionOk="0">
                  <a:moveTo>
                    <a:pt x="3603" y="1"/>
                  </a:moveTo>
                  <a:cubicBezTo>
                    <a:pt x="2769" y="1"/>
                    <a:pt x="1935" y="318"/>
                    <a:pt x="1301" y="951"/>
                  </a:cubicBezTo>
                  <a:cubicBezTo>
                    <a:pt x="0" y="2219"/>
                    <a:pt x="0" y="4287"/>
                    <a:pt x="1301" y="5588"/>
                  </a:cubicBezTo>
                  <a:cubicBezTo>
                    <a:pt x="1935" y="6222"/>
                    <a:pt x="2769" y="6539"/>
                    <a:pt x="3603" y="6539"/>
                  </a:cubicBezTo>
                  <a:cubicBezTo>
                    <a:pt x="4437" y="6539"/>
                    <a:pt x="5270" y="6222"/>
                    <a:pt x="5904" y="5588"/>
                  </a:cubicBezTo>
                  <a:cubicBezTo>
                    <a:pt x="7205" y="4287"/>
                    <a:pt x="7205" y="2219"/>
                    <a:pt x="5904" y="951"/>
                  </a:cubicBezTo>
                  <a:cubicBezTo>
                    <a:pt x="5270" y="318"/>
                    <a:pt x="4437" y="1"/>
                    <a:pt x="36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69"/>
            <p:cNvSpPr/>
            <p:nvPr/>
          </p:nvSpPr>
          <p:spPr>
            <a:xfrm rot="288019">
              <a:off x="5770597" y="3111854"/>
              <a:ext cx="198316" cy="197042"/>
            </a:xfrm>
            <a:custGeom>
              <a:avLst/>
              <a:gdLst/>
              <a:ahLst/>
              <a:cxnLst/>
              <a:rect l="l" t="t" r="r" b="b"/>
              <a:pathLst>
                <a:path w="5138" h="5105" fill="none" extrusionOk="0">
                  <a:moveTo>
                    <a:pt x="0" y="2536"/>
                  </a:moveTo>
                  <a:cubicBezTo>
                    <a:pt x="0" y="1135"/>
                    <a:pt x="1168" y="1"/>
                    <a:pt x="2569" y="1"/>
                  </a:cubicBezTo>
                  <a:cubicBezTo>
                    <a:pt x="3970" y="1"/>
                    <a:pt x="5137" y="1135"/>
                    <a:pt x="5137" y="2536"/>
                  </a:cubicBezTo>
                  <a:cubicBezTo>
                    <a:pt x="5137" y="3970"/>
                    <a:pt x="3970" y="5104"/>
                    <a:pt x="2569" y="5104"/>
                  </a:cubicBezTo>
                  <a:cubicBezTo>
                    <a:pt x="1168" y="5104"/>
                    <a:pt x="0" y="3970"/>
                    <a:pt x="0" y="2536"/>
                  </a:cubicBezTo>
                  <a:close/>
                </a:path>
              </a:pathLst>
            </a:custGeom>
            <a:noFill/>
            <a:ln w="4175"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69"/>
            <p:cNvSpPr/>
            <p:nvPr/>
          </p:nvSpPr>
          <p:spPr>
            <a:xfrm rot="288019">
              <a:off x="5716671" y="2714577"/>
              <a:ext cx="497025" cy="441676"/>
            </a:xfrm>
            <a:custGeom>
              <a:avLst/>
              <a:gdLst/>
              <a:ahLst/>
              <a:cxnLst/>
              <a:rect l="l" t="t" r="r" b="b"/>
              <a:pathLst>
                <a:path w="12877" h="11443" extrusionOk="0">
                  <a:moveTo>
                    <a:pt x="12343" y="9708"/>
                  </a:moveTo>
                  <a:lnTo>
                    <a:pt x="12076" y="10108"/>
                  </a:lnTo>
                  <a:lnTo>
                    <a:pt x="11776" y="10408"/>
                  </a:lnTo>
                  <a:cubicBezTo>
                    <a:pt x="11943" y="10075"/>
                    <a:pt x="12176" y="9841"/>
                    <a:pt x="12343" y="9708"/>
                  </a:cubicBezTo>
                  <a:close/>
                  <a:moveTo>
                    <a:pt x="1235" y="401"/>
                  </a:moveTo>
                  <a:lnTo>
                    <a:pt x="1235" y="401"/>
                  </a:lnTo>
                  <a:cubicBezTo>
                    <a:pt x="1" y="1302"/>
                    <a:pt x="401" y="5004"/>
                    <a:pt x="1602" y="6305"/>
                  </a:cubicBezTo>
                  <a:cubicBezTo>
                    <a:pt x="1935" y="6739"/>
                    <a:pt x="2369" y="7039"/>
                    <a:pt x="2836" y="7172"/>
                  </a:cubicBezTo>
                  <a:cubicBezTo>
                    <a:pt x="3136" y="7373"/>
                    <a:pt x="3470" y="7606"/>
                    <a:pt x="3803" y="7606"/>
                  </a:cubicBezTo>
                  <a:cubicBezTo>
                    <a:pt x="3830" y="7609"/>
                    <a:pt x="3856" y="7610"/>
                    <a:pt x="3883" y="7610"/>
                  </a:cubicBezTo>
                  <a:cubicBezTo>
                    <a:pt x="4554" y="7610"/>
                    <a:pt x="5190" y="6809"/>
                    <a:pt x="5671" y="6038"/>
                  </a:cubicBezTo>
                  <a:cubicBezTo>
                    <a:pt x="5902" y="5692"/>
                    <a:pt x="6338" y="5589"/>
                    <a:pt x="6781" y="5589"/>
                  </a:cubicBezTo>
                  <a:cubicBezTo>
                    <a:pt x="7363" y="5589"/>
                    <a:pt x="7955" y="5767"/>
                    <a:pt x="8106" y="5805"/>
                  </a:cubicBezTo>
                  <a:lnTo>
                    <a:pt x="10575" y="11442"/>
                  </a:lnTo>
                  <a:lnTo>
                    <a:pt x="11375" y="10842"/>
                  </a:lnTo>
                  <a:lnTo>
                    <a:pt x="11476" y="10908"/>
                  </a:lnTo>
                  <a:lnTo>
                    <a:pt x="11542" y="10975"/>
                  </a:lnTo>
                  <a:lnTo>
                    <a:pt x="12877" y="9541"/>
                  </a:lnTo>
                  <a:lnTo>
                    <a:pt x="12877" y="9507"/>
                  </a:lnTo>
                  <a:cubicBezTo>
                    <a:pt x="12743" y="5038"/>
                    <a:pt x="11676" y="3136"/>
                    <a:pt x="10441" y="2236"/>
                  </a:cubicBezTo>
                  <a:cubicBezTo>
                    <a:pt x="11409" y="1"/>
                    <a:pt x="4104" y="868"/>
                    <a:pt x="1235" y="4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69"/>
            <p:cNvSpPr/>
            <p:nvPr/>
          </p:nvSpPr>
          <p:spPr>
            <a:xfrm rot="288019">
              <a:off x="6001922" y="3170343"/>
              <a:ext cx="254978" cy="481084"/>
            </a:xfrm>
            <a:custGeom>
              <a:avLst/>
              <a:gdLst/>
              <a:ahLst/>
              <a:cxnLst/>
              <a:rect l="l" t="t" r="r" b="b"/>
              <a:pathLst>
                <a:path w="6606" h="12464" extrusionOk="0">
                  <a:moveTo>
                    <a:pt x="3170" y="1"/>
                  </a:moveTo>
                  <a:lnTo>
                    <a:pt x="1" y="5805"/>
                  </a:lnTo>
                  <a:lnTo>
                    <a:pt x="1468" y="10308"/>
                  </a:lnTo>
                  <a:lnTo>
                    <a:pt x="1602" y="11509"/>
                  </a:lnTo>
                  <a:cubicBezTo>
                    <a:pt x="1967" y="12196"/>
                    <a:pt x="2346" y="12464"/>
                    <a:pt x="2718" y="12464"/>
                  </a:cubicBezTo>
                  <a:cubicBezTo>
                    <a:pt x="3772" y="12464"/>
                    <a:pt x="4769" y="10313"/>
                    <a:pt x="5238" y="9474"/>
                  </a:cubicBezTo>
                  <a:lnTo>
                    <a:pt x="6605" y="6339"/>
                  </a:lnTo>
                  <a:lnTo>
                    <a:pt x="4571" y="368"/>
                  </a:lnTo>
                  <a:cubicBezTo>
                    <a:pt x="4571" y="368"/>
                    <a:pt x="4444" y="495"/>
                    <a:pt x="4324" y="495"/>
                  </a:cubicBezTo>
                  <a:cubicBezTo>
                    <a:pt x="4281" y="495"/>
                    <a:pt x="4239" y="478"/>
                    <a:pt x="4204" y="434"/>
                  </a:cubicBezTo>
                  <a:cubicBezTo>
                    <a:pt x="4037" y="301"/>
                    <a:pt x="3170" y="1"/>
                    <a:pt x="3170" y="1"/>
                  </a:cubicBezTo>
                  <a:close/>
                </a:path>
              </a:pathLst>
            </a:custGeom>
            <a:solidFill>
              <a:srgbClr val="F29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69"/>
            <p:cNvSpPr/>
            <p:nvPr/>
          </p:nvSpPr>
          <p:spPr>
            <a:xfrm rot="288019">
              <a:off x="6010863" y="3165429"/>
              <a:ext cx="128801" cy="272694"/>
            </a:xfrm>
            <a:custGeom>
              <a:avLst/>
              <a:gdLst/>
              <a:ahLst/>
              <a:cxnLst/>
              <a:rect l="l" t="t" r="r" b="b"/>
              <a:pathLst>
                <a:path w="3337" h="7065" extrusionOk="0">
                  <a:moveTo>
                    <a:pt x="3170" y="1"/>
                  </a:moveTo>
                  <a:lnTo>
                    <a:pt x="1" y="5805"/>
                  </a:lnTo>
                  <a:cubicBezTo>
                    <a:pt x="1" y="5805"/>
                    <a:pt x="167" y="6872"/>
                    <a:pt x="1068" y="7039"/>
                  </a:cubicBezTo>
                  <a:cubicBezTo>
                    <a:pt x="1152" y="7056"/>
                    <a:pt x="1234" y="7065"/>
                    <a:pt x="1313" y="7065"/>
                  </a:cubicBezTo>
                  <a:cubicBezTo>
                    <a:pt x="2466" y="7065"/>
                    <a:pt x="3149" y="5284"/>
                    <a:pt x="3336" y="2569"/>
                  </a:cubicBezTo>
                  <a:lnTo>
                    <a:pt x="3170" y="1"/>
                  </a:lnTo>
                  <a:close/>
                </a:path>
              </a:pathLst>
            </a:custGeom>
            <a:solidFill>
              <a:srgbClr val="A85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69"/>
            <p:cNvSpPr/>
            <p:nvPr/>
          </p:nvSpPr>
          <p:spPr>
            <a:xfrm rot="288019">
              <a:off x="5783110" y="2914491"/>
              <a:ext cx="463522" cy="489460"/>
            </a:xfrm>
            <a:custGeom>
              <a:avLst/>
              <a:gdLst/>
              <a:ahLst/>
              <a:cxnLst/>
              <a:rect l="l" t="t" r="r" b="b"/>
              <a:pathLst>
                <a:path w="12009" h="12681" extrusionOk="0">
                  <a:moveTo>
                    <a:pt x="4322" y="1"/>
                  </a:moveTo>
                  <a:cubicBezTo>
                    <a:pt x="3300" y="1"/>
                    <a:pt x="2363" y="418"/>
                    <a:pt x="2068" y="620"/>
                  </a:cubicBezTo>
                  <a:cubicBezTo>
                    <a:pt x="1401" y="1087"/>
                    <a:pt x="1635" y="2121"/>
                    <a:pt x="901" y="2121"/>
                  </a:cubicBezTo>
                  <a:cubicBezTo>
                    <a:pt x="167" y="2088"/>
                    <a:pt x="0" y="1655"/>
                    <a:pt x="0" y="1654"/>
                  </a:cubicBezTo>
                  <a:lnTo>
                    <a:pt x="0" y="1654"/>
                  </a:lnTo>
                  <a:cubicBezTo>
                    <a:pt x="2602" y="10794"/>
                    <a:pt x="3069" y="11862"/>
                    <a:pt x="4403" y="12529"/>
                  </a:cubicBezTo>
                  <a:cubicBezTo>
                    <a:pt x="4615" y="12635"/>
                    <a:pt x="4822" y="12681"/>
                    <a:pt x="5025" y="12681"/>
                  </a:cubicBezTo>
                  <a:cubicBezTo>
                    <a:pt x="6098" y="12681"/>
                    <a:pt x="7027" y="11379"/>
                    <a:pt x="7672" y="10761"/>
                  </a:cubicBezTo>
                  <a:cubicBezTo>
                    <a:pt x="8940" y="9593"/>
                    <a:pt x="9741" y="8159"/>
                    <a:pt x="9874" y="7525"/>
                  </a:cubicBezTo>
                  <a:cubicBezTo>
                    <a:pt x="9974" y="7192"/>
                    <a:pt x="12009" y="6892"/>
                    <a:pt x="11041" y="5090"/>
                  </a:cubicBezTo>
                  <a:cubicBezTo>
                    <a:pt x="10771" y="4586"/>
                    <a:pt x="10450" y="4408"/>
                    <a:pt x="10142" y="4408"/>
                  </a:cubicBezTo>
                  <a:cubicBezTo>
                    <a:pt x="9614" y="4408"/>
                    <a:pt x="9121" y="4929"/>
                    <a:pt x="8973" y="5224"/>
                  </a:cubicBezTo>
                  <a:cubicBezTo>
                    <a:pt x="8936" y="5299"/>
                    <a:pt x="8867" y="5342"/>
                    <a:pt x="8796" y="5342"/>
                  </a:cubicBezTo>
                  <a:cubicBezTo>
                    <a:pt x="8740" y="5342"/>
                    <a:pt x="8684" y="5316"/>
                    <a:pt x="8640" y="5257"/>
                  </a:cubicBezTo>
                  <a:cubicBezTo>
                    <a:pt x="8039" y="4523"/>
                    <a:pt x="7339" y="2055"/>
                    <a:pt x="6672" y="1154"/>
                  </a:cubicBezTo>
                  <a:cubicBezTo>
                    <a:pt x="6030" y="274"/>
                    <a:pt x="5148" y="1"/>
                    <a:pt x="4322" y="1"/>
                  </a:cubicBezTo>
                  <a:close/>
                </a:path>
              </a:pathLst>
            </a:custGeom>
            <a:solidFill>
              <a:srgbClr val="F29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69"/>
            <p:cNvSpPr/>
            <p:nvPr/>
          </p:nvSpPr>
          <p:spPr>
            <a:xfrm rot="288019">
              <a:off x="5868866" y="3220936"/>
              <a:ext cx="81133" cy="64420"/>
            </a:xfrm>
            <a:custGeom>
              <a:avLst/>
              <a:gdLst/>
              <a:ahLst/>
              <a:cxnLst/>
              <a:rect l="l" t="t" r="r" b="b"/>
              <a:pathLst>
                <a:path w="2102" h="1669" extrusionOk="0">
                  <a:moveTo>
                    <a:pt x="2102" y="0"/>
                  </a:moveTo>
                  <a:lnTo>
                    <a:pt x="2102" y="0"/>
                  </a:lnTo>
                  <a:cubicBezTo>
                    <a:pt x="1037" y="482"/>
                    <a:pt x="377" y="540"/>
                    <a:pt x="121" y="540"/>
                  </a:cubicBezTo>
                  <a:cubicBezTo>
                    <a:pt x="41" y="540"/>
                    <a:pt x="0" y="534"/>
                    <a:pt x="0" y="534"/>
                  </a:cubicBezTo>
                  <a:lnTo>
                    <a:pt x="0" y="534"/>
                  </a:lnTo>
                  <a:cubicBezTo>
                    <a:pt x="0" y="534"/>
                    <a:pt x="501" y="1668"/>
                    <a:pt x="1168" y="1668"/>
                  </a:cubicBezTo>
                  <a:cubicBezTo>
                    <a:pt x="1174" y="1668"/>
                    <a:pt x="1180" y="1668"/>
                    <a:pt x="1186" y="1668"/>
                  </a:cubicBezTo>
                  <a:cubicBezTo>
                    <a:pt x="1807" y="1668"/>
                    <a:pt x="2102" y="0"/>
                    <a:pt x="210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69"/>
            <p:cNvSpPr/>
            <p:nvPr/>
          </p:nvSpPr>
          <p:spPr>
            <a:xfrm rot="288019">
              <a:off x="6152768" y="3117137"/>
              <a:ext cx="35240" cy="53188"/>
            </a:xfrm>
            <a:custGeom>
              <a:avLst/>
              <a:gdLst/>
              <a:ahLst/>
              <a:cxnLst/>
              <a:rect l="l" t="t" r="r" b="b"/>
              <a:pathLst>
                <a:path w="913" h="1378" extrusionOk="0">
                  <a:moveTo>
                    <a:pt x="478" y="1"/>
                  </a:moveTo>
                  <a:cubicBezTo>
                    <a:pt x="1" y="1"/>
                    <a:pt x="178" y="1377"/>
                    <a:pt x="178" y="1377"/>
                  </a:cubicBezTo>
                  <a:lnTo>
                    <a:pt x="912" y="243"/>
                  </a:lnTo>
                  <a:cubicBezTo>
                    <a:pt x="728" y="71"/>
                    <a:pt x="586" y="1"/>
                    <a:pt x="478" y="1"/>
                  </a:cubicBezTo>
                  <a:close/>
                </a:path>
              </a:pathLst>
            </a:custGeom>
            <a:solidFill>
              <a:srgbClr val="A85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69"/>
            <p:cNvSpPr/>
            <p:nvPr/>
          </p:nvSpPr>
          <p:spPr>
            <a:xfrm rot="288019">
              <a:off x="5890785" y="3124323"/>
              <a:ext cx="27096" cy="40605"/>
            </a:xfrm>
            <a:custGeom>
              <a:avLst/>
              <a:gdLst/>
              <a:ahLst/>
              <a:cxnLst/>
              <a:rect l="l" t="t" r="r" b="b"/>
              <a:pathLst>
                <a:path w="702" h="1052" extrusionOk="0">
                  <a:moveTo>
                    <a:pt x="223" y="1"/>
                  </a:moveTo>
                  <a:cubicBezTo>
                    <a:pt x="204" y="1"/>
                    <a:pt x="185" y="5"/>
                    <a:pt x="168" y="14"/>
                  </a:cubicBezTo>
                  <a:cubicBezTo>
                    <a:pt x="34" y="47"/>
                    <a:pt x="1" y="314"/>
                    <a:pt x="101" y="614"/>
                  </a:cubicBezTo>
                  <a:cubicBezTo>
                    <a:pt x="194" y="861"/>
                    <a:pt x="372" y="1051"/>
                    <a:pt x="504" y="1051"/>
                  </a:cubicBezTo>
                  <a:cubicBezTo>
                    <a:pt x="515" y="1051"/>
                    <a:pt x="525" y="1050"/>
                    <a:pt x="535" y="1048"/>
                  </a:cubicBezTo>
                  <a:cubicBezTo>
                    <a:pt x="668" y="1014"/>
                    <a:pt x="701" y="748"/>
                    <a:pt x="601" y="447"/>
                  </a:cubicBezTo>
                  <a:cubicBezTo>
                    <a:pt x="514" y="186"/>
                    <a:pt x="352" y="1"/>
                    <a:pt x="2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69"/>
            <p:cNvSpPr/>
            <p:nvPr/>
          </p:nvSpPr>
          <p:spPr>
            <a:xfrm rot="288019">
              <a:off x="5843644" y="3132316"/>
              <a:ext cx="25783" cy="40219"/>
            </a:xfrm>
            <a:custGeom>
              <a:avLst/>
              <a:gdLst/>
              <a:ahLst/>
              <a:cxnLst/>
              <a:rect l="l" t="t" r="r" b="b"/>
              <a:pathLst>
                <a:path w="668" h="1042" extrusionOk="0">
                  <a:moveTo>
                    <a:pt x="197" y="0"/>
                  </a:moveTo>
                  <a:cubicBezTo>
                    <a:pt x="187" y="0"/>
                    <a:pt x="177" y="1"/>
                    <a:pt x="167" y="4"/>
                  </a:cubicBezTo>
                  <a:cubicBezTo>
                    <a:pt x="33" y="71"/>
                    <a:pt x="0" y="304"/>
                    <a:pt x="100" y="604"/>
                  </a:cubicBezTo>
                  <a:cubicBezTo>
                    <a:pt x="193" y="852"/>
                    <a:pt x="343" y="1042"/>
                    <a:pt x="471" y="1042"/>
                  </a:cubicBezTo>
                  <a:cubicBezTo>
                    <a:pt x="481" y="1042"/>
                    <a:pt x="491" y="1040"/>
                    <a:pt x="500" y="1038"/>
                  </a:cubicBezTo>
                  <a:cubicBezTo>
                    <a:pt x="634" y="1005"/>
                    <a:pt x="667" y="738"/>
                    <a:pt x="567" y="438"/>
                  </a:cubicBezTo>
                  <a:cubicBezTo>
                    <a:pt x="474" y="190"/>
                    <a:pt x="324" y="0"/>
                    <a:pt x="19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69"/>
            <p:cNvSpPr/>
            <p:nvPr/>
          </p:nvSpPr>
          <p:spPr>
            <a:xfrm rot="288019">
              <a:off x="5875060" y="3022312"/>
              <a:ext cx="78508" cy="37363"/>
            </a:xfrm>
            <a:custGeom>
              <a:avLst/>
              <a:gdLst/>
              <a:ahLst/>
              <a:cxnLst/>
              <a:rect l="l" t="t" r="r" b="b"/>
              <a:pathLst>
                <a:path w="2034" h="968" extrusionOk="0">
                  <a:moveTo>
                    <a:pt x="567" y="0"/>
                  </a:moveTo>
                  <a:cubicBezTo>
                    <a:pt x="134" y="33"/>
                    <a:pt x="0" y="601"/>
                    <a:pt x="33" y="967"/>
                  </a:cubicBezTo>
                  <a:cubicBezTo>
                    <a:pt x="33" y="967"/>
                    <a:pt x="465" y="824"/>
                    <a:pt x="1019" y="824"/>
                  </a:cubicBezTo>
                  <a:cubicBezTo>
                    <a:pt x="1265" y="824"/>
                    <a:pt x="1535" y="852"/>
                    <a:pt x="1801" y="934"/>
                  </a:cubicBezTo>
                  <a:cubicBezTo>
                    <a:pt x="1823" y="942"/>
                    <a:pt x="1839" y="946"/>
                    <a:pt x="1851" y="946"/>
                  </a:cubicBezTo>
                  <a:cubicBezTo>
                    <a:pt x="2034" y="946"/>
                    <a:pt x="975" y="0"/>
                    <a:pt x="5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69"/>
            <p:cNvSpPr/>
            <p:nvPr/>
          </p:nvSpPr>
          <p:spPr>
            <a:xfrm rot="288019">
              <a:off x="5815704" y="3069254"/>
              <a:ext cx="38675" cy="31573"/>
            </a:xfrm>
            <a:custGeom>
              <a:avLst/>
              <a:gdLst/>
              <a:ahLst/>
              <a:cxnLst/>
              <a:rect l="l" t="t" r="r" b="b"/>
              <a:pathLst>
                <a:path w="1002" h="818" extrusionOk="0">
                  <a:moveTo>
                    <a:pt x="130" y="0"/>
                  </a:moveTo>
                  <a:cubicBezTo>
                    <a:pt x="86" y="0"/>
                    <a:pt x="43" y="6"/>
                    <a:pt x="1" y="17"/>
                  </a:cubicBezTo>
                  <a:lnTo>
                    <a:pt x="268" y="818"/>
                  </a:lnTo>
                  <a:cubicBezTo>
                    <a:pt x="668" y="618"/>
                    <a:pt x="1001" y="618"/>
                    <a:pt x="1001" y="618"/>
                  </a:cubicBezTo>
                  <a:cubicBezTo>
                    <a:pt x="854" y="322"/>
                    <a:pt x="470" y="0"/>
                    <a:pt x="1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69"/>
            <p:cNvSpPr/>
            <p:nvPr/>
          </p:nvSpPr>
          <p:spPr>
            <a:xfrm rot="288019">
              <a:off x="5856728" y="3163688"/>
              <a:ext cx="39949" cy="65925"/>
            </a:xfrm>
            <a:custGeom>
              <a:avLst/>
              <a:gdLst/>
              <a:ahLst/>
              <a:cxnLst/>
              <a:rect l="l" t="t" r="r" b="b"/>
              <a:pathLst>
                <a:path w="1035" h="1708" extrusionOk="0">
                  <a:moveTo>
                    <a:pt x="475" y="1"/>
                  </a:moveTo>
                  <a:cubicBezTo>
                    <a:pt x="457" y="1"/>
                    <a:pt x="434" y="20"/>
                    <a:pt x="434" y="39"/>
                  </a:cubicBezTo>
                  <a:lnTo>
                    <a:pt x="1" y="1674"/>
                  </a:lnTo>
                  <a:cubicBezTo>
                    <a:pt x="1" y="1707"/>
                    <a:pt x="34" y="1707"/>
                    <a:pt x="34" y="1707"/>
                  </a:cubicBezTo>
                  <a:lnTo>
                    <a:pt x="1001" y="1474"/>
                  </a:lnTo>
                  <a:cubicBezTo>
                    <a:pt x="1035" y="1440"/>
                    <a:pt x="1035" y="1440"/>
                    <a:pt x="1035" y="1407"/>
                  </a:cubicBezTo>
                  <a:lnTo>
                    <a:pt x="501" y="39"/>
                  </a:lnTo>
                  <a:cubicBezTo>
                    <a:pt x="501" y="11"/>
                    <a:pt x="489" y="1"/>
                    <a:pt x="475" y="1"/>
                  </a:cubicBezTo>
                  <a:close/>
                </a:path>
              </a:pathLst>
            </a:custGeom>
            <a:solidFill>
              <a:srgbClr val="A85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69"/>
            <p:cNvSpPr/>
            <p:nvPr/>
          </p:nvSpPr>
          <p:spPr>
            <a:xfrm rot="288019">
              <a:off x="6013040" y="2999239"/>
              <a:ext cx="271691" cy="252083"/>
            </a:xfrm>
            <a:custGeom>
              <a:avLst/>
              <a:gdLst/>
              <a:ahLst/>
              <a:cxnLst/>
              <a:rect l="l" t="t" r="r" b="b"/>
              <a:pathLst>
                <a:path w="7039" h="6531" extrusionOk="0">
                  <a:moveTo>
                    <a:pt x="3493" y="1"/>
                  </a:moveTo>
                  <a:cubicBezTo>
                    <a:pt x="1933" y="1"/>
                    <a:pt x="540" y="1133"/>
                    <a:pt x="300" y="2749"/>
                  </a:cubicBezTo>
                  <a:cubicBezTo>
                    <a:pt x="0" y="4517"/>
                    <a:pt x="1201" y="6218"/>
                    <a:pt x="3002" y="6485"/>
                  </a:cubicBezTo>
                  <a:cubicBezTo>
                    <a:pt x="3185" y="6516"/>
                    <a:pt x="3366" y="6531"/>
                    <a:pt x="3546" y="6531"/>
                  </a:cubicBezTo>
                  <a:cubicBezTo>
                    <a:pt x="5106" y="6531"/>
                    <a:pt x="6502" y="5398"/>
                    <a:pt x="6772" y="3783"/>
                  </a:cubicBezTo>
                  <a:cubicBezTo>
                    <a:pt x="7038" y="2015"/>
                    <a:pt x="5838" y="314"/>
                    <a:pt x="4036" y="47"/>
                  </a:cubicBezTo>
                  <a:cubicBezTo>
                    <a:pt x="3854" y="16"/>
                    <a:pt x="3672" y="1"/>
                    <a:pt x="349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69"/>
            <p:cNvSpPr/>
            <p:nvPr/>
          </p:nvSpPr>
          <p:spPr>
            <a:xfrm rot="288019">
              <a:off x="6050366" y="3026762"/>
              <a:ext cx="197042" cy="197042"/>
            </a:xfrm>
            <a:custGeom>
              <a:avLst/>
              <a:gdLst/>
              <a:ahLst/>
              <a:cxnLst/>
              <a:rect l="l" t="t" r="r" b="b"/>
              <a:pathLst>
                <a:path w="5105" h="5105" fill="none" extrusionOk="0">
                  <a:moveTo>
                    <a:pt x="0" y="2569"/>
                  </a:moveTo>
                  <a:cubicBezTo>
                    <a:pt x="0" y="1135"/>
                    <a:pt x="1135" y="1"/>
                    <a:pt x="2569" y="1"/>
                  </a:cubicBezTo>
                  <a:cubicBezTo>
                    <a:pt x="3970" y="1"/>
                    <a:pt x="5104" y="1135"/>
                    <a:pt x="5104" y="2569"/>
                  </a:cubicBezTo>
                  <a:cubicBezTo>
                    <a:pt x="5104" y="3970"/>
                    <a:pt x="3970" y="5104"/>
                    <a:pt x="2569" y="5104"/>
                  </a:cubicBezTo>
                  <a:cubicBezTo>
                    <a:pt x="1135" y="5104"/>
                    <a:pt x="0" y="3970"/>
                    <a:pt x="0" y="2569"/>
                  </a:cubicBezTo>
                  <a:close/>
                </a:path>
              </a:pathLst>
            </a:custGeom>
            <a:noFill/>
            <a:ln w="4175"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69"/>
            <p:cNvSpPr/>
            <p:nvPr/>
          </p:nvSpPr>
          <p:spPr>
            <a:xfrm rot="288019">
              <a:off x="5911765" y="2710991"/>
              <a:ext cx="212481" cy="283308"/>
            </a:xfrm>
            <a:custGeom>
              <a:avLst/>
              <a:gdLst/>
              <a:ahLst/>
              <a:cxnLst/>
              <a:rect l="l" t="t" r="r" b="b"/>
              <a:pathLst>
                <a:path w="5505" h="7340" fill="none" extrusionOk="0">
                  <a:moveTo>
                    <a:pt x="5505" y="7339"/>
                  </a:moveTo>
                  <a:cubicBezTo>
                    <a:pt x="5505" y="7339"/>
                    <a:pt x="1936" y="601"/>
                    <a:pt x="1335" y="367"/>
                  </a:cubicBezTo>
                  <a:cubicBezTo>
                    <a:pt x="434" y="1"/>
                    <a:pt x="1" y="734"/>
                    <a:pt x="1" y="734"/>
                  </a:cubicBezTo>
                </a:path>
              </a:pathLst>
            </a:custGeom>
            <a:noFill/>
            <a:ln w="9175" cap="flat" cmpd="sng">
              <a:solidFill>
                <a:schemeClr val="accent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69"/>
            <p:cNvSpPr/>
            <p:nvPr/>
          </p:nvSpPr>
          <p:spPr>
            <a:xfrm>
              <a:off x="5422047" y="3227562"/>
              <a:ext cx="797823" cy="1368177"/>
            </a:xfrm>
            <a:custGeom>
              <a:avLst/>
              <a:gdLst/>
              <a:ahLst/>
              <a:cxnLst/>
              <a:rect l="l" t="t" r="r" b="b"/>
              <a:pathLst>
                <a:path w="20669" h="35445" extrusionOk="0">
                  <a:moveTo>
                    <a:pt x="18490" y="1"/>
                  </a:moveTo>
                  <a:cubicBezTo>
                    <a:pt x="18406" y="1"/>
                    <a:pt x="18327" y="64"/>
                    <a:pt x="18367" y="164"/>
                  </a:cubicBezTo>
                  <a:cubicBezTo>
                    <a:pt x="20201" y="4901"/>
                    <a:pt x="19768" y="10371"/>
                    <a:pt x="17066" y="14674"/>
                  </a:cubicBezTo>
                  <a:cubicBezTo>
                    <a:pt x="15865" y="16609"/>
                    <a:pt x="14264" y="18277"/>
                    <a:pt x="12396" y="19544"/>
                  </a:cubicBezTo>
                  <a:cubicBezTo>
                    <a:pt x="11962" y="19845"/>
                    <a:pt x="11528" y="20112"/>
                    <a:pt x="11061" y="20378"/>
                  </a:cubicBezTo>
                  <a:cubicBezTo>
                    <a:pt x="10694" y="20545"/>
                    <a:pt x="10261" y="20679"/>
                    <a:pt x="9961" y="20945"/>
                  </a:cubicBezTo>
                  <a:cubicBezTo>
                    <a:pt x="9660" y="21179"/>
                    <a:pt x="9560" y="21613"/>
                    <a:pt x="9494" y="21946"/>
                  </a:cubicBezTo>
                  <a:cubicBezTo>
                    <a:pt x="9193" y="23314"/>
                    <a:pt x="9193" y="24782"/>
                    <a:pt x="9160" y="26183"/>
                  </a:cubicBezTo>
                  <a:cubicBezTo>
                    <a:pt x="9160" y="26916"/>
                    <a:pt x="9160" y="27617"/>
                    <a:pt x="9127" y="28351"/>
                  </a:cubicBezTo>
                  <a:cubicBezTo>
                    <a:pt x="9127" y="28851"/>
                    <a:pt x="9127" y="29351"/>
                    <a:pt x="9027" y="29818"/>
                  </a:cubicBezTo>
                  <a:cubicBezTo>
                    <a:pt x="8793" y="30719"/>
                    <a:pt x="8259" y="31553"/>
                    <a:pt x="7726" y="32287"/>
                  </a:cubicBezTo>
                  <a:cubicBezTo>
                    <a:pt x="7092" y="33188"/>
                    <a:pt x="6291" y="34021"/>
                    <a:pt x="5357" y="34622"/>
                  </a:cubicBezTo>
                  <a:cubicBezTo>
                    <a:pt x="4839" y="34949"/>
                    <a:pt x="4243" y="35176"/>
                    <a:pt x="3652" y="35176"/>
                  </a:cubicBezTo>
                  <a:cubicBezTo>
                    <a:pt x="3217" y="35176"/>
                    <a:pt x="2785" y="35052"/>
                    <a:pt x="2389" y="34755"/>
                  </a:cubicBezTo>
                  <a:cubicBezTo>
                    <a:pt x="887" y="33655"/>
                    <a:pt x="521" y="31253"/>
                    <a:pt x="287" y="29552"/>
                  </a:cubicBezTo>
                  <a:cubicBezTo>
                    <a:pt x="274" y="29484"/>
                    <a:pt x="222" y="29455"/>
                    <a:pt x="168" y="29455"/>
                  </a:cubicBezTo>
                  <a:cubicBezTo>
                    <a:pt x="87" y="29455"/>
                    <a:pt x="0" y="29519"/>
                    <a:pt x="20" y="29618"/>
                  </a:cubicBezTo>
                  <a:cubicBezTo>
                    <a:pt x="297" y="31555"/>
                    <a:pt x="1083" y="35444"/>
                    <a:pt x="3605" y="35444"/>
                  </a:cubicBezTo>
                  <a:cubicBezTo>
                    <a:pt x="3821" y="35444"/>
                    <a:pt x="4049" y="35416"/>
                    <a:pt x="4290" y="35356"/>
                  </a:cubicBezTo>
                  <a:cubicBezTo>
                    <a:pt x="6325" y="34889"/>
                    <a:pt x="7959" y="32754"/>
                    <a:pt x="8860" y="30986"/>
                  </a:cubicBezTo>
                  <a:cubicBezTo>
                    <a:pt x="9293" y="30119"/>
                    <a:pt x="9360" y="29318"/>
                    <a:pt x="9394" y="28351"/>
                  </a:cubicBezTo>
                  <a:cubicBezTo>
                    <a:pt x="9460" y="26750"/>
                    <a:pt x="9427" y="25148"/>
                    <a:pt x="9560" y="23547"/>
                  </a:cubicBezTo>
                  <a:cubicBezTo>
                    <a:pt x="9627" y="22914"/>
                    <a:pt x="9660" y="22246"/>
                    <a:pt x="9861" y="21646"/>
                  </a:cubicBezTo>
                  <a:cubicBezTo>
                    <a:pt x="10094" y="20945"/>
                    <a:pt x="10861" y="20779"/>
                    <a:pt x="11462" y="20445"/>
                  </a:cubicBezTo>
                  <a:cubicBezTo>
                    <a:pt x="13430" y="19311"/>
                    <a:pt x="15131" y="17810"/>
                    <a:pt x="16499" y="16009"/>
                  </a:cubicBezTo>
                  <a:cubicBezTo>
                    <a:pt x="19901" y="11472"/>
                    <a:pt x="20668" y="5368"/>
                    <a:pt x="18633" y="97"/>
                  </a:cubicBezTo>
                  <a:cubicBezTo>
                    <a:pt x="18607" y="30"/>
                    <a:pt x="18547" y="1"/>
                    <a:pt x="1849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69"/>
            <p:cNvSpPr/>
            <p:nvPr/>
          </p:nvSpPr>
          <p:spPr>
            <a:xfrm>
              <a:off x="5807550" y="3316850"/>
              <a:ext cx="139346" cy="654727"/>
            </a:xfrm>
            <a:custGeom>
              <a:avLst/>
              <a:gdLst/>
              <a:ahLst/>
              <a:cxnLst/>
              <a:rect l="l" t="t" r="r" b="b"/>
              <a:pathLst>
                <a:path w="3610" h="16306" extrusionOk="0">
                  <a:moveTo>
                    <a:pt x="164" y="0"/>
                  </a:moveTo>
                  <a:cubicBezTo>
                    <a:pt x="79" y="0"/>
                    <a:pt x="1" y="64"/>
                    <a:pt x="40" y="164"/>
                  </a:cubicBezTo>
                  <a:cubicBezTo>
                    <a:pt x="541" y="1698"/>
                    <a:pt x="908" y="3133"/>
                    <a:pt x="808" y="4767"/>
                  </a:cubicBezTo>
                  <a:cubicBezTo>
                    <a:pt x="707" y="6101"/>
                    <a:pt x="707" y="7336"/>
                    <a:pt x="1108" y="8636"/>
                  </a:cubicBezTo>
                  <a:cubicBezTo>
                    <a:pt x="1808" y="11072"/>
                    <a:pt x="3376" y="13540"/>
                    <a:pt x="2842" y="16142"/>
                  </a:cubicBezTo>
                  <a:cubicBezTo>
                    <a:pt x="2822" y="16241"/>
                    <a:pt x="2897" y="16305"/>
                    <a:pt x="2968" y="16305"/>
                  </a:cubicBezTo>
                  <a:cubicBezTo>
                    <a:pt x="3016" y="16305"/>
                    <a:pt x="3062" y="16276"/>
                    <a:pt x="3076" y="16209"/>
                  </a:cubicBezTo>
                  <a:cubicBezTo>
                    <a:pt x="3610" y="13673"/>
                    <a:pt x="2209" y="11272"/>
                    <a:pt x="1475" y="8903"/>
                  </a:cubicBezTo>
                  <a:cubicBezTo>
                    <a:pt x="1275" y="8270"/>
                    <a:pt x="1108" y="7602"/>
                    <a:pt x="1041" y="6935"/>
                  </a:cubicBezTo>
                  <a:cubicBezTo>
                    <a:pt x="941" y="6135"/>
                    <a:pt x="1041" y="5334"/>
                    <a:pt x="1074" y="4567"/>
                  </a:cubicBezTo>
                  <a:cubicBezTo>
                    <a:pt x="1174" y="2999"/>
                    <a:pt x="808" y="1565"/>
                    <a:pt x="307" y="97"/>
                  </a:cubicBezTo>
                  <a:cubicBezTo>
                    <a:pt x="280" y="30"/>
                    <a:pt x="221" y="0"/>
                    <a:pt x="16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69"/>
            <p:cNvSpPr/>
            <p:nvPr/>
          </p:nvSpPr>
          <p:spPr>
            <a:xfrm>
              <a:off x="5206929" y="3879361"/>
              <a:ext cx="459842" cy="582358"/>
            </a:xfrm>
            <a:custGeom>
              <a:avLst/>
              <a:gdLst/>
              <a:ahLst/>
              <a:cxnLst/>
              <a:rect l="l" t="t" r="r" b="b"/>
              <a:pathLst>
                <a:path w="11913" h="15087" extrusionOk="0">
                  <a:moveTo>
                    <a:pt x="975" y="1"/>
                  </a:moveTo>
                  <a:cubicBezTo>
                    <a:pt x="380" y="1"/>
                    <a:pt x="0" y="691"/>
                    <a:pt x="223" y="1358"/>
                  </a:cubicBezTo>
                  <a:lnTo>
                    <a:pt x="3091" y="10264"/>
                  </a:lnTo>
                  <a:cubicBezTo>
                    <a:pt x="3258" y="10864"/>
                    <a:pt x="3692" y="11365"/>
                    <a:pt x="4226" y="11598"/>
                  </a:cubicBezTo>
                  <a:lnTo>
                    <a:pt x="11064" y="15034"/>
                  </a:lnTo>
                  <a:cubicBezTo>
                    <a:pt x="11118" y="15070"/>
                    <a:pt x="11208" y="15087"/>
                    <a:pt x="11308" y="15087"/>
                  </a:cubicBezTo>
                  <a:cubicBezTo>
                    <a:pt x="11574" y="15087"/>
                    <a:pt x="11913" y="14970"/>
                    <a:pt x="11864" y="14800"/>
                  </a:cubicBezTo>
                  <a:lnTo>
                    <a:pt x="8695" y="3926"/>
                  </a:lnTo>
                  <a:cubicBezTo>
                    <a:pt x="8529" y="3426"/>
                    <a:pt x="8195" y="3025"/>
                    <a:pt x="7728" y="2825"/>
                  </a:cubicBezTo>
                  <a:lnTo>
                    <a:pt x="1357" y="90"/>
                  </a:lnTo>
                  <a:cubicBezTo>
                    <a:pt x="1223" y="29"/>
                    <a:pt x="1095" y="1"/>
                    <a:pt x="97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69"/>
            <p:cNvSpPr/>
            <p:nvPr/>
          </p:nvSpPr>
          <p:spPr>
            <a:xfrm>
              <a:off x="5206157" y="3891443"/>
              <a:ext cx="435678" cy="573828"/>
            </a:xfrm>
            <a:custGeom>
              <a:avLst/>
              <a:gdLst/>
              <a:ahLst/>
              <a:cxnLst/>
              <a:rect l="l" t="t" r="r" b="b"/>
              <a:pathLst>
                <a:path w="11287" h="14866" extrusionOk="0">
                  <a:moveTo>
                    <a:pt x="642" y="1"/>
                  </a:moveTo>
                  <a:cubicBezTo>
                    <a:pt x="270" y="1"/>
                    <a:pt x="0" y="451"/>
                    <a:pt x="143" y="878"/>
                  </a:cubicBezTo>
                  <a:lnTo>
                    <a:pt x="3111" y="10118"/>
                  </a:lnTo>
                  <a:cubicBezTo>
                    <a:pt x="3312" y="10751"/>
                    <a:pt x="3478" y="11052"/>
                    <a:pt x="4079" y="11352"/>
                  </a:cubicBezTo>
                  <a:cubicBezTo>
                    <a:pt x="6072" y="12381"/>
                    <a:pt x="10977" y="14865"/>
                    <a:pt x="11271" y="14865"/>
                  </a:cubicBezTo>
                  <a:cubicBezTo>
                    <a:pt x="11282" y="14865"/>
                    <a:pt x="11286" y="14862"/>
                    <a:pt x="11284" y="14854"/>
                  </a:cubicBezTo>
                  <a:lnTo>
                    <a:pt x="7982" y="3613"/>
                  </a:lnTo>
                  <a:cubicBezTo>
                    <a:pt x="7848" y="3213"/>
                    <a:pt x="7581" y="2913"/>
                    <a:pt x="7248" y="2746"/>
                  </a:cubicBezTo>
                  <a:lnTo>
                    <a:pt x="843" y="44"/>
                  </a:lnTo>
                  <a:cubicBezTo>
                    <a:pt x="774" y="14"/>
                    <a:pt x="707" y="1"/>
                    <a:pt x="64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69"/>
            <p:cNvSpPr/>
            <p:nvPr/>
          </p:nvSpPr>
          <p:spPr>
            <a:xfrm>
              <a:off x="5255411" y="3961039"/>
              <a:ext cx="19377" cy="21770"/>
            </a:xfrm>
            <a:custGeom>
              <a:avLst/>
              <a:gdLst/>
              <a:ahLst/>
              <a:cxnLst/>
              <a:rect l="l" t="t" r="r" b="b"/>
              <a:pathLst>
                <a:path w="502" h="564" extrusionOk="0">
                  <a:moveTo>
                    <a:pt x="156" y="0"/>
                  </a:moveTo>
                  <a:cubicBezTo>
                    <a:pt x="136" y="0"/>
                    <a:pt x="118" y="3"/>
                    <a:pt x="101" y="9"/>
                  </a:cubicBezTo>
                  <a:cubicBezTo>
                    <a:pt x="1" y="75"/>
                    <a:pt x="1" y="209"/>
                    <a:pt x="67" y="376"/>
                  </a:cubicBezTo>
                  <a:cubicBezTo>
                    <a:pt x="120" y="480"/>
                    <a:pt x="212" y="564"/>
                    <a:pt x="298" y="564"/>
                  </a:cubicBezTo>
                  <a:cubicBezTo>
                    <a:pt x="322" y="564"/>
                    <a:pt x="346" y="557"/>
                    <a:pt x="368" y="542"/>
                  </a:cubicBezTo>
                  <a:cubicBezTo>
                    <a:pt x="468" y="509"/>
                    <a:pt x="501" y="342"/>
                    <a:pt x="434" y="209"/>
                  </a:cubicBezTo>
                  <a:cubicBezTo>
                    <a:pt x="379" y="70"/>
                    <a:pt x="254" y="0"/>
                    <a:pt x="1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69"/>
            <p:cNvSpPr/>
            <p:nvPr/>
          </p:nvSpPr>
          <p:spPr>
            <a:xfrm>
              <a:off x="5250277" y="3954902"/>
              <a:ext cx="28371" cy="34817"/>
            </a:xfrm>
            <a:custGeom>
              <a:avLst/>
              <a:gdLst/>
              <a:ahLst/>
              <a:cxnLst/>
              <a:rect l="l" t="t" r="r" b="b"/>
              <a:pathLst>
                <a:path w="735" h="902" fill="none" extrusionOk="0">
                  <a:moveTo>
                    <a:pt x="634" y="301"/>
                  </a:moveTo>
                  <a:cubicBezTo>
                    <a:pt x="734" y="535"/>
                    <a:pt x="701" y="768"/>
                    <a:pt x="567" y="835"/>
                  </a:cubicBezTo>
                  <a:cubicBezTo>
                    <a:pt x="401" y="902"/>
                    <a:pt x="200" y="768"/>
                    <a:pt x="100" y="568"/>
                  </a:cubicBezTo>
                  <a:cubicBezTo>
                    <a:pt x="0" y="368"/>
                    <a:pt x="34" y="134"/>
                    <a:pt x="200" y="68"/>
                  </a:cubicBezTo>
                  <a:cubicBezTo>
                    <a:pt x="334" y="1"/>
                    <a:pt x="534" y="101"/>
                    <a:pt x="634" y="301"/>
                  </a:cubicBezTo>
                  <a:close/>
                </a:path>
              </a:pathLst>
            </a:custGeom>
            <a:noFill/>
            <a:ln w="8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69"/>
            <p:cNvSpPr/>
            <p:nvPr/>
          </p:nvSpPr>
          <p:spPr>
            <a:xfrm>
              <a:off x="5528390" y="4047619"/>
              <a:ext cx="29645" cy="68283"/>
            </a:xfrm>
            <a:custGeom>
              <a:avLst/>
              <a:gdLst/>
              <a:ahLst/>
              <a:cxnLst/>
              <a:rect l="l" t="t" r="r" b="b"/>
              <a:pathLst>
                <a:path w="768" h="1769" fill="none" extrusionOk="0">
                  <a:moveTo>
                    <a:pt x="67" y="101"/>
                  </a:moveTo>
                  <a:lnTo>
                    <a:pt x="101" y="67"/>
                  </a:lnTo>
                  <a:cubicBezTo>
                    <a:pt x="201" y="1"/>
                    <a:pt x="334" y="34"/>
                    <a:pt x="367" y="134"/>
                  </a:cubicBezTo>
                  <a:lnTo>
                    <a:pt x="768" y="1535"/>
                  </a:lnTo>
                  <a:cubicBezTo>
                    <a:pt x="768" y="1602"/>
                    <a:pt x="768" y="1669"/>
                    <a:pt x="701" y="1702"/>
                  </a:cubicBezTo>
                  <a:lnTo>
                    <a:pt x="701" y="1702"/>
                  </a:lnTo>
                  <a:cubicBezTo>
                    <a:pt x="601" y="1769"/>
                    <a:pt x="467" y="1735"/>
                    <a:pt x="434" y="1602"/>
                  </a:cubicBezTo>
                  <a:lnTo>
                    <a:pt x="34" y="268"/>
                  </a:lnTo>
                  <a:cubicBezTo>
                    <a:pt x="0" y="201"/>
                    <a:pt x="34" y="134"/>
                    <a:pt x="67" y="101"/>
                  </a:cubicBezTo>
                  <a:close/>
                </a:path>
              </a:pathLst>
            </a:custGeom>
            <a:noFill/>
            <a:ln w="167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69"/>
            <p:cNvSpPr/>
            <p:nvPr/>
          </p:nvSpPr>
          <p:spPr>
            <a:xfrm>
              <a:off x="5550276" y="4122310"/>
              <a:ext cx="29645" cy="69557"/>
            </a:xfrm>
            <a:custGeom>
              <a:avLst/>
              <a:gdLst/>
              <a:ahLst/>
              <a:cxnLst/>
              <a:rect l="l" t="t" r="r" b="b"/>
              <a:pathLst>
                <a:path w="768" h="1802" fill="none" extrusionOk="0">
                  <a:moveTo>
                    <a:pt x="101" y="100"/>
                  </a:moveTo>
                  <a:lnTo>
                    <a:pt x="101" y="100"/>
                  </a:lnTo>
                  <a:cubicBezTo>
                    <a:pt x="201" y="0"/>
                    <a:pt x="334" y="67"/>
                    <a:pt x="367" y="167"/>
                  </a:cubicBezTo>
                  <a:lnTo>
                    <a:pt x="768" y="1535"/>
                  </a:lnTo>
                  <a:cubicBezTo>
                    <a:pt x="768" y="1602"/>
                    <a:pt x="768" y="1668"/>
                    <a:pt x="701" y="1702"/>
                  </a:cubicBezTo>
                  <a:lnTo>
                    <a:pt x="701" y="1702"/>
                  </a:lnTo>
                  <a:cubicBezTo>
                    <a:pt x="601" y="1802"/>
                    <a:pt x="468" y="1735"/>
                    <a:pt x="434" y="1635"/>
                  </a:cubicBezTo>
                  <a:lnTo>
                    <a:pt x="34" y="267"/>
                  </a:lnTo>
                  <a:cubicBezTo>
                    <a:pt x="1" y="201"/>
                    <a:pt x="34" y="134"/>
                    <a:pt x="101" y="100"/>
                  </a:cubicBezTo>
                  <a:close/>
                </a:path>
              </a:pathLst>
            </a:custGeom>
            <a:noFill/>
            <a:ln w="167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69"/>
            <p:cNvSpPr/>
            <p:nvPr/>
          </p:nvSpPr>
          <p:spPr>
            <a:xfrm>
              <a:off x="5359708" y="4051479"/>
              <a:ext cx="1304371" cy="920726"/>
            </a:xfrm>
            <a:custGeom>
              <a:avLst/>
              <a:gdLst/>
              <a:ahLst/>
              <a:cxnLst/>
              <a:rect l="l" t="t" r="r" b="b"/>
              <a:pathLst>
                <a:path w="33792" h="23853" extrusionOk="0">
                  <a:moveTo>
                    <a:pt x="24685" y="1"/>
                  </a:moveTo>
                  <a:cubicBezTo>
                    <a:pt x="24618" y="101"/>
                    <a:pt x="19848" y="8507"/>
                    <a:pt x="18747" y="12743"/>
                  </a:cubicBezTo>
                  <a:cubicBezTo>
                    <a:pt x="18543" y="13525"/>
                    <a:pt x="18255" y="13829"/>
                    <a:pt x="17855" y="13829"/>
                  </a:cubicBezTo>
                  <a:cubicBezTo>
                    <a:pt x="17538" y="13829"/>
                    <a:pt x="17151" y="13638"/>
                    <a:pt x="16679" y="13344"/>
                  </a:cubicBezTo>
                  <a:lnTo>
                    <a:pt x="8473" y="7206"/>
                  </a:lnTo>
                  <a:cubicBezTo>
                    <a:pt x="8473" y="7206"/>
                    <a:pt x="8340" y="6505"/>
                    <a:pt x="8173" y="5905"/>
                  </a:cubicBezTo>
                  <a:cubicBezTo>
                    <a:pt x="7806" y="4838"/>
                    <a:pt x="5772" y="2836"/>
                    <a:pt x="5771" y="2836"/>
                  </a:cubicBezTo>
                  <a:lnTo>
                    <a:pt x="5771" y="2836"/>
                  </a:lnTo>
                  <a:lnTo>
                    <a:pt x="6772" y="5638"/>
                  </a:lnTo>
                  <a:cubicBezTo>
                    <a:pt x="6787" y="5683"/>
                    <a:pt x="6776" y="5703"/>
                    <a:pt x="6745" y="5703"/>
                  </a:cubicBezTo>
                  <a:cubicBezTo>
                    <a:pt x="6493" y="5703"/>
                    <a:pt x="4915" y="4415"/>
                    <a:pt x="4471" y="3970"/>
                  </a:cubicBezTo>
                  <a:cubicBezTo>
                    <a:pt x="4011" y="3511"/>
                    <a:pt x="2455" y="1600"/>
                    <a:pt x="1991" y="1600"/>
                  </a:cubicBezTo>
                  <a:cubicBezTo>
                    <a:pt x="1984" y="1600"/>
                    <a:pt x="1976" y="1601"/>
                    <a:pt x="1969" y="1602"/>
                  </a:cubicBezTo>
                  <a:cubicBezTo>
                    <a:pt x="1568" y="1669"/>
                    <a:pt x="3937" y="5038"/>
                    <a:pt x="3837" y="5104"/>
                  </a:cubicBezTo>
                  <a:cubicBezTo>
                    <a:pt x="3833" y="5108"/>
                    <a:pt x="3827" y="5110"/>
                    <a:pt x="3819" y="5110"/>
                  </a:cubicBezTo>
                  <a:cubicBezTo>
                    <a:pt x="3627" y="5110"/>
                    <a:pt x="2336" y="4004"/>
                    <a:pt x="2336" y="4004"/>
                  </a:cubicBezTo>
                  <a:cubicBezTo>
                    <a:pt x="2278" y="3975"/>
                    <a:pt x="992" y="2993"/>
                    <a:pt x="607" y="2993"/>
                  </a:cubicBezTo>
                  <a:cubicBezTo>
                    <a:pt x="548" y="2993"/>
                    <a:pt x="510" y="3016"/>
                    <a:pt x="501" y="3070"/>
                  </a:cubicBezTo>
                  <a:cubicBezTo>
                    <a:pt x="441" y="3463"/>
                    <a:pt x="3338" y="5992"/>
                    <a:pt x="3337" y="5992"/>
                  </a:cubicBezTo>
                  <a:cubicBezTo>
                    <a:pt x="3337" y="5992"/>
                    <a:pt x="3305" y="5964"/>
                    <a:pt x="3236" y="5905"/>
                  </a:cubicBezTo>
                  <a:cubicBezTo>
                    <a:pt x="3176" y="5875"/>
                    <a:pt x="860" y="3699"/>
                    <a:pt x="284" y="3699"/>
                  </a:cubicBezTo>
                  <a:cubicBezTo>
                    <a:pt x="226" y="3699"/>
                    <a:pt x="186" y="3721"/>
                    <a:pt x="167" y="3770"/>
                  </a:cubicBezTo>
                  <a:cubicBezTo>
                    <a:pt x="1" y="4104"/>
                    <a:pt x="2569" y="6439"/>
                    <a:pt x="2603" y="6605"/>
                  </a:cubicBezTo>
                  <a:cubicBezTo>
                    <a:pt x="2604" y="6609"/>
                    <a:pt x="2605" y="6611"/>
                    <a:pt x="2603" y="6611"/>
                  </a:cubicBezTo>
                  <a:cubicBezTo>
                    <a:pt x="2559" y="6611"/>
                    <a:pt x="983" y="4874"/>
                    <a:pt x="560" y="4874"/>
                  </a:cubicBezTo>
                  <a:cubicBezTo>
                    <a:pt x="515" y="4874"/>
                    <a:pt x="483" y="4894"/>
                    <a:pt x="468" y="4938"/>
                  </a:cubicBezTo>
                  <a:cubicBezTo>
                    <a:pt x="368" y="5104"/>
                    <a:pt x="1368" y="6239"/>
                    <a:pt x="1735" y="6605"/>
                  </a:cubicBezTo>
                  <a:cubicBezTo>
                    <a:pt x="2369" y="7173"/>
                    <a:pt x="13243" y="17313"/>
                    <a:pt x="18747" y="22784"/>
                  </a:cubicBezTo>
                  <a:cubicBezTo>
                    <a:pt x="19434" y="23486"/>
                    <a:pt x="20551" y="23852"/>
                    <a:pt x="21651" y="23852"/>
                  </a:cubicBezTo>
                  <a:cubicBezTo>
                    <a:pt x="22904" y="23852"/>
                    <a:pt x="24135" y="23378"/>
                    <a:pt x="24685" y="22383"/>
                  </a:cubicBezTo>
                  <a:lnTo>
                    <a:pt x="33791" y="7339"/>
                  </a:lnTo>
                  <a:lnTo>
                    <a:pt x="24685" y="1"/>
                  </a:lnTo>
                  <a:close/>
                </a:path>
              </a:pathLst>
            </a:custGeom>
            <a:solidFill>
              <a:srgbClr val="F29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69"/>
            <p:cNvSpPr/>
            <p:nvPr/>
          </p:nvSpPr>
          <p:spPr>
            <a:xfrm>
              <a:off x="5847728" y="3562185"/>
              <a:ext cx="1051966" cy="1463172"/>
            </a:xfrm>
            <a:custGeom>
              <a:avLst/>
              <a:gdLst/>
              <a:ahLst/>
              <a:cxnLst/>
              <a:rect l="l" t="t" r="r" b="b"/>
              <a:pathLst>
                <a:path w="27253" h="37906" extrusionOk="0">
                  <a:moveTo>
                    <a:pt x="19639" y="0"/>
                  </a:moveTo>
                  <a:cubicBezTo>
                    <a:pt x="16250" y="0"/>
                    <a:pt x="14444" y="5238"/>
                    <a:pt x="14444" y="5238"/>
                  </a:cubicBezTo>
                  <a:lnTo>
                    <a:pt x="4770" y="25853"/>
                  </a:lnTo>
                  <a:lnTo>
                    <a:pt x="2902" y="24719"/>
                  </a:lnTo>
                  <a:lnTo>
                    <a:pt x="0" y="33925"/>
                  </a:lnTo>
                  <a:lnTo>
                    <a:pt x="3236" y="35860"/>
                  </a:lnTo>
                  <a:cubicBezTo>
                    <a:pt x="4562" y="37244"/>
                    <a:pt x="6725" y="37906"/>
                    <a:pt x="8949" y="37906"/>
                  </a:cubicBezTo>
                  <a:cubicBezTo>
                    <a:pt x="11869" y="37906"/>
                    <a:pt x="14896" y="36766"/>
                    <a:pt x="16278" y="34626"/>
                  </a:cubicBezTo>
                  <a:cubicBezTo>
                    <a:pt x="27086" y="18147"/>
                    <a:pt x="27253" y="4337"/>
                    <a:pt x="22049" y="835"/>
                  </a:cubicBezTo>
                  <a:cubicBezTo>
                    <a:pt x="21174" y="243"/>
                    <a:pt x="20370" y="0"/>
                    <a:pt x="19639"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69"/>
            <p:cNvSpPr/>
            <p:nvPr/>
          </p:nvSpPr>
          <p:spPr>
            <a:xfrm>
              <a:off x="5847728" y="4516300"/>
              <a:ext cx="221487" cy="455866"/>
            </a:xfrm>
            <a:custGeom>
              <a:avLst/>
              <a:gdLst/>
              <a:ahLst/>
              <a:cxnLst/>
              <a:rect l="l" t="t" r="r" b="b"/>
              <a:pathLst>
                <a:path w="5738" h="11810" extrusionOk="0">
                  <a:moveTo>
                    <a:pt x="2902" y="1"/>
                  </a:moveTo>
                  <a:lnTo>
                    <a:pt x="0" y="9207"/>
                  </a:lnTo>
                  <a:lnTo>
                    <a:pt x="4303" y="11809"/>
                  </a:lnTo>
                  <a:cubicBezTo>
                    <a:pt x="4303" y="11809"/>
                    <a:pt x="5737" y="1468"/>
                    <a:pt x="5737" y="1202"/>
                  </a:cubicBezTo>
                  <a:lnTo>
                    <a:pt x="290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3" name="Google Shape;1483;p69"/>
          <p:cNvGrpSpPr/>
          <p:nvPr/>
        </p:nvGrpSpPr>
        <p:grpSpPr>
          <a:xfrm flipH="1">
            <a:off x="2487038" y="2694554"/>
            <a:ext cx="941973" cy="887961"/>
            <a:chOff x="2822738" y="410754"/>
            <a:chExt cx="941973" cy="887961"/>
          </a:xfrm>
        </p:grpSpPr>
        <p:grpSp>
          <p:nvGrpSpPr>
            <p:cNvPr id="1484" name="Google Shape;1484;p69"/>
            <p:cNvGrpSpPr/>
            <p:nvPr/>
          </p:nvGrpSpPr>
          <p:grpSpPr>
            <a:xfrm>
              <a:off x="2822738" y="410754"/>
              <a:ext cx="941973" cy="887961"/>
              <a:chOff x="4450850" y="586700"/>
              <a:chExt cx="668825" cy="630475"/>
            </a:xfrm>
          </p:grpSpPr>
          <p:sp>
            <p:nvSpPr>
              <p:cNvPr id="1485" name="Google Shape;1485;p69"/>
              <p:cNvSpPr/>
              <p:nvPr/>
            </p:nvSpPr>
            <p:spPr>
              <a:xfrm>
                <a:off x="4489200" y="586700"/>
                <a:ext cx="630475" cy="630475"/>
              </a:xfrm>
              <a:custGeom>
                <a:avLst/>
                <a:gdLst/>
                <a:ahLst/>
                <a:cxnLst/>
                <a:rect l="l" t="t" r="r" b="b"/>
                <a:pathLst>
                  <a:path w="25219" h="25219" extrusionOk="0">
                    <a:moveTo>
                      <a:pt x="12610" y="0"/>
                    </a:moveTo>
                    <a:cubicBezTo>
                      <a:pt x="6572" y="0"/>
                      <a:pt x="1535" y="4203"/>
                      <a:pt x="301" y="9874"/>
                    </a:cubicBezTo>
                    <a:cubicBezTo>
                      <a:pt x="301" y="9874"/>
                      <a:pt x="268" y="9907"/>
                      <a:pt x="268" y="9941"/>
                    </a:cubicBezTo>
                    <a:cubicBezTo>
                      <a:pt x="268" y="10007"/>
                      <a:pt x="234" y="10108"/>
                      <a:pt x="234" y="10174"/>
                    </a:cubicBezTo>
                    <a:cubicBezTo>
                      <a:pt x="201" y="10374"/>
                      <a:pt x="168" y="10541"/>
                      <a:pt x="134" y="10741"/>
                    </a:cubicBezTo>
                    <a:cubicBezTo>
                      <a:pt x="134" y="10808"/>
                      <a:pt x="101" y="10908"/>
                      <a:pt x="101" y="11008"/>
                    </a:cubicBezTo>
                    <a:cubicBezTo>
                      <a:pt x="101" y="11075"/>
                      <a:pt x="68" y="11175"/>
                      <a:pt x="68" y="11275"/>
                    </a:cubicBezTo>
                    <a:cubicBezTo>
                      <a:pt x="34" y="11408"/>
                      <a:pt x="34" y="11575"/>
                      <a:pt x="34" y="11742"/>
                    </a:cubicBezTo>
                    <a:cubicBezTo>
                      <a:pt x="1" y="11909"/>
                      <a:pt x="1" y="12076"/>
                      <a:pt x="1" y="12242"/>
                    </a:cubicBezTo>
                    <a:cubicBezTo>
                      <a:pt x="1" y="12376"/>
                      <a:pt x="1" y="12476"/>
                      <a:pt x="1" y="12609"/>
                    </a:cubicBezTo>
                    <a:cubicBezTo>
                      <a:pt x="1" y="12743"/>
                      <a:pt x="1" y="12910"/>
                      <a:pt x="1" y="13043"/>
                    </a:cubicBezTo>
                    <a:cubicBezTo>
                      <a:pt x="1" y="13110"/>
                      <a:pt x="1" y="13176"/>
                      <a:pt x="1" y="13243"/>
                    </a:cubicBezTo>
                    <a:cubicBezTo>
                      <a:pt x="1" y="13276"/>
                      <a:pt x="1" y="13276"/>
                      <a:pt x="34" y="13310"/>
                    </a:cubicBezTo>
                    <a:cubicBezTo>
                      <a:pt x="34" y="13443"/>
                      <a:pt x="34" y="13543"/>
                      <a:pt x="34" y="13677"/>
                    </a:cubicBezTo>
                    <a:lnTo>
                      <a:pt x="34" y="13710"/>
                    </a:lnTo>
                    <a:cubicBezTo>
                      <a:pt x="68" y="13877"/>
                      <a:pt x="68" y="14044"/>
                      <a:pt x="101" y="14210"/>
                    </a:cubicBezTo>
                    <a:cubicBezTo>
                      <a:pt x="101" y="14210"/>
                      <a:pt x="101" y="14210"/>
                      <a:pt x="101" y="14244"/>
                    </a:cubicBezTo>
                    <a:cubicBezTo>
                      <a:pt x="134" y="14377"/>
                      <a:pt x="134" y="14544"/>
                      <a:pt x="168" y="14677"/>
                    </a:cubicBezTo>
                    <a:cubicBezTo>
                      <a:pt x="168" y="14711"/>
                      <a:pt x="201" y="14778"/>
                      <a:pt x="201" y="14844"/>
                    </a:cubicBezTo>
                    <a:cubicBezTo>
                      <a:pt x="234" y="15011"/>
                      <a:pt x="268" y="15144"/>
                      <a:pt x="268" y="15278"/>
                    </a:cubicBezTo>
                    <a:cubicBezTo>
                      <a:pt x="334" y="15445"/>
                      <a:pt x="368" y="15645"/>
                      <a:pt x="401" y="15812"/>
                    </a:cubicBezTo>
                    <a:cubicBezTo>
                      <a:pt x="501" y="16145"/>
                      <a:pt x="601" y="16479"/>
                      <a:pt x="735" y="16812"/>
                    </a:cubicBezTo>
                    <a:lnTo>
                      <a:pt x="701" y="16812"/>
                    </a:lnTo>
                    <a:cubicBezTo>
                      <a:pt x="1669" y="19481"/>
                      <a:pt x="3470" y="21749"/>
                      <a:pt x="5838" y="23250"/>
                    </a:cubicBezTo>
                    <a:cubicBezTo>
                      <a:pt x="6939" y="23951"/>
                      <a:pt x="8140" y="24485"/>
                      <a:pt x="9441" y="24818"/>
                    </a:cubicBezTo>
                    <a:lnTo>
                      <a:pt x="9474" y="24818"/>
                    </a:lnTo>
                    <a:cubicBezTo>
                      <a:pt x="9708" y="24885"/>
                      <a:pt x="9975" y="24952"/>
                      <a:pt x="10242" y="24985"/>
                    </a:cubicBezTo>
                    <a:cubicBezTo>
                      <a:pt x="10408" y="25018"/>
                      <a:pt x="10542" y="25052"/>
                      <a:pt x="10675" y="25085"/>
                    </a:cubicBezTo>
                    <a:cubicBezTo>
                      <a:pt x="10809" y="25085"/>
                      <a:pt x="10909" y="25118"/>
                      <a:pt x="11009" y="25118"/>
                    </a:cubicBezTo>
                    <a:cubicBezTo>
                      <a:pt x="11075" y="25118"/>
                      <a:pt x="11176" y="25118"/>
                      <a:pt x="11242" y="25152"/>
                    </a:cubicBezTo>
                    <a:cubicBezTo>
                      <a:pt x="11376" y="25152"/>
                      <a:pt x="11509" y="25185"/>
                      <a:pt x="11643" y="25185"/>
                    </a:cubicBezTo>
                    <a:lnTo>
                      <a:pt x="11976" y="25185"/>
                    </a:lnTo>
                    <a:cubicBezTo>
                      <a:pt x="12043" y="25218"/>
                      <a:pt x="12143" y="25218"/>
                      <a:pt x="12243" y="25218"/>
                    </a:cubicBezTo>
                    <a:lnTo>
                      <a:pt x="12610" y="25218"/>
                    </a:lnTo>
                    <a:cubicBezTo>
                      <a:pt x="19582" y="25218"/>
                      <a:pt x="25219" y="19581"/>
                      <a:pt x="25219" y="12609"/>
                    </a:cubicBezTo>
                    <a:cubicBezTo>
                      <a:pt x="25219" y="12476"/>
                      <a:pt x="25219" y="12376"/>
                      <a:pt x="25219" y="12242"/>
                    </a:cubicBezTo>
                    <a:cubicBezTo>
                      <a:pt x="25219" y="12076"/>
                      <a:pt x="25219" y="11909"/>
                      <a:pt x="25186" y="11742"/>
                    </a:cubicBezTo>
                    <a:cubicBezTo>
                      <a:pt x="25186" y="11575"/>
                      <a:pt x="25186" y="11408"/>
                      <a:pt x="25152" y="11275"/>
                    </a:cubicBezTo>
                    <a:cubicBezTo>
                      <a:pt x="25152" y="11175"/>
                      <a:pt x="25119" y="11075"/>
                      <a:pt x="25119" y="11008"/>
                    </a:cubicBezTo>
                    <a:cubicBezTo>
                      <a:pt x="25119" y="10908"/>
                      <a:pt x="25085" y="10808"/>
                      <a:pt x="25085" y="10741"/>
                    </a:cubicBezTo>
                    <a:cubicBezTo>
                      <a:pt x="25052" y="10541"/>
                      <a:pt x="25019" y="10374"/>
                      <a:pt x="24985" y="10174"/>
                    </a:cubicBezTo>
                    <a:cubicBezTo>
                      <a:pt x="24985" y="10108"/>
                      <a:pt x="24952" y="10007"/>
                      <a:pt x="24952" y="9941"/>
                    </a:cubicBezTo>
                    <a:cubicBezTo>
                      <a:pt x="24952" y="9907"/>
                      <a:pt x="24919" y="9874"/>
                      <a:pt x="24919" y="9874"/>
                    </a:cubicBezTo>
                    <a:cubicBezTo>
                      <a:pt x="23684" y="4203"/>
                      <a:pt x="18648" y="0"/>
                      <a:pt x="12610" y="0"/>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9"/>
              <p:cNvSpPr/>
              <p:nvPr/>
            </p:nvSpPr>
            <p:spPr>
              <a:xfrm>
                <a:off x="4450850" y="833550"/>
                <a:ext cx="668825" cy="383625"/>
              </a:xfrm>
              <a:custGeom>
                <a:avLst/>
                <a:gdLst/>
                <a:ahLst/>
                <a:cxnLst/>
                <a:rect l="l" t="t" r="r" b="b"/>
                <a:pathLst>
                  <a:path w="26753" h="15345" extrusionOk="0">
                    <a:moveTo>
                      <a:pt x="1835" y="0"/>
                    </a:moveTo>
                    <a:cubicBezTo>
                      <a:pt x="1835" y="0"/>
                      <a:pt x="1802" y="33"/>
                      <a:pt x="1802" y="67"/>
                    </a:cubicBezTo>
                    <a:cubicBezTo>
                      <a:pt x="1802" y="133"/>
                      <a:pt x="1768" y="234"/>
                      <a:pt x="1768" y="300"/>
                    </a:cubicBezTo>
                    <a:cubicBezTo>
                      <a:pt x="1735" y="500"/>
                      <a:pt x="1702" y="667"/>
                      <a:pt x="1668" y="867"/>
                    </a:cubicBezTo>
                    <a:cubicBezTo>
                      <a:pt x="1668" y="934"/>
                      <a:pt x="1635" y="1034"/>
                      <a:pt x="1635" y="1134"/>
                    </a:cubicBezTo>
                    <a:cubicBezTo>
                      <a:pt x="1635" y="1201"/>
                      <a:pt x="1602" y="1301"/>
                      <a:pt x="1602" y="1401"/>
                    </a:cubicBezTo>
                    <a:cubicBezTo>
                      <a:pt x="1568" y="1534"/>
                      <a:pt x="1568" y="1701"/>
                      <a:pt x="1568" y="1868"/>
                    </a:cubicBezTo>
                    <a:cubicBezTo>
                      <a:pt x="1535" y="2035"/>
                      <a:pt x="1535" y="2202"/>
                      <a:pt x="1535" y="2368"/>
                    </a:cubicBezTo>
                    <a:cubicBezTo>
                      <a:pt x="1535" y="2502"/>
                      <a:pt x="1535" y="2602"/>
                      <a:pt x="1535" y="2735"/>
                    </a:cubicBezTo>
                    <a:cubicBezTo>
                      <a:pt x="1535" y="2869"/>
                      <a:pt x="1535" y="3036"/>
                      <a:pt x="1535" y="3169"/>
                    </a:cubicBezTo>
                    <a:cubicBezTo>
                      <a:pt x="1535" y="3236"/>
                      <a:pt x="1535" y="3302"/>
                      <a:pt x="1535" y="3369"/>
                    </a:cubicBezTo>
                    <a:cubicBezTo>
                      <a:pt x="1535" y="3402"/>
                      <a:pt x="1535" y="3402"/>
                      <a:pt x="1535" y="3436"/>
                    </a:cubicBezTo>
                    <a:cubicBezTo>
                      <a:pt x="1568" y="3569"/>
                      <a:pt x="1568" y="3669"/>
                      <a:pt x="1568" y="3803"/>
                    </a:cubicBezTo>
                    <a:lnTo>
                      <a:pt x="1568" y="3836"/>
                    </a:lnTo>
                    <a:cubicBezTo>
                      <a:pt x="1602" y="4003"/>
                      <a:pt x="1602" y="4170"/>
                      <a:pt x="1635" y="4336"/>
                    </a:cubicBezTo>
                    <a:cubicBezTo>
                      <a:pt x="1635" y="4336"/>
                      <a:pt x="1635" y="4336"/>
                      <a:pt x="1635" y="4370"/>
                    </a:cubicBezTo>
                    <a:cubicBezTo>
                      <a:pt x="1668" y="4503"/>
                      <a:pt x="1668" y="4670"/>
                      <a:pt x="1702" y="4803"/>
                    </a:cubicBezTo>
                    <a:cubicBezTo>
                      <a:pt x="1702" y="4837"/>
                      <a:pt x="1702" y="4904"/>
                      <a:pt x="1735" y="4970"/>
                    </a:cubicBezTo>
                    <a:cubicBezTo>
                      <a:pt x="1768" y="5137"/>
                      <a:pt x="1802" y="5270"/>
                      <a:pt x="1802" y="5404"/>
                    </a:cubicBezTo>
                    <a:cubicBezTo>
                      <a:pt x="1868" y="5571"/>
                      <a:pt x="1902" y="5771"/>
                      <a:pt x="1935" y="5938"/>
                    </a:cubicBezTo>
                    <a:cubicBezTo>
                      <a:pt x="2035" y="6271"/>
                      <a:pt x="2135" y="6605"/>
                      <a:pt x="2235" y="6938"/>
                    </a:cubicBezTo>
                    <a:lnTo>
                      <a:pt x="0" y="15344"/>
                    </a:lnTo>
                    <a:lnTo>
                      <a:pt x="7372" y="13376"/>
                    </a:lnTo>
                    <a:cubicBezTo>
                      <a:pt x="8473" y="14077"/>
                      <a:pt x="9674" y="14611"/>
                      <a:pt x="10975" y="14944"/>
                    </a:cubicBezTo>
                    <a:lnTo>
                      <a:pt x="11008" y="14944"/>
                    </a:lnTo>
                    <a:cubicBezTo>
                      <a:pt x="11242" y="15011"/>
                      <a:pt x="11509" y="15078"/>
                      <a:pt x="11776" y="15111"/>
                    </a:cubicBezTo>
                    <a:cubicBezTo>
                      <a:pt x="11942" y="15144"/>
                      <a:pt x="12076" y="15178"/>
                      <a:pt x="12209" y="15211"/>
                    </a:cubicBezTo>
                    <a:cubicBezTo>
                      <a:pt x="12343" y="15211"/>
                      <a:pt x="12443" y="15244"/>
                      <a:pt x="12543" y="15244"/>
                    </a:cubicBezTo>
                    <a:cubicBezTo>
                      <a:pt x="12609" y="15244"/>
                      <a:pt x="12710" y="15244"/>
                      <a:pt x="12776" y="15278"/>
                    </a:cubicBezTo>
                    <a:cubicBezTo>
                      <a:pt x="12910" y="15278"/>
                      <a:pt x="13043" y="15311"/>
                      <a:pt x="13177" y="15311"/>
                    </a:cubicBezTo>
                    <a:lnTo>
                      <a:pt x="13510" y="15311"/>
                    </a:lnTo>
                    <a:cubicBezTo>
                      <a:pt x="13577" y="15344"/>
                      <a:pt x="13677" y="15344"/>
                      <a:pt x="13777" y="15344"/>
                    </a:cubicBezTo>
                    <a:lnTo>
                      <a:pt x="14144" y="15344"/>
                    </a:lnTo>
                    <a:cubicBezTo>
                      <a:pt x="21116" y="15344"/>
                      <a:pt x="26753" y="9707"/>
                      <a:pt x="26753" y="2735"/>
                    </a:cubicBezTo>
                    <a:cubicBezTo>
                      <a:pt x="26753" y="2602"/>
                      <a:pt x="26753" y="2502"/>
                      <a:pt x="26753" y="2368"/>
                    </a:cubicBezTo>
                    <a:cubicBezTo>
                      <a:pt x="26753" y="2202"/>
                      <a:pt x="26753" y="2035"/>
                      <a:pt x="26720" y="1868"/>
                    </a:cubicBezTo>
                    <a:cubicBezTo>
                      <a:pt x="26720" y="1701"/>
                      <a:pt x="26720" y="1534"/>
                      <a:pt x="26686" y="1401"/>
                    </a:cubicBezTo>
                    <a:cubicBezTo>
                      <a:pt x="26686" y="1301"/>
                      <a:pt x="26653" y="1201"/>
                      <a:pt x="26653" y="1134"/>
                    </a:cubicBezTo>
                    <a:cubicBezTo>
                      <a:pt x="26653" y="1034"/>
                      <a:pt x="26619" y="934"/>
                      <a:pt x="26619" y="867"/>
                    </a:cubicBezTo>
                    <a:cubicBezTo>
                      <a:pt x="26586" y="667"/>
                      <a:pt x="26553" y="500"/>
                      <a:pt x="26519" y="300"/>
                    </a:cubicBezTo>
                    <a:cubicBezTo>
                      <a:pt x="26519" y="234"/>
                      <a:pt x="26486" y="133"/>
                      <a:pt x="26486" y="67"/>
                    </a:cubicBezTo>
                    <a:cubicBezTo>
                      <a:pt x="26486" y="33"/>
                      <a:pt x="26453" y="0"/>
                      <a:pt x="26453" y="0"/>
                    </a:cubicBezTo>
                    <a:cubicBezTo>
                      <a:pt x="25218" y="5637"/>
                      <a:pt x="20182" y="9874"/>
                      <a:pt x="14144" y="9874"/>
                    </a:cubicBezTo>
                    <a:cubicBezTo>
                      <a:pt x="8106" y="9874"/>
                      <a:pt x="3069" y="5637"/>
                      <a:pt x="1835" y="0"/>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7" name="Google Shape;1487;p69"/>
            <p:cNvGrpSpPr/>
            <p:nvPr/>
          </p:nvGrpSpPr>
          <p:grpSpPr>
            <a:xfrm>
              <a:off x="3023702" y="575434"/>
              <a:ext cx="578780" cy="546174"/>
              <a:chOff x="3868025" y="3027475"/>
              <a:chExt cx="232825" cy="219700"/>
            </a:xfrm>
          </p:grpSpPr>
          <p:sp>
            <p:nvSpPr>
              <p:cNvPr id="1488" name="Google Shape;1488;p69"/>
              <p:cNvSpPr/>
              <p:nvPr/>
            </p:nvSpPr>
            <p:spPr>
              <a:xfrm>
                <a:off x="4004975" y="3137000"/>
                <a:ext cx="13700" cy="13725"/>
              </a:xfrm>
              <a:custGeom>
                <a:avLst/>
                <a:gdLst/>
                <a:ahLst/>
                <a:cxnLst/>
                <a:rect l="l" t="t" r="r" b="b"/>
                <a:pathLst>
                  <a:path w="548" h="549" extrusionOk="0">
                    <a:moveTo>
                      <a:pt x="0" y="1"/>
                    </a:moveTo>
                    <a:lnTo>
                      <a:pt x="0" y="549"/>
                    </a:lnTo>
                    <a:lnTo>
                      <a:pt x="548" y="549"/>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9"/>
              <p:cNvSpPr/>
              <p:nvPr/>
            </p:nvSpPr>
            <p:spPr>
              <a:xfrm>
                <a:off x="4032350" y="3137000"/>
                <a:ext cx="13725" cy="13725"/>
              </a:xfrm>
              <a:custGeom>
                <a:avLst/>
                <a:gdLst/>
                <a:ahLst/>
                <a:cxnLst/>
                <a:rect l="l" t="t" r="r" b="b"/>
                <a:pathLst>
                  <a:path w="549" h="549" extrusionOk="0">
                    <a:moveTo>
                      <a:pt x="1" y="1"/>
                    </a:moveTo>
                    <a:lnTo>
                      <a:pt x="1" y="549"/>
                    </a:lnTo>
                    <a:lnTo>
                      <a:pt x="548" y="549"/>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9"/>
              <p:cNvSpPr/>
              <p:nvPr/>
            </p:nvSpPr>
            <p:spPr>
              <a:xfrm>
                <a:off x="4059750" y="3137000"/>
                <a:ext cx="13700" cy="13725"/>
              </a:xfrm>
              <a:custGeom>
                <a:avLst/>
                <a:gdLst/>
                <a:ahLst/>
                <a:cxnLst/>
                <a:rect l="l" t="t" r="r" b="b"/>
                <a:pathLst>
                  <a:path w="548" h="549" extrusionOk="0">
                    <a:moveTo>
                      <a:pt x="0" y="1"/>
                    </a:moveTo>
                    <a:lnTo>
                      <a:pt x="0" y="549"/>
                    </a:lnTo>
                    <a:lnTo>
                      <a:pt x="548" y="549"/>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9"/>
              <p:cNvSpPr/>
              <p:nvPr/>
            </p:nvSpPr>
            <p:spPr>
              <a:xfrm>
                <a:off x="4004975" y="3164400"/>
                <a:ext cx="13700" cy="13725"/>
              </a:xfrm>
              <a:custGeom>
                <a:avLst/>
                <a:gdLst/>
                <a:ahLst/>
                <a:cxnLst/>
                <a:rect l="l" t="t" r="r" b="b"/>
                <a:pathLst>
                  <a:path w="548" h="549" extrusionOk="0">
                    <a:moveTo>
                      <a:pt x="0" y="0"/>
                    </a:moveTo>
                    <a:lnTo>
                      <a:pt x="0" y="548"/>
                    </a:lnTo>
                    <a:lnTo>
                      <a:pt x="548" y="548"/>
                    </a:lnTo>
                    <a:lnTo>
                      <a:pt x="5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9"/>
              <p:cNvSpPr/>
              <p:nvPr/>
            </p:nvSpPr>
            <p:spPr>
              <a:xfrm>
                <a:off x="4032350" y="3164400"/>
                <a:ext cx="13725" cy="13725"/>
              </a:xfrm>
              <a:custGeom>
                <a:avLst/>
                <a:gdLst/>
                <a:ahLst/>
                <a:cxnLst/>
                <a:rect l="l" t="t" r="r" b="b"/>
                <a:pathLst>
                  <a:path w="549" h="549" extrusionOk="0">
                    <a:moveTo>
                      <a:pt x="1" y="0"/>
                    </a:moveTo>
                    <a:lnTo>
                      <a:pt x="1" y="548"/>
                    </a:lnTo>
                    <a:lnTo>
                      <a:pt x="548" y="548"/>
                    </a:lnTo>
                    <a:lnTo>
                      <a:pt x="5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9"/>
              <p:cNvSpPr/>
              <p:nvPr/>
            </p:nvSpPr>
            <p:spPr>
              <a:xfrm>
                <a:off x="4059750" y="3164400"/>
                <a:ext cx="13700" cy="13725"/>
              </a:xfrm>
              <a:custGeom>
                <a:avLst/>
                <a:gdLst/>
                <a:ahLst/>
                <a:cxnLst/>
                <a:rect l="l" t="t" r="r" b="b"/>
                <a:pathLst>
                  <a:path w="548" h="549" extrusionOk="0">
                    <a:moveTo>
                      <a:pt x="0" y="0"/>
                    </a:moveTo>
                    <a:lnTo>
                      <a:pt x="0" y="548"/>
                    </a:lnTo>
                    <a:lnTo>
                      <a:pt x="548" y="548"/>
                    </a:lnTo>
                    <a:lnTo>
                      <a:pt x="5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9"/>
              <p:cNvSpPr/>
              <p:nvPr/>
            </p:nvSpPr>
            <p:spPr>
              <a:xfrm>
                <a:off x="4004975" y="3192375"/>
                <a:ext cx="13700" cy="13725"/>
              </a:xfrm>
              <a:custGeom>
                <a:avLst/>
                <a:gdLst/>
                <a:ahLst/>
                <a:cxnLst/>
                <a:rect l="l" t="t" r="r" b="b"/>
                <a:pathLst>
                  <a:path w="548" h="549" extrusionOk="0">
                    <a:moveTo>
                      <a:pt x="0" y="1"/>
                    </a:moveTo>
                    <a:lnTo>
                      <a:pt x="0" y="548"/>
                    </a:lnTo>
                    <a:lnTo>
                      <a:pt x="548" y="548"/>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9"/>
              <p:cNvSpPr/>
              <p:nvPr/>
            </p:nvSpPr>
            <p:spPr>
              <a:xfrm>
                <a:off x="4032350" y="3192375"/>
                <a:ext cx="13725" cy="13725"/>
              </a:xfrm>
              <a:custGeom>
                <a:avLst/>
                <a:gdLst/>
                <a:ahLst/>
                <a:cxnLst/>
                <a:rect l="l" t="t" r="r" b="b"/>
                <a:pathLst>
                  <a:path w="549" h="549" extrusionOk="0">
                    <a:moveTo>
                      <a:pt x="1" y="1"/>
                    </a:moveTo>
                    <a:lnTo>
                      <a:pt x="1" y="548"/>
                    </a:lnTo>
                    <a:lnTo>
                      <a:pt x="548" y="548"/>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9"/>
              <p:cNvSpPr/>
              <p:nvPr/>
            </p:nvSpPr>
            <p:spPr>
              <a:xfrm>
                <a:off x="4059750" y="3192375"/>
                <a:ext cx="13700" cy="13725"/>
              </a:xfrm>
              <a:custGeom>
                <a:avLst/>
                <a:gdLst/>
                <a:ahLst/>
                <a:cxnLst/>
                <a:rect l="l" t="t" r="r" b="b"/>
                <a:pathLst>
                  <a:path w="548" h="549" extrusionOk="0">
                    <a:moveTo>
                      <a:pt x="0" y="1"/>
                    </a:moveTo>
                    <a:lnTo>
                      <a:pt x="0" y="548"/>
                    </a:lnTo>
                    <a:lnTo>
                      <a:pt x="548" y="548"/>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9"/>
              <p:cNvSpPr/>
              <p:nvPr/>
            </p:nvSpPr>
            <p:spPr>
              <a:xfrm>
                <a:off x="3868025" y="3027475"/>
                <a:ext cx="232825" cy="219700"/>
              </a:xfrm>
              <a:custGeom>
                <a:avLst/>
                <a:gdLst/>
                <a:ahLst/>
                <a:cxnLst/>
                <a:rect l="l" t="t" r="r" b="b"/>
                <a:pathLst>
                  <a:path w="9313" h="8788" extrusionOk="0">
                    <a:moveTo>
                      <a:pt x="1906" y="548"/>
                    </a:moveTo>
                    <a:cubicBezTo>
                      <a:pt x="2073" y="548"/>
                      <a:pt x="2192" y="667"/>
                      <a:pt x="2192" y="810"/>
                    </a:cubicBezTo>
                    <a:lnTo>
                      <a:pt x="2192" y="1095"/>
                    </a:lnTo>
                    <a:lnTo>
                      <a:pt x="1644" y="1095"/>
                    </a:lnTo>
                    <a:lnTo>
                      <a:pt x="1644" y="810"/>
                    </a:lnTo>
                    <a:cubicBezTo>
                      <a:pt x="1644" y="667"/>
                      <a:pt x="1763" y="548"/>
                      <a:pt x="1906" y="548"/>
                    </a:cubicBezTo>
                    <a:close/>
                    <a:moveTo>
                      <a:pt x="4645" y="548"/>
                    </a:moveTo>
                    <a:cubicBezTo>
                      <a:pt x="4811" y="548"/>
                      <a:pt x="4931" y="667"/>
                      <a:pt x="4931" y="810"/>
                    </a:cubicBezTo>
                    <a:lnTo>
                      <a:pt x="4931" y="1095"/>
                    </a:lnTo>
                    <a:lnTo>
                      <a:pt x="4383" y="1095"/>
                    </a:lnTo>
                    <a:lnTo>
                      <a:pt x="4383" y="810"/>
                    </a:lnTo>
                    <a:cubicBezTo>
                      <a:pt x="4383" y="667"/>
                      <a:pt x="4502" y="548"/>
                      <a:pt x="4645" y="548"/>
                    </a:cubicBezTo>
                    <a:close/>
                    <a:moveTo>
                      <a:pt x="7407" y="548"/>
                    </a:moveTo>
                    <a:cubicBezTo>
                      <a:pt x="7550" y="548"/>
                      <a:pt x="7669" y="667"/>
                      <a:pt x="7669" y="810"/>
                    </a:cubicBezTo>
                    <a:lnTo>
                      <a:pt x="7669" y="1095"/>
                    </a:lnTo>
                    <a:lnTo>
                      <a:pt x="7121" y="1095"/>
                    </a:lnTo>
                    <a:lnTo>
                      <a:pt x="7121" y="810"/>
                    </a:lnTo>
                    <a:cubicBezTo>
                      <a:pt x="7121" y="667"/>
                      <a:pt x="7241" y="548"/>
                      <a:pt x="7407" y="548"/>
                    </a:cubicBezTo>
                    <a:close/>
                    <a:moveTo>
                      <a:pt x="8765" y="1643"/>
                    </a:moveTo>
                    <a:lnTo>
                      <a:pt x="8765" y="2739"/>
                    </a:lnTo>
                    <a:lnTo>
                      <a:pt x="525" y="2739"/>
                    </a:lnTo>
                    <a:lnTo>
                      <a:pt x="525" y="1643"/>
                    </a:lnTo>
                    <a:lnTo>
                      <a:pt x="1096" y="1643"/>
                    </a:lnTo>
                    <a:lnTo>
                      <a:pt x="1096" y="2191"/>
                    </a:lnTo>
                    <a:lnTo>
                      <a:pt x="1644" y="2191"/>
                    </a:lnTo>
                    <a:lnTo>
                      <a:pt x="1644" y="1643"/>
                    </a:lnTo>
                    <a:lnTo>
                      <a:pt x="3835" y="1643"/>
                    </a:lnTo>
                    <a:lnTo>
                      <a:pt x="3835" y="2191"/>
                    </a:lnTo>
                    <a:lnTo>
                      <a:pt x="4383" y="2191"/>
                    </a:lnTo>
                    <a:lnTo>
                      <a:pt x="4383" y="1643"/>
                    </a:lnTo>
                    <a:lnTo>
                      <a:pt x="6574" y="1643"/>
                    </a:lnTo>
                    <a:lnTo>
                      <a:pt x="6574" y="2191"/>
                    </a:lnTo>
                    <a:lnTo>
                      <a:pt x="7121" y="2191"/>
                    </a:lnTo>
                    <a:lnTo>
                      <a:pt x="7121" y="1643"/>
                    </a:lnTo>
                    <a:close/>
                    <a:moveTo>
                      <a:pt x="1906" y="4382"/>
                    </a:moveTo>
                    <a:cubicBezTo>
                      <a:pt x="2263" y="4382"/>
                      <a:pt x="2573" y="4620"/>
                      <a:pt x="2692" y="4930"/>
                    </a:cubicBezTo>
                    <a:lnTo>
                      <a:pt x="2454" y="4930"/>
                    </a:lnTo>
                    <a:cubicBezTo>
                      <a:pt x="2097" y="4930"/>
                      <a:pt x="1787" y="4715"/>
                      <a:pt x="1692" y="4382"/>
                    </a:cubicBezTo>
                    <a:close/>
                    <a:moveTo>
                      <a:pt x="4335" y="4930"/>
                    </a:moveTo>
                    <a:cubicBezTo>
                      <a:pt x="4216" y="5263"/>
                      <a:pt x="3906" y="5477"/>
                      <a:pt x="3549" y="5477"/>
                    </a:cubicBezTo>
                    <a:lnTo>
                      <a:pt x="3335" y="5477"/>
                    </a:lnTo>
                    <a:cubicBezTo>
                      <a:pt x="3430" y="5168"/>
                      <a:pt x="3740" y="4930"/>
                      <a:pt x="4097" y="4930"/>
                    </a:cubicBezTo>
                    <a:close/>
                    <a:moveTo>
                      <a:pt x="3057" y="7143"/>
                    </a:moveTo>
                    <a:cubicBezTo>
                      <a:pt x="3439" y="7143"/>
                      <a:pt x="3773" y="7374"/>
                      <a:pt x="3978" y="7692"/>
                    </a:cubicBezTo>
                    <a:cubicBezTo>
                      <a:pt x="4015" y="7688"/>
                      <a:pt x="4053" y="7685"/>
                      <a:pt x="4089" y="7685"/>
                    </a:cubicBezTo>
                    <a:cubicBezTo>
                      <a:pt x="4451" y="7685"/>
                      <a:pt x="4775" y="7894"/>
                      <a:pt x="4883" y="8240"/>
                    </a:cubicBezTo>
                    <a:lnTo>
                      <a:pt x="1120" y="8240"/>
                    </a:lnTo>
                    <a:cubicBezTo>
                      <a:pt x="1228" y="7894"/>
                      <a:pt x="1572" y="7685"/>
                      <a:pt x="1937" y="7685"/>
                    </a:cubicBezTo>
                    <a:cubicBezTo>
                      <a:pt x="1974" y="7685"/>
                      <a:pt x="2012" y="7688"/>
                      <a:pt x="2049" y="7692"/>
                    </a:cubicBezTo>
                    <a:cubicBezTo>
                      <a:pt x="2253" y="7374"/>
                      <a:pt x="2588" y="7143"/>
                      <a:pt x="2949" y="7143"/>
                    </a:cubicBezTo>
                    <a:cubicBezTo>
                      <a:pt x="2966" y="7143"/>
                      <a:pt x="2984" y="7143"/>
                      <a:pt x="3002" y="7144"/>
                    </a:cubicBezTo>
                    <a:cubicBezTo>
                      <a:pt x="3020" y="7143"/>
                      <a:pt x="3039" y="7143"/>
                      <a:pt x="3057" y="7143"/>
                    </a:cubicBezTo>
                    <a:close/>
                    <a:moveTo>
                      <a:pt x="8765" y="3286"/>
                    </a:moveTo>
                    <a:lnTo>
                      <a:pt x="8765" y="8240"/>
                    </a:lnTo>
                    <a:lnTo>
                      <a:pt x="5454" y="8240"/>
                    </a:lnTo>
                    <a:cubicBezTo>
                      <a:pt x="5335" y="7644"/>
                      <a:pt x="4835" y="7192"/>
                      <a:pt x="4240" y="7144"/>
                    </a:cubicBezTo>
                    <a:cubicBezTo>
                      <a:pt x="3978" y="6859"/>
                      <a:pt x="3645" y="6668"/>
                      <a:pt x="3287" y="6620"/>
                    </a:cubicBezTo>
                    <a:lnTo>
                      <a:pt x="3287" y="6025"/>
                    </a:lnTo>
                    <a:lnTo>
                      <a:pt x="3549" y="6025"/>
                    </a:lnTo>
                    <a:cubicBezTo>
                      <a:pt x="4311" y="6025"/>
                      <a:pt x="4931" y="5430"/>
                      <a:pt x="4931" y="4668"/>
                    </a:cubicBezTo>
                    <a:lnTo>
                      <a:pt x="4931" y="4382"/>
                    </a:lnTo>
                    <a:lnTo>
                      <a:pt x="4097" y="4382"/>
                    </a:lnTo>
                    <a:cubicBezTo>
                      <a:pt x="3764" y="4382"/>
                      <a:pt x="3430" y="4525"/>
                      <a:pt x="3192" y="4739"/>
                    </a:cubicBezTo>
                    <a:cubicBezTo>
                      <a:pt x="3002" y="4215"/>
                      <a:pt x="2501" y="3834"/>
                      <a:pt x="1906" y="3834"/>
                    </a:cubicBezTo>
                    <a:lnTo>
                      <a:pt x="1096" y="3834"/>
                    </a:lnTo>
                    <a:lnTo>
                      <a:pt x="1096" y="4120"/>
                    </a:lnTo>
                    <a:cubicBezTo>
                      <a:pt x="1096" y="4882"/>
                      <a:pt x="1692" y="5477"/>
                      <a:pt x="2454" y="5477"/>
                    </a:cubicBezTo>
                    <a:lnTo>
                      <a:pt x="2740" y="5477"/>
                    </a:lnTo>
                    <a:lnTo>
                      <a:pt x="2740" y="6620"/>
                    </a:lnTo>
                    <a:cubicBezTo>
                      <a:pt x="2359" y="6668"/>
                      <a:pt x="2025" y="6859"/>
                      <a:pt x="1763" y="7144"/>
                    </a:cubicBezTo>
                    <a:cubicBezTo>
                      <a:pt x="1168" y="7192"/>
                      <a:pt x="692" y="7644"/>
                      <a:pt x="572" y="8240"/>
                    </a:cubicBezTo>
                    <a:lnTo>
                      <a:pt x="525" y="8240"/>
                    </a:lnTo>
                    <a:lnTo>
                      <a:pt x="525" y="3286"/>
                    </a:lnTo>
                    <a:close/>
                    <a:moveTo>
                      <a:pt x="1906" y="0"/>
                    </a:moveTo>
                    <a:cubicBezTo>
                      <a:pt x="1454" y="0"/>
                      <a:pt x="1096" y="357"/>
                      <a:pt x="1096" y="810"/>
                    </a:cubicBezTo>
                    <a:lnTo>
                      <a:pt x="1096" y="1095"/>
                    </a:lnTo>
                    <a:lnTo>
                      <a:pt x="1" y="1095"/>
                    </a:lnTo>
                    <a:lnTo>
                      <a:pt x="1" y="8788"/>
                    </a:lnTo>
                    <a:lnTo>
                      <a:pt x="9312" y="8788"/>
                    </a:lnTo>
                    <a:lnTo>
                      <a:pt x="9312" y="1095"/>
                    </a:lnTo>
                    <a:lnTo>
                      <a:pt x="8217" y="1095"/>
                    </a:lnTo>
                    <a:lnTo>
                      <a:pt x="8217" y="810"/>
                    </a:lnTo>
                    <a:cubicBezTo>
                      <a:pt x="8217" y="357"/>
                      <a:pt x="7860" y="0"/>
                      <a:pt x="7407" y="0"/>
                    </a:cubicBezTo>
                    <a:cubicBezTo>
                      <a:pt x="6955" y="0"/>
                      <a:pt x="6574" y="357"/>
                      <a:pt x="6574" y="810"/>
                    </a:cubicBezTo>
                    <a:lnTo>
                      <a:pt x="6574" y="1095"/>
                    </a:lnTo>
                    <a:lnTo>
                      <a:pt x="5478" y="1095"/>
                    </a:lnTo>
                    <a:lnTo>
                      <a:pt x="5478" y="810"/>
                    </a:lnTo>
                    <a:cubicBezTo>
                      <a:pt x="5478" y="357"/>
                      <a:pt x="5121" y="0"/>
                      <a:pt x="4645" y="0"/>
                    </a:cubicBezTo>
                    <a:cubicBezTo>
                      <a:pt x="4192" y="0"/>
                      <a:pt x="3835" y="357"/>
                      <a:pt x="3835" y="810"/>
                    </a:cubicBezTo>
                    <a:lnTo>
                      <a:pt x="3835" y="1095"/>
                    </a:lnTo>
                    <a:lnTo>
                      <a:pt x="2740" y="1095"/>
                    </a:lnTo>
                    <a:lnTo>
                      <a:pt x="2740" y="810"/>
                    </a:lnTo>
                    <a:cubicBezTo>
                      <a:pt x="2740" y="357"/>
                      <a:pt x="2359"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8" name="Google Shape;1498;p69"/>
          <p:cNvGrpSpPr/>
          <p:nvPr/>
        </p:nvGrpSpPr>
        <p:grpSpPr>
          <a:xfrm>
            <a:off x="8145013" y="492200"/>
            <a:ext cx="467875" cy="467850"/>
            <a:chOff x="5425700" y="2807450"/>
            <a:chExt cx="467875" cy="467850"/>
          </a:xfrm>
        </p:grpSpPr>
        <p:sp>
          <p:nvSpPr>
            <p:cNvPr id="1499" name="Google Shape;1499;p69"/>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9"/>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9"/>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9"/>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9"/>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9"/>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9"/>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9"/>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69"/>
          <p:cNvGrpSpPr/>
          <p:nvPr/>
        </p:nvGrpSpPr>
        <p:grpSpPr>
          <a:xfrm>
            <a:off x="713213" y="2778550"/>
            <a:ext cx="467875" cy="467850"/>
            <a:chOff x="5425700" y="2807450"/>
            <a:chExt cx="467875" cy="467850"/>
          </a:xfrm>
        </p:grpSpPr>
        <p:sp>
          <p:nvSpPr>
            <p:cNvPr id="1508" name="Google Shape;1508;p69"/>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9"/>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9"/>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9"/>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9"/>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9"/>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9"/>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9"/>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69"/>
          <p:cNvGrpSpPr/>
          <p:nvPr/>
        </p:nvGrpSpPr>
        <p:grpSpPr>
          <a:xfrm>
            <a:off x="8065175" y="3882192"/>
            <a:ext cx="578775" cy="525200"/>
            <a:chOff x="1698875" y="1584550"/>
            <a:chExt cx="578775" cy="525200"/>
          </a:xfrm>
        </p:grpSpPr>
        <p:sp>
          <p:nvSpPr>
            <p:cNvPr id="1517" name="Google Shape;1517;p69"/>
            <p:cNvSpPr/>
            <p:nvPr/>
          </p:nvSpPr>
          <p:spPr>
            <a:xfrm>
              <a:off x="1698875" y="1584550"/>
              <a:ext cx="578775" cy="394825"/>
            </a:xfrm>
            <a:custGeom>
              <a:avLst/>
              <a:gdLst/>
              <a:ahLst/>
              <a:cxnLst/>
              <a:rect l="l" t="t" r="r" b="b"/>
              <a:pathLst>
                <a:path w="23151" h="15793" extrusionOk="0">
                  <a:moveTo>
                    <a:pt x="18824" y="1"/>
                  </a:moveTo>
                  <a:cubicBezTo>
                    <a:pt x="9978" y="1"/>
                    <a:pt x="2000" y="6135"/>
                    <a:pt x="34" y="15126"/>
                  </a:cubicBezTo>
                  <a:cubicBezTo>
                    <a:pt x="1" y="15192"/>
                    <a:pt x="1" y="15293"/>
                    <a:pt x="1" y="15359"/>
                  </a:cubicBezTo>
                  <a:lnTo>
                    <a:pt x="2136" y="15793"/>
                  </a:lnTo>
                  <a:cubicBezTo>
                    <a:pt x="2136" y="15726"/>
                    <a:pt x="2169" y="15659"/>
                    <a:pt x="2169" y="15593"/>
                  </a:cubicBezTo>
                  <a:cubicBezTo>
                    <a:pt x="3170" y="10989"/>
                    <a:pt x="5938" y="7253"/>
                    <a:pt x="9641" y="4885"/>
                  </a:cubicBezTo>
                  <a:cubicBezTo>
                    <a:pt x="12338" y="3169"/>
                    <a:pt x="15522" y="2191"/>
                    <a:pt x="18848" y="2191"/>
                  </a:cubicBezTo>
                  <a:cubicBezTo>
                    <a:pt x="20047" y="2191"/>
                    <a:pt x="21264" y="2318"/>
                    <a:pt x="22484" y="2583"/>
                  </a:cubicBezTo>
                  <a:cubicBezTo>
                    <a:pt x="22550" y="2583"/>
                    <a:pt x="22584" y="2617"/>
                    <a:pt x="22650" y="2650"/>
                  </a:cubicBezTo>
                  <a:lnTo>
                    <a:pt x="23151" y="515"/>
                  </a:lnTo>
                  <a:cubicBezTo>
                    <a:pt x="23084" y="482"/>
                    <a:pt x="23017" y="482"/>
                    <a:pt x="22951" y="449"/>
                  </a:cubicBezTo>
                  <a:cubicBezTo>
                    <a:pt x="21567" y="146"/>
                    <a:pt x="20185" y="1"/>
                    <a:pt x="18824"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9"/>
            <p:cNvSpPr/>
            <p:nvPr/>
          </p:nvSpPr>
          <p:spPr>
            <a:xfrm>
              <a:off x="1840650" y="1729825"/>
              <a:ext cx="404475" cy="278750"/>
            </a:xfrm>
            <a:custGeom>
              <a:avLst/>
              <a:gdLst/>
              <a:ahLst/>
              <a:cxnLst/>
              <a:rect l="l" t="t" r="r" b="b"/>
              <a:pathLst>
                <a:path w="16179" h="11150" extrusionOk="0">
                  <a:moveTo>
                    <a:pt x="13147" y="0"/>
                  </a:moveTo>
                  <a:cubicBezTo>
                    <a:pt x="6969" y="0"/>
                    <a:pt x="1394" y="4271"/>
                    <a:pt x="34" y="10549"/>
                  </a:cubicBezTo>
                  <a:cubicBezTo>
                    <a:pt x="34" y="10616"/>
                    <a:pt x="34" y="10649"/>
                    <a:pt x="1" y="10716"/>
                  </a:cubicBezTo>
                  <a:lnTo>
                    <a:pt x="2135" y="11149"/>
                  </a:lnTo>
                  <a:cubicBezTo>
                    <a:pt x="2169" y="11116"/>
                    <a:pt x="2169" y="11083"/>
                    <a:pt x="2169" y="11016"/>
                  </a:cubicBezTo>
                  <a:cubicBezTo>
                    <a:pt x="2836" y="8014"/>
                    <a:pt x="4671" y="5512"/>
                    <a:pt x="7072" y="3978"/>
                  </a:cubicBezTo>
                  <a:cubicBezTo>
                    <a:pt x="8859" y="2827"/>
                    <a:pt x="10968" y="2180"/>
                    <a:pt x="13150" y="2180"/>
                  </a:cubicBezTo>
                  <a:cubicBezTo>
                    <a:pt x="13943" y="2180"/>
                    <a:pt x="14745" y="2265"/>
                    <a:pt x="15545" y="2443"/>
                  </a:cubicBezTo>
                  <a:cubicBezTo>
                    <a:pt x="15612" y="2443"/>
                    <a:pt x="15645" y="2476"/>
                    <a:pt x="15678" y="2476"/>
                  </a:cubicBezTo>
                  <a:lnTo>
                    <a:pt x="16179" y="342"/>
                  </a:lnTo>
                  <a:cubicBezTo>
                    <a:pt x="16112" y="342"/>
                    <a:pt x="16079" y="308"/>
                    <a:pt x="16012" y="308"/>
                  </a:cubicBezTo>
                  <a:cubicBezTo>
                    <a:pt x="15052" y="100"/>
                    <a:pt x="14092" y="0"/>
                    <a:pt x="13147" y="0"/>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9"/>
            <p:cNvSpPr/>
            <p:nvPr/>
          </p:nvSpPr>
          <p:spPr>
            <a:xfrm>
              <a:off x="1974075" y="1866325"/>
              <a:ext cx="240200" cy="169775"/>
            </a:xfrm>
            <a:custGeom>
              <a:avLst/>
              <a:gdLst/>
              <a:ahLst/>
              <a:cxnLst/>
              <a:rect l="l" t="t" r="r" b="b"/>
              <a:pathLst>
                <a:path w="9608" h="6791" extrusionOk="0">
                  <a:moveTo>
                    <a:pt x="7806" y="1"/>
                  </a:moveTo>
                  <a:cubicBezTo>
                    <a:pt x="4158" y="1"/>
                    <a:pt x="843" y="2527"/>
                    <a:pt x="34" y="6256"/>
                  </a:cubicBezTo>
                  <a:cubicBezTo>
                    <a:pt x="34" y="6290"/>
                    <a:pt x="34" y="6323"/>
                    <a:pt x="1" y="6357"/>
                  </a:cubicBezTo>
                  <a:lnTo>
                    <a:pt x="2169" y="6790"/>
                  </a:lnTo>
                  <a:cubicBezTo>
                    <a:pt x="2169" y="6757"/>
                    <a:pt x="2169" y="6757"/>
                    <a:pt x="2169" y="6723"/>
                  </a:cubicBezTo>
                  <a:cubicBezTo>
                    <a:pt x="2503" y="5189"/>
                    <a:pt x="3437" y="3888"/>
                    <a:pt x="4704" y="3088"/>
                  </a:cubicBezTo>
                  <a:cubicBezTo>
                    <a:pt x="5604" y="2504"/>
                    <a:pt x="6681" y="2186"/>
                    <a:pt x="7794" y="2186"/>
                  </a:cubicBezTo>
                  <a:cubicBezTo>
                    <a:pt x="8207" y="2186"/>
                    <a:pt x="8625" y="2230"/>
                    <a:pt x="9041" y="2320"/>
                  </a:cubicBezTo>
                  <a:lnTo>
                    <a:pt x="9107" y="2320"/>
                  </a:lnTo>
                  <a:lnTo>
                    <a:pt x="9608" y="219"/>
                  </a:lnTo>
                  <a:cubicBezTo>
                    <a:pt x="9574" y="185"/>
                    <a:pt x="9541" y="185"/>
                    <a:pt x="9508" y="185"/>
                  </a:cubicBezTo>
                  <a:cubicBezTo>
                    <a:pt x="8938" y="61"/>
                    <a:pt x="8368" y="1"/>
                    <a:pt x="7806"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9"/>
            <p:cNvSpPr/>
            <p:nvPr/>
          </p:nvSpPr>
          <p:spPr>
            <a:xfrm>
              <a:off x="2118350" y="2020575"/>
              <a:ext cx="101775" cy="89175"/>
            </a:xfrm>
            <a:custGeom>
              <a:avLst/>
              <a:gdLst/>
              <a:ahLst/>
              <a:cxnLst/>
              <a:rect l="l" t="t" r="r" b="b"/>
              <a:pathLst>
                <a:path w="4071" h="3567" extrusionOk="0">
                  <a:moveTo>
                    <a:pt x="2039" y="1"/>
                  </a:moveTo>
                  <a:cubicBezTo>
                    <a:pt x="1707" y="1"/>
                    <a:pt x="1370" y="93"/>
                    <a:pt x="1068" y="287"/>
                  </a:cubicBezTo>
                  <a:cubicBezTo>
                    <a:pt x="234" y="820"/>
                    <a:pt x="1" y="1921"/>
                    <a:pt x="534" y="2755"/>
                  </a:cubicBezTo>
                  <a:cubicBezTo>
                    <a:pt x="879" y="3272"/>
                    <a:pt x="1460" y="3566"/>
                    <a:pt x="2053" y="3566"/>
                  </a:cubicBezTo>
                  <a:cubicBezTo>
                    <a:pt x="2378" y="3566"/>
                    <a:pt x="2707" y="3478"/>
                    <a:pt x="3003" y="3289"/>
                  </a:cubicBezTo>
                  <a:cubicBezTo>
                    <a:pt x="3803" y="2755"/>
                    <a:pt x="4070" y="1654"/>
                    <a:pt x="3536" y="820"/>
                  </a:cubicBezTo>
                  <a:cubicBezTo>
                    <a:pt x="3196" y="288"/>
                    <a:pt x="2625" y="1"/>
                    <a:pt x="2039"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41"/>
        <p:cNvGrpSpPr/>
        <p:nvPr/>
      </p:nvGrpSpPr>
      <p:grpSpPr>
        <a:xfrm>
          <a:off x="0" y="0"/>
          <a:ext cx="0" cy="0"/>
          <a:chOff x="0" y="0"/>
          <a:chExt cx="0" cy="0"/>
        </a:xfrm>
      </p:grpSpPr>
      <p:sp>
        <p:nvSpPr>
          <p:cNvPr id="1442" name="Google Shape;1442;p69"/>
          <p:cNvSpPr/>
          <p:nvPr/>
        </p:nvSpPr>
        <p:spPr>
          <a:xfrm rot="900043">
            <a:off x="1993816" y="1869936"/>
            <a:ext cx="4970916" cy="4623553"/>
          </a:xfrm>
          <a:custGeom>
            <a:avLst/>
            <a:gdLst/>
            <a:ahLst/>
            <a:cxnLst/>
            <a:rect l="l" t="t" r="r" b="b"/>
            <a:pathLst>
              <a:path w="131928" h="122709" extrusionOk="0">
                <a:moveTo>
                  <a:pt x="110272" y="1"/>
                </a:moveTo>
                <a:cubicBezTo>
                  <a:pt x="107794" y="1"/>
                  <a:pt x="105307" y="285"/>
                  <a:pt x="102940" y="806"/>
                </a:cubicBezTo>
                <a:cubicBezTo>
                  <a:pt x="94034" y="2774"/>
                  <a:pt x="85728" y="7411"/>
                  <a:pt x="79390" y="13982"/>
                </a:cubicBezTo>
                <a:cubicBezTo>
                  <a:pt x="71584" y="22049"/>
                  <a:pt x="64634" y="33954"/>
                  <a:pt x="53622" y="33954"/>
                </a:cubicBezTo>
                <a:cubicBezTo>
                  <a:pt x="53341" y="33954"/>
                  <a:pt x="53058" y="33946"/>
                  <a:pt x="52771" y="33930"/>
                </a:cubicBezTo>
                <a:cubicBezTo>
                  <a:pt x="48635" y="33697"/>
                  <a:pt x="44832" y="31662"/>
                  <a:pt x="40763" y="30861"/>
                </a:cubicBezTo>
                <a:cubicBezTo>
                  <a:pt x="39507" y="30623"/>
                  <a:pt x="38244" y="30510"/>
                  <a:pt x="36985" y="30510"/>
                </a:cubicBezTo>
                <a:cubicBezTo>
                  <a:pt x="29777" y="30510"/>
                  <a:pt x="22672" y="34224"/>
                  <a:pt x="17646" y="39534"/>
                </a:cubicBezTo>
                <a:cubicBezTo>
                  <a:pt x="11742" y="45772"/>
                  <a:pt x="8306" y="53944"/>
                  <a:pt x="5704" y="62117"/>
                </a:cubicBezTo>
                <a:cubicBezTo>
                  <a:pt x="2268" y="72791"/>
                  <a:pt x="0" y="84133"/>
                  <a:pt x="1801" y="95174"/>
                </a:cubicBezTo>
                <a:cubicBezTo>
                  <a:pt x="3569" y="106248"/>
                  <a:pt x="9173" y="119324"/>
                  <a:pt x="20115" y="121793"/>
                </a:cubicBezTo>
                <a:cubicBezTo>
                  <a:pt x="22930" y="122423"/>
                  <a:pt x="25939" y="122708"/>
                  <a:pt x="29054" y="122708"/>
                </a:cubicBezTo>
                <a:cubicBezTo>
                  <a:pt x="46239" y="122708"/>
                  <a:pt x="66644" y="114017"/>
                  <a:pt x="75454" y="106449"/>
                </a:cubicBezTo>
                <a:cubicBezTo>
                  <a:pt x="100138" y="85133"/>
                  <a:pt x="124556" y="59982"/>
                  <a:pt x="130460" y="27892"/>
                </a:cubicBezTo>
                <a:cubicBezTo>
                  <a:pt x="131728" y="21021"/>
                  <a:pt x="131928" y="13349"/>
                  <a:pt x="127858" y="7645"/>
                </a:cubicBezTo>
                <a:cubicBezTo>
                  <a:pt x="123958" y="2199"/>
                  <a:pt x="117154" y="1"/>
                  <a:pt x="110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69"/>
          <p:cNvSpPr txBox="1">
            <a:spLocks noGrp="1"/>
          </p:cNvSpPr>
          <p:nvPr>
            <p:ph type="title"/>
          </p:nvPr>
        </p:nvSpPr>
        <p:spPr>
          <a:xfrm>
            <a:off x="3383077" y="865275"/>
            <a:ext cx="4273800" cy="768600"/>
          </a:xfrm>
          <a:prstGeom prst="rect">
            <a:avLst/>
          </a:prstGeom>
        </p:spPr>
        <p:txBody>
          <a:bodyPr spcFirstLastPara="1" wrap="square" lIns="91425" tIns="91425" rIns="91425" bIns="91425" anchor="b" anchorCtr="0">
            <a:noAutofit/>
          </a:bodyPr>
          <a:lstStyle/>
          <a:p>
            <a:pPr lvl="0"/>
            <a:r>
              <a:rPr lang="en-US" sz="4000" dirty="0"/>
              <a:t>Demonstration</a:t>
            </a:r>
            <a:endParaRPr dirty="0"/>
          </a:p>
        </p:txBody>
      </p:sp>
      <p:sp>
        <p:nvSpPr>
          <p:cNvPr id="1444" name="Google Shape;1444;p69"/>
          <p:cNvSpPr txBox="1">
            <a:spLocks noGrp="1"/>
          </p:cNvSpPr>
          <p:nvPr>
            <p:ph type="title" idx="2"/>
          </p:nvPr>
        </p:nvSpPr>
        <p:spPr>
          <a:xfrm>
            <a:off x="1481627" y="865275"/>
            <a:ext cx="1654200" cy="118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smtClean="0"/>
              <a:t>04</a:t>
            </a:r>
            <a:endParaRPr dirty="0"/>
          </a:p>
        </p:txBody>
      </p:sp>
      <p:sp>
        <p:nvSpPr>
          <p:cNvPr id="1445" name="Google Shape;1445;p69"/>
          <p:cNvSpPr txBox="1">
            <a:spLocks noGrp="1"/>
          </p:cNvSpPr>
          <p:nvPr>
            <p:ph type="subTitle" idx="1"/>
          </p:nvPr>
        </p:nvSpPr>
        <p:spPr>
          <a:xfrm>
            <a:off x="3383077" y="1628875"/>
            <a:ext cx="4273800" cy="48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enter a subtitle here if you need it</a:t>
            </a:r>
            <a:endParaRPr/>
          </a:p>
        </p:txBody>
      </p:sp>
      <p:grpSp>
        <p:nvGrpSpPr>
          <p:cNvPr id="1483" name="Google Shape;1483;p69"/>
          <p:cNvGrpSpPr/>
          <p:nvPr/>
        </p:nvGrpSpPr>
        <p:grpSpPr>
          <a:xfrm flipH="1">
            <a:off x="2308727" y="2568069"/>
            <a:ext cx="941973" cy="887961"/>
            <a:chOff x="2822738" y="410754"/>
            <a:chExt cx="941973" cy="887961"/>
          </a:xfrm>
        </p:grpSpPr>
        <p:grpSp>
          <p:nvGrpSpPr>
            <p:cNvPr id="1484" name="Google Shape;1484;p69"/>
            <p:cNvGrpSpPr/>
            <p:nvPr/>
          </p:nvGrpSpPr>
          <p:grpSpPr>
            <a:xfrm>
              <a:off x="2822738" y="410754"/>
              <a:ext cx="941973" cy="887961"/>
              <a:chOff x="4450850" y="586700"/>
              <a:chExt cx="668825" cy="630475"/>
            </a:xfrm>
          </p:grpSpPr>
          <p:sp>
            <p:nvSpPr>
              <p:cNvPr id="1485" name="Google Shape;1485;p69"/>
              <p:cNvSpPr/>
              <p:nvPr/>
            </p:nvSpPr>
            <p:spPr>
              <a:xfrm>
                <a:off x="4489200" y="586700"/>
                <a:ext cx="630475" cy="630475"/>
              </a:xfrm>
              <a:custGeom>
                <a:avLst/>
                <a:gdLst/>
                <a:ahLst/>
                <a:cxnLst/>
                <a:rect l="l" t="t" r="r" b="b"/>
                <a:pathLst>
                  <a:path w="25219" h="25219" extrusionOk="0">
                    <a:moveTo>
                      <a:pt x="12610" y="0"/>
                    </a:moveTo>
                    <a:cubicBezTo>
                      <a:pt x="6572" y="0"/>
                      <a:pt x="1535" y="4203"/>
                      <a:pt x="301" y="9874"/>
                    </a:cubicBezTo>
                    <a:cubicBezTo>
                      <a:pt x="301" y="9874"/>
                      <a:pt x="268" y="9907"/>
                      <a:pt x="268" y="9941"/>
                    </a:cubicBezTo>
                    <a:cubicBezTo>
                      <a:pt x="268" y="10007"/>
                      <a:pt x="234" y="10108"/>
                      <a:pt x="234" y="10174"/>
                    </a:cubicBezTo>
                    <a:cubicBezTo>
                      <a:pt x="201" y="10374"/>
                      <a:pt x="168" y="10541"/>
                      <a:pt x="134" y="10741"/>
                    </a:cubicBezTo>
                    <a:cubicBezTo>
                      <a:pt x="134" y="10808"/>
                      <a:pt x="101" y="10908"/>
                      <a:pt x="101" y="11008"/>
                    </a:cubicBezTo>
                    <a:cubicBezTo>
                      <a:pt x="101" y="11075"/>
                      <a:pt x="68" y="11175"/>
                      <a:pt x="68" y="11275"/>
                    </a:cubicBezTo>
                    <a:cubicBezTo>
                      <a:pt x="34" y="11408"/>
                      <a:pt x="34" y="11575"/>
                      <a:pt x="34" y="11742"/>
                    </a:cubicBezTo>
                    <a:cubicBezTo>
                      <a:pt x="1" y="11909"/>
                      <a:pt x="1" y="12076"/>
                      <a:pt x="1" y="12242"/>
                    </a:cubicBezTo>
                    <a:cubicBezTo>
                      <a:pt x="1" y="12376"/>
                      <a:pt x="1" y="12476"/>
                      <a:pt x="1" y="12609"/>
                    </a:cubicBezTo>
                    <a:cubicBezTo>
                      <a:pt x="1" y="12743"/>
                      <a:pt x="1" y="12910"/>
                      <a:pt x="1" y="13043"/>
                    </a:cubicBezTo>
                    <a:cubicBezTo>
                      <a:pt x="1" y="13110"/>
                      <a:pt x="1" y="13176"/>
                      <a:pt x="1" y="13243"/>
                    </a:cubicBezTo>
                    <a:cubicBezTo>
                      <a:pt x="1" y="13276"/>
                      <a:pt x="1" y="13276"/>
                      <a:pt x="34" y="13310"/>
                    </a:cubicBezTo>
                    <a:cubicBezTo>
                      <a:pt x="34" y="13443"/>
                      <a:pt x="34" y="13543"/>
                      <a:pt x="34" y="13677"/>
                    </a:cubicBezTo>
                    <a:lnTo>
                      <a:pt x="34" y="13710"/>
                    </a:lnTo>
                    <a:cubicBezTo>
                      <a:pt x="68" y="13877"/>
                      <a:pt x="68" y="14044"/>
                      <a:pt x="101" y="14210"/>
                    </a:cubicBezTo>
                    <a:cubicBezTo>
                      <a:pt x="101" y="14210"/>
                      <a:pt x="101" y="14210"/>
                      <a:pt x="101" y="14244"/>
                    </a:cubicBezTo>
                    <a:cubicBezTo>
                      <a:pt x="134" y="14377"/>
                      <a:pt x="134" y="14544"/>
                      <a:pt x="168" y="14677"/>
                    </a:cubicBezTo>
                    <a:cubicBezTo>
                      <a:pt x="168" y="14711"/>
                      <a:pt x="201" y="14778"/>
                      <a:pt x="201" y="14844"/>
                    </a:cubicBezTo>
                    <a:cubicBezTo>
                      <a:pt x="234" y="15011"/>
                      <a:pt x="268" y="15144"/>
                      <a:pt x="268" y="15278"/>
                    </a:cubicBezTo>
                    <a:cubicBezTo>
                      <a:pt x="334" y="15445"/>
                      <a:pt x="368" y="15645"/>
                      <a:pt x="401" y="15812"/>
                    </a:cubicBezTo>
                    <a:cubicBezTo>
                      <a:pt x="501" y="16145"/>
                      <a:pt x="601" y="16479"/>
                      <a:pt x="735" y="16812"/>
                    </a:cubicBezTo>
                    <a:lnTo>
                      <a:pt x="701" y="16812"/>
                    </a:lnTo>
                    <a:cubicBezTo>
                      <a:pt x="1669" y="19481"/>
                      <a:pt x="3470" y="21749"/>
                      <a:pt x="5838" y="23250"/>
                    </a:cubicBezTo>
                    <a:cubicBezTo>
                      <a:pt x="6939" y="23951"/>
                      <a:pt x="8140" y="24485"/>
                      <a:pt x="9441" y="24818"/>
                    </a:cubicBezTo>
                    <a:lnTo>
                      <a:pt x="9474" y="24818"/>
                    </a:lnTo>
                    <a:cubicBezTo>
                      <a:pt x="9708" y="24885"/>
                      <a:pt x="9975" y="24952"/>
                      <a:pt x="10242" y="24985"/>
                    </a:cubicBezTo>
                    <a:cubicBezTo>
                      <a:pt x="10408" y="25018"/>
                      <a:pt x="10542" y="25052"/>
                      <a:pt x="10675" y="25085"/>
                    </a:cubicBezTo>
                    <a:cubicBezTo>
                      <a:pt x="10809" y="25085"/>
                      <a:pt x="10909" y="25118"/>
                      <a:pt x="11009" y="25118"/>
                    </a:cubicBezTo>
                    <a:cubicBezTo>
                      <a:pt x="11075" y="25118"/>
                      <a:pt x="11176" y="25118"/>
                      <a:pt x="11242" y="25152"/>
                    </a:cubicBezTo>
                    <a:cubicBezTo>
                      <a:pt x="11376" y="25152"/>
                      <a:pt x="11509" y="25185"/>
                      <a:pt x="11643" y="25185"/>
                    </a:cubicBezTo>
                    <a:lnTo>
                      <a:pt x="11976" y="25185"/>
                    </a:lnTo>
                    <a:cubicBezTo>
                      <a:pt x="12043" y="25218"/>
                      <a:pt x="12143" y="25218"/>
                      <a:pt x="12243" y="25218"/>
                    </a:cubicBezTo>
                    <a:lnTo>
                      <a:pt x="12610" y="25218"/>
                    </a:lnTo>
                    <a:cubicBezTo>
                      <a:pt x="19582" y="25218"/>
                      <a:pt x="25219" y="19581"/>
                      <a:pt x="25219" y="12609"/>
                    </a:cubicBezTo>
                    <a:cubicBezTo>
                      <a:pt x="25219" y="12476"/>
                      <a:pt x="25219" y="12376"/>
                      <a:pt x="25219" y="12242"/>
                    </a:cubicBezTo>
                    <a:cubicBezTo>
                      <a:pt x="25219" y="12076"/>
                      <a:pt x="25219" y="11909"/>
                      <a:pt x="25186" y="11742"/>
                    </a:cubicBezTo>
                    <a:cubicBezTo>
                      <a:pt x="25186" y="11575"/>
                      <a:pt x="25186" y="11408"/>
                      <a:pt x="25152" y="11275"/>
                    </a:cubicBezTo>
                    <a:cubicBezTo>
                      <a:pt x="25152" y="11175"/>
                      <a:pt x="25119" y="11075"/>
                      <a:pt x="25119" y="11008"/>
                    </a:cubicBezTo>
                    <a:cubicBezTo>
                      <a:pt x="25119" y="10908"/>
                      <a:pt x="25085" y="10808"/>
                      <a:pt x="25085" y="10741"/>
                    </a:cubicBezTo>
                    <a:cubicBezTo>
                      <a:pt x="25052" y="10541"/>
                      <a:pt x="25019" y="10374"/>
                      <a:pt x="24985" y="10174"/>
                    </a:cubicBezTo>
                    <a:cubicBezTo>
                      <a:pt x="24985" y="10108"/>
                      <a:pt x="24952" y="10007"/>
                      <a:pt x="24952" y="9941"/>
                    </a:cubicBezTo>
                    <a:cubicBezTo>
                      <a:pt x="24952" y="9907"/>
                      <a:pt x="24919" y="9874"/>
                      <a:pt x="24919" y="9874"/>
                    </a:cubicBezTo>
                    <a:cubicBezTo>
                      <a:pt x="23684" y="4203"/>
                      <a:pt x="18648" y="0"/>
                      <a:pt x="12610" y="0"/>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69"/>
              <p:cNvSpPr/>
              <p:nvPr/>
            </p:nvSpPr>
            <p:spPr>
              <a:xfrm>
                <a:off x="4450850" y="833550"/>
                <a:ext cx="668825" cy="383625"/>
              </a:xfrm>
              <a:custGeom>
                <a:avLst/>
                <a:gdLst/>
                <a:ahLst/>
                <a:cxnLst/>
                <a:rect l="l" t="t" r="r" b="b"/>
                <a:pathLst>
                  <a:path w="26753" h="15345" extrusionOk="0">
                    <a:moveTo>
                      <a:pt x="1835" y="0"/>
                    </a:moveTo>
                    <a:cubicBezTo>
                      <a:pt x="1835" y="0"/>
                      <a:pt x="1802" y="33"/>
                      <a:pt x="1802" y="67"/>
                    </a:cubicBezTo>
                    <a:cubicBezTo>
                      <a:pt x="1802" y="133"/>
                      <a:pt x="1768" y="234"/>
                      <a:pt x="1768" y="300"/>
                    </a:cubicBezTo>
                    <a:cubicBezTo>
                      <a:pt x="1735" y="500"/>
                      <a:pt x="1702" y="667"/>
                      <a:pt x="1668" y="867"/>
                    </a:cubicBezTo>
                    <a:cubicBezTo>
                      <a:pt x="1668" y="934"/>
                      <a:pt x="1635" y="1034"/>
                      <a:pt x="1635" y="1134"/>
                    </a:cubicBezTo>
                    <a:cubicBezTo>
                      <a:pt x="1635" y="1201"/>
                      <a:pt x="1602" y="1301"/>
                      <a:pt x="1602" y="1401"/>
                    </a:cubicBezTo>
                    <a:cubicBezTo>
                      <a:pt x="1568" y="1534"/>
                      <a:pt x="1568" y="1701"/>
                      <a:pt x="1568" y="1868"/>
                    </a:cubicBezTo>
                    <a:cubicBezTo>
                      <a:pt x="1535" y="2035"/>
                      <a:pt x="1535" y="2202"/>
                      <a:pt x="1535" y="2368"/>
                    </a:cubicBezTo>
                    <a:cubicBezTo>
                      <a:pt x="1535" y="2502"/>
                      <a:pt x="1535" y="2602"/>
                      <a:pt x="1535" y="2735"/>
                    </a:cubicBezTo>
                    <a:cubicBezTo>
                      <a:pt x="1535" y="2869"/>
                      <a:pt x="1535" y="3036"/>
                      <a:pt x="1535" y="3169"/>
                    </a:cubicBezTo>
                    <a:cubicBezTo>
                      <a:pt x="1535" y="3236"/>
                      <a:pt x="1535" y="3302"/>
                      <a:pt x="1535" y="3369"/>
                    </a:cubicBezTo>
                    <a:cubicBezTo>
                      <a:pt x="1535" y="3402"/>
                      <a:pt x="1535" y="3402"/>
                      <a:pt x="1535" y="3436"/>
                    </a:cubicBezTo>
                    <a:cubicBezTo>
                      <a:pt x="1568" y="3569"/>
                      <a:pt x="1568" y="3669"/>
                      <a:pt x="1568" y="3803"/>
                    </a:cubicBezTo>
                    <a:lnTo>
                      <a:pt x="1568" y="3836"/>
                    </a:lnTo>
                    <a:cubicBezTo>
                      <a:pt x="1602" y="4003"/>
                      <a:pt x="1602" y="4170"/>
                      <a:pt x="1635" y="4336"/>
                    </a:cubicBezTo>
                    <a:cubicBezTo>
                      <a:pt x="1635" y="4336"/>
                      <a:pt x="1635" y="4336"/>
                      <a:pt x="1635" y="4370"/>
                    </a:cubicBezTo>
                    <a:cubicBezTo>
                      <a:pt x="1668" y="4503"/>
                      <a:pt x="1668" y="4670"/>
                      <a:pt x="1702" y="4803"/>
                    </a:cubicBezTo>
                    <a:cubicBezTo>
                      <a:pt x="1702" y="4837"/>
                      <a:pt x="1702" y="4904"/>
                      <a:pt x="1735" y="4970"/>
                    </a:cubicBezTo>
                    <a:cubicBezTo>
                      <a:pt x="1768" y="5137"/>
                      <a:pt x="1802" y="5270"/>
                      <a:pt x="1802" y="5404"/>
                    </a:cubicBezTo>
                    <a:cubicBezTo>
                      <a:pt x="1868" y="5571"/>
                      <a:pt x="1902" y="5771"/>
                      <a:pt x="1935" y="5938"/>
                    </a:cubicBezTo>
                    <a:cubicBezTo>
                      <a:pt x="2035" y="6271"/>
                      <a:pt x="2135" y="6605"/>
                      <a:pt x="2235" y="6938"/>
                    </a:cubicBezTo>
                    <a:lnTo>
                      <a:pt x="0" y="15344"/>
                    </a:lnTo>
                    <a:lnTo>
                      <a:pt x="7372" y="13376"/>
                    </a:lnTo>
                    <a:cubicBezTo>
                      <a:pt x="8473" y="14077"/>
                      <a:pt x="9674" y="14611"/>
                      <a:pt x="10975" y="14944"/>
                    </a:cubicBezTo>
                    <a:lnTo>
                      <a:pt x="11008" y="14944"/>
                    </a:lnTo>
                    <a:cubicBezTo>
                      <a:pt x="11242" y="15011"/>
                      <a:pt x="11509" y="15078"/>
                      <a:pt x="11776" y="15111"/>
                    </a:cubicBezTo>
                    <a:cubicBezTo>
                      <a:pt x="11942" y="15144"/>
                      <a:pt x="12076" y="15178"/>
                      <a:pt x="12209" y="15211"/>
                    </a:cubicBezTo>
                    <a:cubicBezTo>
                      <a:pt x="12343" y="15211"/>
                      <a:pt x="12443" y="15244"/>
                      <a:pt x="12543" y="15244"/>
                    </a:cubicBezTo>
                    <a:cubicBezTo>
                      <a:pt x="12609" y="15244"/>
                      <a:pt x="12710" y="15244"/>
                      <a:pt x="12776" y="15278"/>
                    </a:cubicBezTo>
                    <a:cubicBezTo>
                      <a:pt x="12910" y="15278"/>
                      <a:pt x="13043" y="15311"/>
                      <a:pt x="13177" y="15311"/>
                    </a:cubicBezTo>
                    <a:lnTo>
                      <a:pt x="13510" y="15311"/>
                    </a:lnTo>
                    <a:cubicBezTo>
                      <a:pt x="13577" y="15344"/>
                      <a:pt x="13677" y="15344"/>
                      <a:pt x="13777" y="15344"/>
                    </a:cubicBezTo>
                    <a:lnTo>
                      <a:pt x="14144" y="15344"/>
                    </a:lnTo>
                    <a:cubicBezTo>
                      <a:pt x="21116" y="15344"/>
                      <a:pt x="26753" y="9707"/>
                      <a:pt x="26753" y="2735"/>
                    </a:cubicBezTo>
                    <a:cubicBezTo>
                      <a:pt x="26753" y="2602"/>
                      <a:pt x="26753" y="2502"/>
                      <a:pt x="26753" y="2368"/>
                    </a:cubicBezTo>
                    <a:cubicBezTo>
                      <a:pt x="26753" y="2202"/>
                      <a:pt x="26753" y="2035"/>
                      <a:pt x="26720" y="1868"/>
                    </a:cubicBezTo>
                    <a:cubicBezTo>
                      <a:pt x="26720" y="1701"/>
                      <a:pt x="26720" y="1534"/>
                      <a:pt x="26686" y="1401"/>
                    </a:cubicBezTo>
                    <a:cubicBezTo>
                      <a:pt x="26686" y="1301"/>
                      <a:pt x="26653" y="1201"/>
                      <a:pt x="26653" y="1134"/>
                    </a:cubicBezTo>
                    <a:cubicBezTo>
                      <a:pt x="26653" y="1034"/>
                      <a:pt x="26619" y="934"/>
                      <a:pt x="26619" y="867"/>
                    </a:cubicBezTo>
                    <a:cubicBezTo>
                      <a:pt x="26586" y="667"/>
                      <a:pt x="26553" y="500"/>
                      <a:pt x="26519" y="300"/>
                    </a:cubicBezTo>
                    <a:cubicBezTo>
                      <a:pt x="26519" y="234"/>
                      <a:pt x="26486" y="133"/>
                      <a:pt x="26486" y="67"/>
                    </a:cubicBezTo>
                    <a:cubicBezTo>
                      <a:pt x="26486" y="33"/>
                      <a:pt x="26453" y="0"/>
                      <a:pt x="26453" y="0"/>
                    </a:cubicBezTo>
                    <a:cubicBezTo>
                      <a:pt x="25218" y="5637"/>
                      <a:pt x="20182" y="9874"/>
                      <a:pt x="14144" y="9874"/>
                    </a:cubicBezTo>
                    <a:cubicBezTo>
                      <a:pt x="8106" y="9874"/>
                      <a:pt x="3069" y="5637"/>
                      <a:pt x="1835" y="0"/>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7" name="Google Shape;1487;p69"/>
            <p:cNvGrpSpPr/>
            <p:nvPr/>
          </p:nvGrpSpPr>
          <p:grpSpPr>
            <a:xfrm>
              <a:off x="3023702" y="575434"/>
              <a:ext cx="578780" cy="546174"/>
              <a:chOff x="3868025" y="3027475"/>
              <a:chExt cx="232825" cy="219700"/>
            </a:xfrm>
          </p:grpSpPr>
          <p:sp>
            <p:nvSpPr>
              <p:cNvPr id="1488" name="Google Shape;1488;p69"/>
              <p:cNvSpPr/>
              <p:nvPr/>
            </p:nvSpPr>
            <p:spPr>
              <a:xfrm>
                <a:off x="4004975" y="3137000"/>
                <a:ext cx="13700" cy="13725"/>
              </a:xfrm>
              <a:custGeom>
                <a:avLst/>
                <a:gdLst/>
                <a:ahLst/>
                <a:cxnLst/>
                <a:rect l="l" t="t" r="r" b="b"/>
                <a:pathLst>
                  <a:path w="548" h="549" extrusionOk="0">
                    <a:moveTo>
                      <a:pt x="0" y="1"/>
                    </a:moveTo>
                    <a:lnTo>
                      <a:pt x="0" y="549"/>
                    </a:lnTo>
                    <a:lnTo>
                      <a:pt x="548" y="549"/>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69"/>
              <p:cNvSpPr/>
              <p:nvPr/>
            </p:nvSpPr>
            <p:spPr>
              <a:xfrm>
                <a:off x="4032350" y="3137000"/>
                <a:ext cx="13725" cy="13725"/>
              </a:xfrm>
              <a:custGeom>
                <a:avLst/>
                <a:gdLst/>
                <a:ahLst/>
                <a:cxnLst/>
                <a:rect l="l" t="t" r="r" b="b"/>
                <a:pathLst>
                  <a:path w="549" h="549" extrusionOk="0">
                    <a:moveTo>
                      <a:pt x="1" y="1"/>
                    </a:moveTo>
                    <a:lnTo>
                      <a:pt x="1" y="549"/>
                    </a:lnTo>
                    <a:lnTo>
                      <a:pt x="548" y="549"/>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69"/>
              <p:cNvSpPr/>
              <p:nvPr/>
            </p:nvSpPr>
            <p:spPr>
              <a:xfrm>
                <a:off x="4059750" y="3137000"/>
                <a:ext cx="13700" cy="13725"/>
              </a:xfrm>
              <a:custGeom>
                <a:avLst/>
                <a:gdLst/>
                <a:ahLst/>
                <a:cxnLst/>
                <a:rect l="l" t="t" r="r" b="b"/>
                <a:pathLst>
                  <a:path w="548" h="549" extrusionOk="0">
                    <a:moveTo>
                      <a:pt x="0" y="1"/>
                    </a:moveTo>
                    <a:lnTo>
                      <a:pt x="0" y="549"/>
                    </a:lnTo>
                    <a:lnTo>
                      <a:pt x="548" y="549"/>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69"/>
              <p:cNvSpPr/>
              <p:nvPr/>
            </p:nvSpPr>
            <p:spPr>
              <a:xfrm>
                <a:off x="4004975" y="3164400"/>
                <a:ext cx="13700" cy="13725"/>
              </a:xfrm>
              <a:custGeom>
                <a:avLst/>
                <a:gdLst/>
                <a:ahLst/>
                <a:cxnLst/>
                <a:rect l="l" t="t" r="r" b="b"/>
                <a:pathLst>
                  <a:path w="548" h="549" extrusionOk="0">
                    <a:moveTo>
                      <a:pt x="0" y="0"/>
                    </a:moveTo>
                    <a:lnTo>
                      <a:pt x="0" y="548"/>
                    </a:lnTo>
                    <a:lnTo>
                      <a:pt x="548" y="548"/>
                    </a:lnTo>
                    <a:lnTo>
                      <a:pt x="5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69"/>
              <p:cNvSpPr/>
              <p:nvPr/>
            </p:nvSpPr>
            <p:spPr>
              <a:xfrm>
                <a:off x="4032350" y="3164400"/>
                <a:ext cx="13725" cy="13725"/>
              </a:xfrm>
              <a:custGeom>
                <a:avLst/>
                <a:gdLst/>
                <a:ahLst/>
                <a:cxnLst/>
                <a:rect l="l" t="t" r="r" b="b"/>
                <a:pathLst>
                  <a:path w="549" h="549" extrusionOk="0">
                    <a:moveTo>
                      <a:pt x="1" y="0"/>
                    </a:moveTo>
                    <a:lnTo>
                      <a:pt x="1" y="548"/>
                    </a:lnTo>
                    <a:lnTo>
                      <a:pt x="548" y="548"/>
                    </a:lnTo>
                    <a:lnTo>
                      <a:pt x="5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69"/>
              <p:cNvSpPr/>
              <p:nvPr/>
            </p:nvSpPr>
            <p:spPr>
              <a:xfrm>
                <a:off x="4059750" y="3164400"/>
                <a:ext cx="13700" cy="13725"/>
              </a:xfrm>
              <a:custGeom>
                <a:avLst/>
                <a:gdLst/>
                <a:ahLst/>
                <a:cxnLst/>
                <a:rect l="l" t="t" r="r" b="b"/>
                <a:pathLst>
                  <a:path w="548" h="549" extrusionOk="0">
                    <a:moveTo>
                      <a:pt x="0" y="0"/>
                    </a:moveTo>
                    <a:lnTo>
                      <a:pt x="0" y="548"/>
                    </a:lnTo>
                    <a:lnTo>
                      <a:pt x="548" y="548"/>
                    </a:lnTo>
                    <a:lnTo>
                      <a:pt x="5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69"/>
              <p:cNvSpPr/>
              <p:nvPr/>
            </p:nvSpPr>
            <p:spPr>
              <a:xfrm>
                <a:off x="4004975" y="3192375"/>
                <a:ext cx="13700" cy="13725"/>
              </a:xfrm>
              <a:custGeom>
                <a:avLst/>
                <a:gdLst/>
                <a:ahLst/>
                <a:cxnLst/>
                <a:rect l="l" t="t" r="r" b="b"/>
                <a:pathLst>
                  <a:path w="548" h="549" extrusionOk="0">
                    <a:moveTo>
                      <a:pt x="0" y="1"/>
                    </a:moveTo>
                    <a:lnTo>
                      <a:pt x="0" y="548"/>
                    </a:lnTo>
                    <a:lnTo>
                      <a:pt x="548" y="548"/>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69"/>
              <p:cNvSpPr/>
              <p:nvPr/>
            </p:nvSpPr>
            <p:spPr>
              <a:xfrm>
                <a:off x="4032350" y="3192375"/>
                <a:ext cx="13725" cy="13725"/>
              </a:xfrm>
              <a:custGeom>
                <a:avLst/>
                <a:gdLst/>
                <a:ahLst/>
                <a:cxnLst/>
                <a:rect l="l" t="t" r="r" b="b"/>
                <a:pathLst>
                  <a:path w="549" h="549" extrusionOk="0">
                    <a:moveTo>
                      <a:pt x="1" y="1"/>
                    </a:moveTo>
                    <a:lnTo>
                      <a:pt x="1" y="548"/>
                    </a:lnTo>
                    <a:lnTo>
                      <a:pt x="548" y="548"/>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69"/>
              <p:cNvSpPr/>
              <p:nvPr/>
            </p:nvSpPr>
            <p:spPr>
              <a:xfrm>
                <a:off x="4059750" y="3192375"/>
                <a:ext cx="13700" cy="13725"/>
              </a:xfrm>
              <a:custGeom>
                <a:avLst/>
                <a:gdLst/>
                <a:ahLst/>
                <a:cxnLst/>
                <a:rect l="l" t="t" r="r" b="b"/>
                <a:pathLst>
                  <a:path w="548" h="549" extrusionOk="0">
                    <a:moveTo>
                      <a:pt x="0" y="1"/>
                    </a:moveTo>
                    <a:lnTo>
                      <a:pt x="0" y="548"/>
                    </a:lnTo>
                    <a:lnTo>
                      <a:pt x="548" y="548"/>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69"/>
              <p:cNvSpPr/>
              <p:nvPr/>
            </p:nvSpPr>
            <p:spPr>
              <a:xfrm>
                <a:off x="3868025" y="3027475"/>
                <a:ext cx="232825" cy="219700"/>
              </a:xfrm>
              <a:custGeom>
                <a:avLst/>
                <a:gdLst/>
                <a:ahLst/>
                <a:cxnLst/>
                <a:rect l="l" t="t" r="r" b="b"/>
                <a:pathLst>
                  <a:path w="9313" h="8788" extrusionOk="0">
                    <a:moveTo>
                      <a:pt x="1906" y="548"/>
                    </a:moveTo>
                    <a:cubicBezTo>
                      <a:pt x="2073" y="548"/>
                      <a:pt x="2192" y="667"/>
                      <a:pt x="2192" y="810"/>
                    </a:cubicBezTo>
                    <a:lnTo>
                      <a:pt x="2192" y="1095"/>
                    </a:lnTo>
                    <a:lnTo>
                      <a:pt x="1644" y="1095"/>
                    </a:lnTo>
                    <a:lnTo>
                      <a:pt x="1644" y="810"/>
                    </a:lnTo>
                    <a:cubicBezTo>
                      <a:pt x="1644" y="667"/>
                      <a:pt x="1763" y="548"/>
                      <a:pt x="1906" y="548"/>
                    </a:cubicBezTo>
                    <a:close/>
                    <a:moveTo>
                      <a:pt x="4645" y="548"/>
                    </a:moveTo>
                    <a:cubicBezTo>
                      <a:pt x="4811" y="548"/>
                      <a:pt x="4931" y="667"/>
                      <a:pt x="4931" y="810"/>
                    </a:cubicBezTo>
                    <a:lnTo>
                      <a:pt x="4931" y="1095"/>
                    </a:lnTo>
                    <a:lnTo>
                      <a:pt x="4383" y="1095"/>
                    </a:lnTo>
                    <a:lnTo>
                      <a:pt x="4383" y="810"/>
                    </a:lnTo>
                    <a:cubicBezTo>
                      <a:pt x="4383" y="667"/>
                      <a:pt x="4502" y="548"/>
                      <a:pt x="4645" y="548"/>
                    </a:cubicBezTo>
                    <a:close/>
                    <a:moveTo>
                      <a:pt x="7407" y="548"/>
                    </a:moveTo>
                    <a:cubicBezTo>
                      <a:pt x="7550" y="548"/>
                      <a:pt x="7669" y="667"/>
                      <a:pt x="7669" y="810"/>
                    </a:cubicBezTo>
                    <a:lnTo>
                      <a:pt x="7669" y="1095"/>
                    </a:lnTo>
                    <a:lnTo>
                      <a:pt x="7121" y="1095"/>
                    </a:lnTo>
                    <a:lnTo>
                      <a:pt x="7121" y="810"/>
                    </a:lnTo>
                    <a:cubicBezTo>
                      <a:pt x="7121" y="667"/>
                      <a:pt x="7241" y="548"/>
                      <a:pt x="7407" y="548"/>
                    </a:cubicBezTo>
                    <a:close/>
                    <a:moveTo>
                      <a:pt x="8765" y="1643"/>
                    </a:moveTo>
                    <a:lnTo>
                      <a:pt x="8765" y="2739"/>
                    </a:lnTo>
                    <a:lnTo>
                      <a:pt x="525" y="2739"/>
                    </a:lnTo>
                    <a:lnTo>
                      <a:pt x="525" y="1643"/>
                    </a:lnTo>
                    <a:lnTo>
                      <a:pt x="1096" y="1643"/>
                    </a:lnTo>
                    <a:lnTo>
                      <a:pt x="1096" y="2191"/>
                    </a:lnTo>
                    <a:lnTo>
                      <a:pt x="1644" y="2191"/>
                    </a:lnTo>
                    <a:lnTo>
                      <a:pt x="1644" y="1643"/>
                    </a:lnTo>
                    <a:lnTo>
                      <a:pt x="3835" y="1643"/>
                    </a:lnTo>
                    <a:lnTo>
                      <a:pt x="3835" y="2191"/>
                    </a:lnTo>
                    <a:lnTo>
                      <a:pt x="4383" y="2191"/>
                    </a:lnTo>
                    <a:lnTo>
                      <a:pt x="4383" y="1643"/>
                    </a:lnTo>
                    <a:lnTo>
                      <a:pt x="6574" y="1643"/>
                    </a:lnTo>
                    <a:lnTo>
                      <a:pt x="6574" y="2191"/>
                    </a:lnTo>
                    <a:lnTo>
                      <a:pt x="7121" y="2191"/>
                    </a:lnTo>
                    <a:lnTo>
                      <a:pt x="7121" y="1643"/>
                    </a:lnTo>
                    <a:close/>
                    <a:moveTo>
                      <a:pt x="1906" y="4382"/>
                    </a:moveTo>
                    <a:cubicBezTo>
                      <a:pt x="2263" y="4382"/>
                      <a:pt x="2573" y="4620"/>
                      <a:pt x="2692" y="4930"/>
                    </a:cubicBezTo>
                    <a:lnTo>
                      <a:pt x="2454" y="4930"/>
                    </a:lnTo>
                    <a:cubicBezTo>
                      <a:pt x="2097" y="4930"/>
                      <a:pt x="1787" y="4715"/>
                      <a:pt x="1692" y="4382"/>
                    </a:cubicBezTo>
                    <a:close/>
                    <a:moveTo>
                      <a:pt x="4335" y="4930"/>
                    </a:moveTo>
                    <a:cubicBezTo>
                      <a:pt x="4216" y="5263"/>
                      <a:pt x="3906" y="5477"/>
                      <a:pt x="3549" y="5477"/>
                    </a:cubicBezTo>
                    <a:lnTo>
                      <a:pt x="3335" y="5477"/>
                    </a:lnTo>
                    <a:cubicBezTo>
                      <a:pt x="3430" y="5168"/>
                      <a:pt x="3740" y="4930"/>
                      <a:pt x="4097" y="4930"/>
                    </a:cubicBezTo>
                    <a:close/>
                    <a:moveTo>
                      <a:pt x="3057" y="7143"/>
                    </a:moveTo>
                    <a:cubicBezTo>
                      <a:pt x="3439" y="7143"/>
                      <a:pt x="3773" y="7374"/>
                      <a:pt x="3978" y="7692"/>
                    </a:cubicBezTo>
                    <a:cubicBezTo>
                      <a:pt x="4015" y="7688"/>
                      <a:pt x="4053" y="7685"/>
                      <a:pt x="4089" y="7685"/>
                    </a:cubicBezTo>
                    <a:cubicBezTo>
                      <a:pt x="4451" y="7685"/>
                      <a:pt x="4775" y="7894"/>
                      <a:pt x="4883" y="8240"/>
                    </a:cubicBezTo>
                    <a:lnTo>
                      <a:pt x="1120" y="8240"/>
                    </a:lnTo>
                    <a:cubicBezTo>
                      <a:pt x="1228" y="7894"/>
                      <a:pt x="1572" y="7685"/>
                      <a:pt x="1937" y="7685"/>
                    </a:cubicBezTo>
                    <a:cubicBezTo>
                      <a:pt x="1974" y="7685"/>
                      <a:pt x="2012" y="7688"/>
                      <a:pt x="2049" y="7692"/>
                    </a:cubicBezTo>
                    <a:cubicBezTo>
                      <a:pt x="2253" y="7374"/>
                      <a:pt x="2588" y="7143"/>
                      <a:pt x="2949" y="7143"/>
                    </a:cubicBezTo>
                    <a:cubicBezTo>
                      <a:pt x="2966" y="7143"/>
                      <a:pt x="2984" y="7143"/>
                      <a:pt x="3002" y="7144"/>
                    </a:cubicBezTo>
                    <a:cubicBezTo>
                      <a:pt x="3020" y="7143"/>
                      <a:pt x="3039" y="7143"/>
                      <a:pt x="3057" y="7143"/>
                    </a:cubicBezTo>
                    <a:close/>
                    <a:moveTo>
                      <a:pt x="8765" y="3286"/>
                    </a:moveTo>
                    <a:lnTo>
                      <a:pt x="8765" y="8240"/>
                    </a:lnTo>
                    <a:lnTo>
                      <a:pt x="5454" y="8240"/>
                    </a:lnTo>
                    <a:cubicBezTo>
                      <a:pt x="5335" y="7644"/>
                      <a:pt x="4835" y="7192"/>
                      <a:pt x="4240" y="7144"/>
                    </a:cubicBezTo>
                    <a:cubicBezTo>
                      <a:pt x="3978" y="6859"/>
                      <a:pt x="3645" y="6668"/>
                      <a:pt x="3287" y="6620"/>
                    </a:cubicBezTo>
                    <a:lnTo>
                      <a:pt x="3287" y="6025"/>
                    </a:lnTo>
                    <a:lnTo>
                      <a:pt x="3549" y="6025"/>
                    </a:lnTo>
                    <a:cubicBezTo>
                      <a:pt x="4311" y="6025"/>
                      <a:pt x="4931" y="5430"/>
                      <a:pt x="4931" y="4668"/>
                    </a:cubicBezTo>
                    <a:lnTo>
                      <a:pt x="4931" y="4382"/>
                    </a:lnTo>
                    <a:lnTo>
                      <a:pt x="4097" y="4382"/>
                    </a:lnTo>
                    <a:cubicBezTo>
                      <a:pt x="3764" y="4382"/>
                      <a:pt x="3430" y="4525"/>
                      <a:pt x="3192" y="4739"/>
                    </a:cubicBezTo>
                    <a:cubicBezTo>
                      <a:pt x="3002" y="4215"/>
                      <a:pt x="2501" y="3834"/>
                      <a:pt x="1906" y="3834"/>
                    </a:cubicBezTo>
                    <a:lnTo>
                      <a:pt x="1096" y="3834"/>
                    </a:lnTo>
                    <a:lnTo>
                      <a:pt x="1096" y="4120"/>
                    </a:lnTo>
                    <a:cubicBezTo>
                      <a:pt x="1096" y="4882"/>
                      <a:pt x="1692" y="5477"/>
                      <a:pt x="2454" y="5477"/>
                    </a:cubicBezTo>
                    <a:lnTo>
                      <a:pt x="2740" y="5477"/>
                    </a:lnTo>
                    <a:lnTo>
                      <a:pt x="2740" y="6620"/>
                    </a:lnTo>
                    <a:cubicBezTo>
                      <a:pt x="2359" y="6668"/>
                      <a:pt x="2025" y="6859"/>
                      <a:pt x="1763" y="7144"/>
                    </a:cubicBezTo>
                    <a:cubicBezTo>
                      <a:pt x="1168" y="7192"/>
                      <a:pt x="692" y="7644"/>
                      <a:pt x="572" y="8240"/>
                    </a:cubicBezTo>
                    <a:lnTo>
                      <a:pt x="525" y="8240"/>
                    </a:lnTo>
                    <a:lnTo>
                      <a:pt x="525" y="3286"/>
                    </a:lnTo>
                    <a:close/>
                    <a:moveTo>
                      <a:pt x="1906" y="0"/>
                    </a:moveTo>
                    <a:cubicBezTo>
                      <a:pt x="1454" y="0"/>
                      <a:pt x="1096" y="357"/>
                      <a:pt x="1096" y="810"/>
                    </a:cubicBezTo>
                    <a:lnTo>
                      <a:pt x="1096" y="1095"/>
                    </a:lnTo>
                    <a:lnTo>
                      <a:pt x="1" y="1095"/>
                    </a:lnTo>
                    <a:lnTo>
                      <a:pt x="1" y="8788"/>
                    </a:lnTo>
                    <a:lnTo>
                      <a:pt x="9312" y="8788"/>
                    </a:lnTo>
                    <a:lnTo>
                      <a:pt x="9312" y="1095"/>
                    </a:lnTo>
                    <a:lnTo>
                      <a:pt x="8217" y="1095"/>
                    </a:lnTo>
                    <a:lnTo>
                      <a:pt x="8217" y="810"/>
                    </a:lnTo>
                    <a:cubicBezTo>
                      <a:pt x="8217" y="357"/>
                      <a:pt x="7860" y="0"/>
                      <a:pt x="7407" y="0"/>
                    </a:cubicBezTo>
                    <a:cubicBezTo>
                      <a:pt x="6955" y="0"/>
                      <a:pt x="6574" y="357"/>
                      <a:pt x="6574" y="810"/>
                    </a:cubicBezTo>
                    <a:lnTo>
                      <a:pt x="6574" y="1095"/>
                    </a:lnTo>
                    <a:lnTo>
                      <a:pt x="5478" y="1095"/>
                    </a:lnTo>
                    <a:lnTo>
                      <a:pt x="5478" y="810"/>
                    </a:lnTo>
                    <a:cubicBezTo>
                      <a:pt x="5478" y="357"/>
                      <a:pt x="5121" y="0"/>
                      <a:pt x="4645" y="0"/>
                    </a:cubicBezTo>
                    <a:cubicBezTo>
                      <a:pt x="4192" y="0"/>
                      <a:pt x="3835" y="357"/>
                      <a:pt x="3835" y="810"/>
                    </a:cubicBezTo>
                    <a:lnTo>
                      <a:pt x="3835" y="1095"/>
                    </a:lnTo>
                    <a:lnTo>
                      <a:pt x="2740" y="1095"/>
                    </a:lnTo>
                    <a:lnTo>
                      <a:pt x="2740" y="810"/>
                    </a:lnTo>
                    <a:cubicBezTo>
                      <a:pt x="2740" y="357"/>
                      <a:pt x="2359"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98" name="Google Shape;1498;p69"/>
          <p:cNvGrpSpPr/>
          <p:nvPr/>
        </p:nvGrpSpPr>
        <p:grpSpPr>
          <a:xfrm>
            <a:off x="8145013" y="492200"/>
            <a:ext cx="467875" cy="467850"/>
            <a:chOff x="5425700" y="2807450"/>
            <a:chExt cx="467875" cy="467850"/>
          </a:xfrm>
        </p:grpSpPr>
        <p:sp>
          <p:nvSpPr>
            <p:cNvPr id="1499" name="Google Shape;1499;p69"/>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69"/>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69"/>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69"/>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69"/>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69"/>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69"/>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69"/>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7" name="Google Shape;1507;p69"/>
          <p:cNvGrpSpPr/>
          <p:nvPr/>
        </p:nvGrpSpPr>
        <p:grpSpPr>
          <a:xfrm>
            <a:off x="713213" y="2778550"/>
            <a:ext cx="467875" cy="467850"/>
            <a:chOff x="5425700" y="2807450"/>
            <a:chExt cx="467875" cy="467850"/>
          </a:xfrm>
        </p:grpSpPr>
        <p:sp>
          <p:nvSpPr>
            <p:cNvPr id="1508" name="Google Shape;1508;p69"/>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69"/>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69"/>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69"/>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69"/>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69"/>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69"/>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69"/>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6" name="Google Shape;1516;p69"/>
          <p:cNvGrpSpPr/>
          <p:nvPr/>
        </p:nvGrpSpPr>
        <p:grpSpPr>
          <a:xfrm>
            <a:off x="8065175" y="3882192"/>
            <a:ext cx="578775" cy="525200"/>
            <a:chOff x="1698875" y="1584550"/>
            <a:chExt cx="578775" cy="525200"/>
          </a:xfrm>
        </p:grpSpPr>
        <p:sp>
          <p:nvSpPr>
            <p:cNvPr id="1517" name="Google Shape;1517;p69"/>
            <p:cNvSpPr/>
            <p:nvPr/>
          </p:nvSpPr>
          <p:spPr>
            <a:xfrm>
              <a:off x="1698875" y="1584550"/>
              <a:ext cx="578775" cy="394825"/>
            </a:xfrm>
            <a:custGeom>
              <a:avLst/>
              <a:gdLst/>
              <a:ahLst/>
              <a:cxnLst/>
              <a:rect l="l" t="t" r="r" b="b"/>
              <a:pathLst>
                <a:path w="23151" h="15793" extrusionOk="0">
                  <a:moveTo>
                    <a:pt x="18824" y="1"/>
                  </a:moveTo>
                  <a:cubicBezTo>
                    <a:pt x="9978" y="1"/>
                    <a:pt x="2000" y="6135"/>
                    <a:pt x="34" y="15126"/>
                  </a:cubicBezTo>
                  <a:cubicBezTo>
                    <a:pt x="1" y="15192"/>
                    <a:pt x="1" y="15293"/>
                    <a:pt x="1" y="15359"/>
                  </a:cubicBezTo>
                  <a:lnTo>
                    <a:pt x="2136" y="15793"/>
                  </a:lnTo>
                  <a:cubicBezTo>
                    <a:pt x="2136" y="15726"/>
                    <a:pt x="2169" y="15659"/>
                    <a:pt x="2169" y="15593"/>
                  </a:cubicBezTo>
                  <a:cubicBezTo>
                    <a:pt x="3170" y="10989"/>
                    <a:pt x="5938" y="7253"/>
                    <a:pt x="9641" y="4885"/>
                  </a:cubicBezTo>
                  <a:cubicBezTo>
                    <a:pt x="12338" y="3169"/>
                    <a:pt x="15522" y="2191"/>
                    <a:pt x="18848" y="2191"/>
                  </a:cubicBezTo>
                  <a:cubicBezTo>
                    <a:pt x="20047" y="2191"/>
                    <a:pt x="21264" y="2318"/>
                    <a:pt x="22484" y="2583"/>
                  </a:cubicBezTo>
                  <a:cubicBezTo>
                    <a:pt x="22550" y="2583"/>
                    <a:pt x="22584" y="2617"/>
                    <a:pt x="22650" y="2650"/>
                  </a:cubicBezTo>
                  <a:lnTo>
                    <a:pt x="23151" y="515"/>
                  </a:lnTo>
                  <a:cubicBezTo>
                    <a:pt x="23084" y="482"/>
                    <a:pt x="23017" y="482"/>
                    <a:pt x="22951" y="449"/>
                  </a:cubicBezTo>
                  <a:cubicBezTo>
                    <a:pt x="21567" y="146"/>
                    <a:pt x="20185" y="1"/>
                    <a:pt x="18824"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69"/>
            <p:cNvSpPr/>
            <p:nvPr/>
          </p:nvSpPr>
          <p:spPr>
            <a:xfrm>
              <a:off x="1840650" y="1729825"/>
              <a:ext cx="404475" cy="278750"/>
            </a:xfrm>
            <a:custGeom>
              <a:avLst/>
              <a:gdLst/>
              <a:ahLst/>
              <a:cxnLst/>
              <a:rect l="l" t="t" r="r" b="b"/>
              <a:pathLst>
                <a:path w="16179" h="11150" extrusionOk="0">
                  <a:moveTo>
                    <a:pt x="13147" y="0"/>
                  </a:moveTo>
                  <a:cubicBezTo>
                    <a:pt x="6969" y="0"/>
                    <a:pt x="1394" y="4271"/>
                    <a:pt x="34" y="10549"/>
                  </a:cubicBezTo>
                  <a:cubicBezTo>
                    <a:pt x="34" y="10616"/>
                    <a:pt x="34" y="10649"/>
                    <a:pt x="1" y="10716"/>
                  </a:cubicBezTo>
                  <a:lnTo>
                    <a:pt x="2135" y="11149"/>
                  </a:lnTo>
                  <a:cubicBezTo>
                    <a:pt x="2169" y="11116"/>
                    <a:pt x="2169" y="11083"/>
                    <a:pt x="2169" y="11016"/>
                  </a:cubicBezTo>
                  <a:cubicBezTo>
                    <a:pt x="2836" y="8014"/>
                    <a:pt x="4671" y="5512"/>
                    <a:pt x="7072" y="3978"/>
                  </a:cubicBezTo>
                  <a:cubicBezTo>
                    <a:pt x="8859" y="2827"/>
                    <a:pt x="10968" y="2180"/>
                    <a:pt x="13150" y="2180"/>
                  </a:cubicBezTo>
                  <a:cubicBezTo>
                    <a:pt x="13943" y="2180"/>
                    <a:pt x="14745" y="2265"/>
                    <a:pt x="15545" y="2443"/>
                  </a:cubicBezTo>
                  <a:cubicBezTo>
                    <a:pt x="15612" y="2443"/>
                    <a:pt x="15645" y="2476"/>
                    <a:pt x="15678" y="2476"/>
                  </a:cubicBezTo>
                  <a:lnTo>
                    <a:pt x="16179" y="342"/>
                  </a:lnTo>
                  <a:cubicBezTo>
                    <a:pt x="16112" y="342"/>
                    <a:pt x="16079" y="308"/>
                    <a:pt x="16012" y="308"/>
                  </a:cubicBezTo>
                  <a:cubicBezTo>
                    <a:pt x="15052" y="100"/>
                    <a:pt x="14092" y="0"/>
                    <a:pt x="13147" y="0"/>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69"/>
            <p:cNvSpPr/>
            <p:nvPr/>
          </p:nvSpPr>
          <p:spPr>
            <a:xfrm>
              <a:off x="1974075" y="1866325"/>
              <a:ext cx="240200" cy="169775"/>
            </a:xfrm>
            <a:custGeom>
              <a:avLst/>
              <a:gdLst/>
              <a:ahLst/>
              <a:cxnLst/>
              <a:rect l="l" t="t" r="r" b="b"/>
              <a:pathLst>
                <a:path w="9608" h="6791" extrusionOk="0">
                  <a:moveTo>
                    <a:pt x="7806" y="1"/>
                  </a:moveTo>
                  <a:cubicBezTo>
                    <a:pt x="4158" y="1"/>
                    <a:pt x="843" y="2527"/>
                    <a:pt x="34" y="6256"/>
                  </a:cubicBezTo>
                  <a:cubicBezTo>
                    <a:pt x="34" y="6290"/>
                    <a:pt x="34" y="6323"/>
                    <a:pt x="1" y="6357"/>
                  </a:cubicBezTo>
                  <a:lnTo>
                    <a:pt x="2169" y="6790"/>
                  </a:lnTo>
                  <a:cubicBezTo>
                    <a:pt x="2169" y="6757"/>
                    <a:pt x="2169" y="6757"/>
                    <a:pt x="2169" y="6723"/>
                  </a:cubicBezTo>
                  <a:cubicBezTo>
                    <a:pt x="2503" y="5189"/>
                    <a:pt x="3437" y="3888"/>
                    <a:pt x="4704" y="3088"/>
                  </a:cubicBezTo>
                  <a:cubicBezTo>
                    <a:pt x="5604" y="2504"/>
                    <a:pt x="6681" y="2186"/>
                    <a:pt x="7794" y="2186"/>
                  </a:cubicBezTo>
                  <a:cubicBezTo>
                    <a:pt x="8207" y="2186"/>
                    <a:pt x="8625" y="2230"/>
                    <a:pt x="9041" y="2320"/>
                  </a:cubicBezTo>
                  <a:lnTo>
                    <a:pt x="9107" y="2320"/>
                  </a:lnTo>
                  <a:lnTo>
                    <a:pt x="9608" y="219"/>
                  </a:lnTo>
                  <a:cubicBezTo>
                    <a:pt x="9574" y="185"/>
                    <a:pt x="9541" y="185"/>
                    <a:pt x="9508" y="185"/>
                  </a:cubicBezTo>
                  <a:cubicBezTo>
                    <a:pt x="8938" y="61"/>
                    <a:pt x="8368" y="1"/>
                    <a:pt x="7806"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69"/>
            <p:cNvSpPr/>
            <p:nvPr/>
          </p:nvSpPr>
          <p:spPr>
            <a:xfrm>
              <a:off x="2118350" y="2020575"/>
              <a:ext cx="101775" cy="89175"/>
            </a:xfrm>
            <a:custGeom>
              <a:avLst/>
              <a:gdLst/>
              <a:ahLst/>
              <a:cxnLst/>
              <a:rect l="l" t="t" r="r" b="b"/>
              <a:pathLst>
                <a:path w="4071" h="3567" extrusionOk="0">
                  <a:moveTo>
                    <a:pt x="2039" y="1"/>
                  </a:moveTo>
                  <a:cubicBezTo>
                    <a:pt x="1707" y="1"/>
                    <a:pt x="1370" y="93"/>
                    <a:pt x="1068" y="287"/>
                  </a:cubicBezTo>
                  <a:cubicBezTo>
                    <a:pt x="234" y="820"/>
                    <a:pt x="1" y="1921"/>
                    <a:pt x="534" y="2755"/>
                  </a:cubicBezTo>
                  <a:cubicBezTo>
                    <a:pt x="879" y="3272"/>
                    <a:pt x="1460" y="3566"/>
                    <a:pt x="2053" y="3566"/>
                  </a:cubicBezTo>
                  <a:cubicBezTo>
                    <a:pt x="2378" y="3566"/>
                    <a:pt x="2707" y="3478"/>
                    <a:pt x="3003" y="3289"/>
                  </a:cubicBezTo>
                  <a:cubicBezTo>
                    <a:pt x="3803" y="2755"/>
                    <a:pt x="4070" y="1654"/>
                    <a:pt x="3536" y="820"/>
                  </a:cubicBezTo>
                  <a:cubicBezTo>
                    <a:pt x="3196" y="288"/>
                    <a:pt x="2625" y="1"/>
                    <a:pt x="2039"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Image 1"/>
          <p:cNvPicPr>
            <a:picLocks noChangeAspect="1"/>
          </p:cNvPicPr>
          <p:nvPr/>
        </p:nvPicPr>
        <p:blipFill>
          <a:blip r:embed="rId3"/>
          <a:stretch>
            <a:fillRect/>
          </a:stretch>
        </p:blipFill>
        <p:spPr>
          <a:xfrm>
            <a:off x="4381255" y="3012050"/>
            <a:ext cx="1079086" cy="2103302"/>
          </a:xfrm>
          <a:prstGeom prst="rect">
            <a:avLst/>
          </a:prstGeom>
        </p:spPr>
      </p:pic>
    </p:spTree>
    <p:extLst>
      <p:ext uri="{BB962C8B-B14F-4D97-AF65-F5344CB8AC3E}">
        <p14:creationId xmlns:p14="http://schemas.microsoft.com/office/powerpoint/2010/main" val="33471590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53"/>
          <p:cNvSpPr/>
          <p:nvPr/>
        </p:nvSpPr>
        <p:spPr>
          <a:xfrm rot="1799825" flipH="1">
            <a:off x="-230179" y="1148029"/>
            <a:ext cx="4321683" cy="4019688"/>
          </a:xfrm>
          <a:custGeom>
            <a:avLst/>
            <a:gdLst/>
            <a:ahLst/>
            <a:cxnLst/>
            <a:rect l="l" t="t" r="r" b="b"/>
            <a:pathLst>
              <a:path w="131928" h="122709" extrusionOk="0">
                <a:moveTo>
                  <a:pt x="110272" y="1"/>
                </a:moveTo>
                <a:cubicBezTo>
                  <a:pt x="107794" y="1"/>
                  <a:pt x="105307" y="285"/>
                  <a:pt x="102940" y="806"/>
                </a:cubicBezTo>
                <a:cubicBezTo>
                  <a:pt x="94034" y="2774"/>
                  <a:pt x="85728" y="7411"/>
                  <a:pt x="79390" y="13982"/>
                </a:cubicBezTo>
                <a:cubicBezTo>
                  <a:pt x="71584" y="22049"/>
                  <a:pt x="64634" y="33954"/>
                  <a:pt x="53622" y="33954"/>
                </a:cubicBezTo>
                <a:cubicBezTo>
                  <a:pt x="53341" y="33954"/>
                  <a:pt x="53058" y="33946"/>
                  <a:pt x="52771" y="33930"/>
                </a:cubicBezTo>
                <a:cubicBezTo>
                  <a:pt x="48635" y="33697"/>
                  <a:pt x="44832" y="31662"/>
                  <a:pt x="40763" y="30861"/>
                </a:cubicBezTo>
                <a:cubicBezTo>
                  <a:pt x="39507" y="30623"/>
                  <a:pt x="38244" y="30510"/>
                  <a:pt x="36985" y="30510"/>
                </a:cubicBezTo>
                <a:cubicBezTo>
                  <a:pt x="29777" y="30510"/>
                  <a:pt x="22672" y="34224"/>
                  <a:pt x="17646" y="39534"/>
                </a:cubicBezTo>
                <a:cubicBezTo>
                  <a:pt x="11742" y="45772"/>
                  <a:pt x="8306" y="53944"/>
                  <a:pt x="5704" y="62117"/>
                </a:cubicBezTo>
                <a:cubicBezTo>
                  <a:pt x="2268" y="72791"/>
                  <a:pt x="0" y="84133"/>
                  <a:pt x="1801" y="95174"/>
                </a:cubicBezTo>
                <a:cubicBezTo>
                  <a:pt x="3569" y="106248"/>
                  <a:pt x="9173" y="119324"/>
                  <a:pt x="20115" y="121793"/>
                </a:cubicBezTo>
                <a:cubicBezTo>
                  <a:pt x="22930" y="122423"/>
                  <a:pt x="25939" y="122708"/>
                  <a:pt x="29054" y="122708"/>
                </a:cubicBezTo>
                <a:cubicBezTo>
                  <a:pt x="46239" y="122708"/>
                  <a:pt x="66644" y="114017"/>
                  <a:pt x="75454" y="106449"/>
                </a:cubicBezTo>
                <a:cubicBezTo>
                  <a:pt x="100138" y="85133"/>
                  <a:pt x="124556" y="59982"/>
                  <a:pt x="130460" y="27892"/>
                </a:cubicBezTo>
                <a:cubicBezTo>
                  <a:pt x="131728" y="21021"/>
                  <a:pt x="131928" y="13349"/>
                  <a:pt x="127858" y="7645"/>
                </a:cubicBezTo>
                <a:cubicBezTo>
                  <a:pt x="123958" y="2199"/>
                  <a:pt x="117154" y="1"/>
                  <a:pt x="110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13" name="Google Shape;813;p53"/>
          <p:cNvGrpSpPr/>
          <p:nvPr/>
        </p:nvGrpSpPr>
        <p:grpSpPr>
          <a:xfrm>
            <a:off x="423392" y="773423"/>
            <a:ext cx="2346311" cy="5642546"/>
            <a:chOff x="423392" y="773423"/>
            <a:chExt cx="2346311" cy="5642546"/>
          </a:xfrm>
        </p:grpSpPr>
        <p:sp>
          <p:nvSpPr>
            <p:cNvPr id="814" name="Google Shape;814;p53"/>
            <p:cNvSpPr/>
            <p:nvPr/>
          </p:nvSpPr>
          <p:spPr>
            <a:xfrm>
              <a:off x="1468089" y="5625219"/>
              <a:ext cx="57432" cy="222499"/>
            </a:xfrm>
            <a:custGeom>
              <a:avLst/>
              <a:gdLst/>
              <a:ahLst/>
              <a:cxnLst/>
              <a:rect l="l" t="t" r="r" b="b"/>
              <a:pathLst>
                <a:path w="1335" h="5172" fill="none" extrusionOk="0">
                  <a:moveTo>
                    <a:pt x="0" y="1"/>
                  </a:moveTo>
                  <a:cubicBezTo>
                    <a:pt x="167" y="1769"/>
                    <a:pt x="634" y="3537"/>
                    <a:pt x="1335" y="5171"/>
                  </a:cubicBezTo>
                </a:path>
              </a:pathLst>
            </a:custGeom>
            <a:noFill/>
            <a:ln w="10850" cap="flat" cmpd="sng">
              <a:solidFill>
                <a:srgbClr val="FEFEF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53"/>
            <p:cNvSpPr/>
            <p:nvPr/>
          </p:nvSpPr>
          <p:spPr>
            <a:xfrm>
              <a:off x="1413540" y="5689792"/>
              <a:ext cx="15831" cy="142138"/>
            </a:xfrm>
            <a:custGeom>
              <a:avLst/>
              <a:gdLst/>
              <a:ahLst/>
              <a:cxnLst/>
              <a:rect l="l" t="t" r="r" b="b"/>
              <a:pathLst>
                <a:path w="368" h="3304" fill="none" extrusionOk="0">
                  <a:moveTo>
                    <a:pt x="1" y="1"/>
                  </a:moveTo>
                  <a:cubicBezTo>
                    <a:pt x="134" y="1102"/>
                    <a:pt x="234" y="2203"/>
                    <a:pt x="368" y="3303"/>
                  </a:cubicBezTo>
                </a:path>
              </a:pathLst>
            </a:custGeom>
            <a:noFill/>
            <a:ln w="10850" cap="flat" cmpd="sng">
              <a:solidFill>
                <a:srgbClr val="FEFEFE"/>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53"/>
            <p:cNvSpPr/>
            <p:nvPr/>
          </p:nvSpPr>
          <p:spPr>
            <a:xfrm>
              <a:off x="1415003" y="1670304"/>
              <a:ext cx="43" cy="43"/>
            </a:xfrm>
            <a:custGeom>
              <a:avLst/>
              <a:gdLst/>
              <a:ahLst/>
              <a:cxnLst/>
              <a:rect l="l" t="t" r="r" b="b"/>
              <a:pathLst>
                <a:path w="1" h="1" extrusionOk="0">
                  <a:moveTo>
                    <a:pt x="0" y="0"/>
                  </a:moveTo>
                  <a:close/>
                </a:path>
              </a:pathLst>
            </a:custGeom>
            <a:solidFill>
              <a:srgbClr val="030F2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53"/>
            <p:cNvSpPr/>
            <p:nvPr/>
          </p:nvSpPr>
          <p:spPr>
            <a:xfrm>
              <a:off x="1178221" y="874133"/>
              <a:ext cx="833771" cy="575220"/>
            </a:xfrm>
            <a:custGeom>
              <a:avLst/>
              <a:gdLst/>
              <a:ahLst/>
              <a:cxnLst/>
              <a:rect l="l" t="t" r="r" b="b"/>
              <a:pathLst>
                <a:path w="19381" h="13371" extrusionOk="0">
                  <a:moveTo>
                    <a:pt x="9379" y="0"/>
                  </a:moveTo>
                  <a:cubicBezTo>
                    <a:pt x="8438" y="0"/>
                    <a:pt x="7103" y="263"/>
                    <a:pt x="5904" y="1462"/>
                  </a:cubicBezTo>
                  <a:cubicBezTo>
                    <a:pt x="5571" y="1795"/>
                    <a:pt x="0" y="5665"/>
                    <a:pt x="7772" y="13370"/>
                  </a:cubicBezTo>
                  <a:lnTo>
                    <a:pt x="17546" y="9101"/>
                  </a:lnTo>
                  <a:cubicBezTo>
                    <a:pt x="19381" y="5465"/>
                    <a:pt x="17379" y="4164"/>
                    <a:pt x="16746" y="3397"/>
                  </a:cubicBezTo>
                  <a:cubicBezTo>
                    <a:pt x="15416" y="1592"/>
                    <a:pt x="12825" y="148"/>
                    <a:pt x="10910" y="148"/>
                  </a:cubicBezTo>
                  <a:cubicBezTo>
                    <a:pt x="10807" y="148"/>
                    <a:pt x="10706" y="152"/>
                    <a:pt x="10608" y="161"/>
                  </a:cubicBezTo>
                  <a:cubicBezTo>
                    <a:pt x="10608" y="161"/>
                    <a:pt x="10114" y="0"/>
                    <a:pt x="9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53"/>
            <p:cNvSpPr/>
            <p:nvPr/>
          </p:nvSpPr>
          <p:spPr>
            <a:xfrm>
              <a:off x="1234190" y="797687"/>
              <a:ext cx="282727" cy="234115"/>
            </a:xfrm>
            <a:custGeom>
              <a:avLst/>
              <a:gdLst/>
              <a:ahLst/>
              <a:cxnLst/>
              <a:rect l="l" t="t" r="r" b="b"/>
              <a:pathLst>
                <a:path w="6572" h="5442" extrusionOk="0">
                  <a:moveTo>
                    <a:pt x="5038" y="0"/>
                  </a:moveTo>
                  <a:cubicBezTo>
                    <a:pt x="4927" y="0"/>
                    <a:pt x="4805" y="22"/>
                    <a:pt x="4670" y="70"/>
                  </a:cubicBezTo>
                  <a:cubicBezTo>
                    <a:pt x="4337" y="170"/>
                    <a:pt x="4070" y="437"/>
                    <a:pt x="3903" y="737"/>
                  </a:cubicBezTo>
                  <a:cubicBezTo>
                    <a:pt x="3765" y="966"/>
                    <a:pt x="3636" y="1050"/>
                    <a:pt x="3504" y="1050"/>
                  </a:cubicBezTo>
                  <a:cubicBezTo>
                    <a:pt x="3254" y="1050"/>
                    <a:pt x="2997" y="745"/>
                    <a:pt x="2669" y="570"/>
                  </a:cubicBezTo>
                  <a:cubicBezTo>
                    <a:pt x="2520" y="492"/>
                    <a:pt x="2364" y="458"/>
                    <a:pt x="2206" y="458"/>
                  </a:cubicBezTo>
                  <a:cubicBezTo>
                    <a:pt x="1690" y="458"/>
                    <a:pt x="1150" y="821"/>
                    <a:pt x="767" y="1204"/>
                  </a:cubicBezTo>
                  <a:cubicBezTo>
                    <a:pt x="501" y="1471"/>
                    <a:pt x="267" y="1771"/>
                    <a:pt x="167" y="2138"/>
                  </a:cubicBezTo>
                  <a:cubicBezTo>
                    <a:pt x="0" y="2839"/>
                    <a:pt x="400" y="3539"/>
                    <a:pt x="834" y="4173"/>
                  </a:cubicBezTo>
                  <a:cubicBezTo>
                    <a:pt x="1168" y="4673"/>
                    <a:pt x="1535" y="5240"/>
                    <a:pt x="2135" y="5407"/>
                  </a:cubicBezTo>
                  <a:cubicBezTo>
                    <a:pt x="2249" y="5431"/>
                    <a:pt x="2365" y="5442"/>
                    <a:pt x="2482" y="5442"/>
                  </a:cubicBezTo>
                  <a:cubicBezTo>
                    <a:pt x="2844" y="5442"/>
                    <a:pt x="3216" y="5341"/>
                    <a:pt x="3569" y="5240"/>
                  </a:cubicBezTo>
                  <a:cubicBezTo>
                    <a:pt x="3970" y="5107"/>
                    <a:pt x="4370" y="5007"/>
                    <a:pt x="4737" y="4773"/>
                  </a:cubicBezTo>
                  <a:cubicBezTo>
                    <a:pt x="5070" y="4540"/>
                    <a:pt x="5371" y="4173"/>
                    <a:pt x="5404" y="3739"/>
                  </a:cubicBezTo>
                  <a:lnTo>
                    <a:pt x="5571" y="3306"/>
                  </a:lnTo>
                  <a:cubicBezTo>
                    <a:pt x="6438" y="3105"/>
                    <a:pt x="6572" y="2238"/>
                    <a:pt x="6271" y="1571"/>
                  </a:cubicBezTo>
                  <a:cubicBezTo>
                    <a:pt x="6010" y="962"/>
                    <a:pt x="5775" y="0"/>
                    <a:pt x="50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53"/>
            <p:cNvSpPr/>
            <p:nvPr/>
          </p:nvSpPr>
          <p:spPr>
            <a:xfrm>
              <a:off x="1700569" y="803709"/>
              <a:ext cx="205248" cy="178748"/>
            </a:xfrm>
            <a:custGeom>
              <a:avLst/>
              <a:gdLst/>
              <a:ahLst/>
              <a:cxnLst/>
              <a:rect l="l" t="t" r="r" b="b"/>
              <a:pathLst>
                <a:path w="4771" h="4155" extrusionOk="0">
                  <a:moveTo>
                    <a:pt x="1886" y="0"/>
                  </a:moveTo>
                  <a:cubicBezTo>
                    <a:pt x="1621" y="0"/>
                    <a:pt x="1364" y="40"/>
                    <a:pt x="1134" y="163"/>
                  </a:cubicBezTo>
                  <a:cubicBezTo>
                    <a:pt x="467" y="564"/>
                    <a:pt x="367" y="1498"/>
                    <a:pt x="0" y="2165"/>
                  </a:cubicBezTo>
                  <a:lnTo>
                    <a:pt x="1802" y="3399"/>
                  </a:lnTo>
                  <a:cubicBezTo>
                    <a:pt x="2102" y="3599"/>
                    <a:pt x="2235" y="3999"/>
                    <a:pt x="2569" y="4133"/>
                  </a:cubicBezTo>
                  <a:cubicBezTo>
                    <a:pt x="2614" y="4148"/>
                    <a:pt x="2661" y="4155"/>
                    <a:pt x="2709" y="4155"/>
                  </a:cubicBezTo>
                  <a:cubicBezTo>
                    <a:pt x="2874" y="4155"/>
                    <a:pt x="3055" y="4077"/>
                    <a:pt x="3236" y="3999"/>
                  </a:cubicBezTo>
                  <a:cubicBezTo>
                    <a:pt x="3770" y="3799"/>
                    <a:pt x="4337" y="3532"/>
                    <a:pt x="4570" y="3032"/>
                  </a:cubicBezTo>
                  <a:cubicBezTo>
                    <a:pt x="4770" y="2598"/>
                    <a:pt x="4704" y="2131"/>
                    <a:pt x="4604" y="1698"/>
                  </a:cubicBezTo>
                  <a:cubicBezTo>
                    <a:pt x="4537" y="1364"/>
                    <a:pt x="4437" y="1031"/>
                    <a:pt x="4237" y="764"/>
                  </a:cubicBezTo>
                  <a:cubicBezTo>
                    <a:pt x="3870" y="297"/>
                    <a:pt x="3203" y="163"/>
                    <a:pt x="2602" y="63"/>
                  </a:cubicBezTo>
                  <a:cubicBezTo>
                    <a:pt x="2366" y="32"/>
                    <a:pt x="2123" y="0"/>
                    <a:pt x="188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53"/>
            <p:cNvSpPr/>
            <p:nvPr/>
          </p:nvSpPr>
          <p:spPr>
            <a:xfrm>
              <a:off x="1354732" y="1013303"/>
              <a:ext cx="598451" cy="972209"/>
            </a:xfrm>
            <a:custGeom>
              <a:avLst/>
              <a:gdLst/>
              <a:ahLst/>
              <a:cxnLst/>
              <a:rect l="l" t="t" r="r" b="b"/>
              <a:pathLst>
                <a:path w="13911" h="22599" extrusionOk="0">
                  <a:moveTo>
                    <a:pt x="8503" y="0"/>
                  </a:moveTo>
                  <a:cubicBezTo>
                    <a:pt x="7335" y="0"/>
                    <a:pt x="5505" y="707"/>
                    <a:pt x="3970" y="5165"/>
                  </a:cubicBezTo>
                  <a:cubicBezTo>
                    <a:pt x="3942" y="5276"/>
                    <a:pt x="3846" y="5340"/>
                    <a:pt x="3757" y="5340"/>
                  </a:cubicBezTo>
                  <a:cubicBezTo>
                    <a:pt x="3738" y="5340"/>
                    <a:pt x="3720" y="5338"/>
                    <a:pt x="3703" y="5332"/>
                  </a:cubicBezTo>
                  <a:cubicBezTo>
                    <a:pt x="3464" y="5237"/>
                    <a:pt x="3112" y="5081"/>
                    <a:pt x="2744" y="5081"/>
                  </a:cubicBezTo>
                  <a:cubicBezTo>
                    <a:pt x="2340" y="5081"/>
                    <a:pt x="1916" y="5269"/>
                    <a:pt x="1601" y="5932"/>
                  </a:cubicBezTo>
                  <a:cubicBezTo>
                    <a:pt x="1268" y="6566"/>
                    <a:pt x="1535" y="7367"/>
                    <a:pt x="2035" y="7700"/>
                  </a:cubicBezTo>
                  <a:cubicBezTo>
                    <a:pt x="2423" y="7909"/>
                    <a:pt x="2943" y="8144"/>
                    <a:pt x="3288" y="8144"/>
                  </a:cubicBezTo>
                  <a:cubicBezTo>
                    <a:pt x="3329" y="8144"/>
                    <a:pt x="3367" y="8141"/>
                    <a:pt x="3403" y="8134"/>
                  </a:cubicBezTo>
                  <a:lnTo>
                    <a:pt x="3403" y="8134"/>
                  </a:lnTo>
                  <a:cubicBezTo>
                    <a:pt x="3669" y="8801"/>
                    <a:pt x="3236" y="13571"/>
                    <a:pt x="2869" y="13938"/>
                  </a:cubicBezTo>
                  <a:cubicBezTo>
                    <a:pt x="631" y="16208"/>
                    <a:pt x="33" y="16240"/>
                    <a:pt x="2" y="16240"/>
                  </a:cubicBezTo>
                  <a:cubicBezTo>
                    <a:pt x="1" y="16240"/>
                    <a:pt x="0" y="16240"/>
                    <a:pt x="0" y="16240"/>
                  </a:cubicBezTo>
                  <a:lnTo>
                    <a:pt x="0" y="16240"/>
                  </a:lnTo>
                  <a:cubicBezTo>
                    <a:pt x="0" y="16240"/>
                    <a:pt x="4041" y="22599"/>
                    <a:pt x="6510" y="22599"/>
                  </a:cubicBezTo>
                  <a:cubicBezTo>
                    <a:pt x="7545" y="22599"/>
                    <a:pt x="8304" y="21481"/>
                    <a:pt x="8373" y="18308"/>
                  </a:cubicBezTo>
                  <a:cubicBezTo>
                    <a:pt x="8373" y="18308"/>
                    <a:pt x="9440" y="11903"/>
                    <a:pt x="9474" y="11903"/>
                  </a:cubicBezTo>
                  <a:cubicBezTo>
                    <a:pt x="9576" y="11921"/>
                    <a:pt x="9717" y="11937"/>
                    <a:pt x="9885" y="11937"/>
                  </a:cubicBezTo>
                  <a:cubicBezTo>
                    <a:pt x="10972" y="11937"/>
                    <a:pt x="13196" y="11288"/>
                    <a:pt x="13543" y="6433"/>
                  </a:cubicBezTo>
                  <a:cubicBezTo>
                    <a:pt x="13910" y="1262"/>
                    <a:pt x="10374" y="295"/>
                    <a:pt x="9440" y="128"/>
                  </a:cubicBezTo>
                  <a:cubicBezTo>
                    <a:pt x="9234" y="85"/>
                    <a:pt x="8909" y="0"/>
                    <a:pt x="8503" y="0"/>
                  </a:cubicBezTo>
                  <a:close/>
                </a:path>
              </a:pathLst>
            </a:custGeom>
            <a:solidFill>
              <a:srgbClr val="ED7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53"/>
            <p:cNvSpPr/>
            <p:nvPr/>
          </p:nvSpPr>
          <p:spPr>
            <a:xfrm>
              <a:off x="1667573" y="1505280"/>
              <a:ext cx="94730" cy="40869"/>
            </a:xfrm>
            <a:custGeom>
              <a:avLst/>
              <a:gdLst/>
              <a:ahLst/>
              <a:cxnLst/>
              <a:rect l="l" t="t" r="r" b="b"/>
              <a:pathLst>
                <a:path w="2202" h="950" extrusionOk="0">
                  <a:moveTo>
                    <a:pt x="0" y="0"/>
                  </a:moveTo>
                  <a:lnTo>
                    <a:pt x="133" y="267"/>
                  </a:lnTo>
                  <a:cubicBezTo>
                    <a:pt x="355" y="711"/>
                    <a:pt x="782" y="949"/>
                    <a:pt x="1220" y="949"/>
                  </a:cubicBezTo>
                  <a:cubicBezTo>
                    <a:pt x="1573" y="949"/>
                    <a:pt x="1934" y="795"/>
                    <a:pt x="2202" y="467"/>
                  </a:cubicBezTo>
                  <a:lnTo>
                    <a:pt x="0" y="0"/>
                  </a:ln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53"/>
            <p:cNvSpPr/>
            <p:nvPr/>
          </p:nvSpPr>
          <p:spPr>
            <a:xfrm>
              <a:off x="1498203" y="920423"/>
              <a:ext cx="396687" cy="310346"/>
            </a:xfrm>
            <a:custGeom>
              <a:avLst/>
              <a:gdLst/>
              <a:ahLst/>
              <a:cxnLst/>
              <a:rect l="l" t="t" r="r" b="b"/>
              <a:pathLst>
                <a:path w="9221" h="7214" extrusionOk="0">
                  <a:moveTo>
                    <a:pt x="6049" y="0"/>
                  </a:moveTo>
                  <a:cubicBezTo>
                    <a:pt x="3018" y="0"/>
                    <a:pt x="1" y="6423"/>
                    <a:pt x="1" y="6423"/>
                  </a:cubicBezTo>
                  <a:cubicBezTo>
                    <a:pt x="189" y="6884"/>
                    <a:pt x="509" y="7213"/>
                    <a:pt x="1158" y="7213"/>
                  </a:cubicBezTo>
                  <a:cubicBezTo>
                    <a:pt x="1543" y="7213"/>
                    <a:pt x="2044" y="7097"/>
                    <a:pt x="2703" y="6824"/>
                  </a:cubicBezTo>
                  <a:cubicBezTo>
                    <a:pt x="3566" y="6467"/>
                    <a:pt x="4536" y="4462"/>
                    <a:pt x="5375" y="4462"/>
                  </a:cubicBezTo>
                  <a:cubicBezTo>
                    <a:pt x="5476" y="4462"/>
                    <a:pt x="5575" y="4491"/>
                    <a:pt x="5672" y="4555"/>
                  </a:cubicBezTo>
                  <a:cubicBezTo>
                    <a:pt x="6198" y="4911"/>
                    <a:pt x="6666" y="5057"/>
                    <a:pt x="7072" y="5057"/>
                  </a:cubicBezTo>
                  <a:cubicBezTo>
                    <a:pt x="8572" y="5057"/>
                    <a:pt x="9220" y="3060"/>
                    <a:pt x="8774" y="2220"/>
                  </a:cubicBezTo>
                  <a:cubicBezTo>
                    <a:pt x="7923" y="614"/>
                    <a:pt x="6985" y="0"/>
                    <a:pt x="604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53"/>
            <p:cNvSpPr/>
            <p:nvPr/>
          </p:nvSpPr>
          <p:spPr>
            <a:xfrm>
              <a:off x="1865594" y="1023111"/>
              <a:ext cx="139213" cy="163605"/>
            </a:xfrm>
            <a:custGeom>
              <a:avLst/>
              <a:gdLst/>
              <a:ahLst/>
              <a:cxnLst/>
              <a:rect l="l" t="t" r="r" b="b"/>
              <a:pathLst>
                <a:path w="3236" h="3803" extrusionOk="0">
                  <a:moveTo>
                    <a:pt x="0" y="0"/>
                  </a:moveTo>
                  <a:lnTo>
                    <a:pt x="0" y="0"/>
                  </a:lnTo>
                  <a:cubicBezTo>
                    <a:pt x="0" y="0"/>
                    <a:pt x="401" y="2102"/>
                    <a:pt x="1868" y="3803"/>
                  </a:cubicBezTo>
                  <a:cubicBezTo>
                    <a:pt x="1868" y="3803"/>
                    <a:pt x="3236" y="1001"/>
                    <a:pt x="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53"/>
            <p:cNvSpPr/>
            <p:nvPr/>
          </p:nvSpPr>
          <p:spPr>
            <a:xfrm>
              <a:off x="1443697" y="1253225"/>
              <a:ext cx="67498" cy="48311"/>
            </a:xfrm>
            <a:custGeom>
              <a:avLst/>
              <a:gdLst/>
              <a:ahLst/>
              <a:cxnLst/>
              <a:rect l="l" t="t" r="r" b="b"/>
              <a:pathLst>
                <a:path w="1569" h="1123" extrusionOk="0">
                  <a:moveTo>
                    <a:pt x="718" y="1"/>
                  </a:moveTo>
                  <a:cubicBezTo>
                    <a:pt x="319" y="1"/>
                    <a:pt x="0" y="556"/>
                    <a:pt x="0" y="556"/>
                  </a:cubicBezTo>
                  <a:lnTo>
                    <a:pt x="1568" y="1123"/>
                  </a:lnTo>
                  <a:cubicBezTo>
                    <a:pt x="1298" y="258"/>
                    <a:pt x="989" y="1"/>
                    <a:pt x="718" y="1"/>
                  </a:cubicBez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53"/>
            <p:cNvSpPr/>
            <p:nvPr/>
          </p:nvSpPr>
          <p:spPr>
            <a:xfrm>
              <a:off x="1651785" y="1296116"/>
              <a:ext cx="122005" cy="107636"/>
            </a:xfrm>
            <a:custGeom>
              <a:avLst/>
              <a:gdLst/>
              <a:ahLst/>
              <a:cxnLst/>
              <a:rect l="l" t="t" r="r" b="b"/>
              <a:pathLst>
                <a:path w="2836" h="2502" extrusionOk="0">
                  <a:moveTo>
                    <a:pt x="1443" y="1"/>
                  </a:moveTo>
                  <a:cubicBezTo>
                    <a:pt x="911" y="1"/>
                    <a:pt x="421" y="316"/>
                    <a:pt x="234" y="826"/>
                  </a:cubicBezTo>
                  <a:cubicBezTo>
                    <a:pt x="0" y="1493"/>
                    <a:pt x="367" y="2227"/>
                    <a:pt x="1001" y="2427"/>
                  </a:cubicBezTo>
                  <a:cubicBezTo>
                    <a:pt x="1145" y="2478"/>
                    <a:pt x="1290" y="2502"/>
                    <a:pt x="1432" y="2502"/>
                  </a:cubicBezTo>
                  <a:cubicBezTo>
                    <a:pt x="1948" y="2502"/>
                    <a:pt x="2419" y="2183"/>
                    <a:pt x="2602" y="1660"/>
                  </a:cubicBezTo>
                  <a:cubicBezTo>
                    <a:pt x="2835" y="1026"/>
                    <a:pt x="2502" y="292"/>
                    <a:pt x="1835" y="59"/>
                  </a:cubicBezTo>
                  <a:cubicBezTo>
                    <a:pt x="1704" y="20"/>
                    <a:pt x="1572" y="1"/>
                    <a:pt x="1443" y="1"/>
                  </a:cubicBez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53"/>
            <p:cNvSpPr/>
            <p:nvPr/>
          </p:nvSpPr>
          <p:spPr>
            <a:xfrm>
              <a:off x="1875618" y="1330188"/>
              <a:ext cx="57475" cy="96193"/>
            </a:xfrm>
            <a:custGeom>
              <a:avLst/>
              <a:gdLst/>
              <a:ahLst/>
              <a:cxnLst/>
              <a:rect l="l" t="t" r="r" b="b"/>
              <a:pathLst>
                <a:path w="1336" h="2236" extrusionOk="0">
                  <a:moveTo>
                    <a:pt x="1335" y="1"/>
                  </a:moveTo>
                  <a:lnTo>
                    <a:pt x="1335" y="1"/>
                  </a:lnTo>
                  <a:cubicBezTo>
                    <a:pt x="901" y="67"/>
                    <a:pt x="368" y="301"/>
                    <a:pt x="201" y="735"/>
                  </a:cubicBezTo>
                  <a:cubicBezTo>
                    <a:pt x="1" y="1302"/>
                    <a:pt x="234" y="1935"/>
                    <a:pt x="735" y="2236"/>
                  </a:cubicBezTo>
                  <a:cubicBezTo>
                    <a:pt x="1268" y="1435"/>
                    <a:pt x="1335" y="1"/>
                    <a:pt x="1335" y="1"/>
                  </a:cubicBez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53"/>
            <p:cNvSpPr/>
            <p:nvPr/>
          </p:nvSpPr>
          <p:spPr>
            <a:xfrm>
              <a:off x="1763852" y="1212442"/>
              <a:ext cx="71628" cy="18800"/>
            </a:xfrm>
            <a:custGeom>
              <a:avLst/>
              <a:gdLst/>
              <a:ahLst/>
              <a:cxnLst/>
              <a:rect l="l" t="t" r="r" b="b"/>
              <a:pathLst>
                <a:path w="1665" h="437" extrusionOk="0">
                  <a:moveTo>
                    <a:pt x="958" y="1"/>
                  </a:moveTo>
                  <a:cubicBezTo>
                    <a:pt x="642" y="1"/>
                    <a:pt x="0" y="318"/>
                    <a:pt x="48" y="318"/>
                  </a:cubicBezTo>
                  <a:cubicBezTo>
                    <a:pt x="54" y="318"/>
                    <a:pt x="69" y="313"/>
                    <a:pt x="97" y="303"/>
                  </a:cubicBezTo>
                  <a:cubicBezTo>
                    <a:pt x="251" y="256"/>
                    <a:pt x="416" y="239"/>
                    <a:pt x="578" y="239"/>
                  </a:cubicBezTo>
                  <a:cubicBezTo>
                    <a:pt x="1118" y="239"/>
                    <a:pt x="1631" y="436"/>
                    <a:pt x="1631" y="436"/>
                  </a:cubicBezTo>
                  <a:cubicBezTo>
                    <a:pt x="1665" y="169"/>
                    <a:pt x="1298" y="2"/>
                    <a:pt x="998" y="2"/>
                  </a:cubicBezTo>
                  <a:cubicBezTo>
                    <a:pt x="985" y="1"/>
                    <a:pt x="972" y="1"/>
                    <a:pt x="95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53"/>
            <p:cNvSpPr/>
            <p:nvPr/>
          </p:nvSpPr>
          <p:spPr>
            <a:xfrm>
              <a:off x="1888567" y="1239373"/>
              <a:ext cx="51753" cy="32867"/>
            </a:xfrm>
            <a:custGeom>
              <a:avLst/>
              <a:gdLst/>
              <a:ahLst/>
              <a:cxnLst/>
              <a:rect l="l" t="t" r="r" b="b"/>
              <a:pathLst>
                <a:path w="1203" h="764" extrusionOk="0">
                  <a:moveTo>
                    <a:pt x="332" y="1"/>
                  </a:moveTo>
                  <a:cubicBezTo>
                    <a:pt x="198" y="1"/>
                    <a:pt x="78" y="53"/>
                    <a:pt x="0" y="177"/>
                  </a:cubicBezTo>
                  <a:cubicBezTo>
                    <a:pt x="0" y="177"/>
                    <a:pt x="667" y="177"/>
                    <a:pt x="1101" y="711"/>
                  </a:cubicBezTo>
                  <a:cubicBezTo>
                    <a:pt x="1127" y="748"/>
                    <a:pt x="1145" y="764"/>
                    <a:pt x="1154" y="764"/>
                  </a:cubicBezTo>
                  <a:cubicBezTo>
                    <a:pt x="1202" y="764"/>
                    <a:pt x="1025" y="317"/>
                    <a:pt x="801" y="177"/>
                  </a:cubicBezTo>
                  <a:cubicBezTo>
                    <a:pt x="658" y="70"/>
                    <a:pt x="486" y="1"/>
                    <a:pt x="3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53"/>
            <p:cNvSpPr/>
            <p:nvPr/>
          </p:nvSpPr>
          <p:spPr>
            <a:xfrm>
              <a:off x="1799558" y="1289448"/>
              <a:ext cx="28780" cy="45257"/>
            </a:xfrm>
            <a:custGeom>
              <a:avLst/>
              <a:gdLst/>
              <a:ahLst/>
              <a:cxnLst/>
              <a:rect l="l" t="t" r="r" b="b"/>
              <a:pathLst>
                <a:path w="669" h="1052" extrusionOk="0">
                  <a:moveTo>
                    <a:pt x="413" y="1"/>
                  </a:moveTo>
                  <a:cubicBezTo>
                    <a:pt x="285" y="1"/>
                    <a:pt x="126" y="186"/>
                    <a:pt x="68" y="447"/>
                  </a:cubicBezTo>
                  <a:cubicBezTo>
                    <a:pt x="1" y="748"/>
                    <a:pt x="34" y="1014"/>
                    <a:pt x="168" y="1048"/>
                  </a:cubicBezTo>
                  <a:cubicBezTo>
                    <a:pt x="180" y="1050"/>
                    <a:pt x="192" y="1051"/>
                    <a:pt x="204" y="1051"/>
                  </a:cubicBezTo>
                  <a:cubicBezTo>
                    <a:pt x="358" y="1051"/>
                    <a:pt x="506" y="859"/>
                    <a:pt x="568" y="581"/>
                  </a:cubicBezTo>
                  <a:cubicBezTo>
                    <a:pt x="668" y="314"/>
                    <a:pt x="601" y="47"/>
                    <a:pt x="468" y="14"/>
                  </a:cubicBezTo>
                  <a:cubicBezTo>
                    <a:pt x="451" y="5"/>
                    <a:pt x="432" y="1"/>
                    <a:pt x="4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53"/>
            <p:cNvSpPr/>
            <p:nvPr/>
          </p:nvSpPr>
          <p:spPr>
            <a:xfrm>
              <a:off x="1875618" y="1307086"/>
              <a:ext cx="27318" cy="43407"/>
            </a:xfrm>
            <a:custGeom>
              <a:avLst/>
              <a:gdLst/>
              <a:ahLst/>
              <a:cxnLst/>
              <a:rect l="l" t="t" r="r" b="b"/>
              <a:pathLst>
                <a:path w="635" h="1009" extrusionOk="0">
                  <a:moveTo>
                    <a:pt x="438" y="0"/>
                  </a:moveTo>
                  <a:cubicBezTo>
                    <a:pt x="310" y="0"/>
                    <a:pt x="160" y="190"/>
                    <a:pt x="68" y="438"/>
                  </a:cubicBezTo>
                  <a:cubicBezTo>
                    <a:pt x="1" y="705"/>
                    <a:pt x="68" y="971"/>
                    <a:pt x="201" y="1005"/>
                  </a:cubicBezTo>
                  <a:cubicBezTo>
                    <a:pt x="211" y="1007"/>
                    <a:pt x="221" y="1008"/>
                    <a:pt x="231" y="1008"/>
                  </a:cubicBezTo>
                  <a:cubicBezTo>
                    <a:pt x="358" y="1008"/>
                    <a:pt x="506" y="818"/>
                    <a:pt x="568" y="571"/>
                  </a:cubicBezTo>
                  <a:cubicBezTo>
                    <a:pt x="635" y="304"/>
                    <a:pt x="601" y="37"/>
                    <a:pt x="468" y="4"/>
                  </a:cubicBezTo>
                  <a:cubicBezTo>
                    <a:pt x="458" y="2"/>
                    <a:pt x="448" y="0"/>
                    <a:pt x="4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53"/>
            <p:cNvSpPr/>
            <p:nvPr/>
          </p:nvSpPr>
          <p:spPr>
            <a:xfrm>
              <a:off x="1826833" y="1284286"/>
              <a:ext cx="38804" cy="81824"/>
            </a:xfrm>
            <a:custGeom>
              <a:avLst/>
              <a:gdLst/>
              <a:ahLst/>
              <a:cxnLst/>
              <a:rect l="l" t="t" r="r" b="b"/>
              <a:pathLst>
                <a:path w="902" h="1902" extrusionOk="0">
                  <a:moveTo>
                    <a:pt x="701" y="0"/>
                  </a:moveTo>
                  <a:lnTo>
                    <a:pt x="1" y="1702"/>
                  </a:lnTo>
                  <a:lnTo>
                    <a:pt x="901" y="1902"/>
                  </a:lnTo>
                  <a:lnTo>
                    <a:pt x="701" y="0"/>
                  </a:ln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53"/>
            <p:cNvSpPr/>
            <p:nvPr/>
          </p:nvSpPr>
          <p:spPr>
            <a:xfrm>
              <a:off x="1798139" y="1366067"/>
              <a:ext cx="81824" cy="48914"/>
            </a:xfrm>
            <a:custGeom>
              <a:avLst/>
              <a:gdLst/>
              <a:ahLst/>
              <a:cxnLst/>
              <a:rect l="l" t="t" r="r" b="b"/>
              <a:pathLst>
                <a:path w="1902" h="1137" extrusionOk="0">
                  <a:moveTo>
                    <a:pt x="1" y="1"/>
                  </a:moveTo>
                  <a:cubicBezTo>
                    <a:pt x="1" y="1"/>
                    <a:pt x="67" y="735"/>
                    <a:pt x="634" y="1068"/>
                  </a:cubicBezTo>
                  <a:cubicBezTo>
                    <a:pt x="715" y="1116"/>
                    <a:pt x="799" y="1136"/>
                    <a:pt x="883" y="1136"/>
                  </a:cubicBezTo>
                  <a:cubicBezTo>
                    <a:pt x="1387" y="1136"/>
                    <a:pt x="1902" y="401"/>
                    <a:pt x="1902" y="401"/>
                  </a:cubicBezTo>
                  <a:lnTo>
                    <a:pt x="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53"/>
            <p:cNvSpPr/>
            <p:nvPr/>
          </p:nvSpPr>
          <p:spPr>
            <a:xfrm>
              <a:off x="1328877" y="773423"/>
              <a:ext cx="179436" cy="130609"/>
            </a:xfrm>
            <a:custGeom>
              <a:avLst/>
              <a:gdLst/>
              <a:ahLst/>
              <a:cxnLst/>
              <a:rect l="l" t="t" r="r" b="b"/>
              <a:pathLst>
                <a:path w="4171" h="3036" fill="none" extrusionOk="0">
                  <a:moveTo>
                    <a:pt x="3937" y="3036"/>
                  </a:moveTo>
                  <a:cubicBezTo>
                    <a:pt x="4137" y="2802"/>
                    <a:pt x="4170" y="2435"/>
                    <a:pt x="4137" y="2135"/>
                  </a:cubicBezTo>
                  <a:cubicBezTo>
                    <a:pt x="4104" y="1468"/>
                    <a:pt x="3937" y="734"/>
                    <a:pt x="3403" y="334"/>
                  </a:cubicBezTo>
                  <a:cubicBezTo>
                    <a:pt x="3103" y="100"/>
                    <a:pt x="2669" y="0"/>
                    <a:pt x="2269" y="100"/>
                  </a:cubicBezTo>
                  <a:cubicBezTo>
                    <a:pt x="1902" y="200"/>
                    <a:pt x="1569" y="500"/>
                    <a:pt x="1402" y="834"/>
                  </a:cubicBezTo>
                  <a:cubicBezTo>
                    <a:pt x="1302" y="1068"/>
                    <a:pt x="1268" y="1268"/>
                    <a:pt x="1135" y="1468"/>
                  </a:cubicBezTo>
                  <a:cubicBezTo>
                    <a:pt x="868" y="1801"/>
                    <a:pt x="434" y="1901"/>
                    <a:pt x="1" y="1935"/>
                  </a:cubicBezTo>
                </a:path>
              </a:pathLst>
            </a:custGeom>
            <a:noFill/>
            <a:ln w="417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53"/>
            <p:cNvSpPr/>
            <p:nvPr/>
          </p:nvSpPr>
          <p:spPr>
            <a:xfrm>
              <a:off x="1825413" y="826510"/>
              <a:ext cx="99032" cy="159303"/>
            </a:xfrm>
            <a:custGeom>
              <a:avLst/>
              <a:gdLst/>
              <a:ahLst/>
              <a:cxnLst/>
              <a:rect l="l" t="t" r="r" b="b"/>
              <a:pathLst>
                <a:path w="2302" h="3703" fill="none" extrusionOk="0">
                  <a:moveTo>
                    <a:pt x="901" y="0"/>
                  </a:moveTo>
                  <a:cubicBezTo>
                    <a:pt x="1435" y="301"/>
                    <a:pt x="2068" y="667"/>
                    <a:pt x="2235" y="1301"/>
                  </a:cubicBezTo>
                  <a:cubicBezTo>
                    <a:pt x="2269" y="1435"/>
                    <a:pt x="2269" y="1568"/>
                    <a:pt x="2269" y="1735"/>
                  </a:cubicBezTo>
                  <a:cubicBezTo>
                    <a:pt x="2302" y="1968"/>
                    <a:pt x="2269" y="2235"/>
                    <a:pt x="2269" y="2469"/>
                  </a:cubicBezTo>
                  <a:cubicBezTo>
                    <a:pt x="2235" y="2702"/>
                    <a:pt x="2202" y="2936"/>
                    <a:pt x="2102" y="3136"/>
                  </a:cubicBezTo>
                  <a:cubicBezTo>
                    <a:pt x="1902" y="3469"/>
                    <a:pt x="1501" y="3636"/>
                    <a:pt x="1134" y="3670"/>
                  </a:cubicBezTo>
                  <a:cubicBezTo>
                    <a:pt x="734" y="3703"/>
                    <a:pt x="367" y="3570"/>
                    <a:pt x="0" y="3469"/>
                  </a:cubicBezTo>
                </a:path>
              </a:pathLst>
            </a:custGeom>
            <a:noFill/>
            <a:ln w="417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53"/>
            <p:cNvSpPr/>
            <p:nvPr/>
          </p:nvSpPr>
          <p:spPr>
            <a:xfrm>
              <a:off x="1634534" y="1063292"/>
              <a:ext cx="259798" cy="93310"/>
            </a:xfrm>
            <a:custGeom>
              <a:avLst/>
              <a:gdLst/>
              <a:ahLst/>
              <a:cxnLst/>
              <a:rect l="l" t="t" r="r" b="b"/>
              <a:pathLst>
                <a:path w="6039" h="2169" fill="none" extrusionOk="0">
                  <a:moveTo>
                    <a:pt x="5938" y="0"/>
                  </a:moveTo>
                  <a:cubicBezTo>
                    <a:pt x="6038" y="667"/>
                    <a:pt x="5738" y="1335"/>
                    <a:pt x="5205" y="1701"/>
                  </a:cubicBezTo>
                  <a:cubicBezTo>
                    <a:pt x="4671" y="2102"/>
                    <a:pt x="3937" y="2168"/>
                    <a:pt x="3370" y="1868"/>
                  </a:cubicBezTo>
                  <a:cubicBezTo>
                    <a:pt x="2836" y="1635"/>
                    <a:pt x="2436" y="1134"/>
                    <a:pt x="1936" y="834"/>
                  </a:cubicBezTo>
                  <a:cubicBezTo>
                    <a:pt x="1368" y="467"/>
                    <a:pt x="635" y="401"/>
                    <a:pt x="1" y="601"/>
                  </a:cubicBezTo>
                </a:path>
              </a:pathLst>
            </a:custGeom>
            <a:noFill/>
            <a:ln w="417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53"/>
            <p:cNvSpPr/>
            <p:nvPr/>
          </p:nvSpPr>
          <p:spPr>
            <a:xfrm>
              <a:off x="1508270" y="1162281"/>
              <a:ext cx="76102" cy="314347"/>
            </a:xfrm>
            <a:custGeom>
              <a:avLst/>
              <a:gdLst/>
              <a:ahLst/>
              <a:cxnLst/>
              <a:rect l="l" t="t" r="r" b="b"/>
              <a:pathLst>
                <a:path w="1769" h="7307" fill="none" extrusionOk="0">
                  <a:moveTo>
                    <a:pt x="1768" y="1"/>
                  </a:moveTo>
                  <a:cubicBezTo>
                    <a:pt x="1301" y="234"/>
                    <a:pt x="834" y="468"/>
                    <a:pt x="501" y="868"/>
                  </a:cubicBezTo>
                  <a:cubicBezTo>
                    <a:pt x="167" y="1269"/>
                    <a:pt x="34" y="1869"/>
                    <a:pt x="301" y="2303"/>
                  </a:cubicBezTo>
                  <a:cubicBezTo>
                    <a:pt x="501" y="2603"/>
                    <a:pt x="834" y="2770"/>
                    <a:pt x="1101" y="2970"/>
                  </a:cubicBezTo>
                  <a:cubicBezTo>
                    <a:pt x="1401" y="3203"/>
                    <a:pt x="1668" y="3503"/>
                    <a:pt x="1602" y="3870"/>
                  </a:cubicBezTo>
                  <a:cubicBezTo>
                    <a:pt x="1535" y="4304"/>
                    <a:pt x="1001" y="4504"/>
                    <a:pt x="668" y="4804"/>
                  </a:cubicBezTo>
                  <a:cubicBezTo>
                    <a:pt x="201" y="5205"/>
                    <a:pt x="0" y="5838"/>
                    <a:pt x="134" y="6406"/>
                  </a:cubicBezTo>
                  <a:cubicBezTo>
                    <a:pt x="234" y="6739"/>
                    <a:pt x="434" y="7039"/>
                    <a:pt x="734" y="7173"/>
                  </a:cubicBezTo>
                  <a:cubicBezTo>
                    <a:pt x="1068" y="7306"/>
                    <a:pt x="1468" y="7206"/>
                    <a:pt x="1635" y="6906"/>
                  </a:cubicBezTo>
                </a:path>
              </a:pathLst>
            </a:custGeom>
            <a:noFill/>
            <a:ln w="417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53"/>
            <p:cNvSpPr/>
            <p:nvPr/>
          </p:nvSpPr>
          <p:spPr>
            <a:xfrm>
              <a:off x="1676177" y="5959613"/>
              <a:ext cx="321488" cy="446462"/>
            </a:xfrm>
            <a:custGeom>
              <a:avLst/>
              <a:gdLst/>
              <a:ahLst/>
              <a:cxnLst/>
              <a:rect l="l" t="t" r="r" b="b"/>
              <a:pathLst>
                <a:path w="7473" h="10378" extrusionOk="0">
                  <a:moveTo>
                    <a:pt x="5571" y="0"/>
                  </a:moveTo>
                  <a:lnTo>
                    <a:pt x="0" y="200"/>
                  </a:lnTo>
                  <a:lnTo>
                    <a:pt x="1001" y="8840"/>
                  </a:lnTo>
                  <a:cubicBezTo>
                    <a:pt x="1001" y="8840"/>
                    <a:pt x="2419" y="10378"/>
                    <a:pt x="3633" y="10378"/>
                  </a:cubicBezTo>
                  <a:cubicBezTo>
                    <a:pt x="3987" y="10378"/>
                    <a:pt x="4324" y="10247"/>
                    <a:pt x="4603" y="9907"/>
                  </a:cubicBezTo>
                  <a:cubicBezTo>
                    <a:pt x="5204" y="9173"/>
                    <a:pt x="7172" y="8306"/>
                    <a:pt x="7472" y="7872"/>
                  </a:cubicBezTo>
                  <a:cubicBezTo>
                    <a:pt x="6805" y="7472"/>
                    <a:pt x="5204" y="6405"/>
                    <a:pt x="5204" y="6405"/>
                  </a:cubicBezTo>
                  <a:lnTo>
                    <a:pt x="5571" y="0"/>
                  </a:lnTo>
                  <a:close/>
                </a:path>
              </a:pathLst>
            </a:custGeom>
            <a:solidFill>
              <a:srgbClr val="ED7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53"/>
            <p:cNvSpPr/>
            <p:nvPr/>
          </p:nvSpPr>
          <p:spPr>
            <a:xfrm>
              <a:off x="1681899" y="5976821"/>
              <a:ext cx="133491" cy="345967"/>
            </a:xfrm>
            <a:custGeom>
              <a:avLst/>
              <a:gdLst/>
              <a:ahLst/>
              <a:cxnLst/>
              <a:rect l="l" t="t" r="r" b="b"/>
              <a:pathLst>
                <a:path w="3103" h="8042" extrusionOk="0">
                  <a:moveTo>
                    <a:pt x="3103" y="0"/>
                  </a:moveTo>
                  <a:lnTo>
                    <a:pt x="1" y="434"/>
                  </a:lnTo>
                  <a:lnTo>
                    <a:pt x="701" y="7973"/>
                  </a:lnTo>
                  <a:cubicBezTo>
                    <a:pt x="711" y="8020"/>
                    <a:pt x="726" y="8042"/>
                    <a:pt x="747" y="8042"/>
                  </a:cubicBezTo>
                  <a:cubicBezTo>
                    <a:pt x="1101" y="8042"/>
                    <a:pt x="3003" y="1802"/>
                    <a:pt x="3003" y="1802"/>
                  </a:cubicBezTo>
                  <a:lnTo>
                    <a:pt x="3103" y="0"/>
                  </a:ln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53"/>
            <p:cNvSpPr/>
            <p:nvPr/>
          </p:nvSpPr>
          <p:spPr>
            <a:xfrm>
              <a:off x="1681899" y="6227800"/>
              <a:ext cx="485094" cy="188169"/>
            </a:xfrm>
            <a:custGeom>
              <a:avLst/>
              <a:gdLst/>
              <a:ahLst/>
              <a:cxnLst/>
              <a:rect l="l" t="t" r="r" b="b"/>
              <a:pathLst>
                <a:path w="11276" h="4374" extrusionOk="0">
                  <a:moveTo>
                    <a:pt x="5125" y="1"/>
                  </a:moveTo>
                  <a:cubicBezTo>
                    <a:pt x="4911" y="1"/>
                    <a:pt x="3591" y="2110"/>
                    <a:pt x="3036" y="2306"/>
                  </a:cubicBezTo>
                  <a:cubicBezTo>
                    <a:pt x="2150" y="2048"/>
                    <a:pt x="898" y="935"/>
                    <a:pt x="556" y="935"/>
                  </a:cubicBezTo>
                  <a:cubicBezTo>
                    <a:pt x="499" y="935"/>
                    <a:pt x="468" y="966"/>
                    <a:pt x="468" y="1038"/>
                  </a:cubicBezTo>
                  <a:cubicBezTo>
                    <a:pt x="468" y="1171"/>
                    <a:pt x="1" y="3206"/>
                    <a:pt x="101" y="4174"/>
                  </a:cubicBezTo>
                  <a:cubicBezTo>
                    <a:pt x="101" y="4307"/>
                    <a:pt x="10742" y="4374"/>
                    <a:pt x="10742" y="4374"/>
                  </a:cubicBezTo>
                  <a:cubicBezTo>
                    <a:pt x="11109" y="4374"/>
                    <a:pt x="11275" y="4040"/>
                    <a:pt x="11042" y="3873"/>
                  </a:cubicBezTo>
                  <a:lnTo>
                    <a:pt x="5138" y="4"/>
                  </a:lnTo>
                  <a:cubicBezTo>
                    <a:pt x="5134" y="2"/>
                    <a:pt x="5130" y="1"/>
                    <a:pt x="512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53"/>
            <p:cNvSpPr/>
            <p:nvPr/>
          </p:nvSpPr>
          <p:spPr>
            <a:xfrm>
              <a:off x="595601" y="5968217"/>
              <a:ext cx="285610" cy="434201"/>
            </a:xfrm>
            <a:custGeom>
              <a:avLst/>
              <a:gdLst/>
              <a:ahLst/>
              <a:cxnLst/>
              <a:rect l="l" t="t" r="r" b="b"/>
              <a:pathLst>
                <a:path w="6639" h="10093" extrusionOk="0">
                  <a:moveTo>
                    <a:pt x="6638" y="0"/>
                  </a:moveTo>
                  <a:lnTo>
                    <a:pt x="2068" y="100"/>
                  </a:lnTo>
                  <a:lnTo>
                    <a:pt x="0" y="7839"/>
                  </a:lnTo>
                  <a:cubicBezTo>
                    <a:pt x="0" y="7839"/>
                    <a:pt x="1651" y="10092"/>
                    <a:pt x="2928" y="10092"/>
                  </a:cubicBezTo>
                  <a:cubicBezTo>
                    <a:pt x="3212" y="10092"/>
                    <a:pt x="3478" y="9981"/>
                    <a:pt x="3703" y="9707"/>
                  </a:cubicBezTo>
                  <a:cubicBezTo>
                    <a:pt x="4337" y="8973"/>
                    <a:pt x="6305" y="8106"/>
                    <a:pt x="6572" y="7672"/>
                  </a:cubicBezTo>
                  <a:cubicBezTo>
                    <a:pt x="5904" y="7272"/>
                    <a:pt x="4303" y="6205"/>
                    <a:pt x="4303" y="6205"/>
                  </a:cubicBezTo>
                  <a:lnTo>
                    <a:pt x="6638" y="0"/>
                  </a:lnTo>
                  <a:close/>
                </a:path>
              </a:pathLst>
            </a:custGeom>
            <a:solidFill>
              <a:srgbClr val="ED7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53"/>
            <p:cNvSpPr/>
            <p:nvPr/>
          </p:nvSpPr>
          <p:spPr>
            <a:xfrm>
              <a:off x="592718" y="5968217"/>
              <a:ext cx="167950" cy="354141"/>
            </a:xfrm>
            <a:custGeom>
              <a:avLst/>
              <a:gdLst/>
              <a:ahLst/>
              <a:cxnLst/>
              <a:rect l="l" t="t" r="r" b="b"/>
              <a:pathLst>
                <a:path w="3904" h="8232" extrusionOk="0">
                  <a:moveTo>
                    <a:pt x="1301" y="0"/>
                  </a:moveTo>
                  <a:lnTo>
                    <a:pt x="1" y="8173"/>
                  </a:lnTo>
                  <a:cubicBezTo>
                    <a:pt x="10" y="8212"/>
                    <a:pt x="27" y="8231"/>
                    <a:pt x="51" y="8231"/>
                  </a:cubicBezTo>
                  <a:cubicBezTo>
                    <a:pt x="533" y="8231"/>
                    <a:pt x="3770" y="667"/>
                    <a:pt x="3770" y="667"/>
                  </a:cubicBezTo>
                  <a:lnTo>
                    <a:pt x="3903" y="0"/>
                  </a:ln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53"/>
            <p:cNvSpPr/>
            <p:nvPr/>
          </p:nvSpPr>
          <p:spPr>
            <a:xfrm>
              <a:off x="531028" y="6193341"/>
              <a:ext cx="518090" cy="222629"/>
            </a:xfrm>
            <a:custGeom>
              <a:avLst/>
              <a:gdLst/>
              <a:ahLst/>
              <a:cxnLst/>
              <a:rect l="l" t="t" r="r" b="b"/>
              <a:pathLst>
                <a:path w="12043" h="5175" extrusionOk="0">
                  <a:moveTo>
                    <a:pt x="1708" y="0"/>
                  </a:moveTo>
                  <a:cubicBezTo>
                    <a:pt x="1705" y="0"/>
                    <a:pt x="1703" y="2"/>
                    <a:pt x="1701" y="4"/>
                  </a:cubicBezTo>
                  <a:cubicBezTo>
                    <a:pt x="1068" y="1038"/>
                    <a:pt x="501" y="3607"/>
                    <a:pt x="0" y="4841"/>
                  </a:cubicBezTo>
                  <a:cubicBezTo>
                    <a:pt x="0" y="5008"/>
                    <a:pt x="11508" y="5175"/>
                    <a:pt x="11508" y="5175"/>
                  </a:cubicBezTo>
                  <a:cubicBezTo>
                    <a:pt x="11875" y="5175"/>
                    <a:pt x="12042" y="4841"/>
                    <a:pt x="11775" y="4674"/>
                  </a:cubicBezTo>
                  <a:lnTo>
                    <a:pt x="5871" y="805"/>
                  </a:lnTo>
                  <a:cubicBezTo>
                    <a:pt x="5864" y="801"/>
                    <a:pt x="5855" y="799"/>
                    <a:pt x="5843" y="799"/>
                  </a:cubicBezTo>
                  <a:cubicBezTo>
                    <a:pt x="5574" y="799"/>
                    <a:pt x="4113" y="1847"/>
                    <a:pt x="3569" y="2039"/>
                  </a:cubicBezTo>
                  <a:cubicBezTo>
                    <a:pt x="2563" y="1747"/>
                    <a:pt x="1809" y="0"/>
                    <a:pt x="170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53"/>
            <p:cNvSpPr/>
            <p:nvPr/>
          </p:nvSpPr>
          <p:spPr>
            <a:xfrm>
              <a:off x="464992" y="2602204"/>
              <a:ext cx="1823962" cy="3406324"/>
            </a:xfrm>
            <a:custGeom>
              <a:avLst/>
              <a:gdLst/>
              <a:ahLst/>
              <a:cxnLst/>
              <a:rect l="l" t="t" r="r" b="b"/>
              <a:pathLst>
                <a:path w="42398" h="79180" extrusionOk="0">
                  <a:moveTo>
                    <a:pt x="28869" y="0"/>
                  </a:moveTo>
                  <a:cubicBezTo>
                    <a:pt x="25301" y="0"/>
                    <a:pt x="21473" y="456"/>
                    <a:pt x="18147" y="554"/>
                  </a:cubicBezTo>
                  <a:cubicBezTo>
                    <a:pt x="15912" y="4557"/>
                    <a:pt x="14711" y="7459"/>
                    <a:pt x="13410" y="12530"/>
                  </a:cubicBezTo>
                  <a:cubicBezTo>
                    <a:pt x="11909" y="18434"/>
                    <a:pt x="701" y="68169"/>
                    <a:pt x="1" y="78877"/>
                  </a:cubicBezTo>
                  <a:cubicBezTo>
                    <a:pt x="738" y="79051"/>
                    <a:pt x="3044" y="79107"/>
                    <a:pt x="5613" y="79107"/>
                  </a:cubicBezTo>
                  <a:cubicBezTo>
                    <a:pt x="9437" y="79107"/>
                    <a:pt x="13846" y="78984"/>
                    <a:pt x="14544" y="78944"/>
                  </a:cubicBezTo>
                  <a:cubicBezTo>
                    <a:pt x="16813" y="68369"/>
                    <a:pt x="23818" y="30676"/>
                    <a:pt x="25419" y="23971"/>
                  </a:cubicBezTo>
                  <a:cubicBezTo>
                    <a:pt x="25523" y="23512"/>
                    <a:pt x="25929" y="23302"/>
                    <a:pt x="26326" y="23302"/>
                  </a:cubicBezTo>
                  <a:cubicBezTo>
                    <a:pt x="26822" y="23302"/>
                    <a:pt x="27302" y="23630"/>
                    <a:pt x="27153" y="24205"/>
                  </a:cubicBezTo>
                  <a:cubicBezTo>
                    <a:pt x="24752" y="33344"/>
                    <a:pt x="23217" y="67502"/>
                    <a:pt x="22317" y="79144"/>
                  </a:cubicBezTo>
                  <a:cubicBezTo>
                    <a:pt x="22767" y="79169"/>
                    <a:pt x="23337" y="79179"/>
                    <a:pt x="23985" y="79179"/>
                  </a:cubicBezTo>
                  <a:cubicBezTo>
                    <a:pt x="27705" y="79179"/>
                    <a:pt x="33993" y="78824"/>
                    <a:pt x="34959" y="78710"/>
                  </a:cubicBezTo>
                  <a:cubicBezTo>
                    <a:pt x="36160" y="65534"/>
                    <a:pt x="42398" y="16399"/>
                    <a:pt x="32624" y="221"/>
                  </a:cubicBezTo>
                  <a:cubicBezTo>
                    <a:pt x="31431" y="60"/>
                    <a:pt x="30167" y="0"/>
                    <a:pt x="288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53"/>
            <p:cNvSpPr/>
            <p:nvPr/>
          </p:nvSpPr>
          <p:spPr>
            <a:xfrm>
              <a:off x="1839739" y="2687727"/>
              <a:ext cx="175134" cy="3129834"/>
            </a:xfrm>
            <a:custGeom>
              <a:avLst/>
              <a:gdLst/>
              <a:ahLst/>
              <a:cxnLst/>
              <a:rect l="l" t="t" r="r" b="b"/>
              <a:pathLst>
                <a:path w="4071" h="72753" fill="none" extrusionOk="0">
                  <a:moveTo>
                    <a:pt x="68" y="1"/>
                  </a:moveTo>
                  <a:cubicBezTo>
                    <a:pt x="68" y="1"/>
                    <a:pt x="4070" y="9874"/>
                    <a:pt x="4070" y="23784"/>
                  </a:cubicBezTo>
                  <a:cubicBezTo>
                    <a:pt x="4070" y="37694"/>
                    <a:pt x="1" y="72753"/>
                    <a:pt x="1" y="72753"/>
                  </a:cubicBezTo>
                </a:path>
              </a:pathLst>
            </a:custGeom>
            <a:noFill/>
            <a:ln w="4175"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53"/>
            <p:cNvSpPr/>
            <p:nvPr/>
          </p:nvSpPr>
          <p:spPr>
            <a:xfrm>
              <a:off x="667358" y="2667637"/>
              <a:ext cx="673048" cy="3096838"/>
            </a:xfrm>
            <a:custGeom>
              <a:avLst/>
              <a:gdLst/>
              <a:ahLst/>
              <a:cxnLst/>
              <a:rect l="l" t="t" r="r" b="b"/>
              <a:pathLst>
                <a:path w="15645" h="71986" fill="none" extrusionOk="0">
                  <a:moveTo>
                    <a:pt x="0" y="71986"/>
                  </a:moveTo>
                  <a:lnTo>
                    <a:pt x="15645" y="1"/>
                  </a:lnTo>
                </a:path>
              </a:pathLst>
            </a:custGeom>
            <a:noFill/>
            <a:ln w="4175"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53"/>
            <p:cNvSpPr/>
            <p:nvPr/>
          </p:nvSpPr>
          <p:spPr>
            <a:xfrm>
              <a:off x="1208335" y="2684845"/>
              <a:ext cx="252613" cy="548247"/>
            </a:xfrm>
            <a:custGeom>
              <a:avLst/>
              <a:gdLst/>
              <a:ahLst/>
              <a:cxnLst/>
              <a:rect l="l" t="t" r="r" b="b"/>
              <a:pathLst>
                <a:path w="5872" h="12744" fill="none" extrusionOk="0">
                  <a:moveTo>
                    <a:pt x="5872" y="1"/>
                  </a:moveTo>
                  <a:cubicBezTo>
                    <a:pt x="5872" y="1"/>
                    <a:pt x="5738" y="12743"/>
                    <a:pt x="1" y="11743"/>
                  </a:cubicBezTo>
                </a:path>
              </a:pathLst>
            </a:custGeom>
            <a:noFill/>
            <a:ln w="4175"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53"/>
            <p:cNvSpPr/>
            <p:nvPr/>
          </p:nvSpPr>
          <p:spPr>
            <a:xfrm>
              <a:off x="1765142" y="2712120"/>
              <a:ext cx="264100" cy="535298"/>
            </a:xfrm>
            <a:custGeom>
              <a:avLst/>
              <a:gdLst/>
              <a:ahLst/>
              <a:cxnLst/>
              <a:rect l="l" t="t" r="r" b="b"/>
              <a:pathLst>
                <a:path w="6139" h="12443" fill="none" extrusionOk="0">
                  <a:moveTo>
                    <a:pt x="6138" y="11442"/>
                  </a:moveTo>
                  <a:cubicBezTo>
                    <a:pt x="434" y="12443"/>
                    <a:pt x="0" y="1"/>
                    <a:pt x="0" y="1"/>
                  </a:cubicBezTo>
                </a:path>
              </a:pathLst>
            </a:custGeom>
            <a:noFill/>
            <a:ln w="4175"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53"/>
            <p:cNvSpPr/>
            <p:nvPr/>
          </p:nvSpPr>
          <p:spPr>
            <a:xfrm>
              <a:off x="1452301" y="5800310"/>
              <a:ext cx="522392" cy="17251"/>
            </a:xfrm>
            <a:custGeom>
              <a:avLst/>
              <a:gdLst/>
              <a:ahLst/>
              <a:cxnLst/>
              <a:rect l="l" t="t" r="r" b="b"/>
              <a:pathLst>
                <a:path w="12143" h="401" fill="none" extrusionOk="0">
                  <a:moveTo>
                    <a:pt x="0" y="0"/>
                  </a:moveTo>
                  <a:lnTo>
                    <a:pt x="12142" y="401"/>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53"/>
            <p:cNvSpPr/>
            <p:nvPr/>
          </p:nvSpPr>
          <p:spPr>
            <a:xfrm>
              <a:off x="479361" y="5763012"/>
              <a:ext cx="665907" cy="28737"/>
            </a:xfrm>
            <a:custGeom>
              <a:avLst/>
              <a:gdLst/>
              <a:ahLst/>
              <a:cxnLst/>
              <a:rect l="l" t="t" r="r" b="b"/>
              <a:pathLst>
                <a:path w="15479" h="668" fill="none" extrusionOk="0">
                  <a:moveTo>
                    <a:pt x="0" y="0"/>
                  </a:moveTo>
                  <a:lnTo>
                    <a:pt x="15478" y="667"/>
                  </a:lnTo>
                </a:path>
              </a:pathLst>
            </a:custGeom>
            <a:noFill/>
            <a:ln w="41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53"/>
            <p:cNvSpPr/>
            <p:nvPr/>
          </p:nvSpPr>
          <p:spPr>
            <a:xfrm>
              <a:off x="2258797" y="1762969"/>
              <a:ext cx="510906" cy="655023"/>
            </a:xfrm>
            <a:custGeom>
              <a:avLst/>
              <a:gdLst/>
              <a:ahLst/>
              <a:cxnLst/>
              <a:rect l="l" t="t" r="r" b="b"/>
              <a:pathLst>
                <a:path w="11876" h="15226" extrusionOk="0">
                  <a:moveTo>
                    <a:pt x="0" y="12190"/>
                  </a:moveTo>
                  <a:cubicBezTo>
                    <a:pt x="1" y="12194"/>
                    <a:pt x="5" y="12197"/>
                    <a:pt x="10" y="12197"/>
                  </a:cubicBezTo>
                  <a:lnTo>
                    <a:pt x="10" y="12197"/>
                  </a:lnTo>
                  <a:lnTo>
                    <a:pt x="0" y="12190"/>
                  </a:lnTo>
                  <a:close/>
                  <a:moveTo>
                    <a:pt x="11236" y="0"/>
                  </a:moveTo>
                  <a:cubicBezTo>
                    <a:pt x="10641" y="0"/>
                    <a:pt x="5804" y="6386"/>
                    <a:pt x="5804" y="6386"/>
                  </a:cubicBezTo>
                  <a:cubicBezTo>
                    <a:pt x="5804" y="6386"/>
                    <a:pt x="283" y="12197"/>
                    <a:pt x="10" y="12197"/>
                  </a:cubicBezTo>
                  <a:cubicBezTo>
                    <a:pt x="10" y="12197"/>
                    <a:pt x="10" y="12197"/>
                    <a:pt x="10" y="12197"/>
                  </a:cubicBezTo>
                  <a:lnTo>
                    <a:pt x="10" y="12197"/>
                  </a:lnTo>
                  <a:lnTo>
                    <a:pt x="4503" y="15225"/>
                  </a:lnTo>
                  <a:cubicBezTo>
                    <a:pt x="7005" y="12090"/>
                    <a:pt x="8840" y="9521"/>
                    <a:pt x="8840" y="9521"/>
                  </a:cubicBezTo>
                  <a:cubicBezTo>
                    <a:pt x="9941" y="8754"/>
                    <a:pt x="11875" y="6486"/>
                    <a:pt x="11775" y="6186"/>
                  </a:cubicBezTo>
                  <a:cubicBezTo>
                    <a:pt x="11709" y="5885"/>
                    <a:pt x="11175" y="5585"/>
                    <a:pt x="11041" y="5052"/>
                  </a:cubicBezTo>
                  <a:cubicBezTo>
                    <a:pt x="10908" y="4551"/>
                    <a:pt x="10708" y="4284"/>
                    <a:pt x="10308" y="4118"/>
                  </a:cubicBezTo>
                  <a:cubicBezTo>
                    <a:pt x="9941" y="3951"/>
                    <a:pt x="9807" y="3584"/>
                    <a:pt x="9807" y="3584"/>
                  </a:cubicBezTo>
                  <a:cubicBezTo>
                    <a:pt x="9807" y="3584"/>
                    <a:pt x="11775" y="582"/>
                    <a:pt x="11275" y="15"/>
                  </a:cubicBezTo>
                  <a:cubicBezTo>
                    <a:pt x="11265" y="5"/>
                    <a:pt x="11252" y="0"/>
                    <a:pt x="11236" y="0"/>
                  </a:cubicBezTo>
                  <a:close/>
                </a:path>
              </a:pathLst>
            </a:custGeom>
            <a:solidFill>
              <a:srgbClr val="ED7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53"/>
            <p:cNvSpPr/>
            <p:nvPr/>
          </p:nvSpPr>
          <p:spPr>
            <a:xfrm>
              <a:off x="2515669" y="1914142"/>
              <a:ext cx="163605" cy="156292"/>
            </a:xfrm>
            <a:custGeom>
              <a:avLst/>
              <a:gdLst/>
              <a:ahLst/>
              <a:cxnLst/>
              <a:rect l="l" t="t" r="r" b="b"/>
              <a:pathLst>
                <a:path w="3803" h="3633" extrusionOk="0">
                  <a:moveTo>
                    <a:pt x="1446" y="1"/>
                  </a:moveTo>
                  <a:cubicBezTo>
                    <a:pt x="1000" y="1"/>
                    <a:pt x="0" y="2838"/>
                    <a:pt x="0" y="2838"/>
                  </a:cubicBezTo>
                  <a:cubicBezTo>
                    <a:pt x="0" y="2838"/>
                    <a:pt x="603" y="3633"/>
                    <a:pt x="1337" y="3633"/>
                  </a:cubicBezTo>
                  <a:cubicBezTo>
                    <a:pt x="1412" y="3633"/>
                    <a:pt x="1490" y="3624"/>
                    <a:pt x="1568" y="3606"/>
                  </a:cubicBezTo>
                  <a:cubicBezTo>
                    <a:pt x="2368" y="3406"/>
                    <a:pt x="2068" y="1771"/>
                    <a:pt x="2068" y="1771"/>
                  </a:cubicBezTo>
                  <a:lnTo>
                    <a:pt x="2068" y="1771"/>
                  </a:lnTo>
                  <a:cubicBezTo>
                    <a:pt x="2068" y="1771"/>
                    <a:pt x="2698" y="2002"/>
                    <a:pt x="3184" y="2002"/>
                  </a:cubicBezTo>
                  <a:cubicBezTo>
                    <a:pt x="3480" y="2002"/>
                    <a:pt x="3723" y="1916"/>
                    <a:pt x="3736" y="1638"/>
                  </a:cubicBezTo>
                  <a:cubicBezTo>
                    <a:pt x="3803" y="904"/>
                    <a:pt x="1901" y="70"/>
                    <a:pt x="1468" y="3"/>
                  </a:cubicBezTo>
                  <a:cubicBezTo>
                    <a:pt x="1461" y="1"/>
                    <a:pt x="1453" y="1"/>
                    <a:pt x="1446" y="1"/>
                  </a:cubicBezTo>
                  <a:close/>
                </a:path>
              </a:pathLst>
            </a:custGeom>
            <a:solidFill>
              <a:srgbClr val="ED7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53"/>
            <p:cNvSpPr/>
            <p:nvPr/>
          </p:nvSpPr>
          <p:spPr>
            <a:xfrm>
              <a:off x="2617240" y="1997471"/>
              <a:ext cx="83588" cy="106561"/>
            </a:xfrm>
            <a:custGeom>
              <a:avLst/>
              <a:gdLst/>
              <a:ahLst/>
              <a:cxnLst/>
              <a:rect l="l" t="t" r="r" b="b"/>
              <a:pathLst>
                <a:path w="1943" h="2477" extrusionOk="0">
                  <a:moveTo>
                    <a:pt x="141" y="1"/>
                  </a:moveTo>
                  <a:lnTo>
                    <a:pt x="141" y="1"/>
                  </a:lnTo>
                  <a:cubicBezTo>
                    <a:pt x="141" y="1"/>
                    <a:pt x="139" y="10"/>
                    <a:pt x="139" y="27"/>
                  </a:cubicBezTo>
                  <a:lnTo>
                    <a:pt x="139" y="27"/>
                  </a:lnTo>
                  <a:cubicBezTo>
                    <a:pt x="140" y="18"/>
                    <a:pt x="140" y="10"/>
                    <a:pt x="141" y="1"/>
                  </a:cubicBezTo>
                  <a:close/>
                  <a:moveTo>
                    <a:pt x="139" y="27"/>
                  </a:moveTo>
                  <a:cubicBezTo>
                    <a:pt x="1" y="1969"/>
                    <a:pt x="406" y="2476"/>
                    <a:pt x="867" y="2476"/>
                  </a:cubicBezTo>
                  <a:cubicBezTo>
                    <a:pt x="1371" y="2476"/>
                    <a:pt x="1942" y="1869"/>
                    <a:pt x="1942" y="1869"/>
                  </a:cubicBezTo>
                  <a:cubicBezTo>
                    <a:pt x="1475" y="1769"/>
                    <a:pt x="1609" y="1335"/>
                    <a:pt x="1609" y="1335"/>
                  </a:cubicBezTo>
                  <a:lnTo>
                    <a:pt x="1609" y="1335"/>
                  </a:lnTo>
                  <a:cubicBezTo>
                    <a:pt x="1546" y="1349"/>
                    <a:pt x="1487" y="1355"/>
                    <a:pt x="1432" y="1355"/>
                  </a:cubicBezTo>
                  <a:cubicBezTo>
                    <a:pt x="820" y="1355"/>
                    <a:pt x="708" y="568"/>
                    <a:pt x="708" y="568"/>
                  </a:cubicBezTo>
                  <a:cubicBezTo>
                    <a:pt x="169" y="454"/>
                    <a:pt x="137" y="123"/>
                    <a:pt x="139" y="27"/>
                  </a:cubicBez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53"/>
            <p:cNvSpPr/>
            <p:nvPr/>
          </p:nvSpPr>
          <p:spPr>
            <a:xfrm>
              <a:off x="2607474" y="1922875"/>
              <a:ext cx="91891" cy="119122"/>
            </a:xfrm>
            <a:custGeom>
              <a:avLst/>
              <a:gdLst/>
              <a:ahLst/>
              <a:cxnLst/>
              <a:rect l="l" t="t" r="r" b="b"/>
              <a:pathLst>
                <a:path w="2136" h="2769" extrusionOk="0">
                  <a:moveTo>
                    <a:pt x="34" y="0"/>
                  </a:moveTo>
                  <a:lnTo>
                    <a:pt x="1" y="34"/>
                  </a:lnTo>
                  <a:lnTo>
                    <a:pt x="1168" y="601"/>
                  </a:lnTo>
                  <a:cubicBezTo>
                    <a:pt x="1335" y="701"/>
                    <a:pt x="1569" y="801"/>
                    <a:pt x="1736" y="934"/>
                  </a:cubicBezTo>
                  <a:cubicBezTo>
                    <a:pt x="1802" y="1001"/>
                    <a:pt x="1869" y="1068"/>
                    <a:pt x="1902" y="1168"/>
                  </a:cubicBezTo>
                  <a:cubicBezTo>
                    <a:pt x="1936" y="1268"/>
                    <a:pt x="1902" y="1368"/>
                    <a:pt x="1836" y="1435"/>
                  </a:cubicBezTo>
                  <a:cubicBezTo>
                    <a:pt x="1502" y="1701"/>
                    <a:pt x="1035" y="1768"/>
                    <a:pt x="601" y="1768"/>
                  </a:cubicBezTo>
                  <a:cubicBezTo>
                    <a:pt x="551" y="1768"/>
                    <a:pt x="501" y="1760"/>
                    <a:pt x="451" y="1760"/>
                  </a:cubicBezTo>
                  <a:cubicBezTo>
                    <a:pt x="401" y="1760"/>
                    <a:pt x="351" y="1768"/>
                    <a:pt x="301" y="1802"/>
                  </a:cubicBezTo>
                  <a:cubicBezTo>
                    <a:pt x="234" y="1835"/>
                    <a:pt x="234" y="1902"/>
                    <a:pt x="268" y="1968"/>
                  </a:cubicBezTo>
                  <a:lnTo>
                    <a:pt x="301" y="2135"/>
                  </a:lnTo>
                  <a:lnTo>
                    <a:pt x="401" y="2769"/>
                  </a:lnTo>
                  <a:lnTo>
                    <a:pt x="435" y="2769"/>
                  </a:lnTo>
                  <a:cubicBezTo>
                    <a:pt x="435" y="2535"/>
                    <a:pt x="401" y="2335"/>
                    <a:pt x="401" y="2102"/>
                  </a:cubicBezTo>
                  <a:cubicBezTo>
                    <a:pt x="379" y="2035"/>
                    <a:pt x="372" y="1939"/>
                    <a:pt x="369" y="1902"/>
                  </a:cubicBezTo>
                  <a:lnTo>
                    <a:pt x="601" y="1902"/>
                  </a:lnTo>
                  <a:cubicBezTo>
                    <a:pt x="670" y="1911"/>
                    <a:pt x="738" y="1915"/>
                    <a:pt x="807" y="1915"/>
                  </a:cubicBezTo>
                  <a:cubicBezTo>
                    <a:pt x="972" y="1915"/>
                    <a:pt x="1137" y="1892"/>
                    <a:pt x="1302" y="1868"/>
                  </a:cubicBezTo>
                  <a:cubicBezTo>
                    <a:pt x="1535" y="1835"/>
                    <a:pt x="1736" y="1768"/>
                    <a:pt x="1969" y="1568"/>
                  </a:cubicBezTo>
                  <a:cubicBezTo>
                    <a:pt x="2069" y="1468"/>
                    <a:pt x="2136" y="1268"/>
                    <a:pt x="2102" y="1101"/>
                  </a:cubicBezTo>
                  <a:cubicBezTo>
                    <a:pt x="2036" y="934"/>
                    <a:pt x="1936" y="868"/>
                    <a:pt x="1836" y="767"/>
                  </a:cubicBezTo>
                  <a:cubicBezTo>
                    <a:pt x="1635" y="634"/>
                    <a:pt x="1435" y="567"/>
                    <a:pt x="1235" y="467"/>
                  </a:cubicBezTo>
                  <a:cubicBezTo>
                    <a:pt x="835" y="300"/>
                    <a:pt x="435" y="134"/>
                    <a:pt x="34" y="0"/>
                  </a:cubicBez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53"/>
            <p:cNvSpPr/>
            <p:nvPr/>
          </p:nvSpPr>
          <p:spPr>
            <a:xfrm>
              <a:off x="2653419" y="1914271"/>
              <a:ext cx="28737" cy="28737"/>
            </a:xfrm>
            <a:custGeom>
              <a:avLst/>
              <a:gdLst/>
              <a:ahLst/>
              <a:cxnLst/>
              <a:rect l="l" t="t" r="r" b="b"/>
              <a:pathLst>
                <a:path w="668" h="668" extrusionOk="0">
                  <a:moveTo>
                    <a:pt x="668" y="0"/>
                  </a:moveTo>
                  <a:cubicBezTo>
                    <a:pt x="434" y="200"/>
                    <a:pt x="201" y="434"/>
                    <a:pt x="0" y="667"/>
                  </a:cubicBezTo>
                  <a:cubicBezTo>
                    <a:pt x="134" y="667"/>
                    <a:pt x="201" y="634"/>
                    <a:pt x="267" y="601"/>
                  </a:cubicBezTo>
                  <a:cubicBezTo>
                    <a:pt x="334" y="534"/>
                    <a:pt x="401" y="500"/>
                    <a:pt x="467" y="434"/>
                  </a:cubicBezTo>
                  <a:cubicBezTo>
                    <a:pt x="501" y="367"/>
                    <a:pt x="567" y="334"/>
                    <a:pt x="601" y="267"/>
                  </a:cubicBezTo>
                  <a:cubicBezTo>
                    <a:pt x="634" y="167"/>
                    <a:pt x="668" y="100"/>
                    <a:pt x="668" y="0"/>
                  </a:cubicBez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53"/>
            <p:cNvSpPr/>
            <p:nvPr/>
          </p:nvSpPr>
          <p:spPr>
            <a:xfrm>
              <a:off x="2626145" y="1960173"/>
              <a:ext cx="94773" cy="65175"/>
            </a:xfrm>
            <a:custGeom>
              <a:avLst/>
              <a:gdLst/>
              <a:ahLst/>
              <a:cxnLst/>
              <a:rect l="l" t="t" r="r" b="b"/>
              <a:pathLst>
                <a:path w="2203" h="1515" extrusionOk="0">
                  <a:moveTo>
                    <a:pt x="2169" y="1"/>
                  </a:moveTo>
                  <a:cubicBezTo>
                    <a:pt x="1869" y="334"/>
                    <a:pt x="1535" y="668"/>
                    <a:pt x="1201" y="935"/>
                  </a:cubicBezTo>
                  <a:cubicBezTo>
                    <a:pt x="1001" y="1068"/>
                    <a:pt x="835" y="1201"/>
                    <a:pt x="634" y="1301"/>
                  </a:cubicBezTo>
                  <a:cubicBezTo>
                    <a:pt x="551" y="1368"/>
                    <a:pt x="434" y="1410"/>
                    <a:pt x="322" y="1410"/>
                  </a:cubicBezTo>
                  <a:cubicBezTo>
                    <a:pt x="209" y="1410"/>
                    <a:pt x="101" y="1368"/>
                    <a:pt x="34" y="1268"/>
                  </a:cubicBezTo>
                  <a:lnTo>
                    <a:pt x="1" y="1301"/>
                  </a:lnTo>
                  <a:cubicBezTo>
                    <a:pt x="67" y="1402"/>
                    <a:pt x="201" y="1468"/>
                    <a:pt x="334" y="1502"/>
                  </a:cubicBezTo>
                  <a:cubicBezTo>
                    <a:pt x="370" y="1511"/>
                    <a:pt x="406" y="1515"/>
                    <a:pt x="441" y="1515"/>
                  </a:cubicBezTo>
                  <a:cubicBezTo>
                    <a:pt x="537" y="1515"/>
                    <a:pt x="628" y="1484"/>
                    <a:pt x="701" y="1435"/>
                  </a:cubicBezTo>
                  <a:cubicBezTo>
                    <a:pt x="935" y="1335"/>
                    <a:pt x="1101" y="1201"/>
                    <a:pt x="1302" y="1068"/>
                  </a:cubicBezTo>
                  <a:cubicBezTo>
                    <a:pt x="1468" y="935"/>
                    <a:pt x="1668" y="768"/>
                    <a:pt x="1802" y="601"/>
                  </a:cubicBezTo>
                  <a:cubicBezTo>
                    <a:pt x="1969" y="434"/>
                    <a:pt x="2102" y="234"/>
                    <a:pt x="2202" y="1"/>
                  </a:cubicBez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53"/>
            <p:cNvSpPr/>
            <p:nvPr/>
          </p:nvSpPr>
          <p:spPr>
            <a:xfrm>
              <a:off x="2647655" y="1994632"/>
              <a:ext cx="91891" cy="58378"/>
            </a:xfrm>
            <a:custGeom>
              <a:avLst/>
              <a:gdLst/>
              <a:ahLst/>
              <a:cxnLst/>
              <a:rect l="l" t="t" r="r" b="b"/>
              <a:pathLst>
                <a:path w="2136" h="1357" extrusionOk="0">
                  <a:moveTo>
                    <a:pt x="2136" y="0"/>
                  </a:moveTo>
                  <a:cubicBezTo>
                    <a:pt x="1902" y="167"/>
                    <a:pt x="1736" y="334"/>
                    <a:pt x="1535" y="534"/>
                  </a:cubicBezTo>
                  <a:cubicBezTo>
                    <a:pt x="1335" y="701"/>
                    <a:pt x="1168" y="867"/>
                    <a:pt x="968" y="1001"/>
                  </a:cubicBezTo>
                  <a:cubicBezTo>
                    <a:pt x="820" y="1125"/>
                    <a:pt x="671" y="1193"/>
                    <a:pt x="537" y="1193"/>
                  </a:cubicBezTo>
                  <a:cubicBezTo>
                    <a:pt x="490" y="1193"/>
                    <a:pt x="444" y="1185"/>
                    <a:pt x="401" y="1168"/>
                  </a:cubicBezTo>
                  <a:cubicBezTo>
                    <a:pt x="234" y="1101"/>
                    <a:pt x="101" y="867"/>
                    <a:pt x="1" y="601"/>
                  </a:cubicBezTo>
                  <a:lnTo>
                    <a:pt x="1" y="634"/>
                  </a:lnTo>
                  <a:cubicBezTo>
                    <a:pt x="34" y="867"/>
                    <a:pt x="101" y="1168"/>
                    <a:pt x="335" y="1301"/>
                  </a:cubicBezTo>
                  <a:cubicBezTo>
                    <a:pt x="403" y="1340"/>
                    <a:pt x="477" y="1356"/>
                    <a:pt x="553" y="1356"/>
                  </a:cubicBezTo>
                  <a:cubicBezTo>
                    <a:pt x="735" y="1356"/>
                    <a:pt x="927" y="1262"/>
                    <a:pt x="1068" y="1168"/>
                  </a:cubicBezTo>
                  <a:cubicBezTo>
                    <a:pt x="1302" y="1001"/>
                    <a:pt x="1469" y="801"/>
                    <a:pt x="1635" y="634"/>
                  </a:cubicBezTo>
                  <a:cubicBezTo>
                    <a:pt x="1802" y="434"/>
                    <a:pt x="1969" y="234"/>
                    <a:pt x="2136" y="33"/>
                  </a:cubicBezTo>
                  <a:lnTo>
                    <a:pt x="2136" y="0"/>
                  </a:ln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53"/>
            <p:cNvSpPr/>
            <p:nvPr/>
          </p:nvSpPr>
          <p:spPr>
            <a:xfrm>
              <a:off x="2687835" y="2050601"/>
              <a:ext cx="56012" cy="23489"/>
            </a:xfrm>
            <a:custGeom>
              <a:avLst/>
              <a:gdLst/>
              <a:ahLst/>
              <a:cxnLst/>
              <a:rect l="l" t="t" r="r" b="b"/>
              <a:pathLst>
                <a:path w="1302" h="546" extrusionOk="0">
                  <a:moveTo>
                    <a:pt x="1" y="0"/>
                  </a:moveTo>
                  <a:cubicBezTo>
                    <a:pt x="1" y="167"/>
                    <a:pt x="34" y="300"/>
                    <a:pt x="134" y="400"/>
                  </a:cubicBezTo>
                  <a:cubicBezTo>
                    <a:pt x="211" y="502"/>
                    <a:pt x="326" y="546"/>
                    <a:pt x="436" y="546"/>
                  </a:cubicBezTo>
                  <a:cubicBezTo>
                    <a:pt x="470" y="546"/>
                    <a:pt x="503" y="542"/>
                    <a:pt x="535" y="534"/>
                  </a:cubicBezTo>
                  <a:cubicBezTo>
                    <a:pt x="668" y="534"/>
                    <a:pt x="802" y="500"/>
                    <a:pt x="935" y="434"/>
                  </a:cubicBezTo>
                  <a:cubicBezTo>
                    <a:pt x="1068" y="434"/>
                    <a:pt x="1202" y="334"/>
                    <a:pt x="1302" y="234"/>
                  </a:cubicBezTo>
                  <a:lnTo>
                    <a:pt x="1269" y="200"/>
                  </a:lnTo>
                  <a:cubicBezTo>
                    <a:pt x="1202" y="234"/>
                    <a:pt x="1135" y="267"/>
                    <a:pt x="1102" y="267"/>
                  </a:cubicBezTo>
                  <a:cubicBezTo>
                    <a:pt x="1035" y="300"/>
                    <a:pt x="968" y="300"/>
                    <a:pt x="902" y="300"/>
                  </a:cubicBezTo>
                  <a:cubicBezTo>
                    <a:pt x="735" y="334"/>
                    <a:pt x="635" y="367"/>
                    <a:pt x="501" y="367"/>
                  </a:cubicBezTo>
                  <a:lnTo>
                    <a:pt x="368" y="367"/>
                  </a:lnTo>
                  <a:cubicBezTo>
                    <a:pt x="301" y="334"/>
                    <a:pt x="301" y="334"/>
                    <a:pt x="234" y="334"/>
                  </a:cubicBezTo>
                  <a:cubicBezTo>
                    <a:pt x="168" y="267"/>
                    <a:pt x="101" y="133"/>
                    <a:pt x="34" y="0"/>
                  </a:cubicBez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53"/>
            <p:cNvSpPr/>
            <p:nvPr/>
          </p:nvSpPr>
          <p:spPr>
            <a:xfrm>
              <a:off x="1752236" y="1704075"/>
              <a:ext cx="892622" cy="1132114"/>
            </a:xfrm>
            <a:custGeom>
              <a:avLst/>
              <a:gdLst/>
              <a:ahLst/>
              <a:cxnLst/>
              <a:rect l="l" t="t" r="r" b="b"/>
              <a:pathLst>
                <a:path w="20749" h="26316" extrusionOk="0">
                  <a:moveTo>
                    <a:pt x="521" y="1"/>
                  </a:moveTo>
                  <a:cubicBezTo>
                    <a:pt x="219" y="1"/>
                    <a:pt x="33" y="16"/>
                    <a:pt x="33" y="16"/>
                  </a:cubicBezTo>
                  <a:cubicBezTo>
                    <a:pt x="0" y="3318"/>
                    <a:pt x="3169" y="25334"/>
                    <a:pt x="6171" y="26268"/>
                  </a:cubicBezTo>
                  <a:cubicBezTo>
                    <a:pt x="6276" y="26300"/>
                    <a:pt x="6391" y="26316"/>
                    <a:pt x="6516" y="26316"/>
                  </a:cubicBezTo>
                  <a:cubicBezTo>
                    <a:pt x="9991" y="26316"/>
                    <a:pt x="20748" y="14159"/>
                    <a:pt x="20748" y="14159"/>
                  </a:cubicBezTo>
                  <a:lnTo>
                    <a:pt x="16845" y="7655"/>
                  </a:lnTo>
                  <a:lnTo>
                    <a:pt x="8873" y="13959"/>
                  </a:lnTo>
                  <a:cubicBezTo>
                    <a:pt x="8873" y="13959"/>
                    <a:pt x="6438" y="4586"/>
                    <a:pt x="5237" y="2117"/>
                  </a:cubicBezTo>
                  <a:cubicBezTo>
                    <a:pt x="4295" y="206"/>
                    <a:pt x="1626" y="1"/>
                    <a:pt x="5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53"/>
            <p:cNvSpPr/>
            <p:nvPr/>
          </p:nvSpPr>
          <p:spPr>
            <a:xfrm>
              <a:off x="1753656" y="1704204"/>
              <a:ext cx="222456" cy="152678"/>
            </a:xfrm>
            <a:custGeom>
              <a:avLst/>
              <a:gdLst/>
              <a:ahLst/>
              <a:cxnLst/>
              <a:rect l="l" t="t" r="r" b="b"/>
              <a:pathLst>
                <a:path w="5171" h="3549" extrusionOk="0">
                  <a:moveTo>
                    <a:pt x="434" y="0"/>
                  </a:moveTo>
                  <a:cubicBezTo>
                    <a:pt x="164" y="0"/>
                    <a:pt x="0" y="13"/>
                    <a:pt x="0" y="13"/>
                  </a:cubicBezTo>
                  <a:lnTo>
                    <a:pt x="2235" y="3549"/>
                  </a:lnTo>
                  <a:cubicBezTo>
                    <a:pt x="3203" y="3048"/>
                    <a:pt x="4170" y="2548"/>
                    <a:pt x="5171" y="2048"/>
                  </a:cubicBezTo>
                  <a:cubicBezTo>
                    <a:pt x="4163" y="190"/>
                    <a:pt x="1487" y="0"/>
                    <a:pt x="434" y="0"/>
                  </a:cubicBezTo>
                  <a:close/>
                </a:path>
              </a:pathLst>
            </a:custGeom>
            <a:solidFill>
              <a:srgbClr val="ED7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53"/>
            <p:cNvSpPr/>
            <p:nvPr/>
          </p:nvSpPr>
          <p:spPr>
            <a:xfrm>
              <a:off x="1138040" y="1618637"/>
              <a:ext cx="863928" cy="1168165"/>
            </a:xfrm>
            <a:custGeom>
              <a:avLst/>
              <a:gdLst/>
              <a:ahLst/>
              <a:cxnLst/>
              <a:rect l="l" t="t" r="r" b="b"/>
              <a:pathLst>
                <a:path w="20082" h="27154" extrusionOk="0">
                  <a:moveTo>
                    <a:pt x="7439" y="1"/>
                  </a:moveTo>
                  <a:cubicBezTo>
                    <a:pt x="6738" y="434"/>
                    <a:pt x="2669" y="4537"/>
                    <a:pt x="2669" y="4537"/>
                  </a:cubicBezTo>
                  <a:cubicBezTo>
                    <a:pt x="200" y="6005"/>
                    <a:pt x="0" y="17980"/>
                    <a:pt x="1001" y="27153"/>
                  </a:cubicBezTo>
                  <a:cubicBezTo>
                    <a:pt x="1368" y="27020"/>
                    <a:pt x="19314" y="26886"/>
                    <a:pt x="19314" y="26886"/>
                  </a:cubicBezTo>
                  <a:cubicBezTo>
                    <a:pt x="19314" y="26886"/>
                    <a:pt x="20081" y="18547"/>
                    <a:pt x="19948" y="15145"/>
                  </a:cubicBezTo>
                  <a:cubicBezTo>
                    <a:pt x="19814" y="12042"/>
                    <a:pt x="14511" y="1969"/>
                    <a:pt x="13910" y="1335"/>
                  </a:cubicBezTo>
                  <a:cubicBezTo>
                    <a:pt x="13800" y="1837"/>
                    <a:pt x="13384" y="2029"/>
                    <a:pt x="12811" y="2029"/>
                  </a:cubicBezTo>
                  <a:cubicBezTo>
                    <a:pt x="10950" y="2029"/>
                    <a:pt x="7439" y="1"/>
                    <a:pt x="743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53"/>
            <p:cNvSpPr/>
            <p:nvPr/>
          </p:nvSpPr>
          <p:spPr>
            <a:xfrm>
              <a:off x="1138040" y="1813819"/>
              <a:ext cx="845257" cy="972983"/>
            </a:xfrm>
            <a:custGeom>
              <a:avLst/>
              <a:gdLst/>
              <a:ahLst/>
              <a:cxnLst/>
              <a:rect l="l" t="t" r="r" b="b"/>
              <a:pathLst>
                <a:path w="19648" h="22617" extrusionOk="0">
                  <a:moveTo>
                    <a:pt x="2669" y="0"/>
                  </a:moveTo>
                  <a:cubicBezTo>
                    <a:pt x="200" y="1468"/>
                    <a:pt x="0" y="13443"/>
                    <a:pt x="1001" y="22616"/>
                  </a:cubicBezTo>
                  <a:cubicBezTo>
                    <a:pt x="1368" y="22483"/>
                    <a:pt x="19314" y="22349"/>
                    <a:pt x="19314" y="22349"/>
                  </a:cubicBezTo>
                  <a:cubicBezTo>
                    <a:pt x="19314" y="22349"/>
                    <a:pt x="19481" y="20682"/>
                    <a:pt x="19648" y="18513"/>
                  </a:cubicBezTo>
                  <a:cubicBezTo>
                    <a:pt x="14244" y="12109"/>
                    <a:pt x="9374" y="7672"/>
                    <a:pt x="3870" y="1334"/>
                  </a:cubicBezTo>
                  <a:cubicBezTo>
                    <a:pt x="3822" y="1382"/>
                    <a:pt x="3771" y="1403"/>
                    <a:pt x="3717" y="1403"/>
                  </a:cubicBezTo>
                  <a:cubicBezTo>
                    <a:pt x="3278" y="1403"/>
                    <a:pt x="2669" y="0"/>
                    <a:pt x="26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53"/>
            <p:cNvSpPr/>
            <p:nvPr/>
          </p:nvSpPr>
          <p:spPr>
            <a:xfrm>
              <a:off x="2123886" y="1756215"/>
              <a:ext cx="289223" cy="572854"/>
            </a:xfrm>
            <a:custGeom>
              <a:avLst/>
              <a:gdLst/>
              <a:ahLst/>
              <a:cxnLst/>
              <a:rect l="l" t="t" r="r" b="b"/>
              <a:pathLst>
                <a:path w="6723" h="13316" extrusionOk="0">
                  <a:moveTo>
                    <a:pt x="6002" y="0"/>
                  </a:moveTo>
                  <a:cubicBezTo>
                    <a:pt x="5875" y="0"/>
                    <a:pt x="5740" y="43"/>
                    <a:pt x="5605" y="138"/>
                  </a:cubicBezTo>
                  <a:lnTo>
                    <a:pt x="1201" y="3307"/>
                  </a:lnTo>
                  <a:cubicBezTo>
                    <a:pt x="868" y="3541"/>
                    <a:pt x="668" y="3908"/>
                    <a:pt x="634" y="4341"/>
                  </a:cubicBezTo>
                  <a:lnTo>
                    <a:pt x="1" y="13181"/>
                  </a:lnTo>
                  <a:cubicBezTo>
                    <a:pt x="1" y="13275"/>
                    <a:pt x="170" y="13316"/>
                    <a:pt x="342" y="13316"/>
                  </a:cubicBezTo>
                  <a:cubicBezTo>
                    <a:pt x="475" y="13316"/>
                    <a:pt x="610" y="13291"/>
                    <a:pt x="668" y="13248"/>
                  </a:cubicBezTo>
                  <a:lnTo>
                    <a:pt x="5338" y="9445"/>
                  </a:lnTo>
                  <a:cubicBezTo>
                    <a:pt x="5705" y="9178"/>
                    <a:pt x="5938" y="8711"/>
                    <a:pt x="6005" y="8244"/>
                  </a:cubicBezTo>
                  <a:lnTo>
                    <a:pt x="6672" y="939"/>
                  </a:lnTo>
                  <a:cubicBezTo>
                    <a:pt x="6723" y="431"/>
                    <a:pt x="6406" y="0"/>
                    <a:pt x="6002"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53"/>
            <p:cNvSpPr/>
            <p:nvPr/>
          </p:nvSpPr>
          <p:spPr>
            <a:xfrm>
              <a:off x="2146859" y="1764561"/>
              <a:ext cx="268058" cy="566186"/>
            </a:xfrm>
            <a:custGeom>
              <a:avLst/>
              <a:gdLst/>
              <a:ahLst/>
              <a:cxnLst/>
              <a:rect l="l" t="t" r="r" b="b"/>
              <a:pathLst>
                <a:path w="6231" h="13161" extrusionOk="0">
                  <a:moveTo>
                    <a:pt x="5738" y="0"/>
                  </a:moveTo>
                  <a:cubicBezTo>
                    <a:pt x="5661" y="0"/>
                    <a:pt x="5581" y="24"/>
                    <a:pt x="5504" y="78"/>
                  </a:cubicBezTo>
                  <a:lnTo>
                    <a:pt x="1068" y="3213"/>
                  </a:lnTo>
                  <a:cubicBezTo>
                    <a:pt x="834" y="3413"/>
                    <a:pt x="667" y="3680"/>
                    <a:pt x="667" y="3980"/>
                  </a:cubicBezTo>
                  <a:lnTo>
                    <a:pt x="0" y="13154"/>
                  </a:lnTo>
                  <a:cubicBezTo>
                    <a:pt x="0" y="13158"/>
                    <a:pt x="3" y="13161"/>
                    <a:pt x="8" y="13161"/>
                  </a:cubicBezTo>
                  <a:cubicBezTo>
                    <a:pt x="195" y="13161"/>
                    <a:pt x="3575" y="10387"/>
                    <a:pt x="4937" y="9284"/>
                  </a:cubicBezTo>
                  <a:cubicBezTo>
                    <a:pt x="5337" y="8951"/>
                    <a:pt x="5404" y="8684"/>
                    <a:pt x="5471" y="8183"/>
                  </a:cubicBezTo>
                  <a:lnTo>
                    <a:pt x="6205" y="578"/>
                  </a:lnTo>
                  <a:cubicBezTo>
                    <a:pt x="6230" y="269"/>
                    <a:pt x="5998" y="0"/>
                    <a:pt x="573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53"/>
            <p:cNvSpPr/>
            <p:nvPr/>
          </p:nvSpPr>
          <p:spPr>
            <a:xfrm>
              <a:off x="2369272" y="1829607"/>
              <a:ext cx="15831" cy="20133"/>
            </a:xfrm>
            <a:custGeom>
              <a:avLst/>
              <a:gdLst/>
              <a:ahLst/>
              <a:cxnLst/>
              <a:rect l="l" t="t" r="r" b="b"/>
              <a:pathLst>
                <a:path w="368" h="468" extrusionOk="0">
                  <a:moveTo>
                    <a:pt x="234" y="0"/>
                  </a:moveTo>
                  <a:cubicBezTo>
                    <a:pt x="134" y="0"/>
                    <a:pt x="34" y="67"/>
                    <a:pt x="34" y="200"/>
                  </a:cubicBezTo>
                  <a:cubicBezTo>
                    <a:pt x="1" y="334"/>
                    <a:pt x="34" y="434"/>
                    <a:pt x="134" y="467"/>
                  </a:cubicBezTo>
                  <a:cubicBezTo>
                    <a:pt x="201" y="467"/>
                    <a:pt x="301" y="400"/>
                    <a:pt x="334" y="267"/>
                  </a:cubicBezTo>
                  <a:cubicBezTo>
                    <a:pt x="368" y="133"/>
                    <a:pt x="334" y="33"/>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53"/>
            <p:cNvSpPr/>
            <p:nvPr/>
          </p:nvSpPr>
          <p:spPr>
            <a:xfrm>
              <a:off x="2364970" y="1823843"/>
              <a:ext cx="23016" cy="31620"/>
            </a:xfrm>
            <a:custGeom>
              <a:avLst/>
              <a:gdLst/>
              <a:ahLst/>
              <a:cxnLst/>
              <a:rect l="l" t="t" r="r" b="b"/>
              <a:pathLst>
                <a:path w="535" h="735" fill="none" extrusionOk="0">
                  <a:moveTo>
                    <a:pt x="67" y="301"/>
                  </a:moveTo>
                  <a:cubicBezTo>
                    <a:pt x="1" y="501"/>
                    <a:pt x="67" y="668"/>
                    <a:pt x="201" y="701"/>
                  </a:cubicBezTo>
                  <a:cubicBezTo>
                    <a:pt x="334" y="734"/>
                    <a:pt x="468" y="601"/>
                    <a:pt x="501" y="434"/>
                  </a:cubicBezTo>
                  <a:cubicBezTo>
                    <a:pt x="534" y="234"/>
                    <a:pt x="468" y="67"/>
                    <a:pt x="368" y="34"/>
                  </a:cubicBezTo>
                  <a:cubicBezTo>
                    <a:pt x="234" y="1"/>
                    <a:pt x="101" y="134"/>
                    <a:pt x="67" y="301"/>
                  </a:cubicBezTo>
                  <a:close/>
                </a:path>
              </a:pathLst>
            </a:custGeom>
            <a:noFill/>
            <a:ln w="8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53"/>
            <p:cNvSpPr/>
            <p:nvPr/>
          </p:nvSpPr>
          <p:spPr>
            <a:xfrm>
              <a:off x="2152581" y="1954451"/>
              <a:ext cx="14412" cy="61734"/>
            </a:xfrm>
            <a:custGeom>
              <a:avLst/>
              <a:gdLst/>
              <a:ahLst/>
              <a:cxnLst/>
              <a:rect l="l" t="t" r="r" b="b"/>
              <a:pathLst>
                <a:path w="335" h="1435" fill="none" extrusionOk="0">
                  <a:moveTo>
                    <a:pt x="268" y="67"/>
                  </a:moveTo>
                  <a:lnTo>
                    <a:pt x="234" y="67"/>
                  </a:lnTo>
                  <a:cubicBezTo>
                    <a:pt x="168" y="0"/>
                    <a:pt x="67" y="67"/>
                    <a:pt x="67" y="167"/>
                  </a:cubicBezTo>
                  <a:lnTo>
                    <a:pt x="1" y="1268"/>
                  </a:lnTo>
                  <a:cubicBezTo>
                    <a:pt x="1" y="1334"/>
                    <a:pt x="1" y="1368"/>
                    <a:pt x="67" y="1401"/>
                  </a:cubicBezTo>
                  <a:lnTo>
                    <a:pt x="67" y="1401"/>
                  </a:lnTo>
                  <a:cubicBezTo>
                    <a:pt x="134" y="1434"/>
                    <a:pt x="234" y="1368"/>
                    <a:pt x="234" y="1301"/>
                  </a:cubicBezTo>
                  <a:lnTo>
                    <a:pt x="334" y="167"/>
                  </a:lnTo>
                  <a:cubicBezTo>
                    <a:pt x="334" y="134"/>
                    <a:pt x="301" y="67"/>
                    <a:pt x="268" y="67"/>
                  </a:cubicBezTo>
                  <a:close/>
                </a:path>
              </a:pathLst>
            </a:custGeom>
            <a:noFill/>
            <a:ln w="8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53"/>
            <p:cNvSpPr/>
            <p:nvPr/>
          </p:nvSpPr>
          <p:spPr>
            <a:xfrm>
              <a:off x="2146859" y="2023326"/>
              <a:ext cx="15831" cy="61734"/>
            </a:xfrm>
            <a:custGeom>
              <a:avLst/>
              <a:gdLst/>
              <a:ahLst/>
              <a:cxnLst/>
              <a:rect l="l" t="t" r="r" b="b"/>
              <a:pathLst>
                <a:path w="368" h="1435" fill="none" extrusionOk="0">
                  <a:moveTo>
                    <a:pt x="301" y="67"/>
                  </a:moveTo>
                  <a:lnTo>
                    <a:pt x="267" y="34"/>
                  </a:lnTo>
                  <a:cubicBezTo>
                    <a:pt x="200" y="0"/>
                    <a:pt x="100" y="67"/>
                    <a:pt x="100" y="134"/>
                  </a:cubicBezTo>
                  <a:lnTo>
                    <a:pt x="0" y="1268"/>
                  </a:lnTo>
                  <a:cubicBezTo>
                    <a:pt x="0" y="1301"/>
                    <a:pt x="34" y="1368"/>
                    <a:pt x="67" y="1401"/>
                  </a:cubicBezTo>
                  <a:lnTo>
                    <a:pt x="67" y="1401"/>
                  </a:lnTo>
                  <a:cubicBezTo>
                    <a:pt x="167" y="1435"/>
                    <a:pt x="267" y="1368"/>
                    <a:pt x="267" y="1301"/>
                  </a:cubicBezTo>
                  <a:lnTo>
                    <a:pt x="367" y="167"/>
                  </a:lnTo>
                  <a:cubicBezTo>
                    <a:pt x="367" y="134"/>
                    <a:pt x="334" y="67"/>
                    <a:pt x="301" y="67"/>
                  </a:cubicBezTo>
                  <a:close/>
                </a:path>
              </a:pathLst>
            </a:custGeom>
            <a:noFill/>
            <a:ln w="82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53"/>
            <p:cNvSpPr/>
            <p:nvPr/>
          </p:nvSpPr>
          <p:spPr>
            <a:xfrm>
              <a:off x="1925865" y="1967357"/>
              <a:ext cx="480749" cy="596989"/>
            </a:xfrm>
            <a:custGeom>
              <a:avLst/>
              <a:gdLst/>
              <a:ahLst/>
              <a:cxnLst/>
              <a:rect l="l" t="t" r="r" b="b"/>
              <a:pathLst>
                <a:path w="11175" h="13877" extrusionOk="0">
                  <a:moveTo>
                    <a:pt x="8846" y="0"/>
                  </a:moveTo>
                  <a:cubicBezTo>
                    <a:pt x="8844" y="0"/>
                    <a:pt x="8842" y="0"/>
                    <a:pt x="8840" y="0"/>
                  </a:cubicBezTo>
                  <a:cubicBezTo>
                    <a:pt x="8440" y="34"/>
                    <a:pt x="7072" y="2469"/>
                    <a:pt x="6705" y="2969"/>
                  </a:cubicBezTo>
                  <a:cubicBezTo>
                    <a:pt x="6372" y="3503"/>
                    <a:pt x="5671" y="4103"/>
                    <a:pt x="5404" y="4137"/>
                  </a:cubicBezTo>
                  <a:cubicBezTo>
                    <a:pt x="5171" y="4137"/>
                    <a:pt x="4770" y="3236"/>
                    <a:pt x="4904" y="2702"/>
                  </a:cubicBezTo>
                  <a:lnTo>
                    <a:pt x="4904" y="2702"/>
                  </a:lnTo>
                  <a:cubicBezTo>
                    <a:pt x="4904" y="2703"/>
                    <a:pt x="4070" y="4137"/>
                    <a:pt x="3936" y="5171"/>
                  </a:cubicBezTo>
                  <a:cubicBezTo>
                    <a:pt x="3903" y="5738"/>
                    <a:pt x="3936" y="6405"/>
                    <a:pt x="3936" y="6405"/>
                  </a:cubicBezTo>
                  <a:lnTo>
                    <a:pt x="0" y="10575"/>
                  </a:lnTo>
                  <a:lnTo>
                    <a:pt x="2502" y="13877"/>
                  </a:lnTo>
                  <a:cubicBezTo>
                    <a:pt x="7172" y="8807"/>
                    <a:pt x="9607" y="5104"/>
                    <a:pt x="10074" y="4437"/>
                  </a:cubicBezTo>
                  <a:cubicBezTo>
                    <a:pt x="10341" y="4037"/>
                    <a:pt x="11042" y="2836"/>
                    <a:pt x="10908" y="2669"/>
                  </a:cubicBezTo>
                  <a:cubicBezTo>
                    <a:pt x="10893" y="2647"/>
                    <a:pt x="10873" y="2637"/>
                    <a:pt x="10849" y="2637"/>
                  </a:cubicBezTo>
                  <a:cubicBezTo>
                    <a:pt x="10509" y="2637"/>
                    <a:pt x="9328" y="4612"/>
                    <a:pt x="9245" y="4612"/>
                  </a:cubicBezTo>
                  <a:cubicBezTo>
                    <a:pt x="9242" y="4612"/>
                    <a:pt x="9240" y="4609"/>
                    <a:pt x="9240" y="4604"/>
                  </a:cubicBezTo>
                  <a:cubicBezTo>
                    <a:pt x="9274" y="4470"/>
                    <a:pt x="11175" y="1868"/>
                    <a:pt x="10975" y="1568"/>
                  </a:cubicBezTo>
                  <a:cubicBezTo>
                    <a:pt x="10952" y="1539"/>
                    <a:pt x="10921" y="1525"/>
                    <a:pt x="10884" y="1525"/>
                  </a:cubicBezTo>
                  <a:cubicBezTo>
                    <a:pt x="10369" y="1525"/>
                    <a:pt x="8571" y="4106"/>
                    <a:pt x="8540" y="4137"/>
                  </a:cubicBezTo>
                  <a:cubicBezTo>
                    <a:pt x="8486" y="4206"/>
                    <a:pt x="8461" y="4238"/>
                    <a:pt x="8461" y="4238"/>
                  </a:cubicBezTo>
                  <a:cubicBezTo>
                    <a:pt x="8455" y="4238"/>
                    <a:pt x="10629" y="1366"/>
                    <a:pt x="10508" y="1034"/>
                  </a:cubicBezTo>
                  <a:cubicBezTo>
                    <a:pt x="10495" y="1001"/>
                    <a:pt x="10469" y="986"/>
                    <a:pt x="10434" y="986"/>
                  </a:cubicBezTo>
                  <a:cubicBezTo>
                    <a:pt x="10121" y="986"/>
                    <a:pt x="9037" y="2205"/>
                    <a:pt x="9007" y="2235"/>
                  </a:cubicBezTo>
                  <a:cubicBezTo>
                    <a:pt x="9007" y="2235"/>
                    <a:pt x="7990" y="3539"/>
                    <a:pt x="7817" y="3539"/>
                  </a:cubicBezTo>
                  <a:cubicBezTo>
                    <a:pt x="7813" y="3539"/>
                    <a:pt x="7809" y="3538"/>
                    <a:pt x="7806" y="3536"/>
                  </a:cubicBezTo>
                  <a:cubicBezTo>
                    <a:pt x="7706" y="3470"/>
                    <a:pt x="9226" y="0"/>
                    <a:pt x="8846" y="0"/>
                  </a:cubicBezTo>
                  <a:close/>
                </a:path>
              </a:pathLst>
            </a:custGeom>
            <a:solidFill>
              <a:srgbClr val="ED7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53"/>
            <p:cNvSpPr/>
            <p:nvPr/>
          </p:nvSpPr>
          <p:spPr>
            <a:xfrm>
              <a:off x="1099279" y="1807753"/>
              <a:ext cx="1138008" cy="1090428"/>
            </a:xfrm>
            <a:custGeom>
              <a:avLst/>
              <a:gdLst/>
              <a:ahLst/>
              <a:cxnLst/>
              <a:rect l="l" t="t" r="r" b="b"/>
              <a:pathLst>
                <a:path w="26453" h="25347" extrusionOk="0">
                  <a:moveTo>
                    <a:pt x="4227" y="0"/>
                  </a:moveTo>
                  <a:cubicBezTo>
                    <a:pt x="3893" y="0"/>
                    <a:pt x="3559" y="130"/>
                    <a:pt x="3236" y="441"/>
                  </a:cubicBezTo>
                  <a:cubicBezTo>
                    <a:pt x="1" y="3610"/>
                    <a:pt x="1769" y="14918"/>
                    <a:pt x="11275" y="24859"/>
                  </a:cubicBezTo>
                  <a:cubicBezTo>
                    <a:pt x="11599" y="25196"/>
                    <a:pt x="12019" y="25347"/>
                    <a:pt x="12513" y="25347"/>
                  </a:cubicBezTo>
                  <a:cubicBezTo>
                    <a:pt x="16763" y="25347"/>
                    <a:pt x="26453" y="14184"/>
                    <a:pt x="26453" y="14184"/>
                  </a:cubicBezTo>
                  <a:lnTo>
                    <a:pt x="21749" y="9581"/>
                  </a:lnTo>
                  <a:lnTo>
                    <a:pt x="15045" y="16286"/>
                  </a:lnTo>
                  <a:lnTo>
                    <a:pt x="7539" y="3243"/>
                  </a:lnTo>
                  <a:cubicBezTo>
                    <a:pt x="7539" y="3243"/>
                    <a:pt x="5895" y="0"/>
                    <a:pt x="42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53"/>
            <p:cNvSpPr/>
            <p:nvPr/>
          </p:nvSpPr>
          <p:spPr>
            <a:xfrm>
              <a:off x="1163852" y="1807323"/>
              <a:ext cx="255496" cy="316498"/>
            </a:xfrm>
            <a:custGeom>
              <a:avLst/>
              <a:gdLst/>
              <a:ahLst/>
              <a:cxnLst/>
              <a:rect l="l" t="t" r="r" b="b"/>
              <a:pathLst>
                <a:path w="5939" h="7357" extrusionOk="0">
                  <a:moveTo>
                    <a:pt x="2732" y="1"/>
                  </a:moveTo>
                  <a:cubicBezTo>
                    <a:pt x="2396" y="1"/>
                    <a:pt x="2060" y="133"/>
                    <a:pt x="1735" y="451"/>
                  </a:cubicBezTo>
                  <a:cubicBezTo>
                    <a:pt x="468" y="1686"/>
                    <a:pt x="1" y="4187"/>
                    <a:pt x="401" y="7356"/>
                  </a:cubicBezTo>
                  <a:cubicBezTo>
                    <a:pt x="2202" y="5889"/>
                    <a:pt x="4037" y="4454"/>
                    <a:pt x="5938" y="3087"/>
                  </a:cubicBezTo>
                  <a:cubicBezTo>
                    <a:pt x="5560" y="2385"/>
                    <a:pt x="4156" y="1"/>
                    <a:pt x="2732" y="1"/>
                  </a:cubicBezTo>
                  <a:close/>
                </a:path>
              </a:pathLst>
            </a:custGeom>
            <a:solidFill>
              <a:srgbClr val="ED7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53"/>
            <p:cNvSpPr/>
            <p:nvPr/>
          </p:nvSpPr>
          <p:spPr>
            <a:xfrm>
              <a:off x="1927285" y="6276757"/>
              <a:ext cx="50290" cy="87546"/>
            </a:xfrm>
            <a:custGeom>
              <a:avLst/>
              <a:gdLst/>
              <a:ahLst/>
              <a:cxnLst/>
              <a:rect l="l" t="t" r="r" b="b"/>
              <a:pathLst>
                <a:path w="1169" h="2035" fill="none" extrusionOk="0">
                  <a:moveTo>
                    <a:pt x="1168" y="0"/>
                  </a:moveTo>
                  <a:lnTo>
                    <a:pt x="1" y="2035"/>
                  </a:lnTo>
                </a:path>
              </a:pathLst>
            </a:custGeom>
            <a:noFill/>
            <a:ln w="4175"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53"/>
            <p:cNvSpPr/>
            <p:nvPr/>
          </p:nvSpPr>
          <p:spPr>
            <a:xfrm>
              <a:off x="1894289" y="6258086"/>
              <a:ext cx="51710" cy="86126"/>
            </a:xfrm>
            <a:custGeom>
              <a:avLst/>
              <a:gdLst/>
              <a:ahLst/>
              <a:cxnLst/>
              <a:rect l="l" t="t" r="r" b="b"/>
              <a:pathLst>
                <a:path w="1202" h="2002" fill="none" extrusionOk="0">
                  <a:moveTo>
                    <a:pt x="1201" y="0"/>
                  </a:moveTo>
                  <a:lnTo>
                    <a:pt x="0" y="2002"/>
                  </a:lnTo>
                </a:path>
              </a:pathLst>
            </a:custGeom>
            <a:noFill/>
            <a:ln w="4175"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53"/>
            <p:cNvSpPr/>
            <p:nvPr/>
          </p:nvSpPr>
          <p:spPr>
            <a:xfrm>
              <a:off x="807990" y="6276757"/>
              <a:ext cx="51667" cy="87546"/>
            </a:xfrm>
            <a:custGeom>
              <a:avLst/>
              <a:gdLst/>
              <a:ahLst/>
              <a:cxnLst/>
              <a:rect l="l" t="t" r="r" b="b"/>
              <a:pathLst>
                <a:path w="1201" h="2035" fill="none" extrusionOk="0">
                  <a:moveTo>
                    <a:pt x="1201" y="0"/>
                  </a:moveTo>
                  <a:lnTo>
                    <a:pt x="0" y="2035"/>
                  </a:lnTo>
                </a:path>
              </a:pathLst>
            </a:custGeom>
            <a:noFill/>
            <a:ln w="4175"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53"/>
            <p:cNvSpPr/>
            <p:nvPr/>
          </p:nvSpPr>
          <p:spPr>
            <a:xfrm>
              <a:off x="776414" y="6258086"/>
              <a:ext cx="51710" cy="86126"/>
            </a:xfrm>
            <a:custGeom>
              <a:avLst/>
              <a:gdLst/>
              <a:ahLst/>
              <a:cxnLst/>
              <a:rect l="l" t="t" r="r" b="b"/>
              <a:pathLst>
                <a:path w="1202" h="2002" fill="none" extrusionOk="0">
                  <a:moveTo>
                    <a:pt x="1201" y="0"/>
                  </a:moveTo>
                  <a:lnTo>
                    <a:pt x="0" y="2002"/>
                  </a:lnTo>
                </a:path>
              </a:pathLst>
            </a:custGeom>
            <a:noFill/>
            <a:ln w="4175"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53"/>
            <p:cNvSpPr/>
            <p:nvPr/>
          </p:nvSpPr>
          <p:spPr>
            <a:xfrm>
              <a:off x="423392" y="5659678"/>
              <a:ext cx="754872" cy="357367"/>
            </a:xfrm>
            <a:custGeom>
              <a:avLst/>
              <a:gdLst/>
              <a:ahLst/>
              <a:cxnLst/>
              <a:rect l="l" t="t" r="r" b="b"/>
              <a:pathLst>
                <a:path w="17547" h="8307" extrusionOk="0">
                  <a:moveTo>
                    <a:pt x="1135" y="0"/>
                  </a:moveTo>
                  <a:lnTo>
                    <a:pt x="0" y="8140"/>
                  </a:lnTo>
                  <a:lnTo>
                    <a:pt x="16746" y="8306"/>
                  </a:lnTo>
                  <a:lnTo>
                    <a:pt x="17546" y="334"/>
                  </a:lnTo>
                  <a:lnTo>
                    <a:pt x="11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53"/>
            <p:cNvSpPr/>
            <p:nvPr/>
          </p:nvSpPr>
          <p:spPr>
            <a:xfrm>
              <a:off x="1346128" y="5659678"/>
              <a:ext cx="754829" cy="357367"/>
            </a:xfrm>
            <a:custGeom>
              <a:avLst/>
              <a:gdLst/>
              <a:ahLst/>
              <a:cxnLst/>
              <a:rect l="l" t="t" r="r" b="b"/>
              <a:pathLst>
                <a:path w="17546" h="8307" extrusionOk="0">
                  <a:moveTo>
                    <a:pt x="1134" y="0"/>
                  </a:moveTo>
                  <a:lnTo>
                    <a:pt x="0" y="8140"/>
                  </a:lnTo>
                  <a:lnTo>
                    <a:pt x="16745" y="8306"/>
                  </a:lnTo>
                  <a:lnTo>
                    <a:pt x="17546" y="334"/>
                  </a:lnTo>
                  <a:lnTo>
                    <a:pt x="113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7" name="Google Shape;877;p53"/>
          <p:cNvGrpSpPr/>
          <p:nvPr/>
        </p:nvGrpSpPr>
        <p:grpSpPr>
          <a:xfrm flipH="1">
            <a:off x="2844694" y="446950"/>
            <a:ext cx="942008" cy="887961"/>
            <a:chOff x="5656675" y="539500"/>
            <a:chExt cx="668850" cy="630475"/>
          </a:xfrm>
        </p:grpSpPr>
        <p:grpSp>
          <p:nvGrpSpPr>
            <p:cNvPr id="878" name="Google Shape;878;p53"/>
            <p:cNvGrpSpPr/>
            <p:nvPr/>
          </p:nvGrpSpPr>
          <p:grpSpPr>
            <a:xfrm>
              <a:off x="5656675" y="539500"/>
              <a:ext cx="668850" cy="630475"/>
              <a:chOff x="5656675" y="539500"/>
              <a:chExt cx="668850" cy="630475"/>
            </a:xfrm>
          </p:grpSpPr>
          <p:sp>
            <p:nvSpPr>
              <p:cNvPr id="879" name="Google Shape;879;p53"/>
              <p:cNvSpPr/>
              <p:nvPr/>
            </p:nvSpPr>
            <p:spPr>
              <a:xfrm>
                <a:off x="5656675" y="539500"/>
                <a:ext cx="630475" cy="630475"/>
              </a:xfrm>
              <a:custGeom>
                <a:avLst/>
                <a:gdLst/>
                <a:ahLst/>
                <a:cxnLst/>
                <a:rect l="l" t="t" r="r" b="b"/>
                <a:pathLst>
                  <a:path w="25219" h="25219" extrusionOk="0">
                    <a:moveTo>
                      <a:pt x="12610" y="0"/>
                    </a:moveTo>
                    <a:cubicBezTo>
                      <a:pt x="6572" y="0"/>
                      <a:pt x="1535" y="4236"/>
                      <a:pt x="301" y="9874"/>
                    </a:cubicBezTo>
                    <a:cubicBezTo>
                      <a:pt x="268" y="9907"/>
                      <a:pt x="268" y="9941"/>
                      <a:pt x="268" y="9941"/>
                    </a:cubicBezTo>
                    <a:cubicBezTo>
                      <a:pt x="268" y="10041"/>
                      <a:pt x="234" y="10107"/>
                      <a:pt x="234" y="10207"/>
                    </a:cubicBezTo>
                    <a:cubicBezTo>
                      <a:pt x="201" y="10374"/>
                      <a:pt x="168" y="10574"/>
                      <a:pt x="134" y="10741"/>
                    </a:cubicBezTo>
                    <a:cubicBezTo>
                      <a:pt x="101" y="10841"/>
                      <a:pt x="101" y="10908"/>
                      <a:pt x="101" y="11008"/>
                    </a:cubicBezTo>
                    <a:cubicBezTo>
                      <a:pt x="68" y="11108"/>
                      <a:pt x="68" y="11208"/>
                      <a:pt x="68" y="11275"/>
                    </a:cubicBezTo>
                    <a:cubicBezTo>
                      <a:pt x="34" y="11442"/>
                      <a:pt x="34" y="11575"/>
                      <a:pt x="34" y="11742"/>
                    </a:cubicBezTo>
                    <a:cubicBezTo>
                      <a:pt x="1" y="11909"/>
                      <a:pt x="1" y="12075"/>
                      <a:pt x="1" y="12276"/>
                    </a:cubicBezTo>
                    <a:cubicBezTo>
                      <a:pt x="1" y="12376"/>
                      <a:pt x="1" y="12509"/>
                      <a:pt x="1" y="12609"/>
                    </a:cubicBezTo>
                    <a:cubicBezTo>
                      <a:pt x="1" y="19581"/>
                      <a:pt x="5638" y="25218"/>
                      <a:pt x="12610" y="25218"/>
                    </a:cubicBezTo>
                    <a:lnTo>
                      <a:pt x="13244" y="25218"/>
                    </a:lnTo>
                    <a:cubicBezTo>
                      <a:pt x="13344" y="25218"/>
                      <a:pt x="13477" y="25218"/>
                      <a:pt x="13577" y="25185"/>
                    </a:cubicBezTo>
                    <a:cubicBezTo>
                      <a:pt x="13711" y="25185"/>
                      <a:pt x="13844" y="25185"/>
                      <a:pt x="13944" y="25151"/>
                    </a:cubicBezTo>
                    <a:cubicBezTo>
                      <a:pt x="14044" y="25151"/>
                      <a:pt x="14111" y="25151"/>
                      <a:pt x="14211" y="25118"/>
                    </a:cubicBezTo>
                    <a:cubicBezTo>
                      <a:pt x="14311" y="25118"/>
                      <a:pt x="14411" y="25085"/>
                      <a:pt x="14511" y="25085"/>
                    </a:cubicBezTo>
                    <a:cubicBezTo>
                      <a:pt x="14678" y="25051"/>
                      <a:pt x="14811" y="25051"/>
                      <a:pt x="14945" y="25018"/>
                    </a:cubicBezTo>
                    <a:cubicBezTo>
                      <a:pt x="15212" y="24951"/>
                      <a:pt x="15479" y="24918"/>
                      <a:pt x="15745" y="24851"/>
                    </a:cubicBezTo>
                    <a:cubicBezTo>
                      <a:pt x="15745" y="24851"/>
                      <a:pt x="15745" y="24818"/>
                      <a:pt x="15745" y="24818"/>
                    </a:cubicBezTo>
                    <a:cubicBezTo>
                      <a:pt x="17046" y="24484"/>
                      <a:pt x="18281" y="23951"/>
                      <a:pt x="19381" y="23250"/>
                    </a:cubicBezTo>
                    <a:cubicBezTo>
                      <a:pt x="21750" y="21749"/>
                      <a:pt x="23551" y="19514"/>
                      <a:pt x="24485" y="16812"/>
                    </a:cubicBezTo>
                    <a:cubicBezTo>
                      <a:pt x="24618" y="16479"/>
                      <a:pt x="24719" y="16145"/>
                      <a:pt x="24819" y="15811"/>
                    </a:cubicBezTo>
                    <a:cubicBezTo>
                      <a:pt x="24852" y="15645"/>
                      <a:pt x="24885" y="15478"/>
                      <a:pt x="24919" y="15311"/>
                    </a:cubicBezTo>
                    <a:cubicBezTo>
                      <a:pt x="24952" y="15144"/>
                      <a:pt x="24985" y="15011"/>
                      <a:pt x="25019" y="14877"/>
                    </a:cubicBezTo>
                    <a:cubicBezTo>
                      <a:pt x="25019" y="14877"/>
                      <a:pt x="25019" y="14844"/>
                      <a:pt x="25019" y="14844"/>
                    </a:cubicBezTo>
                    <a:cubicBezTo>
                      <a:pt x="25019" y="14811"/>
                      <a:pt x="25052" y="14744"/>
                      <a:pt x="25052" y="14677"/>
                    </a:cubicBezTo>
                    <a:cubicBezTo>
                      <a:pt x="25085" y="14544"/>
                      <a:pt x="25085" y="14410"/>
                      <a:pt x="25119" y="14244"/>
                    </a:cubicBezTo>
                    <a:cubicBezTo>
                      <a:pt x="25119" y="14244"/>
                      <a:pt x="25119" y="14244"/>
                      <a:pt x="25119" y="14210"/>
                    </a:cubicBezTo>
                    <a:cubicBezTo>
                      <a:pt x="25119" y="14043"/>
                      <a:pt x="25152" y="13877"/>
                      <a:pt x="25186" y="13710"/>
                    </a:cubicBezTo>
                    <a:cubicBezTo>
                      <a:pt x="25186" y="13576"/>
                      <a:pt x="25186" y="13443"/>
                      <a:pt x="25186" y="13343"/>
                    </a:cubicBezTo>
                    <a:cubicBezTo>
                      <a:pt x="25186" y="13310"/>
                      <a:pt x="25186" y="13276"/>
                      <a:pt x="25186" y="13276"/>
                    </a:cubicBezTo>
                    <a:cubicBezTo>
                      <a:pt x="25219" y="13210"/>
                      <a:pt x="25219" y="13109"/>
                      <a:pt x="25219" y="13043"/>
                    </a:cubicBezTo>
                    <a:cubicBezTo>
                      <a:pt x="25219" y="12909"/>
                      <a:pt x="25219" y="12776"/>
                      <a:pt x="25219" y="12609"/>
                    </a:cubicBezTo>
                    <a:cubicBezTo>
                      <a:pt x="25219" y="12509"/>
                      <a:pt x="25219" y="12376"/>
                      <a:pt x="25219" y="12276"/>
                    </a:cubicBezTo>
                    <a:cubicBezTo>
                      <a:pt x="25219" y="12075"/>
                      <a:pt x="25186" y="11909"/>
                      <a:pt x="25186" y="11742"/>
                    </a:cubicBezTo>
                    <a:cubicBezTo>
                      <a:pt x="25186" y="11575"/>
                      <a:pt x="25152" y="11442"/>
                      <a:pt x="25152" y="11275"/>
                    </a:cubicBezTo>
                    <a:cubicBezTo>
                      <a:pt x="25152" y="11208"/>
                      <a:pt x="25119" y="11108"/>
                      <a:pt x="25119" y="11008"/>
                    </a:cubicBezTo>
                    <a:cubicBezTo>
                      <a:pt x="25119" y="10908"/>
                      <a:pt x="25085" y="10841"/>
                      <a:pt x="25085" y="10741"/>
                    </a:cubicBezTo>
                    <a:cubicBezTo>
                      <a:pt x="25052" y="10574"/>
                      <a:pt x="25019" y="10374"/>
                      <a:pt x="24985" y="10207"/>
                    </a:cubicBezTo>
                    <a:cubicBezTo>
                      <a:pt x="24985" y="10107"/>
                      <a:pt x="24952" y="10041"/>
                      <a:pt x="24919" y="9941"/>
                    </a:cubicBezTo>
                    <a:cubicBezTo>
                      <a:pt x="24919" y="9941"/>
                      <a:pt x="24919" y="9907"/>
                      <a:pt x="24919" y="9874"/>
                    </a:cubicBezTo>
                    <a:cubicBezTo>
                      <a:pt x="23651" y="4236"/>
                      <a:pt x="18614" y="0"/>
                      <a:pt x="12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53"/>
              <p:cNvSpPr/>
              <p:nvPr/>
            </p:nvSpPr>
            <p:spPr>
              <a:xfrm>
                <a:off x="5656675" y="786325"/>
                <a:ext cx="668850" cy="383650"/>
              </a:xfrm>
              <a:custGeom>
                <a:avLst/>
                <a:gdLst/>
                <a:ahLst/>
                <a:cxnLst/>
                <a:rect l="l" t="t" r="r" b="b"/>
                <a:pathLst>
                  <a:path w="26754" h="15346" extrusionOk="0">
                    <a:moveTo>
                      <a:pt x="301" y="1"/>
                    </a:moveTo>
                    <a:cubicBezTo>
                      <a:pt x="268" y="34"/>
                      <a:pt x="268" y="68"/>
                      <a:pt x="268" y="68"/>
                    </a:cubicBezTo>
                    <a:cubicBezTo>
                      <a:pt x="268" y="168"/>
                      <a:pt x="234" y="234"/>
                      <a:pt x="234" y="334"/>
                    </a:cubicBezTo>
                    <a:cubicBezTo>
                      <a:pt x="201" y="501"/>
                      <a:pt x="168" y="701"/>
                      <a:pt x="134" y="868"/>
                    </a:cubicBezTo>
                    <a:cubicBezTo>
                      <a:pt x="101" y="968"/>
                      <a:pt x="101" y="1035"/>
                      <a:pt x="101" y="1135"/>
                    </a:cubicBezTo>
                    <a:cubicBezTo>
                      <a:pt x="68" y="1235"/>
                      <a:pt x="68" y="1335"/>
                      <a:pt x="68" y="1402"/>
                    </a:cubicBezTo>
                    <a:cubicBezTo>
                      <a:pt x="34" y="1569"/>
                      <a:pt x="34" y="1702"/>
                      <a:pt x="34" y="1869"/>
                    </a:cubicBezTo>
                    <a:cubicBezTo>
                      <a:pt x="1" y="2036"/>
                      <a:pt x="1" y="2202"/>
                      <a:pt x="1" y="2403"/>
                    </a:cubicBezTo>
                    <a:cubicBezTo>
                      <a:pt x="1" y="2503"/>
                      <a:pt x="1" y="2636"/>
                      <a:pt x="1" y="2736"/>
                    </a:cubicBezTo>
                    <a:cubicBezTo>
                      <a:pt x="1" y="9708"/>
                      <a:pt x="5638" y="15345"/>
                      <a:pt x="12610" y="15345"/>
                    </a:cubicBezTo>
                    <a:lnTo>
                      <a:pt x="13244" y="15345"/>
                    </a:lnTo>
                    <a:cubicBezTo>
                      <a:pt x="13344" y="15345"/>
                      <a:pt x="13477" y="15345"/>
                      <a:pt x="13577" y="15312"/>
                    </a:cubicBezTo>
                    <a:cubicBezTo>
                      <a:pt x="13711" y="15312"/>
                      <a:pt x="13844" y="15312"/>
                      <a:pt x="13944" y="15278"/>
                    </a:cubicBezTo>
                    <a:cubicBezTo>
                      <a:pt x="14044" y="15278"/>
                      <a:pt x="14111" y="15278"/>
                      <a:pt x="14211" y="15245"/>
                    </a:cubicBezTo>
                    <a:cubicBezTo>
                      <a:pt x="14311" y="15245"/>
                      <a:pt x="14411" y="15212"/>
                      <a:pt x="14511" y="15212"/>
                    </a:cubicBezTo>
                    <a:cubicBezTo>
                      <a:pt x="14678" y="15178"/>
                      <a:pt x="14811" y="15178"/>
                      <a:pt x="14945" y="15145"/>
                    </a:cubicBezTo>
                    <a:cubicBezTo>
                      <a:pt x="15212" y="15078"/>
                      <a:pt x="15479" y="15045"/>
                      <a:pt x="15745" y="14978"/>
                    </a:cubicBezTo>
                    <a:cubicBezTo>
                      <a:pt x="15745" y="14978"/>
                      <a:pt x="15745" y="14945"/>
                      <a:pt x="15745" y="14945"/>
                    </a:cubicBezTo>
                    <a:cubicBezTo>
                      <a:pt x="17046" y="14611"/>
                      <a:pt x="18281" y="14078"/>
                      <a:pt x="19381" y="13377"/>
                    </a:cubicBezTo>
                    <a:lnTo>
                      <a:pt x="26753" y="15345"/>
                    </a:lnTo>
                    <a:lnTo>
                      <a:pt x="24485" y="6939"/>
                    </a:lnTo>
                    <a:cubicBezTo>
                      <a:pt x="24618" y="6639"/>
                      <a:pt x="24719" y="6272"/>
                      <a:pt x="24819" y="5938"/>
                    </a:cubicBezTo>
                    <a:cubicBezTo>
                      <a:pt x="24852" y="5772"/>
                      <a:pt x="24885" y="5605"/>
                      <a:pt x="24919" y="5438"/>
                    </a:cubicBezTo>
                    <a:cubicBezTo>
                      <a:pt x="24952" y="5271"/>
                      <a:pt x="24985" y="5138"/>
                      <a:pt x="25019" y="5004"/>
                    </a:cubicBezTo>
                    <a:cubicBezTo>
                      <a:pt x="25019" y="5004"/>
                      <a:pt x="25019" y="4971"/>
                      <a:pt x="25019" y="4971"/>
                    </a:cubicBezTo>
                    <a:cubicBezTo>
                      <a:pt x="25019" y="4938"/>
                      <a:pt x="25052" y="4871"/>
                      <a:pt x="25052" y="4804"/>
                    </a:cubicBezTo>
                    <a:cubicBezTo>
                      <a:pt x="25085" y="4671"/>
                      <a:pt x="25085" y="4537"/>
                      <a:pt x="25119" y="4371"/>
                    </a:cubicBezTo>
                    <a:cubicBezTo>
                      <a:pt x="25119" y="4371"/>
                      <a:pt x="25119" y="4371"/>
                      <a:pt x="25119" y="4337"/>
                    </a:cubicBezTo>
                    <a:cubicBezTo>
                      <a:pt x="25152" y="4170"/>
                      <a:pt x="25152" y="4004"/>
                      <a:pt x="25186" y="3837"/>
                    </a:cubicBezTo>
                    <a:cubicBezTo>
                      <a:pt x="25186" y="3703"/>
                      <a:pt x="25186" y="3570"/>
                      <a:pt x="25186" y="3470"/>
                    </a:cubicBezTo>
                    <a:cubicBezTo>
                      <a:pt x="25186" y="3437"/>
                      <a:pt x="25186" y="3403"/>
                      <a:pt x="25186" y="3403"/>
                    </a:cubicBezTo>
                    <a:cubicBezTo>
                      <a:pt x="25219" y="3337"/>
                      <a:pt x="25219" y="3236"/>
                      <a:pt x="25219" y="3170"/>
                    </a:cubicBezTo>
                    <a:cubicBezTo>
                      <a:pt x="25219" y="3036"/>
                      <a:pt x="25219" y="2903"/>
                      <a:pt x="25219" y="2736"/>
                    </a:cubicBezTo>
                    <a:cubicBezTo>
                      <a:pt x="25219" y="2636"/>
                      <a:pt x="25219" y="2503"/>
                      <a:pt x="25219" y="2403"/>
                    </a:cubicBezTo>
                    <a:cubicBezTo>
                      <a:pt x="25219" y="2202"/>
                      <a:pt x="25186" y="2036"/>
                      <a:pt x="25186" y="1869"/>
                    </a:cubicBezTo>
                    <a:cubicBezTo>
                      <a:pt x="25186" y="1702"/>
                      <a:pt x="25152" y="1569"/>
                      <a:pt x="25152" y="1402"/>
                    </a:cubicBezTo>
                    <a:cubicBezTo>
                      <a:pt x="25152" y="1335"/>
                      <a:pt x="25119" y="1235"/>
                      <a:pt x="25119" y="1135"/>
                    </a:cubicBezTo>
                    <a:cubicBezTo>
                      <a:pt x="25119" y="1035"/>
                      <a:pt x="25085" y="968"/>
                      <a:pt x="25085" y="868"/>
                    </a:cubicBezTo>
                    <a:cubicBezTo>
                      <a:pt x="25052" y="701"/>
                      <a:pt x="25019" y="501"/>
                      <a:pt x="24985" y="334"/>
                    </a:cubicBezTo>
                    <a:cubicBezTo>
                      <a:pt x="24985" y="234"/>
                      <a:pt x="24952" y="168"/>
                      <a:pt x="24919" y="68"/>
                    </a:cubicBezTo>
                    <a:cubicBezTo>
                      <a:pt x="24919" y="68"/>
                      <a:pt x="24919" y="34"/>
                      <a:pt x="24919" y="1"/>
                    </a:cubicBezTo>
                    <a:cubicBezTo>
                      <a:pt x="23651" y="5638"/>
                      <a:pt x="18614" y="9875"/>
                      <a:pt x="12610" y="9875"/>
                    </a:cubicBezTo>
                    <a:cubicBezTo>
                      <a:pt x="6572" y="9875"/>
                      <a:pt x="1535" y="5638"/>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1" name="Google Shape;881;p53"/>
            <p:cNvGrpSpPr/>
            <p:nvPr/>
          </p:nvGrpSpPr>
          <p:grpSpPr>
            <a:xfrm>
              <a:off x="5781366" y="668326"/>
              <a:ext cx="373802" cy="372773"/>
              <a:chOff x="1852725" y="2150500"/>
              <a:chExt cx="222700" cy="222100"/>
            </a:xfrm>
          </p:grpSpPr>
          <p:sp>
            <p:nvSpPr>
              <p:cNvPr id="882" name="Google Shape;882;p53"/>
              <p:cNvSpPr/>
              <p:nvPr/>
            </p:nvSpPr>
            <p:spPr>
              <a:xfrm>
                <a:off x="1852725" y="2150500"/>
                <a:ext cx="222700" cy="222100"/>
              </a:xfrm>
              <a:custGeom>
                <a:avLst/>
                <a:gdLst/>
                <a:ahLst/>
                <a:cxnLst/>
                <a:rect l="l" t="t" r="r" b="b"/>
                <a:pathLst>
                  <a:path w="8908" h="8884" extrusionOk="0">
                    <a:moveTo>
                      <a:pt x="7431" y="1215"/>
                    </a:moveTo>
                    <a:cubicBezTo>
                      <a:pt x="7574" y="1215"/>
                      <a:pt x="7693" y="1334"/>
                      <a:pt x="7693" y="1477"/>
                    </a:cubicBezTo>
                    <a:cubicBezTo>
                      <a:pt x="7693" y="1620"/>
                      <a:pt x="7574" y="1739"/>
                      <a:pt x="7431" y="1739"/>
                    </a:cubicBezTo>
                    <a:cubicBezTo>
                      <a:pt x="7264" y="1739"/>
                      <a:pt x="7169" y="1620"/>
                      <a:pt x="7169" y="1477"/>
                    </a:cubicBezTo>
                    <a:cubicBezTo>
                      <a:pt x="7169" y="1334"/>
                      <a:pt x="7264" y="1215"/>
                      <a:pt x="7431" y="1215"/>
                    </a:cubicBezTo>
                    <a:close/>
                    <a:moveTo>
                      <a:pt x="1501" y="7145"/>
                    </a:moveTo>
                    <a:cubicBezTo>
                      <a:pt x="1644" y="7145"/>
                      <a:pt x="1763" y="7264"/>
                      <a:pt x="1763" y="7407"/>
                    </a:cubicBezTo>
                    <a:cubicBezTo>
                      <a:pt x="1763" y="7550"/>
                      <a:pt x="1644" y="7669"/>
                      <a:pt x="1501" y="7669"/>
                    </a:cubicBezTo>
                    <a:cubicBezTo>
                      <a:pt x="1358" y="7669"/>
                      <a:pt x="1239" y="7550"/>
                      <a:pt x="1239" y="7407"/>
                    </a:cubicBezTo>
                    <a:cubicBezTo>
                      <a:pt x="1239" y="7264"/>
                      <a:pt x="1358" y="7145"/>
                      <a:pt x="1501" y="7145"/>
                    </a:cubicBezTo>
                    <a:close/>
                    <a:moveTo>
                      <a:pt x="4454" y="501"/>
                    </a:moveTo>
                    <a:cubicBezTo>
                      <a:pt x="5264" y="501"/>
                      <a:pt x="6026" y="763"/>
                      <a:pt x="6693" y="1215"/>
                    </a:cubicBezTo>
                    <a:cubicBezTo>
                      <a:pt x="6645" y="1286"/>
                      <a:pt x="6645" y="1382"/>
                      <a:pt x="6645" y="1477"/>
                    </a:cubicBezTo>
                    <a:cubicBezTo>
                      <a:pt x="6645" y="1906"/>
                      <a:pt x="6979" y="2263"/>
                      <a:pt x="7431" y="2263"/>
                    </a:cubicBezTo>
                    <a:cubicBezTo>
                      <a:pt x="7526" y="2263"/>
                      <a:pt x="7622" y="2239"/>
                      <a:pt x="7693" y="2215"/>
                    </a:cubicBezTo>
                    <a:cubicBezTo>
                      <a:pt x="8145" y="2858"/>
                      <a:pt x="8384" y="3644"/>
                      <a:pt x="8384" y="4430"/>
                    </a:cubicBezTo>
                    <a:cubicBezTo>
                      <a:pt x="8384" y="5478"/>
                      <a:pt x="7979" y="6478"/>
                      <a:pt x="7240" y="7216"/>
                    </a:cubicBezTo>
                    <a:cubicBezTo>
                      <a:pt x="6502" y="7954"/>
                      <a:pt x="5502" y="8359"/>
                      <a:pt x="4454" y="8359"/>
                    </a:cubicBezTo>
                    <a:cubicBezTo>
                      <a:pt x="3645" y="8359"/>
                      <a:pt x="2882" y="8121"/>
                      <a:pt x="2239" y="7669"/>
                    </a:cubicBezTo>
                    <a:cubicBezTo>
                      <a:pt x="2263" y="7597"/>
                      <a:pt x="2287" y="7502"/>
                      <a:pt x="2287" y="7407"/>
                    </a:cubicBezTo>
                    <a:cubicBezTo>
                      <a:pt x="2287" y="6978"/>
                      <a:pt x="1930" y="6621"/>
                      <a:pt x="1501" y="6621"/>
                    </a:cubicBezTo>
                    <a:cubicBezTo>
                      <a:pt x="1406" y="6621"/>
                      <a:pt x="1311" y="6645"/>
                      <a:pt x="1215" y="6668"/>
                    </a:cubicBezTo>
                    <a:cubicBezTo>
                      <a:pt x="763" y="6025"/>
                      <a:pt x="525" y="5240"/>
                      <a:pt x="525" y="4430"/>
                    </a:cubicBezTo>
                    <a:cubicBezTo>
                      <a:pt x="525" y="3382"/>
                      <a:pt x="930" y="2406"/>
                      <a:pt x="1692" y="1667"/>
                    </a:cubicBezTo>
                    <a:cubicBezTo>
                      <a:pt x="2430" y="929"/>
                      <a:pt x="3406" y="501"/>
                      <a:pt x="4454" y="501"/>
                    </a:cubicBezTo>
                    <a:close/>
                    <a:moveTo>
                      <a:pt x="4454" y="0"/>
                    </a:moveTo>
                    <a:cubicBezTo>
                      <a:pt x="3263" y="0"/>
                      <a:pt x="2144" y="453"/>
                      <a:pt x="1311" y="1286"/>
                    </a:cubicBezTo>
                    <a:cubicBezTo>
                      <a:pt x="477" y="2144"/>
                      <a:pt x="1" y="3263"/>
                      <a:pt x="1" y="4430"/>
                    </a:cubicBezTo>
                    <a:cubicBezTo>
                      <a:pt x="1" y="5382"/>
                      <a:pt x="287" y="6264"/>
                      <a:pt x="811" y="7002"/>
                    </a:cubicBezTo>
                    <a:cubicBezTo>
                      <a:pt x="763" y="7121"/>
                      <a:pt x="715" y="7264"/>
                      <a:pt x="715" y="7407"/>
                    </a:cubicBezTo>
                    <a:cubicBezTo>
                      <a:pt x="715" y="7835"/>
                      <a:pt x="1073" y="8193"/>
                      <a:pt x="1501" y="8193"/>
                    </a:cubicBezTo>
                    <a:cubicBezTo>
                      <a:pt x="1644" y="8193"/>
                      <a:pt x="1787" y="8145"/>
                      <a:pt x="1882" y="8074"/>
                    </a:cubicBezTo>
                    <a:cubicBezTo>
                      <a:pt x="2644" y="8597"/>
                      <a:pt x="3525" y="8883"/>
                      <a:pt x="4454" y="8883"/>
                    </a:cubicBezTo>
                    <a:cubicBezTo>
                      <a:pt x="5645" y="8883"/>
                      <a:pt x="6764" y="8431"/>
                      <a:pt x="7598" y="7597"/>
                    </a:cubicBezTo>
                    <a:cubicBezTo>
                      <a:pt x="8455" y="6740"/>
                      <a:pt x="8908" y="5621"/>
                      <a:pt x="8908" y="4430"/>
                    </a:cubicBezTo>
                    <a:cubicBezTo>
                      <a:pt x="8908" y="3501"/>
                      <a:pt x="8622" y="2620"/>
                      <a:pt x="8098" y="1882"/>
                    </a:cubicBezTo>
                    <a:cubicBezTo>
                      <a:pt x="8169" y="1763"/>
                      <a:pt x="8193" y="1620"/>
                      <a:pt x="8193" y="1477"/>
                    </a:cubicBezTo>
                    <a:cubicBezTo>
                      <a:pt x="8193" y="1048"/>
                      <a:pt x="7860" y="691"/>
                      <a:pt x="7431" y="691"/>
                    </a:cubicBezTo>
                    <a:cubicBezTo>
                      <a:pt x="7264" y="691"/>
                      <a:pt x="7145" y="739"/>
                      <a:pt x="7026" y="810"/>
                    </a:cubicBezTo>
                    <a:cubicBezTo>
                      <a:pt x="6288" y="286"/>
                      <a:pt x="5383" y="0"/>
                      <a:pt x="44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53"/>
              <p:cNvSpPr/>
              <p:nvPr/>
            </p:nvSpPr>
            <p:spPr>
              <a:xfrm>
                <a:off x="1892025" y="2189800"/>
                <a:ext cx="144100" cy="143500"/>
              </a:xfrm>
              <a:custGeom>
                <a:avLst/>
                <a:gdLst/>
                <a:ahLst/>
                <a:cxnLst/>
                <a:rect l="l" t="t" r="r" b="b"/>
                <a:pathLst>
                  <a:path w="5764" h="5740" extrusionOk="0">
                    <a:moveTo>
                      <a:pt x="2620" y="524"/>
                    </a:moveTo>
                    <a:lnTo>
                      <a:pt x="2620" y="762"/>
                    </a:lnTo>
                    <a:cubicBezTo>
                      <a:pt x="2620" y="1215"/>
                      <a:pt x="2977" y="1548"/>
                      <a:pt x="3406" y="1548"/>
                    </a:cubicBezTo>
                    <a:cubicBezTo>
                      <a:pt x="3549" y="1548"/>
                      <a:pt x="3668" y="1667"/>
                      <a:pt x="3668" y="1810"/>
                    </a:cubicBezTo>
                    <a:cubicBezTo>
                      <a:pt x="3668" y="1977"/>
                      <a:pt x="3549" y="2072"/>
                      <a:pt x="3406" y="2072"/>
                    </a:cubicBezTo>
                    <a:lnTo>
                      <a:pt x="2358" y="2072"/>
                    </a:lnTo>
                    <a:cubicBezTo>
                      <a:pt x="1930" y="2072"/>
                      <a:pt x="1572" y="2429"/>
                      <a:pt x="1572" y="2858"/>
                    </a:cubicBezTo>
                    <a:cubicBezTo>
                      <a:pt x="1572" y="3025"/>
                      <a:pt x="1453" y="3120"/>
                      <a:pt x="1310" y="3120"/>
                    </a:cubicBezTo>
                    <a:lnTo>
                      <a:pt x="548" y="3120"/>
                    </a:lnTo>
                    <a:cubicBezTo>
                      <a:pt x="525" y="3048"/>
                      <a:pt x="525" y="2953"/>
                      <a:pt x="525" y="2858"/>
                    </a:cubicBezTo>
                    <a:cubicBezTo>
                      <a:pt x="525" y="1667"/>
                      <a:pt x="1453" y="667"/>
                      <a:pt x="2620" y="524"/>
                    </a:cubicBezTo>
                    <a:close/>
                    <a:moveTo>
                      <a:pt x="3144" y="524"/>
                    </a:moveTo>
                    <a:cubicBezTo>
                      <a:pt x="4335" y="667"/>
                      <a:pt x="5240" y="1667"/>
                      <a:pt x="5240" y="2858"/>
                    </a:cubicBezTo>
                    <a:cubicBezTo>
                      <a:pt x="5240" y="2953"/>
                      <a:pt x="5240" y="3048"/>
                      <a:pt x="5240" y="3120"/>
                    </a:cubicBezTo>
                    <a:lnTo>
                      <a:pt x="3930" y="3120"/>
                    </a:lnTo>
                    <a:cubicBezTo>
                      <a:pt x="3501" y="3120"/>
                      <a:pt x="3144" y="3477"/>
                      <a:pt x="3144" y="3906"/>
                    </a:cubicBezTo>
                    <a:cubicBezTo>
                      <a:pt x="3144" y="4049"/>
                      <a:pt x="3025" y="4168"/>
                      <a:pt x="2882" y="4168"/>
                    </a:cubicBezTo>
                    <a:lnTo>
                      <a:pt x="2358" y="4168"/>
                    </a:lnTo>
                    <a:cubicBezTo>
                      <a:pt x="1977" y="4168"/>
                      <a:pt x="1644" y="4453"/>
                      <a:pt x="1596" y="4835"/>
                    </a:cubicBezTo>
                    <a:cubicBezTo>
                      <a:pt x="1168" y="4549"/>
                      <a:pt x="834" y="4144"/>
                      <a:pt x="667" y="3644"/>
                    </a:cubicBezTo>
                    <a:lnTo>
                      <a:pt x="1310" y="3644"/>
                    </a:lnTo>
                    <a:cubicBezTo>
                      <a:pt x="1739" y="3644"/>
                      <a:pt x="2096" y="3310"/>
                      <a:pt x="2096" y="2858"/>
                    </a:cubicBezTo>
                    <a:cubicBezTo>
                      <a:pt x="2096" y="2715"/>
                      <a:pt x="2215" y="2596"/>
                      <a:pt x="2358" y="2596"/>
                    </a:cubicBezTo>
                    <a:lnTo>
                      <a:pt x="3406" y="2596"/>
                    </a:lnTo>
                    <a:cubicBezTo>
                      <a:pt x="3835" y="2596"/>
                      <a:pt x="4192" y="2263"/>
                      <a:pt x="4192" y="1810"/>
                    </a:cubicBezTo>
                    <a:cubicBezTo>
                      <a:pt x="4192" y="1381"/>
                      <a:pt x="3835" y="1048"/>
                      <a:pt x="3406" y="1048"/>
                    </a:cubicBezTo>
                    <a:cubicBezTo>
                      <a:pt x="3263" y="1048"/>
                      <a:pt x="3144" y="929"/>
                      <a:pt x="3144" y="762"/>
                    </a:cubicBezTo>
                    <a:lnTo>
                      <a:pt x="3144" y="524"/>
                    </a:lnTo>
                    <a:close/>
                    <a:moveTo>
                      <a:pt x="5121" y="3644"/>
                    </a:moveTo>
                    <a:cubicBezTo>
                      <a:pt x="4787" y="4573"/>
                      <a:pt x="3906" y="5216"/>
                      <a:pt x="2882" y="5216"/>
                    </a:cubicBezTo>
                    <a:cubicBezTo>
                      <a:pt x="2620" y="5216"/>
                      <a:pt x="2334" y="5168"/>
                      <a:pt x="2096" y="5096"/>
                    </a:cubicBezTo>
                    <a:lnTo>
                      <a:pt x="2096" y="4954"/>
                    </a:lnTo>
                    <a:cubicBezTo>
                      <a:pt x="2096" y="4811"/>
                      <a:pt x="2215" y="4692"/>
                      <a:pt x="2358" y="4692"/>
                    </a:cubicBezTo>
                    <a:lnTo>
                      <a:pt x="2882" y="4692"/>
                    </a:lnTo>
                    <a:cubicBezTo>
                      <a:pt x="3311" y="4692"/>
                      <a:pt x="3668" y="4358"/>
                      <a:pt x="3668" y="3906"/>
                    </a:cubicBezTo>
                    <a:cubicBezTo>
                      <a:pt x="3668" y="3763"/>
                      <a:pt x="3787" y="3644"/>
                      <a:pt x="3930" y="3644"/>
                    </a:cubicBezTo>
                    <a:close/>
                    <a:moveTo>
                      <a:pt x="2882" y="0"/>
                    </a:moveTo>
                    <a:cubicBezTo>
                      <a:pt x="1310" y="0"/>
                      <a:pt x="1" y="1286"/>
                      <a:pt x="1" y="2858"/>
                    </a:cubicBezTo>
                    <a:cubicBezTo>
                      <a:pt x="1" y="4453"/>
                      <a:pt x="1310" y="5739"/>
                      <a:pt x="2882" y="5739"/>
                    </a:cubicBezTo>
                    <a:cubicBezTo>
                      <a:pt x="4478" y="5739"/>
                      <a:pt x="5764" y="4453"/>
                      <a:pt x="5764" y="2858"/>
                    </a:cubicBezTo>
                    <a:cubicBezTo>
                      <a:pt x="5764" y="1286"/>
                      <a:pt x="4478" y="0"/>
                      <a:pt x="2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4" name="Google Shape;884;p53"/>
          <p:cNvGrpSpPr/>
          <p:nvPr/>
        </p:nvGrpSpPr>
        <p:grpSpPr>
          <a:xfrm rot="-5400000" flipH="1">
            <a:off x="6249964" y="3971555"/>
            <a:ext cx="578775" cy="525200"/>
            <a:chOff x="1698875" y="1584550"/>
            <a:chExt cx="578775" cy="525200"/>
          </a:xfrm>
        </p:grpSpPr>
        <p:sp>
          <p:nvSpPr>
            <p:cNvPr id="885" name="Google Shape;885;p53"/>
            <p:cNvSpPr/>
            <p:nvPr/>
          </p:nvSpPr>
          <p:spPr>
            <a:xfrm>
              <a:off x="1698875" y="1584550"/>
              <a:ext cx="578775" cy="394825"/>
            </a:xfrm>
            <a:custGeom>
              <a:avLst/>
              <a:gdLst/>
              <a:ahLst/>
              <a:cxnLst/>
              <a:rect l="l" t="t" r="r" b="b"/>
              <a:pathLst>
                <a:path w="23151" h="15793" extrusionOk="0">
                  <a:moveTo>
                    <a:pt x="18824" y="1"/>
                  </a:moveTo>
                  <a:cubicBezTo>
                    <a:pt x="9978" y="1"/>
                    <a:pt x="2000" y="6135"/>
                    <a:pt x="34" y="15126"/>
                  </a:cubicBezTo>
                  <a:cubicBezTo>
                    <a:pt x="1" y="15192"/>
                    <a:pt x="1" y="15293"/>
                    <a:pt x="1" y="15359"/>
                  </a:cubicBezTo>
                  <a:lnTo>
                    <a:pt x="2136" y="15793"/>
                  </a:lnTo>
                  <a:cubicBezTo>
                    <a:pt x="2136" y="15726"/>
                    <a:pt x="2169" y="15659"/>
                    <a:pt x="2169" y="15593"/>
                  </a:cubicBezTo>
                  <a:cubicBezTo>
                    <a:pt x="3170" y="10989"/>
                    <a:pt x="5938" y="7253"/>
                    <a:pt x="9641" y="4885"/>
                  </a:cubicBezTo>
                  <a:cubicBezTo>
                    <a:pt x="12338" y="3169"/>
                    <a:pt x="15522" y="2191"/>
                    <a:pt x="18848" y="2191"/>
                  </a:cubicBezTo>
                  <a:cubicBezTo>
                    <a:pt x="20047" y="2191"/>
                    <a:pt x="21264" y="2318"/>
                    <a:pt x="22484" y="2583"/>
                  </a:cubicBezTo>
                  <a:cubicBezTo>
                    <a:pt x="22550" y="2583"/>
                    <a:pt x="22584" y="2617"/>
                    <a:pt x="22650" y="2650"/>
                  </a:cubicBezTo>
                  <a:lnTo>
                    <a:pt x="23151" y="515"/>
                  </a:lnTo>
                  <a:cubicBezTo>
                    <a:pt x="23084" y="482"/>
                    <a:pt x="23017" y="482"/>
                    <a:pt x="22951" y="449"/>
                  </a:cubicBezTo>
                  <a:cubicBezTo>
                    <a:pt x="21567" y="146"/>
                    <a:pt x="20185" y="1"/>
                    <a:pt x="18824"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53"/>
            <p:cNvSpPr/>
            <p:nvPr/>
          </p:nvSpPr>
          <p:spPr>
            <a:xfrm>
              <a:off x="1840650" y="1729825"/>
              <a:ext cx="404475" cy="278750"/>
            </a:xfrm>
            <a:custGeom>
              <a:avLst/>
              <a:gdLst/>
              <a:ahLst/>
              <a:cxnLst/>
              <a:rect l="l" t="t" r="r" b="b"/>
              <a:pathLst>
                <a:path w="16179" h="11150" extrusionOk="0">
                  <a:moveTo>
                    <a:pt x="13147" y="0"/>
                  </a:moveTo>
                  <a:cubicBezTo>
                    <a:pt x="6969" y="0"/>
                    <a:pt x="1394" y="4271"/>
                    <a:pt x="34" y="10549"/>
                  </a:cubicBezTo>
                  <a:cubicBezTo>
                    <a:pt x="34" y="10616"/>
                    <a:pt x="34" y="10649"/>
                    <a:pt x="1" y="10716"/>
                  </a:cubicBezTo>
                  <a:lnTo>
                    <a:pt x="2135" y="11149"/>
                  </a:lnTo>
                  <a:cubicBezTo>
                    <a:pt x="2169" y="11116"/>
                    <a:pt x="2169" y="11083"/>
                    <a:pt x="2169" y="11016"/>
                  </a:cubicBezTo>
                  <a:cubicBezTo>
                    <a:pt x="2836" y="8014"/>
                    <a:pt x="4671" y="5512"/>
                    <a:pt x="7072" y="3978"/>
                  </a:cubicBezTo>
                  <a:cubicBezTo>
                    <a:pt x="8859" y="2827"/>
                    <a:pt x="10968" y="2180"/>
                    <a:pt x="13150" y="2180"/>
                  </a:cubicBezTo>
                  <a:cubicBezTo>
                    <a:pt x="13943" y="2180"/>
                    <a:pt x="14745" y="2265"/>
                    <a:pt x="15545" y="2443"/>
                  </a:cubicBezTo>
                  <a:cubicBezTo>
                    <a:pt x="15612" y="2443"/>
                    <a:pt x="15645" y="2476"/>
                    <a:pt x="15678" y="2476"/>
                  </a:cubicBezTo>
                  <a:lnTo>
                    <a:pt x="16179" y="342"/>
                  </a:lnTo>
                  <a:cubicBezTo>
                    <a:pt x="16112" y="342"/>
                    <a:pt x="16079" y="308"/>
                    <a:pt x="16012" y="308"/>
                  </a:cubicBezTo>
                  <a:cubicBezTo>
                    <a:pt x="15052" y="100"/>
                    <a:pt x="14092" y="0"/>
                    <a:pt x="13147" y="0"/>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53"/>
            <p:cNvSpPr/>
            <p:nvPr/>
          </p:nvSpPr>
          <p:spPr>
            <a:xfrm>
              <a:off x="1974075" y="1866325"/>
              <a:ext cx="240200" cy="169775"/>
            </a:xfrm>
            <a:custGeom>
              <a:avLst/>
              <a:gdLst/>
              <a:ahLst/>
              <a:cxnLst/>
              <a:rect l="l" t="t" r="r" b="b"/>
              <a:pathLst>
                <a:path w="9608" h="6791" extrusionOk="0">
                  <a:moveTo>
                    <a:pt x="7806" y="1"/>
                  </a:moveTo>
                  <a:cubicBezTo>
                    <a:pt x="4158" y="1"/>
                    <a:pt x="843" y="2527"/>
                    <a:pt x="34" y="6256"/>
                  </a:cubicBezTo>
                  <a:cubicBezTo>
                    <a:pt x="34" y="6290"/>
                    <a:pt x="34" y="6323"/>
                    <a:pt x="1" y="6357"/>
                  </a:cubicBezTo>
                  <a:lnTo>
                    <a:pt x="2169" y="6790"/>
                  </a:lnTo>
                  <a:cubicBezTo>
                    <a:pt x="2169" y="6757"/>
                    <a:pt x="2169" y="6757"/>
                    <a:pt x="2169" y="6723"/>
                  </a:cubicBezTo>
                  <a:cubicBezTo>
                    <a:pt x="2503" y="5189"/>
                    <a:pt x="3437" y="3888"/>
                    <a:pt x="4704" y="3088"/>
                  </a:cubicBezTo>
                  <a:cubicBezTo>
                    <a:pt x="5604" y="2504"/>
                    <a:pt x="6681" y="2186"/>
                    <a:pt x="7794" y="2186"/>
                  </a:cubicBezTo>
                  <a:cubicBezTo>
                    <a:pt x="8207" y="2186"/>
                    <a:pt x="8625" y="2230"/>
                    <a:pt x="9041" y="2320"/>
                  </a:cubicBezTo>
                  <a:lnTo>
                    <a:pt x="9107" y="2320"/>
                  </a:lnTo>
                  <a:lnTo>
                    <a:pt x="9608" y="219"/>
                  </a:lnTo>
                  <a:cubicBezTo>
                    <a:pt x="9574" y="185"/>
                    <a:pt x="9541" y="185"/>
                    <a:pt x="9508" y="185"/>
                  </a:cubicBezTo>
                  <a:cubicBezTo>
                    <a:pt x="8938" y="61"/>
                    <a:pt x="8368" y="1"/>
                    <a:pt x="7806"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53"/>
            <p:cNvSpPr/>
            <p:nvPr/>
          </p:nvSpPr>
          <p:spPr>
            <a:xfrm>
              <a:off x="2118350" y="2020575"/>
              <a:ext cx="101775" cy="89175"/>
            </a:xfrm>
            <a:custGeom>
              <a:avLst/>
              <a:gdLst/>
              <a:ahLst/>
              <a:cxnLst/>
              <a:rect l="l" t="t" r="r" b="b"/>
              <a:pathLst>
                <a:path w="4071" h="3567" extrusionOk="0">
                  <a:moveTo>
                    <a:pt x="2039" y="1"/>
                  </a:moveTo>
                  <a:cubicBezTo>
                    <a:pt x="1707" y="1"/>
                    <a:pt x="1370" y="93"/>
                    <a:pt x="1068" y="287"/>
                  </a:cubicBezTo>
                  <a:cubicBezTo>
                    <a:pt x="234" y="820"/>
                    <a:pt x="1" y="1921"/>
                    <a:pt x="534" y="2755"/>
                  </a:cubicBezTo>
                  <a:cubicBezTo>
                    <a:pt x="879" y="3272"/>
                    <a:pt x="1460" y="3566"/>
                    <a:pt x="2053" y="3566"/>
                  </a:cubicBezTo>
                  <a:cubicBezTo>
                    <a:pt x="2378" y="3566"/>
                    <a:pt x="2707" y="3478"/>
                    <a:pt x="3003" y="3289"/>
                  </a:cubicBezTo>
                  <a:cubicBezTo>
                    <a:pt x="3803" y="2755"/>
                    <a:pt x="4070" y="1654"/>
                    <a:pt x="3536" y="820"/>
                  </a:cubicBezTo>
                  <a:cubicBezTo>
                    <a:pt x="3196" y="288"/>
                    <a:pt x="2625" y="1"/>
                    <a:pt x="2039"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9" name="Google Shape;889;p53"/>
          <p:cNvGrpSpPr/>
          <p:nvPr/>
        </p:nvGrpSpPr>
        <p:grpSpPr>
          <a:xfrm>
            <a:off x="7827300" y="405025"/>
            <a:ext cx="467875" cy="467850"/>
            <a:chOff x="5425700" y="2807450"/>
            <a:chExt cx="467875" cy="467850"/>
          </a:xfrm>
        </p:grpSpPr>
        <p:sp>
          <p:nvSpPr>
            <p:cNvPr id="890" name="Google Shape;890;p53"/>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53"/>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53"/>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53"/>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53"/>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53"/>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53"/>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53"/>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 name="Google Shape;1443;p69"/>
          <p:cNvSpPr txBox="1">
            <a:spLocks noGrp="1"/>
          </p:cNvSpPr>
          <p:nvPr>
            <p:ph type="title"/>
          </p:nvPr>
        </p:nvSpPr>
        <p:spPr>
          <a:xfrm>
            <a:off x="4094986" y="1426196"/>
            <a:ext cx="4273800" cy="768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4400" dirty="0" smtClean="0"/>
              <a:t>Demonstration</a:t>
            </a:r>
            <a:endParaRPr sz="4400" dirty="0"/>
          </a:p>
        </p:txBody>
      </p:sp>
      <p:sp>
        <p:nvSpPr>
          <p:cNvPr id="91" name="Google Shape;1444;p69"/>
          <p:cNvSpPr txBox="1">
            <a:spLocks/>
          </p:cNvSpPr>
          <p:nvPr/>
        </p:nvSpPr>
        <p:spPr>
          <a:xfrm>
            <a:off x="2725133" y="1481470"/>
            <a:ext cx="1298981" cy="936522"/>
          </a:xfrm>
          <a:prstGeom prst="rect">
            <a:avLst/>
          </a:prstGeom>
          <a:solidFill>
            <a:schemeClr val="accent5"/>
          </a:soli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 sz="5400" b="1" dirty="0" smtClean="0">
                <a:latin typeface="Space Grotesk" panose="020B0604020202020204" charset="0"/>
                <a:cs typeface="Space Grotesk" panose="020B0604020202020204" charset="0"/>
              </a:rPr>
              <a:t>05</a:t>
            </a:r>
            <a:endParaRPr lang="en" sz="5400" b="1" dirty="0">
              <a:latin typeface="Space Grotesk" panose="020B0604020202020204" charset="0"/>
              <a:cs typeface="Space Grotesk" panose="020B0604020202020204" charset="0"/>
            </a:endParaRPr>
          </a:p>
        </p:txBody>
      </p:sp>
      <p:sp>
        <p:nvSpPr>
          <p:cNvPr id="92" name="Google Shape;1445;p69"/>
          <p:cNvSpPr txBox="1">
            <a:spLocks/>
          </p:cNvSpPr>
          <p:nvPr/>
        </p:nvSpPr>
        <p:spPr>
          <a:xfrm>
            <a:off x="4332398" y="2189524"/>
            <a:ext cx="4273800" cy="4899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smtClean="0"/>
              <a:t>You can enter a subtitle here if you need it</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24"/>
        <p:cNvGrpSpPr/>
        <p:nvPr/>
      </p:nvGrpSpPr>
      <p:grpSpPr>
        <a:xfrm>
          <a:off x="0" y="0"/>
          <a:ext cx="0" cy="0"/>
          <a:chOff x="0" y="0"/>
          <a:chExt cx="0" cy="0"/>
        </a:xfrm>
      </p:grpSpPr>
      <p:sp>
        <p:nvSpPr>
          <p:cNvPr id="1525" name="Google Shape;1525;p70"/>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 checklist</a:t>
            </a:r>
            <a:endParaRPr/>
          </a:p>
        </p:txBody>
      </p:sp>
      <p:graphicFrame>
        <p:nvGraphicFramePr>
          <p:cNvPr id="1526" name="Google Shape;1526;p70"/>
          <p:cNvGraphicFramePr/>
          <p:nvPr/>
        </p:nvGraphicFramePr>
        <p:xfrm>
          <a:off x="720000" y="1791000"/>
          <a:ext cx="6192350" cy="2438250"/>
        </p:xfrm>
        <a:graphic>
          <a:graphicData uri="http://schemas.openxmlformats.org/drawingml/2006/table">
            <a:tbl>
              <a:tblPr>
                <a:noFill/>
                <a:tableStyleId>{7E4B502E-D18E-412B-9E68-3D48587055C8}</a:tableStyleId>
              </a:tblPr>
              <a:tblGrid>
                <a:gridCol w="967850">
                  <a:extLst>
                    <a:ext uri="{9D8B030D-6E8A-4147-A177-3AD203B41FA5}">
                      <a16:colId xmlns:a16="http://schemas.microsoft.com/office/drawing/2014/main" val="20000"/>
                    </a:ext>
                  </a:extLst>
                </a:gridCol>
                <a:gridCol w="4062650">
                  <a:extLst>
                    <a:ext uri="{9D8B030D-6E8A-4147-A177-3AD203B41FA5}">
                      <a16:colId xmlns:a16="http://schemas.microsoft.com/office/drawing/2014/main" val="20001"/>
                    </a:ext>
                  </a:extLst>
                </a:gridCol>
                <a:gridCol w="605075">
                  <a:extLst>
                    <a:ext uri="{9D8B030D-6E8A-4147-A177-3AD203B41FA5}">
                      <a16:colId xmlns:a16="http://schemas.microsoft.com/office/drawing/2014/main" val="20002"/>
                    </a:ext>
                  </a:extLst>
                </a:gridCol>
                <a:gridCol w="556775">
                  <a:extLst>
                    <a:ext uri="{9D8B030D-6E8A-4147-A177-3AD203B41FA5}">
                      <a16:colId xmlns:a16="http://schemas.microsoft.com/office/drawing/2014/main" val="20003"/>
                    </a:ext>
                  </a:extLst>
                </a:gridCol>
              </a:tblGrid>
              <a:tr h="381000">
                <a:tc>
                  <a:txBody>
                    <a:bodyPr/>
                    <a:lstStyle/>
                    <a:p>
                      <a:pPr marL="0" lvl="0" indent="0" algn="r" rtl="0">
                        <a:spcBef>
                          <a:spcPts val="0"/>
                        </a:spcBef>
                        <a:spcAft>
                          <a:spcPts val="0"/>
                        </a:spcAft>
                        <a:buNone/>
                      </a:pPr>
                      <a:r>
                        <a:rPr lang="en" sz="2000" b="1">
                          <a:solidFill>
                            <a:schemeClr val="dk1"/>
                          </a:solidFill>
                          <a:latin typeface="Space Grotesk"/>
                          <a:ea typeface="Space Grotesk"/>
                          <a:cs typeface="Space Grotesk"/>
                          <a:sym typeface="Space Grotesk"/>
                        </a:rPr>
                        <a:t>01</a:t>
                      </a:r>
                      <a:endParaRPr sz="2000" b="1">
                        <a:solidFill>
                          <a:schemeClr val="dk1"/>
                        </a:solidFill>
                        <a:latin typeface="Space Grotesk"/>
                        <a:ea typeface="Space Grotesk"/>
                        <a:cs typeface="Space Grotesk"/>
                        <a:sym typeface="Space Grotesk"/>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dirty="0">
                          <a:solidFill>
                            <a:schemeClr val="dk1"/>
                          </a:solidFill>
                          <a:latin typeface="Anaheim"/>
                          <a:ea typeface="Anaheim"/>
                          <a:cs typeface="Anaheim"/>
                          <a:sym typeface="Anaheim"/>
                        </a:rPr>
                        <a:t>Mars is actually a very cold place</a:t>
                      </a:r>
                      <a:endParaRPr dirty="0">
                        <a:solidFill>
                          <a:schemeClr val="dk1"/>
                        </a:solidFill>
                        <a:latin typeface="Anaheim"/>
                        <a:ea typeface="Anaheim"/>
                        <a:cs typeface="Anaheim"/>
                        <a:sym typeface="Anahei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 sz="2000" b="1">
                          <a:solidFill>
                            <a:schemeClr val="dk1"/>
                          </a:solidFill>
                          <a:latin typeface="Space Grotesk"/>
                          <a:ea typeface="Space Grotesk"/>
                          <a:cs typeface="Space Grotesk"/>
                          <a:sym typeface="Space Grotesk"/>
                        </a:rPr>
                        <a:t>02</a:t>
                      </a:r>
                      <a:endParaRPr sz="2000" b="1">
                        <a:solidFill>
                          <a:schemeClr val="dk1"/>
                        </a:solidFill>
                        <a:latin typeface="Space Grotesk"/>
                        <a:ea typeface="Space Grotesk"/>
                        <a:cs typeface="Space Grotesk"/>
                        <a:sym typeface="Space Grotesk"/>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a:solidFill>
                            <a:schemeClr val="dk1"/>
                          </a:solidFill>
                          <a:latin typeface="Anaheim"/>
                          <a:ea typeface="Anaheim"/>
                          <a:cs typeface="Anaheim"/>
                          <a:sym typeface="Anaheim"/>
                        </a:rPr>
                        <a:t>Venus has extremely high temperatures</a:t>
                      </a:r>
                      <a:endParaRPr>
                        <a:solidFill>
                          <a:schemeClr val="dk1"/>
                        </a:solidFill>
                        <a:latin typeface="Anaheim"/>
                        <a:ea typeface="Anaheim"/>
                        <a:cs typeface="Anaheim"/>
                        <a:sym typeface="Anahei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None/>
                      </a:pPr>
                      <a:r>
                        <a:rPr lang="en" sz="2000" b="1">
                          <a:solidFill>
                            <a:schemeClr val="dk1"/>
                          </a:solidFill>
                          <a:latin typeface="Space Grotesk"/>
                          <a:ea typeface="Space Grotesk"/>
                          <a:cs typeface="Space Grotesk"/>
                          <a:sym typeface="Space Grotesk"/>
                        </a:rPr>
                        <a:t>03</a:t>
                      </a:r>
                      <a:endParaRPr sz="2000" b="1">
                        <a:solidFill>
                          <a:schemeClr val="dk1"/>
                        </a:solidFill>
                        <a:latin typeface="Space Grotesk"/>
                        <a:ea typeface="Space Grotesk"/>
                        <a:cs typeface="Space Grotesk"/>
                        <a:sym typeface="Space Grotesk"/>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a:solidFill>
                            <a:schemeClr val="dk1"/>
                          </a:solidFill>
                          <a:latin typeface="Anaheim"/>
                          <a:ea typeface="Anaheim"/>
                          <a:cs typeface="Anaheim"/>
                          <a:sym typeface="Anaheim"/>
                        </a:rPr>
                        <a:t>Neptune is the farthest planet from the Sun</a:t>
                      </a:r>
                      <a:endParaRPr>
                        <a:solidFill>
                          <a:schemeClr val="dk1"/>
                        </a:solidFill>
                        <a:latin typeface="Anaheim"/>
                        <a:ea typeface="Anaheim"/>
                        <a:cs typeface="Anaheim"/>
                        <a:sym typeface="Anahei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 sz="2000" b="1">
                          <a:solidFill>
                            <a:schemeClr val="dk1"/>
                          </a:solidFill>
                          <a:latin typeface="Space Grotesk"/>
                          <a:ea typeface="Space Grotesk"/>
                          <a:cs typeface="Space Grotesk"/>
                          <a:sym typeface="Space Grotesk"/>
                        </a:rPr>
                        <a:t>04</a:t>
                      </a:r>
                      <a:endParaRPr sz="2000" b="1">
                        <a:solidFill>
                          <a:schemeClr val="dk1"/>
                        </a:solidFill>
                        <a:latin typeface="Space Grotesk"/>
                        <a:ea typeface="Space Grotesk"/>
                        <a:cs typeface="Space Grotesk"/>
                        <a:sym typeface="Space Grotesk"/>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a:solidFill>
                            <a:schemeClr val="dk1"/>
                          </a:solidFill>
                          <a:latin typeface="Anaheim"/>
                          <a:ea typeface="Anaheim"/>
                          <a:cs typeface="Anaheim"/>
                          <a:sym typeface="Anaheim"/>
                        </a:rPr>
                        <a:t>Mercury is the closest planet to the Sun</a:t>
                      </a:r>
                      <a:endParaRPr>
                        <a:solidFill>
                          <a:schemeClr val="dk1"/>
                        </a:solidFill>
                        <a:latin typeface="Anaheim"/>
                        <a:ea typeface="Anaheim"/>
                        <a:cs typeface="Anaheim"/>
                        <a:sym typeface="Anahei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3"/>
                  </a:ext>
                </a:extLst>
              </a:tr>
              <a:tr h="381000">
                <a:tc>
                  <a:txBody>
                    <a:bodyPr/>
                    <a:lstStyle/>
                    <a:p>
                      <a:pPr marL="0" lvl="0" indent="0" algn="r" rtl="0">
                        <a:spcBef>
                          <a:spcPts val="0"/>
                        </a:spcBef>
                        <a:spcAft>
                          <a:spcPts val="0"/>
                        </a:spcAft>
                        <a:buNone/>
                      </a:pPr>
                      <a:r>
                        <a:rPr lang="en" sz="2000" b="1">
                          <a:solidFill>
                            <a:schemeClr val="dk1"/>
                          </a:solidFill>
                          <a:latin typeface="Space Grotesk"/>
                          <a:ea typeface="Space Grotesk"/>
                          <a:cs typeface="Space Grotesk"/>
                          <a:sym typeface="Space Grotesk"/>
                        </a:rPr>
                        <a:t>05</a:t>
                      </a:r>
                      <a:endParaRPr sz="2000" b="1">
                        <a:solidFill>
                          <a:schemeClr val="dk1"/>
                        </a:solidFill>
                        <a:latin typeface="Space Grotesk"/>
                        <a:ea typeface="Space Grotesk"/>
                        <a:cs typeface="Space Grotesk"/>
                        <a:sym typeface="Space Grotesk"/>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5"/>
                    </a:solidFill>
                  </a:tcPr>
                </a:tc>
                <a:tc>
                  <a:txBody>
                    <a:bodyPr/>
                    <a:lstStyle/>
                    <a:p>
                      <a:pPr marL="0" lvl="0" indent="0" algn="l" rtl="0">
                        <a:spcBef>
                          <a:spcPts val="0"/>
                        </a:spcBef>
                        <a:spcAft>
                          <a:spcPts val="0"/>
                        </a:spcAft>
                        <a:buNone/>
                      </a:pPr>
                      <a:r>
                        <a:rPr lang="en">
                          <a:solidFill>
                            <a:schemeClr val="dk1"/>
                          </a:solidFill>
                          <a:latin typeface="Anaheim"/>
                          <a:ea typeface="Anaheim"/>
                          <a:cs typeface="Anaheim"/>
                          <a:sym typeface="Anaheim"/>
                        </a:rPr>
                        <a:t>Saturn is a gas giant with several rings</a:t>
                      </a:r>
                      <a:endParaRPr>
                        <a:solidFill>
                          <a:schemeClr val="dk1"/>
                        </a:solidFill>
                        <a:latin typeface="Anaheim"/>
                        <a:ea typeface="Anaheim"/>
                        <a:cs typeface="Anaheim"/>
                        <a:sym typeface="Anaheim"/>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1"/>
                    </a:solidFill>
                  </a:tcPr>
                </a:tc>
                <a:tc>
                  <a:txBody>
                    <a:bodyPr/>
                    <a:lstStyle/>
                    <a:p>
                      <a:pPr marL="0" lvl="0" indent="0" algn="l" rtl="0">
                        <a:spcBef>
                          <a:spcPts val="0"/>
                        </a:spcBef>
                        <a:spcAft>
                          <a:spcPts val="0"/>
                        </a:spcAft>
                        <a:buNone/>
                      </a:pPr>
                      <a:endParaRPr dirty="0"/>
                    </a:p>
                  </a:txBody>
                  <a:tcPr marL="91425" marR="91425" marT="91425" marB="91425"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solidFill>
                      <a:schemeClr val="accent4"/>
                    </a:solidFill>
                  </a:tcPr>
                </a:tc>
                <a:extLst>
                  <a:ext uri="{0D108BD9-81ED-4DB2-BD59-A6C34878D82A}">
                    <a16:rowId xmlns:a16="http://schemas.microsoft.com/office/drawing/2014/main" val="10004"/>
                  </a:ext>
                </a:extLst>
              </a:tr>
            </a:tbl>
          </a:graphicData>
        </a:graphic>
      </p:graphicFrame>
      <p:grpSp>
        <p:nvGrpSpPr>
          <p:cNvPr id="1527" name="Google Shape;1527;p70"/>
          <p:cNvGrpSpPr/>
          <p:nvPr/>
        </p:nvGrpSpPr>
        <p:grpSpPr>
          <a:xfrm>
            <a:off x="5845941" y="1820955"/>
            <a:ext cx="421527" cy="421527"/>
            <a:chOff x="1487200" y="4993750"/>
            <a:chExt cx="483125" cy="483125"/>
          </a:xfrm>
        </p:grpSpPr>
        <p:sp>
          <p:nvSpPr>
            <p:cNvPr id="1528" name="Google Shape;1528;p7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29" name="Google Shape;1529;p7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30" name="Google Shape;1530;p70"/>
          <p:cNvGrpSpPr/>
          <p:nvPr/>
        </p:nvGrpSpPr>
        <p:grpSpPr>
          <a:xfrm>
            <a:off x="6419222" y="2308605"/>
            <a:ext cx="421527" cy="421527"/>
            <a:chOff x="2081650" y="4993750"/>
            <a:chExt cx="483125" cy="483125"/>
          </a:xfrm>
        </p:grpSpPr>
        <p:sp>
          <p:nvSpPr>
            <p:cNvPr id="1531" name="Google Shape;1531;p7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32" name="Google Shape;1532;p7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33" name="Google Shape;1533;p70"/>
          <p:cNvGrpSpPr/>
          <p:nvPr/>
        </p:nvGrpSpPr>
        <p:grpSpPr>
          <a:xfrm>
            <a:off x="5845941" y="2799367"/>
            <a:ext cx="421527" cy="421527"/>
            <a:chOff x="1487200" y="4993750"/>
            <a:chExt cx="483125" cy="483125"/>
          </a:xfrm>
        </p:grpSpPr>
        <p:sp>
          <p:nvSpPr>
            <p:cNvPr id="1534" name="Google Shape;1534;p7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35" name="Google Shape;1535;p7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36" name="Google Shape;1536;p70"/>
          <p:cNvGrpSpPr/>
          <p:nvPr/>
        </p:nvGrpSpPr>
        <p:grpSpPr>
          <a:xfrm>
            <a:off x="5845941" y="3292949"/>
            <a:ext cx="421527" cy="421527"/>
            <a:chOff x="1487200" y="4993750"/>
            <a:chExt cx="483125" cy="483125"/>
          </a:xfrm>
        </p:grpSpPr>
        <p:sp>
          <p:nvSpPr>
            <p:cNvPr id="1537" name="Google Shape;1537;p70"/>
            <p:cNvSpPr/>
            <p:nvPr/>
          </p:nvSpPr>
          <p:spPr>
            <a:xfrm>
              <a:off x="1487200" y="4993750"/>
              <a:ext cx="483125" cy="483125"/>
            </a:xfrm>
            <a:custGeom>
              <a:avLst/>
              <a:gdLst/>
              <a:ahLst/>
              <a:cxnLst/>
              <a:rect l="l" t="t" r="r" b="b"/>
              <a:pathLst>
                <a:path w="19325" h="19325" extrusionOk="0">
                  <a:moveTo>
                    <a:pt x="9662" y="1133"/>
                  </a:moveTo>
                  <a:cubicBezTo>
                    <a:pt x="11824" y="1133"/>
                    <a:pt x="13983" y="1975"/>
                    <a:pt x="15668" y="3657"/>
                  </a:cubicBezTo>
                  <a:cubicBezTo>
                    <a:pt x="19035" y="7027"/>
                    <a:pt x="19035" y="12302"/>
                    <a:pt x="15668" y="15668"/>
                  </a:cubicBezTo>
                  <a:cubicBezTo>
                    <a:pt x="13983" y="17352"/>
                    <a:pt x="11822" y="18193"/>
                    <a:pt x="9661" y="18193"/>
                  </a:cubicBezTo>
                  <a:cubicBezTo>
                    <a:pt x="7500" y="18193"/>
                    <a:pt x="5340" y="17352"/>
                    <a:pt x="3657" y="15668"/>
                  </a:cubicBezTo>
                  <a:cubicBezTo>
                    <a:pt x="290" y="12302"/>
                    <a:pt x="290" y="7024"/>
                    <a:pt x="3657" y="3657"/>
                  </a:cubicBezTo>
                  <a:cubicBezTo>
                    <a:pt x="5342" y="1975"/>
                    <a:pt x="7500" y="1133"/>
                    <a:pt x="9662" y="1133"/>
                  </a:cubicBezTo>
                  <a:close/>
                  <a:moveTo>
                    <a:pt x="9662" y="1"/>
                  </a:moveTo>
                  <a:cubicBezTo>
                    <a:pt x="7117" y="1"/>
                    <a:pt x="4698" y="1015"/>
                    <a:pt x="2857" y="2857"/>
                  </a:cubicBezTo>
                  <a:cubicBezTo>
                    <a:pt x="1015" y="4699"/>
                    <a:pt x="0" y="7117"/>
                    <a:pt x="0" y="9663"/>
                  </a:cubicBezTo>
                  <a:cubicBezTo>
                    <a:pt x="0" y="12208"/>
                    <a:pt x="1015" y="14627"/>
                    <a:pt x="2857" y="16469"/>
                  </a:cubicBezTo>
                  <a:cubicBezTo>
                    <a:pt x="4698" y="18310"/>
                    <a:pt x="7117" y="19325"/>
                    <a:pt x="9662"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38" name="Google Shape;1538;p70"/>
            <p:cNvSpPr/>
            <p:nvPr/>
          </p:nvSpPr>
          <p:spPr>
            <a:xfrm>
              <a:off x="1602600" y="5143950"/>
              <a:ext cx="250350" cy="182725"/>
            </a:xfrm>
            <a:custGeom>
              <a:avLst/>
              <a:gdLst/>
              <a:ahLst/>
              <a:cxnLst/>
              <a:rect l="l" t="t" r="r" b="b"/>
              <a:pathLst>
                <a:path w="10014" h="7309" extrusionOk="0">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39" name="Google Shape;1539;p70"/>
          <p:cNvGrpSpPr/>
          <p:nvPr/>
        </p:nvGrpSpPr>
        <p:grpSpPr>
          <a:xfrm>
            <a:off x="6419222" y="3768723"/>
            <a:ext cx="421527" cy="421527"/>
            <a:chOff x="2081650" y="4993750"/>
            <a:chExt cx="483125" cy="483125"/>
          </a:xfrm>
        </p:grpSpPr>
        <p:sp>
          <p:nvSpPr>
            <p:cNvPr id="1540" name="Google Shape;1540;p70"/>
            <p:cNvSpPr/>
            <p:nvPr/>
          </p:nvSpPr>
          <p:spPr>
            <a:xfrm>
              <a:off x="2081650" y="4993750"/>
              <a:ext cx="483125" cy="483125"/>
            </a:xfrm>
            <a:custGeom>
              <a:avLst/>
              <a:gdLst/>
              <a:ahLst/>
              <a:cxnLst/>
              <a:rect l="l" t="t" r="r" b="b"/>
              <a:pathLst>
                <a:path w="19325" h="19325" extrusionOk="0">
                  <a:moveTo>
                    <a:pt x="9663" y="1133"/>
                  </a:moveTo>
                  <a:cubicBezTo>
                    <a:pt x="11824" y="1133"/>
                    <a:pt x="13983" y="1975"/>
                    <a:pt x="15668" y="3657"/>
                  </a:cubicBezTo>
                  <a:cubicBezTo>
                    <a:pt x="19035" y="7027"/>
                    <a:pt x="19035" y="12302"/>
                    <a:pt x="15668" y="15668"/>
                  </a:cubicBezTo>
                  <a:cubicBezTo>
                    <a:pt x="13983" y="17350"/>
                    <a:pt x="11824" y="18193"/>
                    <a:pt x="9663" y="18193"/>
                  </a:cubicBezTo>
                  <a:cubicBezTo>
                    <a:pt x="7501" y="18193"/>
                    <a:pt x="5342" y="17350"/>
                    <a:pt x="3657" y="15668"/>
                  </a:cubicBezTo>
                  <a:cubicBezTo>
                    <a:pt x="290" y="12302"/>
                    <a:pt x="290" y="7024"/>
                    <a:pt x="3657" y="3657"/>
                  </a:cubicBezTo>
                  <a:cubicBezTo>
                    <a:pt x="5342" y="1975"/>
                    <a:pt x="7501" y="1133"/>
                    <a:pt x="9663" y="1133"/>
                  </a:cubicBezTo>
                  <a:close/>
                  <a:moveTo>
                    <a:pt x="9663" y="1"/>
                  </a:moveTo>
                  <a:cubicBezTo>
                    <a:pt x="7117" y="1"/>
                    <a:pt x="4699" y="1015"/>
                    <a:pt x="2857" y="2857"/>
                  </a:cubicBezTo>
                  <a:cubicBezTo>
                    <a:pt x="1015" y="4699"/>
                    <a:pt x="0" y="7117"/>
                    <a:pt x="0" y="9663"/>
                  </a:cubicBezTo>
                  <a:cubicBezTo>
                    <a:pt x="0" y="12208"/>
                    <a:pt x="1015" y="14627"/>
                    <a:pt x="2857" y="16469"/>
                  </a:cubicBezTo>
                  <a:cubicBezTo>
                    <a:pt x="4699" y="18310"/>
                    <a:pt x="7117" y="19325"/>
                    <a:pt x="9663" y="19325"/>
                  </a:cubicBezTo>
                  <a:cubicBezTo>
                    <a:pt x="12208" y="19325"/>
                    <a:pt x="14626" y="18310"/>
                    <a:pt x="16468" y="16469"/>
                  </a:cubicBezTo>
                  <a:cubicBezTo>
                    <a:pt x="18310" y="14627"/>
                    <a:pt x="19325" y="12208"/>
                    <a:pt x="19325" y="9663"/>
                  </a:cubicBezTo>
                  <a:cubicBezTo>
                    <a:pt x="19325" y="7117"/>
                    <a:pt x="18310" y="4699"/>
                    <a:pt x="16468" y="2857"/>
                  </a:cubicBezTo>
                  <a:cubicBezTo>
                    <a:pt x="14626" y="1015"/>
                    <a:pt x="12208" y="1"/>
                    <a:pt x="9663"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41" name="Google Shape;1541;p70"/>
            <p:cNvSpPr/>
            <p:nvPr/>
          </p:nvSpPr>
          <p:spPr>
            <a:xfrm>
              <a:off x="2209375" y="5125625"/>
              <a:ext cx="227600" cy="219350"/>
            </a:xfrm>
            <a:custGeom>
              <a:avLst/>
              <a:gdLst/>
              <a:ahLst/>
              <a:cxnLst/>
              <a:rect l="l" t="t" r="r" b="b"/>
              <a:pathLst>
                <a:path w="9104" h="8774" extrusionOk="0">
                  <a:moveTo>
                    <a:pt x="7232" y="1143"/>
                  </a:moveTo>
                  <a:cubicBezTo>
                    <a:pt x="7377" y="1143"/>
                    <a:pt x="7522" y="1198"/>
                    <a:pt x="7633" y="1308"/>
                  </a:cubicBezTo>
                  <a:cubicBezTo>
                    <a:pt x="7851" y="1528"/>
                    <a:pt x="7854" y="1882"/>
                    <a:pt x="7639" y="2102"/>
                  </a:cubicBezTo>
                  <a:lnTo>
                    <a:pt x="5755" y="3986"/>
                  </a:lnTo>
                  <a:cubicBezTo>
                    <a:pt x="5532" y="4210"/>
                    <a:pt x="5532" y="4566"/>
                    <a:pt x="5755" y="4789"/>
                  </a:cubicBezTo>
                  <a:lnTo>
                    <a:pt x="7639" y="6673"/>
                  </a:lnTo>
                  <a:cubicBezTo>
                    <a:pt x="7854" y="6894"/>
                    <a:pt x="7851" y="7247"/>
                    <a:pt x="7633" y="7468"/>
                  </a:cubicBezTo>
                  <a:cubicBezTo>
                    <a:pt x="7522" y="7577"/>
                    <a:pt x="7377" y="7633"/>
                    <a:pt x="7232" y="7633"/>
                  </a:cubicBezTo>
                  <a:cubicBezTo>
                    <a:pt x="7090" y="7633"/>
                    <a:pt x="6948" y="7580"/>
                    <a:pt x="6839" y="7474"/>
                  </a:cubicBezTo>
                  <a:lnTo>
                    <a:pt x="6830" y="7468"/>
                  </a:lnTo>
                  <a:lnTo>
                    <a:pt x="4946" y="5650"/>
                  </a:lnTo>
                  <a:cubicBezTo>
                    <a:pt x="4836" y="5544"/>
                    <a:pt x="4695" y="5491"/>
                    <a:pt x="4554" y="5491"/>
                  </a:cubicBezTo>
                  <a:cubicBezTo>
                    <a:pt x="4412" y="5491"/>
                    <a:pt x="4271" y="5544"/>
                    <a:pt x="4161" y="5650"/>
                  </a:cubicBezTo>
                  <a:lnTo>
                    <a:pt x="2277" y="7468"/>
                  </a:lnTo>
                  <a:lnTo>
                    <a:pt x="2268" y="7474"/>
                  </a:lnTo>
                  <a:cubicBezTo>
                    <a:pt x="2159" y="7580"/>
                    <a:pt x="2017" y="7633"/>
                    <a:pt x="1875" y="7633"/>
                  </a:cubicBezTo>
                  <a:cubicBezTo>
                    <a:pt x="1730" y="7633"/>
                    <a:pt x="1585" y="7577"/>
                    <a:pt x="1474" y="7468"/>
                  </a:cubicBezTo>
                  <a:cubicBezTo>
                    <a:pt x="1256" y="7247"/>
                    <a:pt x="1253" y="6894"/>
                    <a:pt x="1468" y="6673"/>
                  </a:cubicBezTo>
                  <a:lnTo>
                    <a:pt x="3352" y="4789"/>
                  </a:lnTo>
                  <a:cubicBezTo>
                    <a:pt x="3575" y="4566"/>
                    <a:pt x="3575" y="4210"/>
                    <a:pt x="3352" y="3986"/>
                  </a:cubicBezTo>
                  <a:lnTo>
                    <a:pt x="1468" y="2102"/>
                  </a:lnTo>
                  <a:cubicBezTo>
                    <a:pt x="1253" y="1882"/>
                    <a:pt x="1256" y="1528"/>
                    <a:pt x="1474" y="1308"/>
                  </a:cubicBezTo>
                  <a:cubicBezTo>
                    <a:pt x="1585" y="1198"/>
                    <a:pt x="1730" y="1143"/>
                    <a:pt x="1875" y="1143"/>
                  </a:cubicBezTo>
                  <a:cubicBezTo>
                    <a:pt x="2017" y="1143"/>
                    <a:pt x="2159" y="1196"/>
                    <a:pt x="2268" y="1302"/>
                  </a:cubicBezTo>
                  <a:lnTo>
                    <a:pt x="2277" y="1308"/>
                  </a:lnTo>
                  <a:lnTo>
                    <a:pt x="4161" y="3126"/>
                  </a:lnTo>
                  <a:cubicBezTo>
                    <a:pt x="4271" y="3231"/>
                    <a:pt x="4412" y="3284"/>
                    <a:pt x="4554" y="3284"/>
                  </a:cubicBezTo>
                  <a:cubicBezTo>
                    <a:pt x="4695" y="3284"/>
                    <a:pt x="4836" y="3231"/>
                    <a:pt x="4946" y="3126"/>
                  </a:cubicBezTo>
                  <a:lnTo>
                    <a:pt x="6830" y="1308"/>
                  </a:lnTo>
                  <a:lnTo>
                    <a:pt x="6839" y="1302"/>
                  </a:lnTo>
                  <a:cubicBezTo>
                    <a:pt x="6948" y="1196"/>
                    <a:pt x="7090" y="1143"/>
                    <a:pt x="7232" y="1143"/>
                  </a:cubicBezTo>
                  <a:close/>
                  <a:moveTo>
                    <a:pt x="1865" y="0"/>
                  </a:moveTo>
                  <a:cubicBezTo>
                    <a:pt x="1430" y="0"/>
                    <a:pt x="995" y="166"/>
                    <a:pt x="664" y="499"/>
                  </a:cubicBezTo>
                  <a:cubicBezTo>
                    <a:pt x="0" y="1163"/>
                    <a:pt x="3" y="2241"/>
                    <a:pt x="667" y="2902"/>
                  </a:cubicBezTo>
                  <a:lnTo>
                    <a:pt x="2153" y="4388"/>
                  </a:lnTo>
                  <a:lnTo>
                    <a:pt x="667" y="5873"/>
                  </a:lnTo>
                  <a:cubicBezTo>
                    <a:pt x="0" y="6535"/>
                    <a:pt x="0" y="7610"/>
                    <a:pt x="661" y="8274"/>
                  </a:cubicBezTo>
                  <a:cubicBezTo>
                    <a:pt x="995" y="8607"/>
                    <a:pt x="1431" y="8774"/>
                    <a:pt x="1868" y="8774"/>
                  </a:cubicBezTo>
                  <a:cubicBezTo>
                    <a:pt x="2301" y="8774"/>
                    <a:pt x="2734" y="8609"/>
                    <a:pt x="3065" y="8280"/>
                  </a:cubicBezTo>
                  <a:lnTo>
                    <a:pt x="4554" y="6846"/>
                  </a:lnTo>
                  <a:lnTo>
                    <a:pt x="6042" y="8280"/>
                  </a:lnTo>
                  <a:cubicBezTo>
                    <a:pt x="6373" y="8609"/>
                    <a:pt x="6806" y="8774"/>
                    <a:pt x="7239" y="8774"/>
                  </a:cubicBezTo>
                  <a:cubicBezTo>
                    <a:pt x="7675" y="8774"/>
                    <a:pt x="8111" y="8607"/>
                    <a:pt x="8443" y="8274"/>
                  </a:cubicBezTo>
                  <a:cubicBezTo>
                    <a:pt x="9104" y="7610"/>
                    <a:pt x="9104" y="6535"/>
                    <a:pt x="8440" y="5873"/>
                  </a:cubicBezTo>
                  <a:lnTo>
                    <a:pt x="6957" y="4388"/>
                  </a:lnTo>
                  <a:lnTo>
                    <a:pt x="8440" y="2902"/>
                  </a:lnTo>
                  <a:cubicBezTo>
                    <a:pt x="8760" y="2585"/>
                    <a:pt x="8938" y="2153"/>
                    <a:pt x="8938" y="1703"/>
                  </a:cubicBezTo>
                  <a:cubicBezTo>
                    <a:pt x="8938" y="1018"/>
                    <a:pt x="8524" y="399"/>
                    <a:pt x="7893" y="133"/>
                  </a:cubicBezTo>
                  <a:cubicBezTo>
                    <a:pt x="7682" y="46"/>
                    <a:pt x="7460" y="3"/>
                    <a:pt x="7239" y="3"/>
                  </a:cubicBezTo>
                  <a:cubicBezTo>
                    <a:pt x="6799" y="3"/>
                    <a:pt x="6366" y="174"/>
                    <a:pt x="6042" y="496"/>
                  </a:cubicBezTo>
                  <a:lnTo>
                    <a:pt x="4554" y="1930"/>
                  </a:lnTo>
                  <a:lnTo>
                    <a:pt x="3065" y="496"/>
                  </a:lnTo>
                  <a:cubicBezTo>
                    <a:pt x="2733" y="165"/>
                    <a:pt x="2299" y="0"/>
                    <a:pt x="186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grpSp>
        <p:nvGrpSpPr>
          <p:cNvPr id="1542" name="Google Shape;1542;p70"/>
          <p:cNvGrpSpPr/>
          <p:nvPr/>
        </p:nvGrpSpPr>
        <p:grpSpPr>
          <a:xfrm>
            <a:off x="7604079" y="1251472"/>
            <a:ext cx="887798" cy="838021"/>
            <a:chOff x="8096363" y="382350"/>
            <a:chExt cx="668825" cy="631325"/>
          </a:xfrm>
        </p:grpSpPr>
        <p:sp>
          <p:nvSpPr>
            <p:cNvPr id="1543" name="Google Shape;1543;p70"/>
            <p:cNvSpPr/>
            <p:nvPr/>
          </p:nvSpPr>
          <p:spPr>
            <a:xfrm flipH="1">
              <a:off x="8134713" y="382350"/>
              <a:ext cx="630475" cy="631325"/>
            </a:xfrm>
            <a:custGeom>
              <a:avLst/>
              <a:gdLst/>
              <a:ahLst/>
              <a:cxnLst/>
              <a:rect l="l" t="t" r="r" b="b"/>
              <a:pathLst>
                <a:path w="25219" h="25253" extrusionOk="0">
                  <a:moveTo>
                    <a:pt x="12609" y="1"/>
                  </a:moveTo>
                  <a:cubicBezTo>
                    <a:pt x="6605" y="1"/>
                    <a:pt x="1568" y="4237"/>
                    <a:pt x="300" y="9875"/>
                  </a:cubicBezTo>
                  <a:cubicBezTo>
                    <a:pt x="300" y="9908"/>
                    <a:pt x="300" y="9941"/>
                    <a:pt x="300" y="9941"/>
                  </a:cubicBezTo>
                  <a:cubicBezTo>
                    <a:pt x="267" y="10041"/>
                    <a:pt x="234" y="10108"/>
                    <a:pt x="234" y="10208"/>
                  </a:cubicBezTo>
                  <a:cubicBezTo>
                    <a:pt x="200" y="10375"/>
                    <a:pt x="167" y="10575"/>
                    <a:pt x="134" y="10742"/>
                  </a:cubicBezTo>
                  <a:cubicBezTo>
                    <a:pt x="134" y="10842"/>
                    <a:pt x="100" y="10909"/>
                    <a:pt x="100" y="11009"/>
                  </a:cubicBezTo>
                  <a:cubicBezTo>
                    <a:pt x="100" y="11109"/>
                    <a:pt x="67" y="11209"/>
                    <a:pt x="67" y="11309"/>
                  </a:cubicBezTo>
                  <a:cubicBezTo>
                    <a:pt x="67" y="11442"/>
                    <a:pt x="34" y="11609"/>
                    <a:pt x="34" y="11743"/>
                  </a:cubicBezTo>
                  <a:cubicBezTo>
                    <a:pt x="34" y="11909"/>
                    <a:pt x="0" y="12110"/>
                    <a:pt x="0" y="12276"/>
                  </a:cubicBezTo>
                  <a:cubicBezTo>
                    <a:pt x="0" y="12376"/>
                    <a:pt x="0" y="12510"/>
                    <a:pt x="0" y="12610"/>
                  </a:cubicBezTo>
                  <a:cubicBezTo>
                    <a:pt x="0" y="19582"/>
                    <a:pt x="5638" y="25252"/>
                    <a:pt x="12609" y="25252"/>
                  </a:cubicBezTo>
                  <a:cubicBezTo>
                    <a:pt x="12743" y="25252"/>
                    <a:pt x="12876" y="25219"/>
                    <a:pt x="12976" y="25219"/>
                  </a:cubicBezTo>
                  <a:lnTo>
                    <a:pt x="13276" y="25219"/>
                  </a:lnTo>
                  <a:cubicBezTo>
                    <a:pt x="13376" y="25219"/>
                    <a:pt x="13477" y="25219"/>
                    <a:pt x="13577" y="25186"/>
                  </a:cubicBezTo>
                  <a:cubicBezTo>
                    <a:pt x="13710" y="25186"/>
                    <a:pt x="13843" y="25186"/>
                    <a:pt x="13977" y="25152"/>
                  </a:cubicBezTo>
                  <a:cubicBezTo>
                    <a:pt x="14044" y="25152"/>
                    <a:pt x="14144" y="25152"/>
                    <a:pt x="14210" y="25119"/>
                  </a:cubicBezTo>
                  <a:cubicBezTo>
                    <a:pt x="14310" y="25119"/>
                    <a:pt x="14444" y="25119"/>
                    <a:pt x="14544" y="25085"/>
                  </a:cubicBezTo>
                  <a:cubicBezTo>
                    <a:pt x="14677" y="25085"/>
                    <a:pt x="14811" y="25052"/>
                    <a:pt x="14978" y="25019"/>
                  </a:cubicBezTo>
                  <a:cubicBezTo>
                    <a:pt x="15244" y="24952"/>
                    <a:pt x="15511" y="24919"/>
                    <a:pt x="15778" y="24852"/>
                  </a:cubicBezTo>
                  <a:cubicBezTo>
                    <a:pt x="17079" y="24485"/>
                    <a:pt x="18280" y="23951"/>
                    <a:pt x="19381" y="23251"/>
                  </a:cubicBezTo>
                  <a:cubicBezTo>
                    <a:pt x="21749" y="21750"/>
                    <a:pt x="23550" y="19515"/>
                    <a:pt x="24518" y="16846"/>
                  </a:cubicBezTo>
                  <a:lnTo>
                    <a:pt x="24518" y="16813"/>
                  </a:lnTo>
                  <a:cubicBezTo>
                    <a:pt x="24618" y="16513"/>
                    <a:pt x="24718" y="16146"/>
                    <a:pt x="24818" y="15812"/>
                  </a:cubicBezTo>
                  <a:cubicBezTo>
                    <a:pt x="24851" y="15645"/>
                    <a:pt x="24918" y="15479"/>
                    <a:pt x="24951" y="15312"/>
                  </a:cubicBezTo>
                  <a:cubicBezTo>
                    <a:pt x="24985" y="15178"/>
                    <a:pt x="24985" y="15012"/>
                    <a:pt x="25018" y="14878"/>
                  </a:cubicBezTo>
                  <a:cubicBezTo>
                    <a:pt x="25018" y="14878"/>
                    <a:pt x="25018" y="14845"/>
                    <a:pt x="25018" y="14845"/>
                  </a:cubicBezTo>
                  <a:cubicBezTo>
                    <a:pt x="25051" y="14811"/>
                    <a:pt x="25051" y="14745"/>
                    <a:pt x="25051" y="14678"/>
                  </a:cubicBezTo>
                  <a:cubicBezTo>
                    <a:pt x="25085" y="14545"/>
                    <a:pt x="25118" y="14411"/>
                    <a:pt x="25118" y="14244"/>
                  </a:cubicBezTo>
                  <a:cubicBezTo>
                    <a:pt x="25152" y="14078"/>
                    <a:pt x="25152" y="13911"/>
                    <a:pt x="25185" y="13711"/>
                  </a:cubicBezTo>
                  <a:cubicBezTo>
                    <a:pt x="25185" y="13577"/>
                    <a:pt x="25185" y="13444"/>
                    <a:pt x="25218" y="13344"/>
                  </a:cubicBezTo>
                  <a:cubicBezTo>
                    <a:pt x="25218" y="13310"/>
                    <a:pt x="25218" y="13277"/>
                    <a:pt x="25218" y="13277"/>
                  </a:cubicBezTo>
                  <a:cubicBezTo>
                    <a:pt x="25218" y="13210"/>
                    <a:pt x="25218" y="13144"/>
                    <a:pt x="25218" y="13077"/>
                  </a:cubicBezTo>
                  <a:cubicBezTo>
                    <a:pt x="25218" y="12910"/>
                    <a:pt x="25218" y="12777"/>
                    <a:pt x="25218" y="12610"/>
                  </a:cubicBezTo>
                  <a:cubicBezTo>
                    <a:pt x="25218" y="12510"/>
                    <a:pt x="25218" y="12376"/>
                    <a:pt x="25218" y="12276"/>
                  </a:cubicBezTo>
                  <a:cubicBezTo>
                    <a:pt x="25218" y="12110"/>
                    <a:pt x="25218" y="11909"/>
                    <a:pt x="25185" y="11743"/>
                  </a:cubicBezTo>
                  <a:cubicBezTo>
                    <a:pt x="25185" y="11609"/>
                    <a:pt x="25185" y="11442"/>
                    <a:pt x="25152" y="11309"/>
                  </a:cubicBezTo>
                  <a:cubicBezTo>
                    <a:pt x="25152" y="11209"/>
                    <a:pt x="25152" y="11109"/>
                    <a:pt x="25118" y="11009"/>
                  </a:cubicBezTo>
                  <a:cubicBezTo>
                    <a:pt x="25118" y="10909"/>
                    <a:pt x="25118" y="10842"/>
                    <a:pt x="25085" y="10742"/>
                  </a:cubicBezTo>
                  <a:cubicBezTo>
                    <a:pt x="25051" y="10575"/>
                    <a:pt x="25018" y="10375"/>
                    <a:pt x="24985" y="10208"/>
                  </a:cubicBezTo>
                  <a:cubicBezTo>
                    <a:pt x="24985" y="10108"/>
                    <a:pt x="24951" y="10041"/>
                    <a:pt x="24951" y="9941"/>
                  </a:cubicBezTo>
                  <a:cubicBezTo>
                    <a:pt x="24951" y="9941"/>
                    <a:pt x="24951" y="9908"/>
                    <a:pt x="24918" y="9875"/>
                  </a:cubicBezTo>
                  <a:cubicBezTo>
                    <a:pt x="23684" y="4237"/>
                    <a:pt x="18647" y="1"/>
                    <a:pt x="12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70"/>
            <p:cNvSpPr/>
            <p:nvPr/>
          </p:nvSpPr>
          <p:spPr>
            <a:xfrm flipH="1">
              <a:off x="8096363" y="629200"/>
              <a:ext cx="668825" cy="384475"/>
            </a:xfrm>
            <a:custGeom>
              <a:avLst/>
              <a:gdLst/>
              <a:ahLst/>
              <a:cxnLst/>
              <a:rect l="l" t="t" r="r" b="b"/>
              <a:pathLst>
                <a:path w="26753" h="15379" extrusionOk="0">
                  <a:moveTo>
                    <a:pt x="300" y="1"/>
                  </a:moveTo>
                  <a:cubicBezTo>
                    <a:pt x="300" y="34"/>
                    <a:pt x="300" y="67"/>
                    <a:pt x="300" y="67"/>
                  </a:cubicBezTo>
                  <a:cubicBezTo>
                    <a:pt x="267" y="167"/>
                    <a:pt x="234" y="234"/>
                    <a:pt x="234" y="334"/>
                  </a:cubicBezTo>
                  <a:cubicBezTo>
                    <a:pt x="200" y="501"/>
                    <a:pt x="167" y="701"/>
                    <a:pt x="134" y="868"/>
                  </a:cubicBezTo>
                  <a:cubicBezTo>
                    <a:pt x="134" y="968"/>
                    <a:pt x="100" y="1035"/>
                    <a:pt x="100" y="1135"/>
                  </a:cubicBezTo>
                  <a:cubicBezTo>
                    <a:pt x="100" y="1235"/>
                    <a:pt x="67" y="1335"/>
                    <a:pt x="67" y="1435"/>
                  </a:cubicBezTo>
                  <a:cubicBezTo>
                    <a:pt x="67" y="1568"/>
                    <a:pt x="34" y="1735"/>
                    <a:pt x="34" y="1869"/>
                  </a:cubicBezTo>
                  <a:cubicBezTo>
                    <a:pt x="34" y="2035"/>
                    <a:pt x="0" y="2236"/>
                    <a:pt x="0" y="2402"/>
                  </a:cubicBezTo>
                  <a:cubicBezTo>
                    <a:pt x="0" y="2502"/>
                    <a:pt x="0" y="2636"/>
                    <a:pt x="0" y="2736"/>
                  </a:cubicBezTo>
                  <a:cubicBezTo>
                    <a:pt x="0" y="9708"/>
                    <a:pt x="5638" y="15378"/>
                    <a:pt x="12609" y="15378"/>
                  </a:cubicBezTo>
                  <a:cubicBezTo>
                    <a:pt x="12743" y="15378"/>
                    <a:pt x="12876" y="15345"/>
                    <a:pt x="12976" y="15345"/>
                  </a:cubicBezTo>
                  <a:lnTo>
                    <a:pt x="13276" y="15345"/>
                  </a:lnTo>
                  <a:cubicBezTo>
                    <a:pt x="13376" y="15345"/>
                    <a:pt x="13477" y="15345"/>
                    <a:pt x="13577" y="15312"/>
                  </a:cubicBezTo>
                  <a:cubicBezTo>
                    <a:pt x="13710" y="15312"/>
                    <a:pt x="13843" y="15312"/>
                    <a:pt x="13977" y="15278"/>
                  </a:cubicBezTo>
                  <a:cubicBezTo>
                    <a:pt x="14044" y="15278"/>
                    <a:pt x="14144" y="15278"/>
                    <a:pt x="14210" y="15245"/>
                  </a:cubicBezTo>
                  <a:cubicBezTo>
                    <a:pt x="14310" y="15245"/>
                    <a:pt x="14444" y="15245"/>
                    <a:pt x="14544" y="15211"/>
                  </a:cubicBezTo>
                  <a:cubicBezTo>
                    <a:pt x="14677" y="15211"/>
                    <a:pt x="14811" y="15178"/>
                    <a:pt x="14978" y="15145"/>
                  </a:cubicBezTo>
                  <a:cubicBezTo>
                    <a:pt x="15244" y="15078"/>
                    <a:pt x="15511" y="15045"/>
                    <a:pt x="15778" y="14978"/>
                  </a:cubicBezTo>
                  <a:cubicBezTo>
                    <a:pt x="17079" y="14611"/>
                    <a:pt x="18280" y="14077"/>
                    <a:pt x="19381" y="13377"/>
                  </a:cubicBezTo>
                  <a:lnTo>
                    <a:pt x="26753" y="15378"/>
                  </a:lnTo>
                  <a:lnTo>
                    <a:pt x="24518" y="6972"/>
                  </a:lnTo>
                  <a:cubicBezTo>
                    <a:pt x="24618" y="6639"/>
                    <a:pt x="24718" y="6305"/>
                    <a:pt x="24818" y="5938"/>
                  </a:cubicBezTo>
                  <a:cubicBezTo>
                    <a:pt x="24851" y="5771"/>
                    <a:pt x="24918" y="5605"/>
                    <a:pt x="24951" y="5438"/>
                  </a:cubicBezTo>
                  <a:cubicBezTo>
                    <a:pt x="24985" y="5304"/>
                    <a:pt x="25018" y="5138"/>
                    <a:pt x="25018" y="5004"/>
                  </a:cubicBezTo>
                  <a:cubicBezTo>
                    <a:pt x="25018" y="5004"/>
                    <a:pt x="25018" y="4971"/>
                    <a:pt x="25018" y="4971"/>
                  </a:cubicBezTo>
                  <a:cubicBezTo>
                    <a:pt x="25051" y="4937"/>
                    <a:pt x="25051" y="4871"/>
                    <a:pt x="25051" y="4804"/>
                  </a:cubicBezTo>
                  <a:cubicBezTo>
                    <a:pt x="25085" y="4671"/>
                    <a:pt x="25118" y="4537"/>
                    <a:pt x="25118" y="4370"/>
                  </a:cubicBezTo>
                  <a:cubicBezTo>
                    <a:pt x="25152" y="4204"/>
                    <a:pt x="25152" y="4037"/>
                    <a:pt x="25185" y="3837"/>
                  </a:cubicBezTo>
                  <a:cubicBezTo>
                    <a:pt x="25185" y="3703"/>
                    <a:pt x="25185" y="3570"/>
                    <a:pt x="25218" y="3470"/>
                  </a:cubicBezTo>
                  <a:cubicBezTo>
                    <a:pt x="25218" y="3436"/>
                    <a:pt x="25218" y="3403"/>
                    <a:pt x="25218" y="3403"/>
                  </a:cubicBezTo>
                  <a:cubicBezTo>
                    <a:pt x="25218" y="3336"/>
                    <a:pt x="25218" y="3270"/>
                    <a:pt x="25218" y="3203"/>
                  </a:cubicBezTo>
                  <a:cubicBezTo>
                    <a:pt x="25218" y="3036"/>
                    <a:pt x="25218" y="2903"/>
                    <a:pt x="25218" y="2736"/>
                  </a:cubicBezTo>
                  <a:cubicBezTo>
                    <a:pt x="25218" y="2636"/>
                    <a:pt x="25218" y="2502"/>
                    <a:pt x="25218" y="2402"/>
                  </a:cubicBezTo>
                  <a:cubicBezTo>
                    <a:pt x="25218" y="2236"/>
                    <a:pt x="25218" y="2035"/>
                    <a:pt x="25185" y="1869"/>
                  </a:cubicBezTo>
                  <a:cubicBezTo>
                    <a:pt x="25185" y="1735"/>
                    <a:pt x="25185" y="1568"/>
                    <a:pt x="25152" y="1435"/>
                  </a:cubicBezTo>
                  <a:cubicBezTo>
                    <a:pt x="25152" y="1335"/>
                    <a:pt x="25152" y="1235"/>
                    <a:pt x="25118" y="1135"/>
                  </a:cubicBezTo>
                  <a:cubicBezTo>
                    <a:pt x="25118" y="1035"/>
                    <a:pt x="25118" y="968"/>
                    <a:pt x="25085" y="868"/>
                  </a:cubicBezTo>
                  <a:cubicBezTo>
                    <a:pt x="25051" y="701"/>
                    <a:pt x="25018" y="501"/>
                    <a:pt x="24985" y="334"/>
                  </a:cubicBezTo>
                  <a:cubicBezTo>
                    <a:pt x="24985" y="234"/>
                    <a:pt x="24951" y="167"/>
                    <a:pt x="24951" y="67"/>
                  </a:cubicBezTo>
                  <a:cubicBezTo>
                    <a:pt x="24951" y="67"/>
                    <a:pt x="24951" y="34"/>
                    <a:pt x="24918" y="1"/>
                  </a:cubicBezTo>
                  <a:cubicBezTo>
                    <a:pt x="23684" y="5671"/>
                    <a:pt x="18647" y="9874"/>
                    <a:pt x="12609" y="9874"/>
                  </a:cubicBezTo>
                  <a:cubicBezTo>
                    <a:pt x="6605" y="9874"/>
                    <a:pt x="1568" y="5671"/>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70"/>
            <p:cNvSpPr/>
            <p:nvPr/>
          </p:nvSpPr>
          <p:spPr>
            <a:xfrm>
              <a:off x="8253198" y="505798"/>
              <a:ext cx="384467" cy="384467"/>
            </a:xfrm>
            <a:custGeom>
              <a:avLst/>
              <a:gdLst/>
              <a:ahLst/>
              <a:cxnLst/>
              <a:rect l="l" t="t" r="r" b="b"/>
              <a:pathLst>
                <a:path w="8813" h="8813" extrusionOk="0">
                  <a:moveTo>
                    <a:pt x="2334" y="715"/>
                  </a:moveTo>
                  <a:cubicBezTo>
                    <a:pt x="2454" y="882"/>
                    <a:pt x="2596" y="1168"/>
                    <a:pt x="2596" y="1549"/>
                  </a:cubicBezTo>
                  <a:lnTo>
                    <a:pt x="2596" y="2025"/>
                  </a:lnTo>
                  <a:cubicBezTo>
                    <a:pt x="2596" y="2168"/>
                    <a:pt x="2477" y="2287"/>
                    <a:pt x="2334" y="2287"/>
                  </a:cubicBezTo>
                  <a:cubicBezTo>
                    <a:pt x="2192" y="2287"/>
                    <a:pt x="2073" y="2168"/>
                    <a:pt x="2073" y="2025"/>
                  </a:cubicBezTo>
                  <a:lnTo>
                    <a:pt x="2073" y="1549"/>
                  </a:lnTo>
                  <a:cubicBezTo>
                    <a:pt x="2073" y="1168"/>
                    <a:pt x="2215" y="882"/>
                    <a:pt x="2334" y="715"/>
                  </a:cubicBezTo>
                  <a:close/>
                  <a:moveTo>
                    <a:pt x="4406" y="525"/>
                  </a:moveTo>
                  <a:cubicBezTo>
                    <a:pt x="4692" y="525"/>
                    <a:pt x="4930" y="763"/>
                    <a:pt x="4930" y="1049"/>
                  </a:cubicBezTo>
                  <a:lnTo>
                    <a:pt x="4930" y="1763"/>
                  </a:lnTo>
                  <a:cubicBezTo>
                    <a:pt x="4930" y="2049"/>
                    <a:pt x="4692" y="2287"/>
                    <a:pt x="4406" y="2287"/>
                  </a:cubicBezTo>
                  <a:cubicBezTo>
                    <a:pt x="4121" y="2287"/>
                    <a:pt x="3882" y="2049"/>
                    <a:pt x="3882" y="1763"/>
                  </a:cubicBezTo>
                  <a:lnTo>
                    <a:pt x="3882" y="1049"/>
                  </a:lnTo>
                  <a:cubicBezTo>
                    <a:pt x="3882" y="763"/>
                    <a:pt x="4121" y="525"/>
                    <a:pt x="4406" y="525"/>
                  </a:cubicBezTo>
                  <a:close/>
                  <a:moveTo>
                    <a:pt x="6478" y="715"/>
                  </a:moveTo>
                  <a:cubicBezTo>
                    <a:pt x="6597" y="882"/>
                    <a:pt x="6740" y="1168"/>
                    <a:pt x="6740" y="1549"/>
                  </a:cubicBezTo>
                  <a:lnTo>
                    <a:pt x="6740" y="2025"/>
                  </a:lnTo>
                  <a:cubicBezTo>
                    <a:pt x="6740" y="2168"/>
                    <a:pt x="6621" y="2287"/>
                    <a:pt x="6478" y="2287"/>
                  </a:cubicBezTo>
                  <a:cubicBezTo>
                    <a:pt x="6335" y="2287"/>
                    <a:pt x="6216" y="2168"/>
                    <a:pt x="6216" y="2025"/>
                  </a:cubicBezTo>
                  <a:lnTo>
                    <a:pt x="6216" y="1549"/>
                  </a:lnTo>
                  <a:cubicBezTo>
                    <a:pt x="6216" y="1168"/>
                    <a:pt x="6359" y="882"/>
                    <a:pt x="6478" y="715"/>
                  </a:cubicBezTo>
                  <a:close/>
                  <a:moveTo>
                    <a:pt x="7502" y="3383"/>
                  </a:moveTo>
                  <a:cubicBezTo>
                    <a:pt x="7645" y="3383"/>
                    <a:pt x="7764" y="3502"/>
                    <a:pt x="7764" y="3644"/>
                  </a:cubicBezTo>
                  <a:lnTo>
                    <a:pt x="7764" y="4145"/>
                  </a:lnTo>
                  <a:lnTo>
                    <a:pt x="1049" y="4145"/>
                  </a:lnTo>
                  <a:lnTo>
                    <a:pt x="1049" y="3644"/>
                  </a:lnTo>
                  <a:cubicBezTo>
                    <a:pt x="1049" y="3502"/>
                    <a:pt x="1144" y="3383"/>
                    <a:pt x="1287" y="3383"/>
                  </a:cubicBezTo>
                  <a:cubicBezTo>
                    <a:pt x="1430" y="3383"/>
                    <a:pt x="1549" y="3502"/>
                    <a:pt x="1549" y="3644"/>
                  </a:cubicBezTo>
                  <a:lnTo>
                    <a:pt x="1549" y="3906"/>
                  </a:lnTo>
                  <a:lnTo>
                    <a:pt x="2073" y="3906"/>
                  </a:lnTo>
                  <a:cubicBezTo>
                    <a:pt x="2073" y="3740"/>
                    <a:pt x="2192" y="3644"/>
                    <a:pt x="2334" y="3644"/>
                  </a:cubicBezTo>
                  <a:cubicBezTo>
                    <a:pt x="2477" y="3644"/>
                    <a:pt x="2596" y="3740"/>
                    <a:pt x="2596" y="3906"/>
                  </a:cubicBezTo>
                  <a:lnTo>
                    <a:pt x="3097" y="3906"/>
                  </a:lnTo>
                  <a:lnTo>
                    <a:pt x="3097" y="3644"/>
                  </a:lnTo>
                  <a:cubicBezTo>
                    <a:pt x="3097" y="3502"/>
                    <a:pt x="3216" y="3383"/>
                    <a:pt x="3359" y="3383"/>
                  </a:cubicBezTo>
                  <a:cubicBezTo>
                    <a:pt x="3501" y="3383"/>
                    <a:pt x="3620" y="3502"/>
                    <a:pt x="3620" y="3644"/>
                  </a:cubicBezTo>
                  <a:lnTo>
                    <a:pt x="3620" y="3906"/>
                  </a:lnTo>
                  <a:lnTo>
                    <a:pt x="4144" y="3906"/>
                  </a:lnTo>
                  <a:cubicBezTo>
                    <a:pt x="4144" y="3740"/>
                    <a:pt x="4263" y="3644"/>
                    <a:pt x="4406" y="3644"/>
                  </a:cubicBezTo>
                  <a:cubicBezTo>
                    <a:pt x="4549" y="3644"/>
                    <a:pt x="4668" y="3740"/>
                    <a:pt x="4668" y="3906"/>
                  </a:cubicBezTo>
                  <a:lnTo>
                    <a:pt x="5168" y="3906"/>
                  </a:lnTo>
                  <a:lnTo>
                    <a:pt x="5168" y="3644"/>
                  </a:lnTo>
                  <a:cubicBezTo>
                    <a:pt x="5168" y="3502"/>
                    <a:pt x="5287" y="3383"/>
                    <a:pt x="5430" y="3383"/>
                  </a:cubicBezTo>
                  <a:cubicBezTo>
                    <a:pt x="5573" y="3383"/>
                    <a:pt x="5692" y="3502"/>
                    <a:pt x="5692" y="3644"/>
                  </a:cubicBezTo>
                  <a:lnTo>
                    <a:pt x="5692" y="3906"/>
                  </a:lnTo>
                  <a:lnTo>
                    <a:pt x="6216" y="3906"/>
                  </a:lnTo>
                  <a:cubicBezTo>
                    <a:pt x="6216" y="3740"/>
                    <a:pt x="6335" y="3644"/>
                    <a:pt x="6478" y="3644"/>
                  </a:cubicBezTo>
                  <a:cubicBezTo>
                    <a:pt x="6621" y="3644"/>
                    <a:pt x="6740" y="3740"/>
                    <a:pt x="6740" y="3906"/>
                  </a:cubicBezTo>
                  <a:lnTo>
                    <a:pt x="7240" y="3906"/>
                  </a:lnTo>
                  <a:lnTo>
                    <a:pt x="7240" y="3644"/>
                  </a:lnTo>
                  <a:cubicBezTo>
                    <a:pt x="7240" y="3502"/>
                    <a:pt x="7359" y="3383"/>
                    <a:pt x="7502" y="3383"/>
                  </a:cubicBezTo>
                  <a:close/>
                  <a:moveTo>
                    <a:pt x="2644" y="4668"/>
                  </a:moveTo>
                  <a:cubicBezTo>
                    <a:pt x="2620" y="4740"/>
                    <a:pt x="2596" y="4835"/>
                    <a:pt x="2596" y="4930"/>
                  </a:cubicBezTo>
                  <a:cubicBezTo>
                    <a:pt x="2596" y="5073"/>
                    <a:pt x="2477" y="5192"/>
                    <a:pt x="2334" y="5192"/>
                  </a:cubicBezTo>
                  <a:lnTo>
                    <a:pt x="596" y="5192"/>
                  </a:lnTo>
                  <a:cubicBezTo>
                    <a:pt x="572" y="5026"/>
                    <a:pt x="548" y="4835"/>
                    <a:pt x="525" y="4668"/>
                  </a:cubicBezTo>
                  <a:close/>
                  <a:moveTo>
                    <a:pt x="8288" y="4668"/>
                  </a:moveTo>
                  <a:cubicBezTo>
                    <a:pt x="8264" y="4835"/>
                    <a:pt x="8240" y="5026"/>
                    <a:pt x="8217" y="5192"/>
                  </a:cubicBezTo>
                  <a:lnTo>
                    <a:pt x="4930" y="5192"/>
                  </a:lnTo>
                  <a:cubicBezTo>
                    <a:pt x="4502" y="5192"/>
                    <a:pt x="4144" y="5526"/>
                    <a:pt x="4144" y="5954"/>
                  </a:cubicBezTo>
                  <a:cubicBezTo>
                    <a:pt x="4144" y="6383"/>
                    <a:pt x="4502" y="6740"/>
                    <a:pt x="4930" y="6740"/>
                  </a:cubicBezTo>
                  <a:cubicBezTo>
                    <a:pt x="5073" y="6740"/>
                    <a:pt x="5192" y="6859"/>
                    <a:pt x="5192" y="7002"/>
                  </a:cubicBezTo>
                  <a:cubicBezTo>
                    <a:pt x="5192" y="7145"/>
                    <a:pt x="5073" y="7264"/>
                    <a:pt x="4930" y="7264"/>
                  </a:cubicBezTo>
                  <a:lnTo>
                    <a:pt x="3882" y="7264"/>
                  </a:lnTo>
                  <a:cubicBezTo>
                    <a:pt x="3870" y="7264"/>
                    <a:pt x="3858" y="7263"/>
                    <a:pt x="3846" y="7263"/>
                  </a:cubicBezTo>
                  <a:cubicBezTo>
                    <a:pt x="3455" y="7263"/>
                    <a:pt x="3097" y="7634"/>
                    <a:pt x="3120" y="8026"/>
                  </a:cubicBezTo>
                  <a:lnTo>
                    <a:pt x="3120" y="8074"/>
                  </a:lnTo>
                  <a:cubicBezTo>
                    <a:pt x="2573" y="7883"/>
                    <a:pt x="2073" y="7574"/>
                    <a:pt x="1668" y="7169"/>
                  </a:cubicBezTo>
                  <a:cubicBezTo>
                    <a:pt x="1239" y="6740"/>
                    <a:pt x="929" y="6240"/>
                    <a:pt x="739" y="5716"/>
                  </a:cubicBezTo>
                  <a:lnTo>
                    <a:pt x="2334" y="5716"/>
                  </a:lnTo>
                  <a:cubicBezTo>
                    <a:pt x="2763" y="5716"/>
                    <a:pt x="3120" y="5359"/>
                    <a:pt x="3120" y="4930"/>
                  </a:cubicBezTo>
                  <a:cubicBezTo>
                    <a:pt x="3120" y="4788"/>
                    <a:pt x="3216" y="4668"/>
                    <a:pt x="3359" y="4668"/>
                  </a:cubicBezTo>
                  <a:close/>
                  <a:moveTo>
                    <a:pt x="8074" y="5716"/>
                  </a:moveTo>
                  <a:cubicBezTo>
                    <a:pt x="7883" y="6240"/>
                    <a:pt x="7574" y="6740"/>
                    <a:pt x="7145" y="7169"/>
                  </a:cubicBezTo>
                  <a:cubicBezTo>
                    <a:pt x="6407" y="7883"/>
                    <a:pt x="5430" y="8288"/>
                    <a:pt x="4406" y="8288"/>
                  </a:cubicBezTo>
                  <a:cubicBezTo>
                    <a:pt x="4144" y="8288"/>
                    <a:pt x="3882" y="8264"/>
                    <a:pt x="3620" y="8217"/>
                  </a:cubicBezTo>
                  <a:lnTo>
                    <a:pt x="3620" y="8026"/>
                  </a:lnTo>
                  <a:cubicBezTo>
                    <a:pt x="3620" y="7907"/>
                    <a:pt x="3740" y="7764"/>
                    <a:pt x="3882" y="7764"/>
                  </a:cubicBezTo>
                  <a:lnTo>
                    <a:pt x="4930" y="7764"/>
                  </a:lnTo>
                  <a:cubicBezTo>
                    <a:pt x="5359" y="7764"/>
                    <a:pt x="5692" y="7431"/>
                    <a:pt x="5692" y="7002"/>
                  </a:cubicBezTo>
                  <a:cubicBezTo>
                    <a:pt x="5692" y="6574"/>
                    <a:pt x="5359" y="6216"/>
                    <a:pt x="4930" y="6216"/>
                  </a:cubicBezTo>
                  <a:cubicBezTo>
                    <a:pt x="4787" y="6216"/>
                    <a:pt x="4668" y="6097"/>
                    <a:pt x="4668" y="5954"/>
                  </a:cubicBezTo>
                  <a:cubicBezTo>
                    <a:pt x="4668" y="5812"/>
                    <a:pt x="4787" y="5716"/>
                    <a:pt x="4930" y="5716"/>
                  </a:cubicBezTo>
                  <a:close/>
                  <a:moveTo>
                    <a:pt x="2334" y="1"/>
                  </a:moveTo>
                  <a:cubicBezTo>
                    <a:pt x="2073" y="215"/>
                    <a:pt x="1596" y="572"/>
                    <a:pt x="1549" y="1549"/>
                  </a:cubicBezTo>
                  <a:lnTo>
                    <a:pt x="1549" y="2025"/>
                  </a:lnTo>
                  <a:cubicBezTo>
                    <a:pt x="1549" y="2358"/>
                    <a:pt x="1763" y="2644"/>
                    <a:pt x="2073" y="2763"/>
                  </a:cubicBezTo>
                  <a:lnTo>
                    <a:pt x="2073" y="3168"/>
                  </a:lnTo>
                  <a:cubicBezTo>
                    <a:pt x="2025" y="3168"/>
                    <a:pt x="2001" y="3192"/>
                    <a:pt x="1953" y="3216"/>
                  </a:cubicBezTo>
                  <a:cubicBezTo>
                    <a:pt x="1811" y="3001"/>
                    <a:pt x="1572" y="2859"/>
                    <a:pt x="1287" y="2859"/>
                  </a:cubicBezTo>
                  <a:cubicBezTo>
                    <a:pt x="882" y="2859"/>
                    <a:pt x="525" y="3216"/>
                    <a:pt x="525" y="3644"/>
                  </a:cubicBezTo>
                  <a:lnTo>
                    <a:pt x="525" y="4145"/>
                  </a:lnTo>
                  <a:lnTo>
                    <a:pt x="1" y="4145"/>
                  </a:lnTo>
                  <a:lnTo>
                    <a:pt x="1" y="4407"/>
                  </a:lnTo>
                  <a:cubicBezTo>
                    <a:pt x="1" y="5597"/>
                    <a:pt x="453" y="6693"/>
                    <a:pt x="1287" y="7526"/>
                  </a:cubicBezTo>
                  <a:cubicBezTo>
                    <a:pt x="2120" y="8360"/>
                    <a:pt x="3239" y="8812"/>
                    <a:pt x="4406" y="8812"/>
                  </a:cubicBezTo>
                  <a:cubicBezTo>
                    <a:pt x="5573" y="8812"/>
                    <a:pt x="6693" y="8360"/>
                    <a:pt x="7526" y="7526"/>
                  </a:cubicBezTo>
                  <a:cubicBezTo>
                    <a:pt x="8336" y="6693"/>
                    <a:pt x="8812" y="5597"/>
                    <a:pt x="8812" y="4407"/>
                  </a:cubicBezTo>
                  <a:lnTo>
                    <a:pt x="8812" y="4145"/>
                  </a:lnTo>
                  <a:lnTo>
                    <a:pt x="8288" y="4145"/>
                  </a:lnTo>
                  <a:lnTo>
                    <a:pt x="8288" y="3644"/>
                  </a:lnTo>
                  <a:cubicBezTo>
                    <a:pt x="8288" y="3216"/>
                    <a:pt x="7931" y="2859"/>
                    <a:pt x="7502" y="2859"/>
                  </a:cubicBezTo>
                  <a:cubicBezTo>
                    <a:pt x="7240" y="2859"/>
                    <a:pt x="7002" y="3001"/>
                    <a:pt x="6859" y="3216"/>
                  </a:cubicBezTo>
                  <a:cubicBezTo>
                    <a:pt x="6812" y="3192"/>
                    <a:pt x="6764" y="3168"/>
                    <a:pt x="6740" y="3168"/>
                  </a:cubicBezTo>
                  <a:lnTo>
                    <a:pt x="6740" y="2763"/>
                  </a:lnTo>
                  <a:cubicBezTo>
                    <a:pt x="7026" y="2644"/>
                    <a:pt x="7240" y="2358"/>
                    <a:pt x="7240" y="2025"/>
                  </a:cubicBezTo>
                  <a:lnTo>
                    <a:pt x="7240" y="1549"/>
                  </a:lnTo>
                  <a:cubicBezTo>
                    <a:pt x="7216" y="406"/>
                    <a:pt x="6526" y="72"/>
                    <a:pt x="6478" y="1"/>
                  </a:cubicBezTo>
                  <a:cubicBezTo>
                    <a:pt x="6216" y="215"/>
                    <a:pt x="5740" y="572"/>
                    <a:pt x="5692" y="1549"/>
                  </a:cubicBezTo>
                  <a:lnTo>
                    <a:pt x="5692" y="2025"/>
                  </a:lnTo>
                  <a:cubicBezTo>
                    <a:pt x="5692" y="2358"/>
                    <a:pt x="5907" y="2644"/>
                    <a:pt x="6216" y="2763"/>
                  </a:cubicBezTo>
                  <a:lnTo>
                    <a:pt x="6216" y="3168"/>
                  </a:lnTo>
                  <a:cubicBezTo>
                    <a:pt x="6169" y="3168"/>
                    <a:pt x="6121" y="3192"/>
                    <a:pt x="6097" y="3216"/>
                  </a:cubicBezTo>
                  <a:cubicBezTo>
                    <a:pt x="5954" y="3001"/>
                    <a:pt x="5716" y="2859"/>
                    <a:pt x="5430" y="2859"/>
                  </a:cubicBezTo>
                  <a:cubicBezTo>
                    <a:pt x="5168" y="2859"/>
                    <a:pt x="4930" y="3001"/>
                    <a:pt x="4787" y="3216"/>
                  </a:cubicBezTo>
                  <a:cubicBezTo>
                    <a:pt x="4740" y="3192"/>
                    <a:pt x="4716" y="3168"/>
                    <a:pt x="4668" y="3168"/>
                  </a:cubicBezTo>
                  <a:lnTo>
                    <a:pt x="4668" y="2763"/>
                  </a:lnTo>
                  <a:cubicBezTo>
                    <a:pt x="5097" y="2668"/>
                    <a:pt x="5430" y="2263"/>
                    <a:pt x="5430" y="1763"/>
                  </a:cubicBezTo>
                  <a:lnTo>
                    <a:pt x="5430" y="1049"/>
                  </a:lnTo>
                  <a:cubicBezTo>
                    <a:pt x="5430" y="477"/>
                    <a:pt x="4978" y="1"/>
                    <a:pt x="4406" y="1"/>
                  </a:cubicBezTo>
                  <a:cubicBezTo>
                    <a:pt x="3835" y="1"/>
                    <a:pt x="3359" y="477"/>
                    <a:pt x="3359" y="1049"/>
                  </a:cubicBezTo>
                  <a:lnTo>
                    <a:pt x="3359" y="1763"/>
                  </a:lnTo>
                  <a:cubicBezTo>
                    <a:pt x="3359" y="2263"/>
                    <a:pt x="3692" y="2668"/>
                    <a:pt x="4144" y="2763"/>
                  </a:cubicBezTo>
                  <a:lnTo>
                    <a:pt x="4144" y="3168"/>
                  </a:lnTo>
                  <a:cubicBezTo>
                    <a:pt x="4097" y="3168"/>
                    <a:pt x="4073" y="3192"/>
                    <a:pt x="4025" y="3216"/>
                  </a:cubicBezTo>
                  <a:cubicBezTo>
                    <a:pt x="3882" y="3001"/>
                    <a:pt x="3644" y="2859"/>
                    <a:pt x="3359" y="2859"/>
                  </a:cubicBezTo>
                  <a:cubicBezTo>
                    <a:pt x="3097" y="2859"/>
                    <a:pt x="2858" y="3001"/>
                    <a:pt x="2716" y="3216"/>
                  </a:cubicBezTo>
                  <a:cubicBezTo>
                    <a:pt x="2668" y="3192"/>
                    <a:pt x="2644" y="3168"/>
                    <a:pt x="2596" y="3168"/>
                  </a:cubicBezTo>
                  <a:lnTo>
                    <a:pt x="2596" y="2763"/>
                  </a:lnTo>
                  <a:cubicBezTo>
                    <a:pt x="2882" y="2644"/>
                    <a:pt x="3120" y="2358"/>
                    <a:pt x="3120" y="2025"/>
                  </a:cubicBezTo>
                  <a:lnTo>
                    <a:pt x="3120" y="1549"/>
                  </a:lnTo>
                  <a:cubicBezTo>
                    <a:pt x="3073" y="406"/>
                    <a:pt x="2382" y="72"/>
                    <a:pt x="2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6" name="Google Shape;1546;p70"/>
          <p:cNvGrpSpPr/>
          <p:nvPr/>
        </p:nvGrpSpPr>
        <p:grpSpPr>
          <a:xfrm>
            <a:off x="7814025" y="4131575"/>
            <a:ext cx="467875" cy="467850"/>
            <a:chOff x="5425700" y="2807450"/>
            <a:chExt cx="467875" cy="467850"/>
          </a:xfrm>
        </p:grpSpPr>
        <p:sp>
          <p:nvSpPr>
            <p:cNvPr id="1547" name="Google Shape;1547;p70"/>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70"/>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70"/>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70"/>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70"/>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70"/>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70"/>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70"/>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58"/>
        <p:cNvGrpSpPr/>
        <p:nvPr/>
      </p:nvGrpSpPr>
      <p:grpSpPr>
        <a:xfrm>
          <a:off x="0" y="0"/>
          <a:ext cx="0" cy="0"/>
          <a:chOff x="0" y="0"/>
          <a:chExt cx="0" cy="0"/>
        </a:xfrm>
      </p:grpSpPr>
      <p:sp>
        <p:nvSpPr>
          <p:cNvPr id="1559" name="Google Shape;1559;p71"/>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an infographics</a:t>
            </a:r>
            <a:endParaRPr/>
          </a:p>
        </p:txBody>
      </p:sp>
      <p:sp>
        <p:nvSpPr>
          <p:cNvPr id="1560" name="Google Shape;1560;p71"/>
          <p:cNvSpPr txBox="1">
            <a:spLocks noGrp="1"/>
          </p:cNvSpPr>
          <p:nvPr>
            <p:ph type="title" idx="4294967295"/>
          </p:nvPr>
        </p:nvSpPr>
        <p:spPr>
          <a:xfrm>
            <a:off x="6098631" y="3411775"/>
            <a:ext cx="18114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a:t>Saturn</a:t>
            </a:r>
            <a:endParaRPr sz="2300"/>
          </a:p>
        </p:txBody>
      </p:sp>
      <p:sp>
        <p:nvSpPr>
          <p:cNvPr id="1561" name="Google Shape;1561;p71"/>
          <p:cNvSpPr txBox="1">
            <a:spLocks noGrp="1"/>
          </p:cNvSpPr>
          <p:nvPr>
            <p:ph type="subTitle" idx="4294967295"/>
          </p:nvPr>
        </p:nvSpPr>
        <p:spPr>
          <a:xfrm>
            <a:off x="6098631" y="3765126"/>
            <a:ext cx="1811400" cy="6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Saturn is a gas giant and has rings</a:t>
            </a:r>
            <a:endParaRPr sz="1400"/>
          </a:p>
        </p:txBody>
      </p:sp>
      <p:sp>
        <p:nvSpPr>
          <p:cNvPr id="1562" name="Google Shape;1562;p71"/>
          <p:cNvSpPr txBox="1">
            <a:spLocks noGrp="1"/>
          </p:cNvSpPr>
          <p:nvPr>
            <p:ph type="title" idx="4294967295"/>
          </p:nvPr>
        </p:nvSpPr>
        <p:spPr>
          <a:xfrm>
            <a:off x="6098624" y="1958375"/>
            <a:ext cx="18114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300"/>
              <a:t>Jupiter</a:t>
            </a:r>
            <a:endParaRPr sz="2300"/>
          </a:p>
        </p:txBody>
      </p:sp>
      <p:sp>
        <p:nvSpPr>
          <p:cNvPr id="1563" name="Google Shape;1563;p71"/>
          <p:cNvSpPr txBox="1">
            <a:spLocks noGrp="1"/>
          </p:cNvSpPr>
          <p:nvPr>
            <p:ph type="subTitle" idx="4294967295"/>
          </p:nvPr>
        </p:nvSpPr>
        <p:spPr>
          <a:xfrm>
            <a:off x="6098624" y="2311726"/>
            <a:ext cx="1811400" cy="628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a:t>Jupiter was named after a Roman god</a:t>
            </a:r>
            <a:endParaRPr sz="1400"/>
          </a:p>
        </p:txBody>
      </p:sp>
      <p:sp>
        <p:nvSpPr>
          <p:cNvPr id="1564" name="Google Shape;1564;p71"/>
          <p:cNvSpPr txBox="1">
            <a:spLocks noGrp="1"/>
          </p:cNvSpPr>
          <p:nvPr>
            <p:ph type="title" idx="4294967295"/>
          </p:nvPr>
        </p:nvSpPr>
        <p:spPr>
          <a:xfrm>
            <a:off x="1233992" y="3411775"/>
            <a:ext cx="18114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300"/>
              <a:t>Mars</a:t>
            </a:r>
            <a:endParaRPr sz="2300"/>
          </a:p>
        </p:txBody>
      </p:sp>
      <p:sp>
        <p:nvSpPr>
          <p:cNvPr id="1565" name="Google Shape;1565;p71"/>
          <p:cNvSpPr txBox="1">
            <a:spLocks noGrp="1"/>
          </p:cNvSpPr>
          <p:nvPr>
            <p:ph type="subTitle" idx="4294967295"/>
          </p:nvPr>
        </p:nvSpPr>
        <p:spPr>
          <a:xfrm>
            <a:off x="1233992" y="3765126"/>
            <a:ext cx="1811400" cy="62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t>Despite being red, Mars is very cold</a:t>
            </a:r>
            <a:endParaRPr sz="1400"/>
          </a:p>
        </p:txBody>
      </p:sp>
      <p:sp>
        <p:nvSpPr>
          <p:cNvPr id="1566" name="Google Shape;1566;p71"/>
          <p:cNvSpPr txBox="1">
            <a:spLocks noGrp="1"/>
          </p:cNvSpPr>
          <p:nvPr>
            <p:ph type="title" idx="4294967295"/>
          </p:nvPr>
        </p:nvSpPr>
        <p:spPr>
          <a:xfrm>
            <a:off x="1233984" y="1958375"/>
            <a:ext cx="1811400" cy="4572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sz="2300"/>
              <a:t>Earth</a:t>
            </a:r>
            <a:endParaRPr sz="2300"/>
          </a:p>
        </p:txBody>
      </p:sp>
      <p:sp>
        <p:nvSpPr>
          <p:cNvPr id="1567" name="Google Shape;1567;p71"/>
          <p:cNvSpPr txBox="1">
            <a:spLocks noGrp="1"/>
          </p:cNvSpPr>
          <p:nvPr>
            <p:ph type="subTitle" idx="4294967295"/>
          </p:nvPr>
        </p:nvSpPr>
        <p:spPr>
          <a:xfrm>
            <a:off x="1233984" y="2311726"/>
            <a:ext cx="1811400" cy="6282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1400"/>
              <a:t>Earth is the third planet from the Sun</a:t>
            </a:r>
            <a:endParaRPr sz="1400"/>
          </a:p>
        </p:txBody>
      </p:sp>
      <p:grpSp>
        <p:nvGrpSpPr>
          <p:cNvPr id="1568" name="Google Shape;1568;p71"/>
          <p:cNvGrpSpPr/>
          <p:nvPr/>
        </p:nvGrpSpPr>
        <p:grpSpPr>
          <a:xfrm>
            <a:off x="357763" y="2939917"/>
            <a:ext cx="578775" cy="525200"/>
            <a:chOff x="1698875" y="1584550"/>
            <a:chExt cx="578775" cy="525200"/>
          </a:xfrm>
        </p:grpSpPr>
        <p:sp>
          <p:nvSpPr>
            <p:cNvPr id="1569" name="Google Shape;1569;p71"/>
            <p:cNvSpPr/>
            <p:nvPr/>
          </p:nvSpPr>
          <p:spPr>
            <a:xfrm>
              <a:off x="1698875" y="1584550"/>
              <a:ext cx="578775" cy="394825"/>
            </a:xfrm>
            <a:custGeom>
              <a:avLst/>
              <a:gdLst/>
              <a:ahLst/>
              <a:cxnLst/>
              <a:rect l="l" t="t" r="r" b="b"/>
              <a:pathLst>
                <a:path w="23151" h="15793" extrusionOk="0">
                  <a:moveTo>
                    <a:pt x="18824" y="1"/>
                  </a:moveTo>
                  <a:cubicBezTo>
                    <a:pt x="9978" y="1"/>
                    <a:pt x="2000" y="6135"/>
                    <a:pt x="34" y="15126"/>
                  </a:cubicBezTo>
                  <a:cubicBezTo>
                    <a:pt x="1" y="15192"/>
                    <a:pt x="1" y="15293"/>
                    <a:pt x="1" y="15359"/>
                  </a:cubicBezTo>
                  <a:lnTo>
                    <a:pt x="2136" y="15793"/>
                  </a:lnTo>
                  <a:cubicBezTo>
                    <a:pt x="2136" y="15726"/>
                    <a:pt x="2169" y="15659"/>
                    <a:pt x="2169" y="15593"/>
                  </a:cubicBezTo>
                  <a:cubicBezTo>
                    <a:pt x="3170" y="10989"/>
                    <a:pt x="5938" y="7253"/>
                    <a:pt x="9641" y="4885"/>
                  </a:cubicBezTo>
                  <a:cubicBezTo>
                    <a:pt x="12338" y="3169"/>
                    <a:pt x="15522" y="2191"/>
                    <a:pt x="18848" y="2191"/>
                  </a:cubicBezTo>
                  <a:cubicBezTo>
                    <a:pt x="20047" y="2191"/>
                    <a:pt x="21264" y="2318"/>
                    <a:pt x="22484" y="2583"/>
                  </a:cubicBezTo>
                  <a:cubicBezTo>
                    <a:pt x="22550" y="2583"/>
                    <a:pt x="22584" y="2617"/>
                    <a:pt x="22650" y="2650"/>
                  </a:cubicBezTo>
                  <a:lnTo>
                    <a:pt x="23151" y="515"/>
                  </a:lnTo>
                  <a:cubicBezTo>
                    <a:pt x="23084" y="482"/>
                    <a:pt x="23017" y="482"/>
                    <a:pt x="22951" y="449"/>
                  </a:cubicBezTo>
                  <a:cubicBezTo>
                    <a:pt x="21567" y="146"/>
                    <a:pt x="20185" y="1"/>
                    <a:pt x="18824"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71"/>
            <p:cNvSpPr/>
            <p:nvPr/>
          </p:nvSpPr>
          <p:spPr>
            <a:xfrm>
              <a:off x="1840650" y="1729825"/>
              <a:ext cx="404475" cy="278750"/>
            </a:xfrm>
            <a:custGeom>
              <a:avLst/>
              <a:gdLst/>
              <a:ahLst/>
              <a:cxnLst/>
              <a:rect l="l" t="t" r="r" b="b"/>
              <a:pathLst>
                <a:path w="16179" h="11150" extrusionOk="0">
                  <a:moveTo>
                    <a:pt x="13147" y="0"/>
                  </a:moveTo>
                  <a:cubicBezTo>
                    <a:pt x="6969" y="0"/>
                    <a:pt x="1394" y="4271"/>
                    <a:pt x="34" y="10549"/>
                  </a:cubicBezTo>
                  <a:cubicBezTo>
                    <a:pt x="34" y="10616"/>
                    <a:pt x="34" y="10649"/>
                    <a:pt x="1" y="10716"/>
                  </a:cubicBezTo>
                  <a:lnTo>
                    <a:pt x="2135" y="11149"/>
                  </a:lnTo>
                  <a:cubicBezTo>
                    <a:pt x="2169" y="11116"/>
                    <a:pt x="2169" y="11083"/>
                    <a:pt x="2169" y="11016"/>
                  </a:cubicBezTo>
                  <a:cubicBezTo>
                    <a:pt x="2836" y="8014"/>
                    <a:pt x="4671" y="5512"/>
                    <a:pt x="7072" y="3978"/>
                  </a:cubicBezTo>
                  <a:cubicBezTo>
                    <a:pt x="8859" y="2827"/>
                    <a:pt x="10968" y="2180"/>
                    <a:pt x="13150" y="2180"/>
                  </a:cubicBezTo>
                  <a:cubicBezTo>
                    <a:pt x="13943" y="2180"/>
                    <a:pt x="14745" y="2265"/>
                    <a:pt x="15545" y="2443"/>
                  </a:cubicBezTo>
                  <a:cubicBezTo>
                    <a:pt x="15612" y="2443"/>
                    <a:pt x="15645" y="2476"/>
                    <a:pt x="15678" y="2476"/>
                  </a:cubicBezTo>
                  <a:lnTo>
                    <a:pt x="16179" y="342"/>
                  </a:lnTo>
                  <a:cubicBezTo>
                    <a:pt x="16112" y="342"/>
                    <a:pt x="16079" y="308"/>
                    <a:pt x="16012" y="308"/>
                  </a:cubicBezTo>
                  <a:cubicBezTo>
                    <a:pt x="15052" y="100"/>
                    <a:pt x="14092" y="0"/>
                    <a:pt x="13147" y="0"/>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71"/>
            <p:cNvSpPr/>
            <p:nvPr/>
          </p:nvSpPr>
          <p:spPr>
            <a:xfrm>
              <a:off x="1974075" y="1866325"/>
              <a:ext cx="240200" cy="169775"/>
            </a:xfrm>
            <a:custGeom>
              <a:avLst/>
              <a:gdLst/>
              <a:ahLst/>
              <a:cxnLst/>
              <a:rect l="l" t="t" r="r" b="b"/>
              <a:pathLst>
                <a:path w="9608" h="6791" extrusionOk="0">
                  <a:moveTo>
                    <a:pt x="7806" y="1"/>
                  </a:moveTo>
                  <a:cubicBezTo>
                    <a:pt x="4158" y="1"/>
                    <a:pt x="843" y="2527"/>
                    <a:pt x="34" y="6256"/>
                  </a:cubicBezTo>
                  <a:cubicBezTo>
                    <a:pt x="34" y="6290"/>
                    <a:pt x="34" y="6323"/>
                    <a:pt x="1" y="6357"/>
                  </a:cubicBezTo>
                  <a:lnTo>
                    <a:pt x="2169" y="6790"/>
                  </a:lnTo>
                  <a:cubicBezTo>
                    <a:pt x="2169" y="6757"/>
                    <a:pt x="2169" y="6757"/>
                    <a:pt x="2169" y="6723"/>
                  </a:cubicBezTo>
                  <a:cubicBezTo>
                    <a:pt x="2503" y="5189"/>
                    <a:pt x="3437" y="3888"/>
                    <a:pt x="4704" y="3088"/>
                  </a:cubicBezTo>
                  <a:cubicBezTo>
                    <a:pt x="5604" y="2504"/>
                    <a:pt x="6681" y="2186"/>
                    <a:pt x="7794" y="2186"/>
                  </a:cubicBezTo>
                  <a:cubicBezTo>
                    <a:pt x="8207" y="2186"/>
                    <a:pt x="8625" y="2230"/>
                    <a:pt x="9041" y="2320"/>
                  </a:cubicBezTo>
                  <a:lnTo>
                    <a:pt x="9107" y="2320"/>
                  </a:lnTo>
                  <a:lnTo>
                    <a:pt x="9608" y="219"/>
                  </a:lnTo>
                  <a:cubicBezTo>
                    <a:pt x="9574" y="185"/>
                    <a:pt x="9541" y="185"/>
                    <a:pt x="9508" y="185"/>
                  </a:cubicBezTo>
                  <a:cubicBezTo>
                    <a:pt x="8938" y="61"/>
                    <a:pt x="8368" y="1"/>
                    <a:pt x="7806"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71"/>
            <p:cNvSpPr/>
            <p:nvPr/>
          </p:nvSpPr>
          <p:spPr>
            <a:xfrm>
              <a:off x="2118350" y="2020575"/>
              <a:ext cx="101775" cy="89175"/>
            </a:xfrm>
            <a:custGeom>
              <a:avLst/>
              <a:gdLst/>
              <a:ahLst/>
              <a:cxnLst/>
              <a:rect l="l" t="t" r="r" b="b"/>
              <a:pathLst>
                <a:path w="4071" h="3567" extrusionOk="0">
                  <a:moveTo>
                    <a:pt x="2039" y="1"/>
                  </a:moveTo>
                  <a:cubicBezTo>
                    <a:pt x="1707" y="1"/>
                    <a:pt x="1370" y="93"/>
                    <a:pt x="1068" y="287"/>
                  </a:cubicBezTo>
                  <a:cubicBezTo>
                    <a:pt x="234" y="820"/>
                    <a:pt x="1" y="1921"/>
                    <a:pt x="534" y="2755"/>
                  </a:cubicBezTo>
                  <a:cubicBezTo>
                    <a:pt x="879" y="3272"/>
                    <a:pt x="1460" y="3566"/>
                    <a:pt x="2053" y="3566"/>
                  </a:cubicBezTo>
                  <a:cubicBezTo>
                    <a:pt x="2378" y="3566"/>
                    <a:pt x="2707" y="3478"/>
                    <a:pt x="3003" y="3289"/>
                  </a:cubicBezTo>
                  <a:cubicBezTo>
                    <a:pt x="3803" y="2755"/>
                    <a:pt x="4070" y="1654"/>
                    <a:pt x="3536" y="820"/>
                  </a:cubicBezTo>
                  <a:cubicBezTo>
                    <a:pt x="3196" y="288"/>
                    <a:pt x="2625" y="1"/>
                    <a:pt x="2039"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3" name="Google Shape;1573;p71"/>
          <p:cNvGrpSpPr/>
          <p:nvPr/>
        </p:nvGrpSpPr>
        <p:grpSpPr>
          <a:xfrm flipH="1">
            <a:off x="7956126" y="1180175"/>
            <a:ext cx="467875" cy="467850"/>
            <a:chOff x="5425700" y="2807450"/>
            <a:chExt cx="467875" cy="467850"/>
          </a:xfrm>
        </p:grpSpPr>
        <p:sp>
          <p:nvSpPr>
            <p:cNvPr id="1574" name="Google Shape;1574;p71"/>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71"/>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71"/>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71"/>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71"/>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71"/>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71"/>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71"/>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2" name="Google Shape;1582;p71"/>
          <p:cNvGrpSpPr/>
          <p:nvPr/>
        </p:nvGrpSpPr>
        <p:grpSpPr>
          <a:xfrm flipH="1">
            <a:off x="8424001" y="4365500"/>
            <a:ext cx="467875" cy="467850"/>
            <a:chOff x="5425700" y="2807450"/>
            <a:chExt cx="467875" cy="467850"/>
          </a:xfrm>
        </p:grpSpPr>
        <p:sp>
          <p:nvSpPr>
            <p:cNvPr id="1583" name="Google Shape;1583;p71"/>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71"/>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71"/>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71"/>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71"/>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71"/>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71"/>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71"/>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1" name="Google Shape;1591;p71"/>
          <p:cNvGrpSpPr/>
          <p:nvPr/>
        </p:nvGrpSpPr>
        <p:grpSpPr>
          <a:xfrm>
            <a:off x="3672907" y="1736875"/>
            <a:ext cx="1779625" cy="3406625"/>
            <a:chOff x="2906425" y="1369750"/>
            <a:chExt cx="1779625" cy="3406625"/>
          </a:xfrm>
        </p:grpSpPr>
        <p:sp>
          <p:nvSpPr>
            <p:cNvPr id="1592" name="Google Shape;1592;p71"/>
            <p:cNvSpPr/>
            <p:nvPr/>
          </p:nvSpPr>
          <p:spPr>
            <a:xfrm>
              <a:off x="2906425" y="1369750"/>
              <a:ext cx="1779625" cy="3406625"/>
            </a:xfrm>
            <a:custGeom>
              <a:avLst/>
              <a:gdLst/>
              <a:ahLst/>
              <a:cxnLst/>
              <a:rect l="l" t="t" r="r" b="b"/>
              <a:pathLst>
                <a:path w="71185" h="136265" extrusionOk="0">
                  <a:moveTo>
                    <a:pt x="6471" y="1"/>
                  </a:moveTo>
                  <a:cubicBezTo>
                    <a:pt x="2902" y="1"/>
                    <a:pt x="0" y="2903"/>
                    <a:pt x="0" y="6472"/>
                  </a:cubicBezTo>
                  <a:lnTo>
                    <a:pt x="0" y="129760"/>
                  </a:lnTo>
                  <a:cubicBezTo>
                    <a:pt x="0" y="133330"/>
                    <a:pt x="2902" y="136265"/>
                    <a:pt x="6471" y="136265"/>
                  </a:cubicBezTo>
                  <a:lnTo>
                    <a:pt x="64713" y="136265"/>
                  </a:lnTo>
                  <a:cubicBezTo>
                    <a:pt x="68282" y="136265"/>
                    <a:pt x="71184" y="133330"/>
                    <a:pt x="71184" y="129760"/>
                  </a:cubicBezTo>
                  <a:lnTo>
                    <a:pt x="71184" y="6472"/>
                  </a:lnTo>
                  <a:cubicBezTo>
                    <a:pt x="71184" y="2903"/>
                    <a:pt x="68282" y="1"/>
                    <a:pt x="64713" y="1"/>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71"/>
            <p:cNvSpPr/>
            <p:nvPr/>
          </p:nvSpPr>
          <p:spPr>
            <a:xfrm>
              <a:off x="3022325" y="1559900"/>
              <a:ext cx="1547800" cy="2984650"/>
            </a:xfrm>
            <a:custGeom>
              <a:avLst/>
              <a:gdLst/>
              <a:ahLst/>
              <a:cxnLst/>
              <a:rect l="l" t="t" r="r" b="b"/>
              <a:pathLst>
                <a:path w="61912" h="119386" extrusionOk="0">
                  <a:moveTo>
                    <a:pt x="1" y="0"/>
                  </a:moveTo>
                  <a:lnTo>
                    <a:pt x="1" y="13510"/>
                  </a:lnTo>
                  <a:lnTo>
                    <a:pt x="1" y="119386"/>
                  </a:lnTo>
                  <a:lnTo>
                    <a:pt x="61912" y="119386"/>
                  </a:lnTo>
                  <a:lnTo>
                    <a:pt x="61912" y="0"/>
                  </a:lnTo>
                  <a:close/>
                </a:path>
              </a:pathLst>
            </a:custGeom>
            <a:solidFill>
              <a:srgbClr val="759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71"/>
            <p:cNvSpPr/>
            <p:nvPr/>
          </p:nvSpPr>
          <p:spPr>
            <a:xfrm>
              <a:off x="3105725" y="2130300"/>
              <a:ext cx="1381000" cy="1381025"/>
            </a:xfrm>
            <a:custGeom>
              <a:avLst/>
              <a:gdLst/>
              <a:ahLst/>
              <a:cxnLst/>
              <a:rect l="l" t="t" r="r" b="b"/>
              <a:pathLst>
                <a:path w="55240" h="55241" extrusionOk="0">
                  <a:moveTo>
                    <a:pt x="0" y="1"/>
                  </a:moveTo>
                  <a:lnTo>
                    <a:pt x="0" y="55240"/>
                  </a:lnTo>
                  <a:lnTo>
                    <a:pt x="55240" y="55240"/>
                  </a:lnTo>
                  <a:lnTo>
                    <a:pt x="55240" y="1"/>
                  </a:ln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71"/>
            <p:cNvSpPr/>
            <p:nvPr/>
          </p:nvSpPr>
          <p:spPr>
            <a:xfrm>
              <a:off x="3084050" y="1690775"/>
              <a:ext cx="381125" cy="337900"/>
            </a:xfrm>
            <a:custGeom>
              <a:avLst/>
              <a:gdLst/>
              <a:ahLst/>
              <a:cxnLst/>
              <a:rect l="l" t="t" r="r" b="b"/>
              <a:pathLst>
                <a:path w="15245" h="13516" extrusionOk="0">
                  <a:moveTo>
                    <a:pt x="7642" y="1"/>
                  </a:moveTo>
                  <a:cubicBezTo>
                    <a:pt x="5616" y="1"/>
                    <a:pt x="3612" y="904"/>
                    <a:pt x="2268" y="2637"/>
                  </a:cubicBezTo>
                  <a:cubicBezTo>
                    <a:pt x="0" y="5573"/>
                    <a:pt x="534" y="9809"/>
                    <a:pt x="3503" y="12111"/>
                  </a:cubicBezTo>
                  <a:cubicBezTo>
                    <a:pt x="4727" y="13057"/>
                    <a:pt x="6184" y="13516"/>
                    <a:pt x="7631" y="13516"/>
                  </a:cubicBezTo>
                  <a:cubicBezTo>
                    <a:pt x="9652" y="13516"/>
                    <a:pt x="11654" y="12621"/>
                    <a:pt x="12976" y="10910"/>
                  </a:cubicBezTo>
                  <a:cubicBezTo>
                    <a:pt x="15244" y="7941"/>
                    <a:pt x="14711" y="3705"/>
                    <a:pt x="11775" y="1403"/>
                  </a:cubicBezTo>
                  <a:cubicBezTo>
                    <a:pt x="10540" y="459"/>
                    <a:pt x="9085" y="1"/>
                    <a:pt x="7642" y="1"/>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71"/>
            <p:cNvSpPr/>
            <p:nvPr/>
          </p:nvSpPr>
          <p:spPr>
            <a:xfrm>
              <a:off x="3540200" y="1875950"/>
              <a:ext cx="472850" cy="25875"/>
            </a:xfrm>
            <a:custGeom>
              <a:avLst/>
              <a:gdLst/>
              <a:ahLst/>
              <a:cxnLst/>
              <a:rect l="l" t="t" r="r" b="b"/>
              <a:pathLst>
                <a:path w="18914" h="1035" extrusionOk="0">
                  <a:moveTo>
                    <a:pt x="0" y="1"/>
                  </a:moveTo>
                  <a:lnTo>
                    <a:pt x="0" y="1035"/>
                  </a:lnTo>
                  <a:lnTo>
                    <a:pt x="18914" y="1035"/>
                  </a:lnTo>
                  <a:lnTo>
                    <a:pt x="18914" y="1"/>
                  </a:ln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71"/>
            <p:cNvSpPr/>
            <p:nvPr/>
          </p:nvSpPr>
          <p:spPr>
            <a:xfrm>
              <a:off x="3540200" y="1781725"/>
              <a:ext cx="605450" cy="51725"/>
            </a:xfrm>
            <a:custGeom>
              <a:avLst/>
              <a:gdLst/>
              <a:ahLst/>
              <a:cxnLst/>
              <a:rect l="l" t="t" r="r" b="b"/>
              <a:pathLst>
                <a:path w="24218" h="2069" extrusionOk="0">
                  <a:moveTo>
                    <a:pt x="0" y="0"/>
                  </a:moveTo>
                  <a:lnTo>
                    <a:pt x="0" y="2068"/>
                  </a:lnTo>
                  <a:lnTo>
                    <a:pt x="24218" y="2068"/>
                  </a:lnTo>
                  <a:lnTo>
                    <a:pt x="24218" y="0"/>
                  </a:ln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71"/>
            <p:cNvSpPr/>
            <p:nvPr/>
          </p:nvSpPr>
          <p:spPr>
            <a:xfrm>
              <a:off x="3540200" y="1943500"/>
              <a:ext cx="472850" cy="25875"/>
            </a:xfrm>
            <a:custGeom>
              <a:avLst/>
              <a:gdLst/>
              <a:ahLst/>
              <a:cxnLst/>
              <a:rect l="l" t="t" r="r" b="b"/>
              <a:pathLst>
                <a:path w="18914" h="1035" extrusionOk="0">
                  <a:moveTo>
                    <a:pt x="0" y="1"/>
                  </a:moveTo>
                  <a:lnTo>
                    <a:pt x="0" y="1035"/>
                  </a:lnTo>
                  <a:lnTo>
                    <a:pt x="18914" y="1035"/>
                  </a:lnTo>
                  <a:lnTo>
                    <a:pt x="18914" y="1"/>
                  </a:ln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71"/>
            <p:cNvSpPr/>
            <p:nvPr/>
          </p:nvSpPr>
          <p:spPr>
            <a:xfrm>
              <a:off x="3119075" y="3587175"/>
              <a:ext cx="142625" cy="115100"/>
            </a:xfrm>
            <a:custGeom>
              <a:avLst/>
              <a:gdLst/>
              <a:ahLst/>
              <a:cxnLst/>
              <a:rect l="l" t="t" r="r" b="b"/>
              <a:pathLst>
                <a:path w="5705" h="4604" extrusionOk="0">
                  <a:moveTo>
                    <a:pt x="1535" y="1"/>
                  </a:moveTo>
                  <a:cubicBezTo>
                    <a:pt x="701" y="1"/>
                    <a:pt x="0" y="701"/>
                    <a:pt x="0" y="1535"/>
                  </a:cubicBezTo>
                  <a:cubicBezTo>
                    <a:pt x="0" y="2002"/>
                    <a:pt x="200" y="2402"/>
                    <a:pt x="500" y="2669"/>
                  </a:cubicBezTo>
                  <a:lnTo>
                    <a:pt x="2835" y="4604"/>
                  </a:lnTo>
                  <a:lnTo>
                    <a:pt x="5204" y="2669"/>
                  </a:lnTo>
                  <a:cubicBezTo>
                    <a:pt x="5504" y="2402"/>
                    <a:pt x="5704" y="2002"/>
                    <a:pt x="5704" y="1535"/>
                  </a:cubicBezTo>
                  <a:cubicBezTo>
                    <a:pt x="5704" y="701"/>
                    <a:pt x="5004" y="1"/>
                    <a:pt x="4136" y="1"/>
                  </a:cubicBezTo>
                  <a:cubicBezTo>
                    <a:pt x="3603" y="1"/>
                    <a:pt x="3136" y="267"/>
                    <a:pt x="2835" y="701"/>
                  </a:cubicBezTo>
                  <a:cubicBezTo>
                    <a:pt x="2569" y="267"/>
                    <a:pt x="2102" y="1"/>
                    <a:pt x="1535" y="1"/>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71"/>
            <p:cNvSpPr/>
            <p:nvPr/>
          </p:nvSpPr>
          <p:spPr>
            <a:xfrm>
              <a:off x="3315050" y="3590500"/>
              <a:ext cx="125925" cy="118450"/>
            </a:xfrm>
            <a:custGeom>
              <a:avLst/>
              <a:gdLst/>
              <a:ahLst/>
              <a:cxnLst/>
              <a:rect l="l" t="t" r="r" b="b"/>
              <a:pathLst>
                <a:path w="5037" h="4738" extrusionOk="0">
                  <a:moveTo>
                    <a:pt x="2368" y="1"/>
                  </a:moveTo>
                  <a:cubicBezTo>
                    <a:pt x="500" y="1"/>
                    <a:pt x="0" y="768"/>
                    <a:pt x="0" y="2103"/>
                  </a:cubicBezTo>
                  <a:cubicBezTo>
                    <a:pt x="0" y="3470"/>
                    <a:pt x="500" y="4237"/>
                    <a:pt x="2368" y="4237"/>
                  </a:cubicBezTo>
                  <a:cubicBezTo>
                    <a:pt x="2769" y="4237"/>
                    <a:pt x="3136" y="4204"/>
                    <a:pt x="3436" y="4137"/>
                  </a:cubicBezTo>
                  <a:lnTo>
                    <a:pt x="5037" y="4738"/>
                  </a:lnTo>
                  <a:lnTo>
                    <a:pt x="4503" y="3337"/>
                  </a:lnTo>
                  <a:cubicBezTo>
                    <a:pt x="4670" y="3003"/>
                    <a:pt x="4737" y="2603"/>
                    <a:pt x="4737" y="2103"/>
                  </a:cubicBezTo>
                  <a:cubicBezTo>
                    <a:pt x="4737" y="768"/>
                    <a:pt x="4236" y="1"/>
                    <a:pt x="2368" y="1"/>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71"/>
            <p:cNvSpPr/>
            <p:nvPr/>
          </p:nvSpPr>
          <p:spPr>
            <a:xfrm>
              <a:off x="3087375" y="3842425"/>
              <a:ext cx="374450" cy="338525"/>
            </a:xfrm>
            <a:custGeom>
              <a:avLst/>
              <a:gdLst/>
              <a:ahLst/>
              <a:cxnLst/>
              <a:rect l="l" t="t" r="r" b="b"/>
              <a:pathLst>
                <a:path w="14978" h="13541" extrusionOk="0">
                  <a:moveTo>
                    <a:pt x="7501" y="1"/>
                  </a:moveTo>
                  <a:cubicBezTo>
                    <a:pt x="4514" y="1"/>
                    <a:pt x="1779" y="2013"/>
                    <a:pt x="968" y="5035"/>
                  </a:cubicBezTo>
                  <a:cubicBezTo>
                    <a:pt x="1" y="8637"/>
                    <a:pt x="2135" y="12340"/>
                    <a:pt x="5738" y="13307"/>
                  </a:cubicBezTo>
                  <a:cubicBezTo>
                    <a:pt x="6330" y="13465"/>
                    <a:pt x="6924" y="13540"/>
                    <a:pt x="7508" y="13540"/>
                  </a:cubicBezTo>
                  <a:cubicBezTo>
                    <a:pt x="10508" y="13540"/>
                    <a:pt x="13234" y="11553"/>
                    <a:pt x="14044" y="8537"/>
                  </a:cubicBezTo>
                  <a:cubicBezTo>
                    <a:pt x="14978" y="4901"/>
                    <a:pt x="12843" y="1199"/>
                    <a:pt x="9240" y="231"/>
                  </a:cubicBezTo>
                  <a:cubicBezTo>
                    <a:pt x="8659" y="75"/>
                    <a:pt x="8076" y="1"/>
                    <a:pt x="7501" y="1"/>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71"/>
            <p:cNvSpPr/>
            <p:nvPr/>
          </p:nvSpPr>
          <p:spPr>
            <a:xfrm>
              <a:off x="3540200" y="4028325"/>
              <a:ext cx="472850" cy="25875"/>
            </a:xfrm>
            <a:custGeom>
              <a:avLst/>
              <a:gdLst/>
              <a:ahLst/>
              <a:cxnLst/>
              <a:rect l="l" t="t" r="r" b="b"/>
              <a:pathLst>
                <a:path w="18914" h="1035" extrusionOk="0">
                  <a:moveTo>
                    <a:pt x="0" y="1"/>
                  </a:moveTo>
                  <a:lnTo>
                    <a:pt x="0" y="1035"/>
                  </a:lnTo>
                  <a:lnTo>
                    <a:pt x="18914" y="1035"/>
                  </a:lnTo>
                  <a:lnTo>
                    <a:pt x="18914" y="1"/>
                  </a:ln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71"/>
            <p:cNvSpPr/>
            <p:nvPr/>
          </p:nvSpPr>
          <p:spPr>
            <a:xfrm>
              <a:off x="3540200" y="3934100"/>
              <a:ext cx="605450" cy="50875"/>
            </a:xfrm>
            <a:custGeom>
              <a:avLst/>
              <a:gdLst/>
              <a:ahLst/>
              <a:cxnLst/>
              <a:rect l="l" t="t" r="r" b="b"/>
              <a:pathLst>
                <a:path w="24218" h="2035" extrusionOk="0">
                  <a:moveTo>
                    <a:pt x="0" y="0"/>
                  </a:moveTo>
                  <a:lnTo>
                    <a:pt x="0" y="2035"/>
                  </a:lnTo>
                  <a:lnTo>
                    <a:pt x="24218" y="2035"/>
                  </a:lnTo>
                  <a:lnTo>
                    <a:pt x="24218" y="0"/>
                  </a:ln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71"/>
            <p:cNvSpPr/>
            <p:nvPr/>
          </p:nvSpPr>
          <p:spPr>
            <a:xfrm>
              <a:off x="3540200" y="4095875"/>
              <a:ext cx="472850" cy="25875"/>
            </a:xfrm>
            <a:custGeom>
              <a:avLst/>
              <a:gdLst/>
              <a:ahLst/>
              <a:cxnLst/>
              <a:rect l="l" t="t" r="r" b="b"/>
              <a:pathLst>
                <a:path w="18914" h="1035" extrusionOk="0">
                  <a:moveTo>
                    <a:pt x="0" y="0"/>
                  </a:moveTo>
                  <a:lnTo>
                    <a:pt x="0" y="1035"/>
                  </a:lnTo>
                  <a:lnTo>
                    <a:pt x="18914" y="1035"/>
                  </a:lnTo>
                  <a:lnTo>
                    <a:pt x="18914" y="0"/>
                  </a:ln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05" name="Google Shape;1605;p71"/>
          <p:cNvCxnSpPr>
            <a:stCxn id="1566" idx="3"/>
          </p:cNvCxnSpPr>
          <p:nvPr/>
        </p:nvCxnSpPr>
        <p:spPr>
          <a:xfrm>
            <a:off x="3045384" y="2186975"/>
            <a:ext cx="948300" cy="717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606" name="Google Shape;1606;p71"/>
          <p:cNvCxnSpPr>
            <a:stCxn id="1564" idx="3"/>
          </p:cNvCxnSpPr>
          <p:nvPr/>
        </p:nvCxnSpPr>
        <p:spPr>
          <a:xfrm rot="10800000" flipH="1">
            <a:off x="3045392" y="3541075"/>
            <a:ext cx="901800" cy="993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607" name="Google Shape;1607;p71"/>
          <p:cNvCxnSpPr/>
          <p:nvPr/>
        </p:nvCxnSpPr>
        <p:spPr>
          <a:xfrm flipH="1">
            <a:off x="5127224" y="2186975"/>
            <a:ext cx="971400" cy="638400"/>
          </a:xfrm>
          <a:prstGeom prst="bentConnector3">
            <a:avLst>
              <a:gd name="adj1" fmla="val 50000"/>
            </a:avLst>
          </a:prstGeom>
          <a:noFill/>
          <a:ln w="9525" cap="flat" cmpd="sng">
            <a:solidFill>
              <a:schemeClr val="dk1"/>
            </a:solidFill>
            <a:prstDash val="solid"/>
            <a:round/>
            <a:headEnd type="none" w="med" len="med"/>
            <a:tailEnd type="none" w="med" len="med"/>
          </a:ln>
        </p:spPr>
      </p:cxnSp>
      <p:cxnSp>
        <p:nvCxnSpPr>
          <p:cNvPr id="1608" name="Google Shape;1608;p71"/>
          <p:cNvCxnSpPr>
            <a:stCxn id="1560" idx="1"/>
          </p:cNvCxnSpPr>
          <p:nvPr/>
        </p:nvCxnSpPr>
        <p:spPr>
          <a:xfrm flipH="1">
            <a:off x="5071431" y="3640375"/>
            <a:ext cx="1027200" cy="811200"/>
          </a:xfrm>
          <a:prstGeom prst="bentConnector3">
            <a:avLst>
              <a:gd name="adj1" fmla="val 50000"/>
            </a:avLst>
          </a:prstGeom>
          <a:noFill/>
          <a:ln w="9525" cap="flat" cmpd="sng">
            <a:solidFill>
              <a:schemeClr val="dk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12"/>
        <p:cNvGrpSpPr/>
        <p:nvPr/>
      </p:nvGrpSpPr>
      <p:grpSpPr>
        <a:xfrm>
          <a:off x="0" y="0"/>
          <a:ext cx="0" cy="0"/>
          <a:chOff x="0" y="0"/>
          <a:chExt cx="0" cy="0"/>
        </a:xfrm>
      </p:grpSpPr>
      <p:pic>
        <p:nvPicPr>
          <p:cNvPr id="1613" name="Google Shape;1613;p72" title="Chart">
            <a:hlinkClick r:id="rId3"/>
          </p:cNvPr>
          <p:cNvPicPr preferRelativeResize="0"/>
          <p:nvPr/>
        </p:nvPicPr>
        <p:blipFill>
          <a:blip r:embed="rId4">
            <a:alphaModFix/>
          </a:blip>
          <a:stretch>
            <a:fillRect/>
          </a:stretch>
        </p:blipFill>
        <p:spPr>
          <a:xfrm>
            <a:off x="3519687" y="1660025"/>
            <a:ext cx="4813651" cy="2321874"/>
          </a:xfrm>
          <a:prstGeom prst="rect">
            <a:avLst/>
          </a:prstGeom>
          <a:noFill/>
          <a:ln>
            <a:noFill/>
          </a:ln>
        </p:spPr>
      </p:pic>
      <p:sp>
        <p:nvSpPr>
          <p:cNvPr id="1614" name="Google Shape;1614;p72"/>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use this graph</a:t>
            </a:r>
            <a:endParaRPr/>
          </a:p>
        </p:txBody>
      </p:sp>
      <p:sp>
        <p:nvSpPr>
          <p:cNvPr id="1615" name="Google Shape;1615;p72"/>
          <p:cNvSpPr txBox="1"/>
          <p:nvPr/>
        </p:nvSpPr>
        <p:spPr>
          <a:xfrm>
            <a:off x="720000" y="4334619"/>
            <a:ext cx="7704000" cy="2574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100">
                <a:solidFill>
                  <a:schemeClr val="dk1"/>
                </a:solidFill>
                <a:latin typeface="Anaheim"/>
                <a:ea typeface="Anaheim"/>
                <a:cs typeface="Anaheim"/>
                <a:sym typeface="Anaheim"/>
              </a:rPr>
              <a:t>Follow the link in the graph to modify its data and then paste the new one here. </a:t>
            </a:r>
            <a:r>
              <a:rPr lang="en" sz="1100" b="1" u="sng">
                <a:solidFill>
                  <a:schemeClr val="dk1"/>
                </a:solidFill>
                <a:latin typeface="Anaheim"/>
                <a:ea typeface="Anaheim"/>
                <a:cs typeface="Anaheim"/>
                <a:sym typeface="Anaheim"/>
                <a:hlinkClick r:id="rId5">
                  <a:extLst>
                    <a:ext uri="{A12FA001-AC4F-418D-AE19-62706E023703}">
                      <ahyp:hlinkClr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val="tx"/>
                    </a:ext>
                  </a:extLst>
                </a:hlinkClick>
              </a:rPr>
              <a:t>For more info, click here</a:t>
            </a:r>
            <a:endParaRPr sz="1100" b="1" u="sng">
              <a:solidFill>
                <a:schemeClr val="dk1"/>
              </a:solidFill>
              <a:latin typeface="Anaheim"/>
              <a:ea typeface="Anaheim"/>
              <a:cs typeface="Anaheim"/>
              <a:sym typeface="Anaheim"/>
            </a:endParaRPr>
          </a:p>
        </p:txBody>
      </p:sp>
      <p:sp>
        <p:nvSpPr>
          <p:cNvPr id="1616" name="Google Shape;1616;p72"/>
          <p:cNvSpPr txBox="1"/>
          <p:nvPr/>
        </p:nvSpPr>
        <p:spPr>
          <a:xfrm flipH="1">
            <a:off x="805076" y="1751341"/>
            <a:ext cx="2289000" cy="384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300" b="1">
                <a:solidFill>
                  <a:schemeClr val="lt1"/>
                </a:solidFill>
                <a:latin typeface="Space Grotesk"/>
                <a:ea typeface="Space Grotesk"/>
                <a:cs typeface="Space Grotesk"/>
                <a:sym typeface="Space Grotesk"/>
              </a:rPr>
              <a:t>Mercury</a:t>
            </a:r>
            <a:endParaRPr sz="2300" b="1">
              <a:solidFill>
                <a:schemeClr val="lt1"/>
              </a:solidFill>
              <a:latin typeface="Space Grotesk"/>
              <a:ea typeface="Space Grotesk"/>
              <a:cs typeface="Space Grotesk"/>
              <a:sym typeface="Space Grotesk"/>
            </a:endParaRPr>
          </a:p>
        </p:txBody>
      </p:sp>
      <p:sp>
        <p:nvSpPr>
          <p:cNvPr id="1617" name="Google Shape;1617;p72"/>
          <p:cNvSpPr txBox="1"/>
          <p:nvPr/>
        </p:nvSpPr>
        <p:spPr>
          <a:xfrm flipH="1">
            <a:off x="805078" y="2031791"/>
            <a:ext cx="2289000" cy="185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Anaheim"/>
                <a:ea typeface="Anaheim"/>
                <a:cs typeface="Anaheim"/>
                <a:sym typeface="Anaheim"/>
              </a:rPr>
              <a:t>Mercury is the closest planet to the Sun and the smallest one in the entire Solar System. This planet’s name has nothing to do with the liquid metal, since Mercury was named after the Roman messenger god</a:t>
            </a:r>
            <a:endParaRPr>
              <a:solidFill>
                <a:schemeClr val="dk1"/>
              </a:solidFill>
              <a:latin typeface="Anaheim"/>
              <a:ea typeface="Anaheim"/>
              <a:cs typeface="Anaheim"/>
              <a:sym typeface="Anaheim"/>
            </a:endParaRPr>
          </a:p>
        </p:txBody>
      </p:sp>
      <p:grpSp>
        <p:nvGrpSpPr>
          <p:cNvPr id="1618" name="Google Shape;1618;p72"/>
          <p:cNvGrpSpPr/>
          <p:nvPr/>
        </p:nvGrpSpPr>
        <p:grpSpPr>
          <a:xfrm rot="5400000">
            <a:off x="8355786" y="955635"/>
            <a:ext cx="578775" cy="525200"/>
            <a:chOff x="1698875" y="1584550"/>
            <a:chExt cx="578775" cy="525200"/>
          </a:xfrm>
        </p:grpSpPr>
        <p:sp>
          <p:nvSpPr>
            <p:cNvPr id="1619" name="Google Shape;1619;p72"/>
            <p:cNvSpPr/>
            <p:nvPr/>
          </p:nvSpPr>
          <p:spPr>
            <a:xfrm>
              <a:off x="1698875" y="1584550"/>
              <a:ext cx="578775" cy="394825"/>
            </a:xfrm>
            <a:custGeom>
              <a:avLst/>
              <a:gdLst/>
              <a:ahLst/>
              <a:cxnLst/>
              <a:rect l="l" t="t" r="r" b="b"/>
              <a:pathLst>
                <a:path w="23151" h="15793" extrusionOk="0">
                  <a:moveTo>
                    <a:pt x="18824" y="1"/>
                  </a:moveTo>
                  <a:cubicBezTo>
                    <a:pt x="9978" y="1"/>
                    <a:pt x="2000" y="6135"/>
                    <a:pt x="34" y="15126"/>
                  </a:cubicBezTo>
                  <a:cubicBezTo>
                    <a:pt x="1" y="15192"/>
                    <a:pt x="1" y="15293"/>
                    <a:pt x="1" y="15359"/>
                  </a:cubicBezTo>
                  <a:lnTo>
                    <a:pt x="2136" y="15793"/>
                  </a:lnTo>
                  <a:cubicBezTo>
                    <a:pt x="2136" y="15726"/>
                    <a:pt x="2169" y="15659"/>
                    <a:pt x="2169" y="15593"/>
                  </a:cubicBezTo>
                  <a:cubicBezTo>
                    <a:pt x="3170" y="10989"/>
                    <a:pt x="5938" y="7253"/>
                    <a:pt x="9641" y="4885"/>
                  </a:cubicBezTo>
                  <a:cubicBezTo>
                    <a:pt x="12338" y="3169"/>
                    <a:pt x="15522" y="2191"/>
                    <a:pt x="18848" y="2191"/>
                  </a:cubicBezTo>
                  <a:cubicBezTo>
                    <a:pt x="20047" y="2191"/>
                    <a:pt x="21264" y="2318"/>
                    <a:pt x="22484" y="2583"/>
                  </a:cubicBezTo>
                  <a:cubicBezTo>
                    <a:pt x="22550" y="2583"/>
                    <a:pt x="22584" y="2617"/>
                    <a:pt x="22650" y="2650"/>
                  </a:cubicBezTo>
                  <a:lnTo>
                    <a:pt x="23151" y="515"/>
                  </a:lnTo>
                  <a:cubicBezTo>
                    <a:pt x="23084" y="482"/>
                    <a:pt x="23017" y="482"/>
                    <a:pt x="22951" y="449"/>
                  </a:cubicBezTo>
                  <a:cubicBezTo>
                    <a:pt x="21567" y="146"/>
                    <a:pt x="20185" y="1"/>
                    <a:pt x="18824"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72"/>
            <p:cNvSpPr/>
            <p:nvPr/>
          </p:nvSpPr>
          <p:spPr>
            <a:xfrm>
              <a:off x="1840650" y="1729825"/>
              <a:ext cx="404475" cy="278750"/>
            </a:xfrm>
            <a:custGeom>
              <a:avLst/>
              <a:gdLst/>
              <a:ahLst/>
              <a:cxnLst/>
              <a:rect l="l" t="t" r="r" b="b"/>
              <a:pathLst>
                <a:path w="16179" h="11150" extrusionOk="0">
                  <a:moveTo>
                    <a:pt x="13147" y="0"/>
                  </a:moveTo>
                  <a:cubicBezTo>
                    <a:pt x="6969" y="0"/>
                    <a:pt x="1394" y="4271"/>
                    <a:pt x="34" y="10549"/>
                  </a:cubicBezTo>
                  <a:cubicBezTo>
                    <a:pt x="34" y="10616"/>
                    <a:pt x="34" y="10649"/>
                    <a:pt x="1" y="10716"/>
                  </a:cubicBezTo>
                  <a:lnTo>
                    <a:pt x="2135" y="11149"/>
                  </a:lnTo>
                  <a:cubicBezTo>
                    <a:pt x="2169" y="11116"/>
                    <a:pt x="2169" y="11083"/>
                    <a:pt x="2169" y="11016"/>
                  </a:cubicBezTo>
                  <a:cubicBezTo>
                    <a:pt x="2836" y="8014"/>
                    <a:pt x="4671" y="5512"/>
                    <a:pt x="7072" y="3978"/>
                  </a:cubicBezTo>
                  <a:cubicBezTo>
                    <a:pt x="8859" y="2827"/>
                    <a:pt x="10968" y="2180"/>
                    <a:pt x="13150" y="2180"/>
                  </a:cubicBezTo>
                  <a:cubicBezTo>
                    <a:pt x="13943" y="2180"/>
                    <a:pt x="14745" y="2265"/>
                    <a:pt x="15545" y="2443"/>
                  </a:cubicBezTo>
                  <a:cubicBezTo>
                    <a:pt x="15612" y="2443"/>
                    <a:pt x="15645" y="2476"/>
                    <a:pt x="15678" y="2476"/>
                  </a:cubicBezTo>
                  <a:lnTo>
                    <a:pt x="16179" y="342"/>
                  </a:lnTo>
                  <a:cubicBezTo>
                    <a:pt x="16112" y="342"/>
                    <a:pt x="16079" y="308"/>
                    <a:pt x="16012" y="308"/>
                  </a:cubicBezTo>
                  <a:cubicBezTo>
                    <a:pt x="15052" y="100"/>
                    <a:pt x="14092" y="0"/>
                    <a:pt x="13147" y="0"/>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72"/>
            <p:cNvSpPr/>
            <p:nvPr/>
          </p:nvSpPr>
          <p:spPr>
            <a:xfrm>
              <a:off x="1974075" y="1866325"/>
              <a:ext cx="240200" cy="169775"/>
            </a:xfrm>
            <a:custGeom>
              <a:avLst/>
              <a:gdLst/>
              <a:ahLst/>
              <a:cxnLst/>
              <a:rect l="l" t="t" r="r" b="b"/>
              <a:pathLst>
                <a:path w="9608" h="6791" extrusionOk="0">
                  <a:moveTo>
                    <a:pt x="7806" y="1"/>
                  </a:moveTo>
                  <a:cubicBezTo>
                    <a:pt x="4158" y="1"/>
                    <a:pt x="843" y="2527"/>
                    <a:pt x="34" y="6256"/>
                  </a:cubicBezTo>
                  <a:cubicBezTo>
                    <a:pt x="34" y="6290"/>
                    <a:pt x="34" y="6323"/>
                    <a:pt x="1" y="6357"/>
                  </a:cubicBezTo>
                  <a:lnTo>
                    <a:pt x="2169" y="6790"/>
                  </a:lnTo>
                  <a:cubicBezTo>
                    <a:pt x="2169" y="6757"/>
                    <a:pt x="2169" y="6757"/>
                    <a:pt x="2169" y="6723"/>
                  </a:cubicBezTo>
                  <a:cubicBezTo>
                    <a:pt x="2503" y="5189"/>
                    <a:pt x="3437" y="3888"/>
                    <a:pt x="4704" y="3088"/>
                  </a:cubicBezTo>
                  <a:cubicBezTo>
                    <a:pt x="5604" y="2504"/>
                    <a:pt x="6681" y="2186"/>
                    <a:pt x="7794" y="2186"/>
                  </a:cubicBezTo>
                  <a:cubicBezTo>
                    <a:pt x="8207" y="2186"/>
                    <a:pt x="8625" y="2230"/>
                    <a:pt x="9041" y="2320"/>
                  </a:cubicBezTo>
                  <a:lnTo>
                    <a:pt x="9107" y="2320"/>
                  </a:lnTo>
                  <a:lnTo>
                    <a:pt x="9608" y="219"/>
                  </a:lnTo>
                  <a:cubicBezTo>
                    <a:pt x="9574" y="185"/>
                    <a:pt x="9541" y="185"/>
                    <a:pt x="9508" y="185"/>
                  </a:cubicBezTo>
                  <a:cubicBezTo>
                    <a:pt x="8938" y="61"/>
                    <a:pt x="8368" y="1"/>
                    <a:pt x="7806"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72"/>
            <p:cNvSpPr/>
            <p:nvPr/>
          </p:nvSpPr>
          <p:spPr>
            <a:xfrm>
              <a:off x="2118350" y="2020575"/>
              <a:ext cx="101775" cy="89175"/>
            </a:xfrm>
            <a:custGeom>
              <a:avLst/>
              <a:gdLst/>
              <a:ahLst/>
              <a:cxnLst/>
              <a:rect l="l" t="t" r="r" b="b"/>
              <a:pathLst>
                <a:path w="4071" h="3567" extrusionOk="0">
                  <a:moveTo>
                    <a:pt x="2039" y="1"/>
                  </a:moveTo>
                  <a:cubicBezTo>
                    <a:pt x="1707" y="1"/>
                    <a:pt x="1370" y="93"/>
                    <a:pt x="1068" y="287"/>
                  </a:cubicBezTo>
                  <a:cubicBezTo>
                    <a:pt x="234" y="820"/>
                    <a:pt x="1" y="1921"/>
                    <a:pt x="534" y="2755"/>
                  </a:cubicBezTo>
                  <a:cubicBezTo>
                    <a:pt x="879" y="3272"/>
                    <a:pt x="1460" y="3566"/>
                    <a:pt x="2053" y="3566"/>
                  </a:cubicBezTo>
                  <a:cubicBezTo>
                    <a:pt x="2378" y="3566"/>
                    <a:pt x="2707" y="3478"/>
                    <a:pt x="3003" y="3289"/>
                  </a:cubicBezTo>
                  <a:cubicBezTo>
                    <a:pt x="3803" y="2755"/>
                    <a:pt x="4070" y="1654"/>
                    <a:pt x="3536" y="820"/>
                  </a:cubicBezTo>
                  <a:cubicBezTo>
                    <a:pt x="3196" y="288"/>
                    <a:pt x="2625" y="1"/>
                    <a:pt x="2039"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26"/>
        <p:cNvGrpSpPr/>
        <p:nvPr/>
      </p:nvGrpSpPr>
      <p:grpSpPr>
        <a:xfrm>
          <a:off x="0" y="0"/>
          <a:ext cx="0" cy="0"/>
          <a:chOff x="0" y="0"/>
          <a:chExt cx="0" cy="0"/>
        </a:xfrm>
      </p:grpSpPr>
      <p:sp>
        <p:nvSpPr>
          <p:cNvPr id="1627" name="Google Shape;1627;p73"/>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Points to consider</a:t>
            </a:r>
            <a:endParaRPr/>
          </a:p>
        </p:txBody>
      </p:sp>
      <p:sp>
        <p:nvSpPr>
          <p:cNvPr id="1628" name="Google Shape;1628;p73"/>
          <p:cNvSpPr txBox="1">
            <a:spLocks noGrp="1"/>
          </p:cNvSpPr>
          <p:nvPr>
            <p:ph type="subTitle" idx="1"/>
          </p:nvPr>
        </p:nvSpPr>
        <p:spPr>
          <a:xfrm>
            <a:off x="720000" y="1480025"/>
            <a:ext cx="3719700" cy="2973000"/>
          </a:xfrm>
          <a:prstGeom prst="rect">
            <a:avLst/>
          </a:prstGeom>
        </p:spPr>
        <p:txBody>
          <a:bodyPr spcFirstLastPara="1" wrap="square" lIns="91425" tIns="91425" rIns="91425" bIns="91425" anchor="t" anchorCtr="0">
            <a:noAutofit/>
          </a:bodyPr>
          <a:lstStyle/>
          <a:p>
            <a:pPr marL="457200" lvl="0" indent="-317500" algn="l" rtl="0">
              <a:spcBef>
                <a:spcPts val="1000"/>
              </a:spcBef>
              <a:spcAft>
                <a:spcPts val="0"/>
              </a:spcAft>
              <a:buSzPts val="1400"/>
              <a:buChar char="●"/>
            </a:pPr>
            <a:r>
              <a:rPr lang="en"/>
              <a:t>Here you can write about the points to consider about the topic</a:t>
            </a:r>
            <a:endParaRPr/>
          </a:p>
          <a:p>
            <a:pPr marL="457200" lvl="0" indent="-317500" algn="l" rtl="0">
              <a:spcBef>
                <a:spcPts val="1000"/>
              </a:spcBef>
              <a:spcAft>
                <a:spcPts val="0"/>
              </a:spcAft>
              <a:buSzPts val="1400"/>
              <a:buChar char="●"/>
            </a:pPr>
            <a:r>
              <a:rPr lang="en"/>
              <a:t>Here you can write about the points to consider about the topic</a:t>
            </a:r>
            <a:endParaRPr/>
          </a:p>
          <a:p>
            <a:pPr marL="457200" lvl="0" indent="-317500" algn="l" rtl="0">
              <a:spcBef>
                <a:spcPts val="1000"/>
              </a:spcBef>
              <a:spcAft>
                <a:spcPts val="0"/>
              </a:spcAft>
              <a:buSzPts val="1400"/>
              <a:buChar char="●"/>
            </a:pPr>
            <a:r>
              <a:rPr lang="en"/>
              <a:t>Here you can write about the points to consider about the topic</a:t>
            </a:r>
            <a:endParaRPr/>
          </a:p>
          <a:p>
            <a:pPr marL="457200" lvl="0" indent="-317500" algn="l" rtl="0">
              <a:spcBef>
                <a:spcPts val="1000"/>
              </a:spcBef>
              <a:spcAft>
                <a:spcPts val="0"/>
              </a:spcAft>
              <a:buSzPts val="1400"/>
              <a:buChar char="●"/>
            </a:pPr>
            <a:r>
              <a:rPr lang="en"/>
              <a:t>Here you can write about the points to consider about the topic</a:t>
            </a:r>
            <a:endParaRPr/>
          </a:p>
          <a:p>
            <a:pPr marL="457200" lvl="0" indent="-317500" algn="l" rtl="0">
              <a:spcBef>
                <a:spcPts val="1000"/>
              </a:spcBef>
              <a:spcAft>
                <a:spcPts val="0"/>
              </a:spcAft>
              <a:buSzPts val="1400"/>
              <a:buChar char="●"/>
            </a:pPr>
            <a:r>
              <a:rPr lang="en"/>
              <a:t>Here you can write about the points to consider about the topic</a:t>
            </a:r>
            <a:endParaRPr/>
          </a:p>
        </p:txBody>
      </p:sp>
      <p:sp>
        <p:nvSpPr>
          <p:cNvPr id="1629" name="Google Shape;1629;p73"/>
          <p:cNvSpPr txBox="1">
            <a:spLocks noGrp="1"/>
          </p:cNvSpPr>
          <p:nvPr>
            <p:ph type="subTitle" idx="2"/>
          </p:nvPr>
        </p:nvSpPr>
        <p:spPr>
          <a:xfrm>
            <a:off x="4666125" y="1480025"/>
            <a:ext cx="3764700" cy="2973000"/>
          </a:xfrm>
          <a:prstGeom prst="rect">
            <a:avLst/>
          </a:prstGeom>
        </p:spPr>
        <p:txBody>
          <a:bodyPr spcFirstLastPara="1" wrap="square" lIns="91425" tIns="91425" rIns="91425" bIns="91425" anchor="t" anchorCtr="0">
            <a:noAutofit/>
          </a:bodyPr>
          <a:lstStyle/>
          <a:p>
            <a:pPr marL="457200" lvl="0" indent="-317500" algn="l" rtl="0">
              <a:spcBef>
                <a:spcPts val="1000"/>
              </a:spcBef>
              <a:spcAft>
                <a:spcPts val="0"/>
              </a:spcAft>
              <a:buSzPts val="1400"/>
              <a:buChar char="●"/>
            </a:pPr>
            <a:r>
              <a:rPr lang="en"/>
              <a:t>Here you can write about the points to consider about the topic</a:t>
            </a:r>
            <a:endParaRPr/>
          </a:p>
          <a:p>
            <a:pPr marL="457200" lvl="0" indent="-317500" algn="l" rtl="0">
              <a:spcBef>
                <a:spcPts val="1000"/>
              </a:spcBef>
              <a:spcAft>
                <a:spcPts val="0"/>
              </a:spcAft>
              <a:buSzPts val="1400"/>
              <a:buChar char="●"/>
            </a:pPr>
            <a:r>
              <a:rPr lang="en"/>
              <a:t>Here you can write about the points to consider about the topic</a:t>
            </a:r>
            <a:endParaRPr/>
          </a:p>
          <a:p>
            <a:pPr marL="457200" lvl="0" indent="-317500" algn="l" rtl="0">
              <a:spcBef>
                <a:spcPts val="1000"/>
              </a:spcBef>
              <a:spcAft>
                <a:spcPts val="0"/>
              </a:spcAft>
              <a:buSzPts val="1400"/>
              <a:buChar char="●"/>
            </a:pPr>
            <a:r>
              <a:rPr lang="en"/>
              <a:t>Here you can write about the points to consider about the topic</a:t>
            </a:r>
            <a:endParaRPr/>
          </a:p>
          <a:p>
            <a:pPr marL="457200" lvl="0" indent="-317500" algn="l" rtl="0">
              <a:spcBef>
                <a:spcPts val="1000"/>
              </a:spcBef>
              <a:spcAft>
                <a:spcPts val="0"/>
              </a:spcAft>
              <a:buSzPts val="1400"/>
              <a:buChar char="●"/>
            </a:pPr>
            <a:r>
              <a:rPr lang="en"/>
              <a:t>Here you can write about the points to consider about the topic</a:t>
            </a:r>
            <a:endParaRPr/>
          </a:p>
          <a:p>
            <a:pPr marL="457200" lvl="0" indent="-317500" algn="l" rtl="0">
              <a:spcBef>
                <a:spcPts val="1000"/>
              </a:spcBef>
              <a:spcAft>
                <a:spcPts val="0"/>
              </a:spcAft>
              <a:buSzPts val="1400"/>
              <a:buChar char="●"/>
            </a:pPr>
            <a:r>
              <a:rPr lang="en"/>
              <a:t>Here you can write about the points to consider about the topic</a:t>
            </a:r>
            <a:endParaRPr/>
          </a:p>
        </p:txBody>
      </p:sp>
      <p:grpSp>
        <p:nvGrpSpPr>
          <p:cNvPr id="1630" name="Google Shape;1630;p73"/>
          <p:cNvGrpSpPr/>
          <p:nvPr/>
        </p:nvGrpSpPr>
        <p:grpSpPr>
          <a:xfrm>
            <a:off x="8388425" y="1101400"/>
            <a:ext cx="467875" cy="467850"/>
            <a:chOff x="5425700" y="2807450"/>
            <a:chExt cx="467875" cy="467850"/>
          </a:xfrm>
        </p:grpSpPr>
        <p:sp>
          <p:nvSpPr>
            <p:cNvPr id="1631" name="Google Shape;1631;p73"/>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73"/>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73"/>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73"/>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73"/>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73"/>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73"/>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73"/>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642"/>
        <p:cNvGrpSpPr/>
        <p:nvPr/>
      </p:nvGrpSpPr>
      <p:grpSpPr>
        <a:xfrm>
          <a:off x="0" y="0"/>
          <a:ext cx="0" cy="0"/>
          <a:chOff x="0" y="0"/>
          <a:chExt cx="0" cy="0"/>
        </a:xfrm>
      </p:grpSpPr>
      <p:sp>
        <p:nvSpPr>
          <p:cNvPr id="1643" name="Google Shape;1643;p74"/>
          <p:cNvSpPr/>
          <p:nvPr/>
        </p:nvSpPr>
        <p:spPr>
          <a:xfrm rot="-900069">
            <a:off x="5080770" y="1224395"/>
            <a:ext cx="4346401" cy="4042679"/>
          </a:xfrm>
          <a:custGeom>
            <a:avLst/>
            <a:gdLst/>
            <a:ahLst/>
            <a:cxnLst/>
            <a:rect l="l" t="t" r="r" b="b"/>
            <a:pathLst>
              <a:path w="131928" h="122709" extrusionOk="0">
                <a:moveTo>
                  <a:pt x="110272" y="1"/>
                </a:moveTo>
                <a:cubicBezTo>
                  <a:pt x="107794" y="1"/>
                  <a:pt x="105307" y="285"/>
                  <a:pt x="102940" y="806"/>
                </a:cubicBezTo>
                <a:cubicBezTo>
                  <a:pt x="94034" y="2774"/>
                  <a:pt x="85728" y="7411"/>
                  <a:pt x="79390" y="13982"/>
                </a:cubicBezTo>
                <a:cubicBezTo>
                  <a:pt x="71584" y="22049"/>
                  <a:pt x="64634" y="33954"/>
                  <a:pt x="53622" y="33954"/>
                </a:cubicBezTo>
                <a:cubicBezTo>
                  <a:pt x="53341" y="33954"/>
                  <a:pt x="53058" y="33946"/>
                  <a:pt x="52771" y="33930"/>
                </a:cubicBezTo>
                <a:cubicBezTo>
                  <a:pt x="48635" y="33697"/>
                  <a:pt x="44832" y="31662"/>
                  <a:pt x="40763" y="30861"/>
                </a:cubicBezTo>
                <a:cubicBezTo>
                  <a:pt x="39507" y="30623"/>
                  <a:pt x="38244" y="30510"/>
                  <a:pt x="36985" y="30510"/>
                </a:cubicBezTo>
                <a:cubicBezTo>
                  <a:pt x="29777" y="30510"/>
                  <a:pt x="22672" y="34224"/>
                  <a:pt x="17646" y="39534"/>
                </a:cubicBezTo>
                <a:cubicBezTo>
                  <a:pt x="11742" y="45772"/>
                  <a:pt x="8306" y="53944"/>
                  <a:pt x="5704" y="62117"/>
                </a:cubicBezTo>
                <a:cubicBezTo>
                  <a:pt x="2268" y="72791"/>
                  <a:pt x="0" y="84133"/>
                  <a:pt x="1801" y="95174"/>
                </a:cubicBezTo>
                <a:cubicBezTo>
                  <a:pt x="3569" y="106248"/>
                  <a:pt x="9173" y="119324"/>
                  <a:pt x="20115" y="121793"/>
                </a:cubicBezTo>
                <a:cubicBezTo>
                  <a:pt x="22930" y="122423"/>
                  <a:pt x="25939" y="122708"/>
                  <a:pt x="29054" y="122708"/>
                </a:cubicBezTo>
                <a:cubicBezTo>
                  <a:pt x="46239" y="122708"/>
                  <a:pt x="66644" y="114017"/>
                  <a:pt x="75454" y="106449"/>
                </a:cubicBezTo>
                <a:cubicBezTo>
                  <a:pt x="100138" y="85133"/>
                  <a:pt x="124556" y="59982"/>
                  <a:pt x="130460" y="27892"/>
                </a:cubicBezTo>
                <a:cubicBezTo>
                  <a:pt x="131728" y="21021"/>
                  <a:pt x="131928" y="13349"/>
                  <a:pt x="127858" y="7645"/>
                </a:cubicBezTo>
                <a:cubicBezTo>
                  <a:pt x="123958" y="2199"/>
                  <a:pt x="117154" y="1"/>
                  <a:pt x="110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74"/>
          <p:cNvSpPr txBox="1">
            <a:spLocks noGrp="1"/>
          </p:cNvSpPr>
          <p:nvPr>
            <p:ph type="title"/>
          </p:nvPr>
        </p:nvSpPr>
        <p:spPr>
          <a:xfrm>
            <a:off x="713225" y="841550"/>
            <a:ext cx="4218900" cy="67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Conclusion</a:t>
            </a:r>
            <a:endParaRPr/>
          </a:p>
        </p:txBody>
      </p:sp>
      <p:sp>
        <p:nvSpPr>
          <p:cNvPr id="1645" name="Google Shape;1645;p74"/>
          <p:cNvSpPr txBox="1">
            <a:spLocks noGrp="1"/>
          </p:cNvSpPr>
          <p:nvPr>
            <p:ph type="body" idx="1"/>
          </p:nvPr>
        </p:nvSpPr>
        <p:spPr>
          <a:xfrm>
            <a:off x="713225" y="1735375"/>
            <a:ext cx="4218900" cy="1935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and the smallest one in the entire Solar System. This planet’s name has nothing to do with the liquid metal, since Mercury was named after the Roman messenger god. Despite being closer to the Sun than Venus, its temperatures aren’t as terribly hot as that planet’s</a:t>
            </a:r>
            <a:endParaRPr/>
          </a:p>
        </p:txBody>
      </p:sp>
      <p:grpSp>
        <p:nvGrpSpPr>
          <p:cNvPr id="1646" name="Google Shape;1646;p74"/>
          <p:cNvGrpSpPr/>
          <p:nvPr/>
        </p:nvGrpSpPr>
        <p:grpSpPr>
          <a:xfrm>
            <a:off x="5614119" y="505500"/>
            <a:ext cx="942008" cy="887961"/>
            <a:chOff x="5656675" y="539500"/>
            <a:chExt cx="668850" cy="630475"/>
          </a:xfrm>
        </p:grpSpPr>
        <p:grpSp>
          <p:nvGrpSpPr>
            <p:cNvPr id="1647" name="Google Shape;1647;p74"/>
            <p:cNvGrpSpPr/>
            <p:nvPr/>
          </p:nvGrpSpPr>
          <p:grpSpPr>
            <a:xfrm>
              <a:off x="5656675" y="539500"/>
              <a:ext cx="668850" cy="630475"/>
              <a:chOff x="5656675" y="539500"/>
              <a:chExt cx="668850" cy="630475"/>
            </a:xfrm>
          </p:grpSpPr>
          <p:sp>
            <p:nvSpPr>
              <p:cNvPr id="1648" name="Google Shape;1648;p74"/>
              <p:cNvSpPr/>
              <p:nvPr/>
            </p:nvSpPr>
            <p:spPr>
              <a:xfrm>
                <a:off x="5656675" y="539500"/>
                <a:ext cx="630475" cy="630475"/>
              </a:xfrm>
              <a:custGeom>
                <a:avLst/>
                <a:gdLst/>
                <a:ahLst/>
                <a:cxnLst/>
                <a:rect l="l" t="t" r="r" b="b"/>
                <a:pathLst>
                  <a:path w="25219" h="25219" extrusionOk="0">
                    <a:moveTo>
                      <a:pt x="12610" y="0"/>
                    </a:moveTo>
                    <a:cubicBezTo>
                      <a:pt x="6572" y="0"/>
                      <a:pt x="1535" y="4236"/>
                      <a:pt x="301" y="9874"/>
                    </a:cubicBezTo>
                    <a:cubicBezTo>
                      <a:pt x="268" y="9907"/>
                      <a:pt x="268" y="9941"/>
                      <a:pt x="268" y="9941"/>
                    </a:cubicBezTo>
                    <a:cubicBezTo>
                      <a:pt x="268" y="10041"/>
                      <a:pt x="234" y="10107"/>
                      <a:pt x="234" y="10207"/>
                    </a:cubicBezTo>
                    <a:cubicBezTo>
                      <a:pt x="201" y="10374"/>
                      <a:pt x="168" y="10574"/>
                      <a:pt x="134" y="10741"/>
                    </a:cubicBezTo>
                    <a:cubicBezTo>
                      <a:pt x="101" y="10841"/>
                      <a:pt x="101" y="10908"/>
                      <a:pt x="101" y="11008"/>
                    </a:cubicBezTo>
                    <a:cubicBezTo>
                      <a:pt x="68" y="11108"/>
                      <a:pt x="68" y="11208"/>
                      <a:pt x="68" y="11275"/>
                    </a:cubicBezTo>
                    <a:cubicBezTo>
                      <a:pt x="34" y="11442"/>
                      <a:pt x="34" y="11575"/>
                      <a:pt x="34" y="11742"/>
                    </a:cubicBezTo>
                    <a:cubicBezTo>
                      <a:pt x="1" y="11909"/>
                      <a:pt x="1" y="12075"/>
                      <a:pt x="1" y="12276"/>
                    </a:cubicBezTo>
                    <a:cubicBezTo>
                      <a:pt x="1" y="12376"/>
                      <a:pt x="1" y="12509"/>
                      <a:pt x="1" y="12609"/>
                    </a:cubicBezTo>
                    <a:cubicBezTo>
                      <a:pt x="1" y="19581"/>
                      <a:pt x="5638" y="25218"/>
                      <a:pt x="12610" y="25218"/>
                    </a:cubicBezTo>
                    <a:lnTo>
                      <a:pt x="13244" y="25218"/>
                    </a:lnTo>
                    <a:cubicBezTo>
                      <a:pt x="13344" y="25218"/>
                      <a:pt x="13477" y="25218"/>
                      <a:pt x="13577" y="25185"/>
                    </a:cubicBezTo>
                    <a:cubicBezTo>
                      <a:pt x="13711" y="25185"/>
                      <a:pt x="13844" y="25185"/>
                      <a:pt x="13944" y="25151"/>
                    </a:cubicBezTo>
                    <a:cubicBezTo>
                      <a:pt x="14044" y="25151"/>
                      <a:pt x="14111" y="25151"/>
                      <a:pt x="14211" y="25118"/>
                    </a:cubicBezTo>
                    <a:cubicBezTo>
                      <a:pt x="14311" y="25118"/>
                      <a:pt x="14411" y="25085"/>
                      <a:pt x="14511" y="25085"/>
                    </a:cubicBezTo>
                    <a:cubicBezTo>
                      <a:pt x="14678" y="25051"/>
                      <a:pt x="14811" y="25051"/>
                      <a:pt x="14945" y="25018"/>
                    </a:cubicBezTo>
                    <a:cubicBezTo>
                      <a:pt x="15212" y="24951"/>
                      <a:pt x="15479" y="24918"/>
                      <a:pt x="15745" y="24851"/>
                    </a:cubicBezTo>
                    <a:cubicBezTo>
                      <a:pt x="15745" y="24851"/>
                      <a:pt x="15745" y="24818"/>
                      <a:pt x="15745" y="24818"/>
                    </a:cubicBezTo>
                    <a:cubicBezTo>
                      <a:pt x="17046" y="24484"/>
                      <a:pt x="18281" y="23951"/>
                      <a:pt x="19381" y="23250"/>
                    </a:cubicBezTo>
                    <a:cubicBezTo>
                      <a:pt x="21750" y="21749"/>
                      <a:pt x="23551" y="19514"/>
                      <a:pt x="24485" y="16812"/>
                    </a:cubicBezTo>
                    <a:cubicBezTo>
                      <a:pt x="24618" y="16479"/>
                      <a:pt x="24719" y="16145"/>
                      <a:pt x="24819" y="15811"/>
                    </a:cubicBezTo>
                    <a:cubicBezTo>
                      <a:pt x="24852" y="15645"/>
                      <a:pt x="24885" y="15478"/>
                      <a:pt x="24919" y="15311"/>
                    </a:cubicBezTo>
                    <a:cubicBezTo>
                      <a:pt x="24952" y="15144"/>
                      <a:pt x="24985" y="15011"/>
                      <a:pt x="25019" y="14877"/>
                    </a:cubicBezTo>
                    <a:cubicBezTo>
                      <a:pt x="25019" y="14877"/>
                      <a:pt x="25019" y="14844"/>
                      <a:pt x="25019" y="14844"/>
                    </a:cubicBezTo>
                    <a:cubicBezTo>
                      <a:pt x="25019" y="14811"/>
                      <a:pt x="25052" y="14744"/>
                      <a:pt x="25052" y="14677"/>
                    </a:cubicBezTo>
                    <a:cubicBezTo>
                      <a:pt x="25085" y="14544"/>
                      <a:pt x="25085" y="14410"/>
                      <a:pt x="25119" y="14244"/>
                    </a:cubicBezTo>
                    <a:cubicBezTo>
                      <a:pt x="25119" y="14244"/>
                      <a:pt x="25119" y="14244"/>
                      <a:pt x="25119" y="14210"/>
                    </a:cubicBezTo>
                    <a:cubicBezTo>
                      <a:pt x="25119" y="14043"/>
                      <a:pt x="25152" y="13877"/>
                      <a:pt x="25186" y="13710"/>
                    </a:cubicBezTo>
                    <a:cubicBezTo>
                      <a:pt x="25186" y="13576"/>
                      <a:pt x="25186" y="13443"/>
                      <a:pt x="25186" y="13343"/>
                    </a:cubicBezTo>
                    <a:cubicBezTo>
                      <a:pt x="25186" y="13310"/>
                      <a:pt x="25186" y="13276"/>
                      <a:pt x="25186" y="13276"/>
                    </a:cubicBezTo>
                    <a:cubicBezTo>
                      <a:pt x="25219" y="13210"/>
                      <a:pt x="25219" y="13109"/>
                      <a:pt x="25219" y="13043"/>
                    </a:cubicBezTo>
                    <a:cubicBezTo>
                      <a:pt x="25219" y="12909"/>
                      <a:pt x="25219" y="12776"/>
                      <a:pt x="25219" y="12609"/>
                    </a:cubicBezTo>
                    <a:cubicBezTo>
                      <a:pt x="25219" y="12509"/>
                      <a:pt x="25219" y="12376"/>
                      <a:pt x="25219" y="12276"/>
                    </a:cubicBezTo>
                    <a:cubicBezTo>
                      <a:pt x="25219" y="12075"/>
                      <a:pt x="25186" y="11909"/>
                      <a:pt x="25186" y="11742"/>
                    </a:cubicBezTo>
                    <a:cubicBezTo>
                      <a:pt x="25186" y="11575"/>
                      <a:pt x="25152" y="11442"/>
                      <a:pt x="25152" y="11275"/>
                    </a:cubicBezTo>
                    <a:cubicBezTo>
                      <a:pt x="25152" y="11208"/>
                      <a:pt x="25119" y="11108"/>
                      <a:pt x="25119" y="11008"/>
                    </a:cubicBezTo>
                    <a:cubicBezTo>
                      <a:pt x="25119" y="10908"/>
                      <a:pt x="25085" y="10841"/>
                      <a:pt x="25085" y="10741"/>
                    </a:cubicBezTo>
                    <a:cubicBezTo>
                      <a:pt x="25052" y="10574"/>
                      <a:pt x="25019" y="10374"/>
                      <a:pt x="24985" y="10207"/>
                    </a:cubicBezTo>
                    <a:cubicBezTo>
                      <a:pt x="24985" y="10107"/>
                      <a:pt x="24952" y="10041"/>
                      <a:pt x="24919" y="9941"/>
                    </a:cubicBezTo>
                    <a:cubicBezTo>
                      <a:pt x="24919" y="9941"/>
                      <a:pt x="24919" y="9907"/>
                      <a:pt x="24919" y="9874"/>
                    </a:cubicBezTo>
                    <a:cubicBezTo>
                      <a:pt x="23651" y="4236"/>
                      <a:pt x="18614" y="0"/>
                      <a:pt x="12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74"/>
              <p:cNvSpPr/>
              <p:nvPr/>
            </p:nvSpPr>
            <p:spPr>
              <a:xfrm>
                <a:off x="5656675" y="786325"/>
                <a:ext cx="668850" cy="383650"/>
              </a:xfrm>
              <a:custGeom>
                <a:avLst/>
                <a:gdLst/>
                <a:ahLst/>
                <a:cxnLst/>
                <a:rect l="l" t="t" r="r" b="b"/>
                <a:pathLst>
                  <a:path w="26754" h="15346" extrusionOk="0">
                    <a:moveTo>
                      <a:pt x="301" y="1"/>
                    </a:moveTo>
                    <a:cubicBezTo>
                      <a:pt x="268" y="34"/>
                      <a:pt x="268" y="68"/>
                      <a:pt x="268" y="68"/>
                    </a:cubicBezTo>
                    <a:cubicBezTo>
                      <a:pt x="268" y="168"/>
                      <a:pt x="234" y="234"/>
                      <a:pt x="234" y="334"/>
                    </a:cubicBezTo>
                    <a:cubicBezTo>
                      <a:pt x="201" y="501"/>
                      <a:pt x="168" y="701"/>
                      <a:pt x="134" y="868"/>
                    </a:cubicBezTo>
                    <a:cubicBezTo>
                      <a:pt x="101" y="968"/>
                      <a:pt x="101" y="1035"/>
                      <a:pt x="101" y="1135"/>
                    </a:cubicBezTo>
                    <a:cubicBezTo>
                      <a:pt x="68" y="1235"/>
                      <a:pt x="68" y="1335"/>
                      <a:pt x="68" y="1402"/>
                    </a:cubicBezTo>
                    <a:cubicBezTo>
                      <a:pt x="34" y="1569"/>
                      <a:pt x="34" y="1702"/>
                      <a:pt x="34" y="1869"/>
                    </a:cubicBezTo>
                    <a:cubicBezTo>
                      <a:pt x="1" y="2036"/>
                      <a:pt x="1" y="2202"/>
                      <a:pt x="1" y="2403"/>
                    </a:cubicBezTo>
                    <a:cubicBezTo>
                      <a:pt x="1" y="2503"/>
                      <a:pt x="1" y="2636"/>
                      <a:pt x="1" y="2736"/>
                    </a:cubicBezTo>
                    <a:cubicBezTo>
                      <a:pt x="1" y="9708"/>
                      <a:pt x="5638" y="15345"/>
                      <a:pt x="12610" y="15345"/>
                    </a:cubicBezTo>
                    <a:lnTo>
                      <a:pt x="13244" y="15345"/>
                    </a:lnTo>
                    <a:cubicBezTo>
                      <a:pt x="13344" y="15345"/>
                      <a:pt x="13477" y="15345"/>
                      <a:pt x="13577" y="15312"/>
                    </a:cubicBezTo>
                    <a:cubicBezTo>
                      <a:pt x="13711" y="15312"/>
                      <a:pt x="13844" y="15312"/>
                      <a:pt x="13944" y="15278"/>
                    </a:cubicBezTo>
                    <a:cubicBezTo>
                      <a:pt x="14044" y="15278"/>
                      <a:pt x="14111" y="15278"/>
                      <a:pt x="14211" y="15245"/>
                    </a:cubicBezTo>
                    <a:cubicBezTo>
                      <a:pt x="14311" y="15245"/>
                      <a:pt x="14411" y="15212"/>
                      <a:pt x="14511" y="15212"/>
                    </a:cubicBezTo>
                    <a:cubicBezTo>
                      <a:pt x="14678" y="15178"/>
                      <a:pt x="14811" y="15178"/>
                      <a:pt x="14945" y="15145"/>
                    </a:cubicBezTo>
                    <a:cubicBezTo>
                      <a:pt x="15212" y="15078"/>
                      <a:pt x="15479" y="15045"/>
                      <a:pt x="15745" y="14978"/>
                    </a:cubicBezTo>
                    <a:cubicBezTo>
                      <a:pt x="15745" y="14978"/>
                      <a:pt x="15745" y="14945"/>
                      <a:pt x="15745" y="14945"/>
                    </a:cubicBezTo>
                    <a:cubicBezTo>
                      <a:pt x="17046" y="14611"/>
                      <a:pt x="18281" y="14078"/>
                      <a:pt x="19381" y="13377"/>
                    </a:cubicBezTo>
                    <a:lnTo>
                      <a:pt x="26753" y="15345"/>
                    </a:lnTo>
                    <a:lnTo>
                      <a:pt x="24485" y="6939"/>
                    </a:lnTo>
                    <a:cubicBezTo>
                      <a:pt x="24618" y="6639"/>
                      <a:pt x="24719" y="6272"/>
                      <a:pt x="24819" y="5938"/>
                    </a:cubicBezTo>
                    <a:cubicBezTo>
                      <a:pt x="24852" y="5772"/>
                      <a:pt x="24885" y="5605"/>
                      <a:pt x="24919" y="5438"/>
                    </a:cubicBezTo>
                    <a:cubicBezTo>
                      <a:pt x="24952" y="5271"/>
                      <a:pt x="24985" y="5138"/>
                      <a:pt x="25019" y="5004"/>
                    </a:cubicBezTo>
                    <a:cubicBezTo>
                      <a:pt x="25019" y="5004"/>
                      <a:pt x="25019" y="4971"/>
                      <a:pt x="25019" y="4971"/>
                    </a:cubicBezTo>
                    <a:cubicBezTo>
                      <a:pt x="25019" y="4938"/>
                      <a:pt x="25052" y="4871"/>
                      <a:pt x="25052" y="4804"/>
                    </a:cubicBezTo>
                    <a:cubicBezTo>
                      <a:pt x="25085" y="4671"/>
                      <a:pt x="25085" y="4537"/>
                      <a:pt x="25119" y="4371"/>
                    </a:cubicBezTo>
                    <a:cubicBezTo>
                      <a:pt x="25119" y="4371"/>
                      <a:pt x="25119" y="4371"/>
                      <a:pt x="25119" y="4337"/>
                    </a:cubicBezTo>
                    <a:cubicBezTo>
                      <a:pt x="25152" y="4170"/>
                      <a:pt x="25152" y="4004"/>
                      <a:pt x="25186" y="3837"/>
                    </a:cubicBezTo>
                    <a:cubicBezTo>
                      <a:pt x="25186" y="3703"/>
                      <a:pt x="25186" y="3570"/>
                      <a:pt x="25186" y="3470"/>
                    </a:cubicBezTo>
                    <a:cubicBezTo>
                      <a:pt x="25186" y="3437"/>
                      <a:pt x="25186" y="3403"/>
                      <a:pt x="25186" y="3403"/>
                    </a:cubicBezTo>
                    <a:cubicBezTo>
                      <a:pt x="25219" y="3337"/>
                      <a:pt x="25219" y="3236"/>
                      <a:pt x="25219" y="3170"/>
                    </a:cubicBezTo>
                    <a:cubicBezTo>
                      <a:pt x="25219" y="3036"/>
                      <a:pt x="25219" y="2903"/>
                      <a:pt x="25219" y="2736"/>
                    </a:cubicBezTo>
                    <a:cubicBezTo>
                      <a:pt x="25219" y="2636"/>
                      <a:pt x="25219" y="2503"/>
                      <a:pt x="25219" y="2403"/>
                    </a:cubicBezTo>
                    <a:cubicBezTo>
                      <a:pt x="25219" y="2202"/>
                      <a:pt x="25186" y="2036"/>
                      <a:pt x="25186" y="1869"/>
                    </a:cubicBezTo>
                    <a:cubicBezTo>
                      <a:pt x="25186" y="1702"/>
                      <a:pt x="25152" y="1569"/>
                      <a:pt x="25152" y="1402"/>
                    </a:cubicBezTo>
                    <a:cubicBezTo>
                      <a:pt x="25152" y="1335"/>
                      <a:pt x="25119" y="1235"/>
                      <a:pt x="25119" y="1135"/>
                    </a:cubicBezTo>
                    <a:cubicBezTo>
                      <a:pt x="25119" y="1035"/>
                      <a:pt x="25085" y="968"/>
                      <a:pt x="25085" y="868"/>
                    </a:cubicBezTo>
                    <a:cubicBezTo>
                      <a:pt x="25052" y="701"/>
                      <a:pt x="25019" y="501"/>
                      <a:pt x="24985" y="334"/>
                    </a:cubicBezTo>
                    <a:cubicBezTo>
                      <a:pt x="24985" y="234"/>
                      <a:pt x="24952" y="168"/>
                      <a:pt x="24919" y="68"/>
                    </a:cubicBezTo>
                    <a:cubicBezTo>
                      <a:pt x="24919" y="68"/>
                      <a:pt x="24919" y="34"/>
                      <a:pt x="24919" y="1"/>
                    </a:cubicBezTo>
                    <a:cubicBezTo>
                      <a:pt x="23651" y="5638"/>
                      <a:pt x="18614" y="9875"/>
                      <a:pt x="12610" y="9875"/>
                    </a:cubicBezTo>
                    <a:cubicBezTo>
                      <a:pt x="6572" y="9875"/>
                      <a:pt x="1535" y="5638"/>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0" name="Google Shape;1650;p74"/>
            <p:cNvGrpSpPr/>
            <p:nvPr/>
          </p:nvGrpSpPr>
          <p:grpSpPr>
            <a:xfrm>
              <a:off x="5781366" y="668326"/>
              <a:ext cx="373802" cy="372773"/>
              <a:chOff x="1852725" y="2150500"/>
              <a:chExt cx="222700" cy="222100"/>
            </a:xfrm>
          </p:grpSpPr>
          <p:sp>
            <p:nvSpPr>
              <p:cNvPr id="1651" name="Google Shape;1651;p74"/>
              <p:cNvSpPr/>
              <p:nvPr/>
            </p:nvSpPr>
            <p:spPr>
              <a:xfrm>
                <a:off x="1852725" y="2150500"/>
                <a:ext cx="222700" cy="222100"/>
              </a:xfrm>
              <a:custGeom>
                <a:avLst/>
                <a:gdLst/>
                <a:ahLst/>
                <a:cxnLst/>
                <a:rect l="l" t="t" r="r" b="b"/>
                <a:pathLst>
                  <a:path w="8908" h="8884" extrusionOk="0">
                    <a:moveTo>
                      <a:pt x="7431" y="1215"/>
                    </a:moveTo>
                    <a:cubicBezTo>
                      <a:pt x="7574" y="1215"/>
                      <a:pt x="7693" y="1334"/>
                      <a:pt x="7693" y="1477"/>
                    </a:cubicBezTo>
                    <a:cubicBezTo>
                      <a:pt x="7693" y="1620"/>
                      <a:pt x="7574" y="1739"/>
                      <a:pt x="7431" y="1739"/>
                    </a:cubicBezTo>
                    <a:cubicBezTo>
                      <a:pt x="7264" y="1739"/>
                      <a:pt x="7169" y="1620"/>
                      <a:pt x="7169" y="1477"/>
                    </a:cubicBezTo>
                    <a:cubicBezTo>
                      <a:pt x="7169" y="1334"/>
                      <a:pt x="7264" y="1215"/>
                      <a:pt x="7431" y="1215"/>
                    </a:cubicBezTo>
                    <a:close/>
                    <a:moveTo>
                      <a:pt x="1501" y="7145"/>
                    </a:moveTo>
                    <a:cubicBezTo>
                      <a:pt x="1644" y="7145"/>
                      <a:pt x="1763" y="7264"/>
                      <a:pt x="1763" y="7407"/>
                    </a:cubicBezTo>
                    <a:cubicBezTo>
                      <a:pt x="1763" y="7550"/>
                      <a:pt x="1644" y="7669"/>
                      <a:pt x="1501" y="7669"/>
                    </a:cubicBezTo>
                    <a:cubicBezTo>
                      <a:pt x="1358" y="7669"/>
                      <a:pt x="1239" y="7550"/>
                      <a:pt x="1239" y="7407"/>
                    </a:cubicBezTo>
                    <a:cubicBezTo>
                      <a:pt x="1239" y="7264"/>
                      <a:pt x="1358" y="7145"/>
                      <a:pt x="1501" y="7145"/>
                    </a:cubicBezTo>
                    <a:close/>
                    <a:moveTo>
                      <a:pt x="4454" y="501"/>
                    </a:moveTo>
                    <a:cubicBezTo>
                      <a:pt x="5264" y="501"/>
                      <a:pt x="6026" y="763"/>
                      <a:pt x="6693" y="1215"/>
                    </a:cubicBezTo>
                    <a:cubicBezTo>
                      <a:pt x="6645" y="1286"/>
                      <a:pt x="6645" y="1382"/>
                      <a:pt x="6645" y="1477"/>
                    </a:cubicBezTo>
                    <a:cubicBezTo>
                      <a:pt x="6645" y="1906"/>
                      <a:pt x="6979" y="2263"/>
                      <a:pt x="7431" y="2263"/>
                    </a:cubicBezTo>
                    <a:cubicBezTo>
                      <a:pt x="7526" y="2263"/>
                      <a:pt x="7622" y="2239"/>
                      <a:pt x="7693" y="2215"/>
                    </a:cubicBezTo>
                    <a:cubicBezTo>
                      <a:pt x="8145" y="2858"/>
                      <a:pt x="8384" y="3644"/>
                      <a:pt x="8384" y="4430"/>
                    </a:cubicBezTo>
                    <a:cubicBezTo>
                      <a:pt x="8384" y="5478"/>
                      <a:pt x="7979" y="6478"/>
                      <a:pt x="7240" y="7216"/>
                    </a:cubicBezTo>
                    <a:cubicBezTo>
                      <a:pt x="6502" y="7954"/>
                      <a:pt x="5502" y="8359"/>
                      <a:pt x="4454" y="8359"/>
                    </a:cubicBezTo>
                    <a:cubicBezTo>
                      <a:pt x="3645" y="8359"/>
                      <a:pt x="2882" y="8121"/>
                      <a:pt x="2239" y="7669"/>
                    </a:cubicBezTo>
                    <a:cubicBezTo>
                      <a:pt x="2263" y="7597"/>
                      <a:pt x="2287" y="7502"/>
                      <a:pt x="2287" y="7407"/>
                    </a:cubicBezTo>
                    <a:cubicBezTo>
                      <a:pt x="2287" y="6978"/>
                      <a:pt x="1930" y="6621"/>
                      <a:pt x="1501" y="6621"/>
                    </a:cubicBezTo>
                    <a:cubicBezTo>
                      <a:pt x="1406" y="6621"/>
                      <a:pt x="1311" y="6645"/>
                      <a:pt x="1215" y="6668"/>
                    </a:cubicBezTo>
                    <a:cubicBezTo>
                      <a:pt x="763" y="6025"/>
                      <a:pt x="525" y="5240"/>
                      <a:pt x="525" y="4430"/>
                    </a:cubicBezTo>
                    <a:cubicBezTo>
                      <a:pt x="525" y="3382"/>
                      <a:pt x="930" y="2406"/>
                      <a:pt x="1692" y="1667"/>
                    </a:cubicBezTo>
                    <a:cubicBezTo>
                      <a:pt x="2430" y="929"/>
                      <a:pt x="3406" y="501"/>
                      <a:pt x="4454" y="501"/>
                    </a:cubicBezTo>
                    <a:close/>
                    <a:moveTo>
                      <a:pt x="4454" y="0"/>
                    </a:moveTo>
                    <a:cubicBezTo>
                      <a:pt x="3263" y="0"/>
                      <a:pt x="2144" y="453"/>
                      <a:pt x="1311" y="1286"/>
                    </a:cubicBezTo>
                    <a:cubicBezTo>
                      <a:pt x="477" y="2144"/>
                      <a:pt x="1" y="3263"/>
                      <a:pt x="1" y="4430"/>
                    </a:cubicBezTo>
                    <a:cubicBezTo>
                      <a:pt x="1" y="5382"/>
                      <a:pt x="287" y="6264"/>
                      <a:pt x="811" y="7002"/>
                    </a:cubicBezTo>
                    <a:cubicBezTo>
                      <a:pt x="763" y="7121"/>
                      <a:pt x="715" y="7264"/>
                      <a:pt x="715" y="7407"/>
                    </a:cubicBezTo>
                    <a:cubicBezTo>
                      <a:pt x="715" y="7835"/>
                      <a:pt x="1073" y="8193"/>
                      <a:pt x="1501" y="8193"/>
                    </a:cubicBezTo>
                    <a:cubicBezTo>
                      <a:pt x="1644" y="8193"/>
                      <a:pt x="1787" y="8145"/>
                      <a:pt x="1882" y="8074"/>
                    </a:cubicBezTo>
                    <a:cubicBezTo>
                      <a:pt x="2644" y="8597"/>
                      <a:pt x="3525" y="8883"/>
                      <a:pt x="4454" y="8883"/>
                    </a:cubicBezTo>
                    <a:cubicBezTo>
                      <a:pt x="5645" y="8883"/>
                      <a:pt x="6764" y="8431"/>
                      <a:pt x="7598" y="7597"/>
                    </a:cubicBezTo>
                    <a:cubicBezTo>
                      <a:pt x="8455" y="6740"/>
                      <a:pt x="8908" y="5621"/>
                      <a:pt x="8908" y="4430"/>
                    </a:cubicBezTo>
                    <a:cubicBezTo>
                      <a:pt x="8908" y="3501"/>
                      <a:pt x="8622" y="2620"/>
                      <a:pt x="8098" y="1882"/>
                    </a:cubicBezTo>
                    <a:cubicBezTo>
                      <a:pt x="8169" y="1763"/>
                      <a:pt x="8193" y="1620"/>
                      <a:pt x="8193" y="1477"/>
                    </a:cubicBezTo>
                    <a:cubicBezTo>
                      <a:pt x="8193" y="1048"/>
                      <a:pt x="7860" y="691"/>
                      <a:pt x="7431" y="691"/>
                    </a:cubicBezTo>
                    <a:cubicBezTo>
                      <a:pt x="7264" y="691"/>
                      <a:pt x="7145" y="739"/>
                      <a:pt x="7026" y="810"/>
                    </a:cubicBezTo>
                    <a:cubicBezTo>
                      <a:pt x="6288" y="286"/>
                      <a:pt x="5383" y="0"/>
                      <a:pt x="44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74"/>
              <p:cNvSpPr/>
              <p:nvPr/>
            </p:nvSpPr>
            <p:spPr>
              <a:xfrm>
                <a:off x="1892025" y="2189800"/>
                <a:ext cx="144100" cy="143500"/>
              </a:xfrm>
              <a:custGeom>
                <a:avLst/>
                <a:gdLst/>
                <a:ahLst/>
                <a:cxnLst/>
                <a:rect l="l" t="t" r="r" b="b"/>
                <a:pathLst>
                  <a:path w="5764" h="5740" extrusionOk="0">
                    <a:moveTo>
                      <a:pt x="2620" y="524"/>
                    </a:moveTo>
                    <a:lnTo>
                      <a:pt x="2620" y="762"/>
                    </a:lnTo>
                    <a:cubicBezTo>
                      <a:pt x="2620" y="1215"/>
                      <a:pt x="2977" y="1548"/>
                      <a:pt x="3406" y="1548"/>
                    </a:cubicBezTo>
                    <a:cubicBezTo>
                      <a:pt x="3549" y="1548"/>
                      <a:pt x="3668" y="1667"/>
                      <a:pt x="3668" y="1810"/>
                    </a:cubicBezTo>
                    <a:cubicBezTo>
                      <a:pt x="3668" y="1977"/>
                      <a:pt x="3549" y="2072"/>
                      <a:pt x="3406" y="2072"/>
                    </a:cubicBezTo>
                    <a:lnTo>
                      <a:pt x="2358" y="2072"/>
                    </a:lnTo>
                    <a:cubicBezTo>
                      <a:pt x="1930" y="2072"/>
                      <a:pt x="1572" y="2429"/>
                      <a:pt x="1572" y="2858"/>
                    </a:cubicBezTo>
                    <a:cubicBezTo>
                      <a:pt x="1572" y="3025"/>
                      <a:pt x="1453" y="3120"/>
                      <a:pt x="1310" y="3120"/>
                    </a:cubicBezTo>
                    <a:lnTo>
                      <a:pt x="548" y="3120"/>
                    </a:lnTo>
                    <a:cubicBezTo>
                      <a:pt x="525" y="3048"/>
                      <a:pt x="525" y="2953"/>
                      <a:pt x="525" y="2858"/>
                    </a:cubicBezTo>
                    <a:cubicBezTo>
                      <a:pt x="525" y="1667"/>
                      <a:pt x="1453" y="667"/>
                      <a:pt x="2620" y="524"/>
                    </a:cubicBezTo>
                    <a:close/>
                    <a:moveTo>
                      <a:pt x="3144" y="524"/>
                    </a:moveTo>
                    <a:cubicBezTo>
                      <a:pt x="4335" y="667"/>
                      <a:pt x="5240" y="1667"/>
                      <a:pt x="5240" y="2858"/>
                    </a:cubicBezTo>
                    <a:cubicBezTo>
                      <a:pt x="5240" y="2953"/>
                      <a:pt x="5240" y="3048"/>
                      <a:pt x="5240" y="3120"/>
                    </a:cubicBezTo>
                    <a:lnTo>
                      <a:pt x="3930" y="3120"/>
                    </a:lnTo>
                    <a:cubicBezTo>
                      <a:pt x="3501" y="3120"/>
                      <a:pt x="3144" y="3477"/>
                      <a:pt x="3144" y="3906"/>
                    </a:cubicBezTo>
                    <a:cubicBezTo>
                      <a:pt x="3144" y="4049"/>
                      <a:pt x="3025" y="4168"/>
                      <a:pt x="2882" y="4168"/>
                    </a:cubicBezTo>
                    <a:lnTo>
                      <a:pt x="2358" y="4168"/>
                    </a:lnTo>
                    <a:cubicBezTo>
                      <a:pt x="1977" y="4168"/>
                      <a:pt x="1644" y="4453"/>
                      <a:pt x="1596" y="4835"/>
                    </a:cubicBezTo>
                    <a:cubicBezTo>
                      <a:pt x="1168" y="4549"/>
                      <a:pt x="834" y="4144"/>
                      <a:pt x="667" y="3644"/>
                    </a:cubicBezTo>
                    <a:lnTo>
                      <a:pt x="1310" y="3644"/>
                    </a:lnTo>
                    <a:cubicBezTo>
                      <a:pt x="1739" y="3644"/>
                      <a:pt x="2096" y="3310"/>
                      <a:pt x="2096" y="2858"/>
                    </a:cubicBezTo>
                    <a:cubicBezTo>
                      <a:pt x="2096" y="2715"/>
                      <a:pt x="2215" y="2596"/>
                      <a:pt x="2358" y="2596"/>
                    </a:cubicBezTo>
                    <a:lnTo>
                      <a:pt x="3406" y="2596"/>
                    </a:lnTo>
                    <a:cubicBezTo>
                      <a:pt x="3835" y="2596"/>
                      <a:pt x="4192" y="2263"/>
                      <a:pt x="4192" y="1810"/>
                    </a:cubicBezTo>
                    <a:cubicBezTo>
                      <a:pt x="4192" y="1381"/>
                      <a:pt x="3835" y="1048"/>
                      <a:pt x="3406" y="1048"/>
                    </a:cubicBezTo>
                    <a:cubicBezTo>
                      <a:pt x="3263" y="1048"/>
                      <a:pt x="3144" y="929"/>
                      <a:pt x="3144" y="762"/>
                    </a:cubicBezTo>
                    <a:lnTo>
                      <a:pt x="3144" y="524"/>
                    </a:lnTo>
                    <a:close/>
                    <a:moveTo>
                      <a:pt x="5121" y="3644"/>
                    </a:moveTo>
                    <a:cubicBezTo>
                      <a:pt x="4787" y="4573"/>
                      <a:pt x="3906" y="5216"/>
                      <a:pt x="2882" y="5216"/>
                    </a:cubicBezTo>
                    <a:cubicBezTo>
                      <a:pt x="2620" y="5216"/>
                      <a:pt x="2334" y="5168"/>
                      <a:pt x="2096" y="5096"/>
                    </a:cubicBezTo>
                    <a:lnTo>
                      <a:pt x="2096" y="4954"/>
                    </a:lnTo>
                    <a:cubicBezTo>
                      <a:pt x="2096" y="4811"/>
                      <a:pt x="2215" y="4692"/>
                      <a:pt x="2358" y="4692"/>
                    </a:cubicBezTo>
                    <a:lnTo>
                      <a:pt x="2882" y="4692"/>
                    </a:lnTo>
                    <a:cubicBezTo>
                      <a:pt x="3311" y="4692"/>
                      <a:pt x="3668" y="4358"/>
                      <a:pt x="3668" y="3906"/>
                    </a:cubicBezTo>
                    <a:cubicBezTo>
                      <a:pt x="3668" y="3763"/>
                      <a:pt x="3787" y="3644"/>
                      <a:pt x="3930" y="3644"/>
                    </a:cubicBezTo>
                    <a:close/>
                    <a:moveTo>
                      <a:pt x="2882" y="0"/>
                    </a:moveTo>
                    <a:cubicBezTo>
                      <a:pt x="1310" y="0"/>
                      <a:pt x="1" y="1286"/>
                      <a:pt x="1" y="2858"/>
                    </a:cubicBezTo>
                    <a:cubicBezTo>
                      <a:pt x="1" y="4453"/>
                      <a:pt x="1310" y="5739"/>
                      <a:pt x="2882" y="5739"/>
                    </a:cubicBezTo>
                    <a:cubicBezTo>
                      <a:pt x="4478" y="5739"/>
                      <a:pt x="5764" y="4453"/>
                      <a:pt x="5764" y="2858"/>
                    </a:cubicBezTo>
                    <a:cubicBezTo>
                      <a:pt x="5764" y="1286"/>
                      <a:pt x="4478" y="0"/>
                      <a:pt x="2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53" name="Google Shape;1653;p74"/>
          <p:cNvGrpSpPr/>
          <p:nvPr/>
        </p:nvGrpSpPr>
        <p:grpSpPr>
          <a:xfrm>
            <a:off x="625300" y="4365500"/>
            <a:ext cx="467875" cy="467850"/>
            <a:chOff x="5425700" y="2807450"/>
            <a:chExt cx="467875" cy="467850"/>
          </a:xfrm>
        </p:grpSpPr>
        <p:sp>
          <p:nvSpPr>
            <p:cNvPr id="1654" name="Google Shape;1654;p74"/>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74"/>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74"/>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74"/>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74"/>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74"/>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74"/>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74"/>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2" name="Google Shape;1662;p74"/>
          <p:cNvGrpSpPr/>
          <p:nvPr/>
        </p:nvGrpSpPr>
        <p:grpSpPr>
          <a:xfrm>
            <a:off x="4240406" y="4336819"/>
            <a:ext cx="578775" cy="525200"/>
            <a:chOff x="1698875" y="1584550"/>
            <a:chExt cx="578775" cy="525200"/>
          </a:xfrm>
        </p:grpSpPr>
        <p:sp>
          <p:nvSpPr>
            <p:cNvPr id="1663" name="Google Shape;1663;p74"/>
            <p:cNvSpPr/>
            <p:nvPr/>
          </p:nvSpPr>
          <p:spPr>
            <a:xfrm>
              <a:off x="1698875" y="1584550"/>
              <a:ext cx="578775" cy="394825"/>
            </a:xfrm>
            <a:custGeom>
              <a:avLst/>
              <a:gdLst/>
              <a:ahLst/>
              <a:cxnLst/>
              <a:rect l="l" t="t" r="r" b="b"/>
              <a:pathLst>
                <a:path w="23151" h="15793" extrusionOk="0">
                  <a:moveTo>
                    <a:pt x="18824" y="1"/>
                  </a:moveTo>
                  <a:cubicBezTo>
                    <a:pt x="9978" y="1"/>
                    <a:pt x="2000" y="6135"/>
                    <a:pt x="34" y="15126"/>
                  </a:cubicBezTo>
                  <a:cubicBezTo>
                    <a:pt x="1" y="15192"/>
                    <a:pt x="1" y="15293"/>
                    <a:pt x="1" y="15359"/>
                  </a:cubicBezTo>
                  <a:lnTo>
                    <a:pt x="2136" y="15793"/>
                  </a:lnTo>
                  <a:cubicBezTo>
                    <a:pt x="2136" y="15726"/>
                    <a:pt x="2169" y="15659"/>
                    <a:pt x="2169" y="15593"/>
                  </a:cubicBezTo>
                  <a:cubicBezTo>
                    <a:pt x="3170" y="10989"/>
                    <a:pt x="5938" y="7253"/>
                    <a:pt x="9641" y="4885"/>
                  </a:cubicBezTo>
                  <a:cubicBezTo>
                    <a:pt x="12338" y="3169"/>
                    <a:pt x="15522" y="2191"/>
                    <a:pt x="18848" y="2191"/>
                  </a:cubicBezTo>
                  <a:cubicBezTo>
                    <a:pt x="20047" y="2191"/>
                    <a:pt x="21264" y="2318"/>
                    <a:pt x="22484" y="2583"/>
                  </a:cubicBezTo>
                  <a:cubicBezTo>
                    <a:pt x="22550" y="2583"/>
                    <a:pt x="22584" y="2617"/>
                    <a:pt x="22650" y="2650"/>
                  </a:cubicBezTo>
                  <a:lnTo>
                    <a:pt x="23151" y="515"/>
                  </a:lnTo>
                  <a:cubicBezTo>
                    <a:pt x="23084" y="482"/>
                    <a:pt x="23017" y="482"/>
                    <a:pt x="22951" y="449"/>
                  </a:cubicBezTo>
                  <a:cubicBezTo>
                    <a:pt x="21567" y="146"/>
                    <a:pt x="20185" y="1"/>
                    <a:pt x="18824"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74"/>
            <p:cNvSpPr/>
            <p:nvPr/>
          </p:nvSpPr>
          <p:spPr>
            <a:xfrm>
              <a:off x="1840650" y="1729825"/>
              <a:ext cx="404475" cy="278750"/>
            </a:xfrm>
            <a:custGeom>
              <a:avLst/>
              <a:gdLst/>
              <a:ahLst/>
              <a:cxnLst/>
              <a:rect l="l" t="t" r="r" b="b"/>
              <a:pathLst>
                <a:path w="16179" h="11150" extrusionOk="0">
                  <a:moveTo>
                    <a:pt x="13147" y="0"/>
                  </a:moveTo>
                  <a:cubicBezTo>
                    <a:pt x="6969" y="0"/>
                    <a:pt x="1394" y="4271"/>
                    <a:pt x="34" y="10549"/>
                  </a:cubicBezTo>
                  <a:cubicBezTo>
                    <a:pt x="34" y="10616"/>
                    <a:pt x="34" y="10649"/>
                    <a:pt x="1" y="10716"/>
                  </a:cubicBezTo>
                  <a:lnTo>
                    <a:pt x="2135" y="11149"/>
                  </a:lnTo>
                  <a:cubicBezTo>
                    <a:pt x="2169" y="11116"/>
                    <a:pt x="2169" y="11083"/>
                    <a:pt x="2169" y="11016"/>
                  </a:cubicBezTo>
                  <a:cubicBezTo>
                    <a:pt x="2836" y="8014"/>
                    <a:pt x="4671" y="5512"/>
                    <a:pt x="7072" y="3978"/>
                  </a:cubicBezTo>
                  <a:cubicBezTo>
                    <a:pt x="8859" y="2827"/>
                    <a:pt x="10968" y="2180"/>
                    <a:pt x="13150" y="2180"/>
                  </a:cubicBezTo>
                  <a:cubicBezTo>
                    <a:pt x="13943" y="2180"/>
                    <a:pt x="14745" y="2265"/>
                    <a:pt x="15545" y="2443"/>
                  </a:cubicBezTo>
                  <a:cubicBezTo>
                    <a:pt x="15612" y="2443"/>
                    <a:pt x="15645" y="2476"/>
                    <a:pt x="15678" y="2476"/>
                  </a:cubicBezTo>
                  <a:lnTo>
                    <a:pt x="16179" y="342"/>
                  </a:lnTo>
                  <a:cubicBezTo>
                    <a:pt x="16112" y="342"/>
                    <a:pt x="16079" y="308"/>
                    <a:pt x="16012" y="308"/>
                  </a:cubicBezTo>
                  <a:cubicBezTo>
                    <a:pt x="15052" y="100"/>
                    <a:pt x="14092" y="0"/>
                    <a:pt x="13147" y="0"/>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74"/>
            <p:cNvSpPr/>
            <p:nvPr/>
          </p:nvSpPr>
          <p:spPr>
            <a:xfrm>
              <a:off x="1974075" y="1866325"/>
              <a:ext cx="240200" cy="169775"/>
            </a:xfrm>
            <a:custGeom>
              <a:avLst/>
              <a:gdLst/>
              <a:ahLst/>
              <a:cxnLst/>
              <a:rect l="l" t="t" r="r" b="b"/>
              <a:pathLst>
                <a:path w="9608" h="6791" extrusionOk="0">
                  <a:moveTo>
                    <a:pt x="7806" y="1"/>
                  </a:moveTo>
                  <a:cubicBezTo>
                    <a:pt x="4158" y="1"/>
                    <a:pt x="843" y="2527"/>
                    <a:pt x="34" y="6256"/>
                  </a:cubicBezTo>
                  <a:cubicBezTo>
                    <a:pt x="34" y="6290"/>
                    <a:pt x="34" y="6323"/>
                    <a:pt x="1" y="6357"/>
                  </a:cubicBezTo>
                  <a:lnTo>
                    <a:pt x="2169" y="6790"/>
                  </a:lnTo>
                  <a:cubicBezTo>
                    <a:pt x="2169" y="6757"/>
                    <a:pt x="2169" y="6757"/>
                    <a:pt x="2169" y="6723"/>
                  </a:cubicBezTo>
                  <a:cubicBezTo>
                    <a:pt x="2503" y="5189"/>
                    <a:pt x="3437" y="3888"/>
                    <a:pt x="4704" y="3088"/>
                  </a:cubicBezTo>
                  <a:cubicBezTo>
                    <a:pt x="5604" y="2504"/>
                    <a:pt x="6681" y="2186"/>
                    <a:pt x="7794" y="2186"/>
                  </a:cubicBezTo>
                  <a:cubicBezTo>
                    <a:pt x="8207" y="2186"/>
                    <a:pt x="8625" y="2230"/>
                    <a:pt x="9041" y="2320"/>
                  </a:cubicBezTo>
                  <a:lnTo>
                    <a:pt x="9107" y="2320"/>
                  </a:lnTo>
                  <a:lnTo>
                    <a:pt x="9608" y="219"/>
                  </a:lnTo>
                  <a:cubicBezTo>
                    <a:pt x="9574" y="185"/>
                    <a:pt x="9541" y="185"/>
                    <a:pt x="9508" y="185"/>
                  </a:cubicBezTo>
                  <a:cubicBezTo>
                    <a:pt x="8938" y="61"/>
                    <a:pt x="8368" y="1"/>
                    <a:pt x="7806"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74"/>
            <p:cNvSpPr/>
            <p:nvPr/>
          </p:nvSpPr>
          <p:spPr>
            <a:xfrm>
              <a:off x="2118350" y="2020575"/>
              <a:ext cx="101775" cy="89175"/>
            </a:xfrm>
            <a:custGeom>
              <a:avLst/>
              <a:gdLst/>
              <a:ahLst/>
              <a:cxnLst/>
              <a:rect l="l" t="t" r="r" b="b"/>
              <a:pathLst>
                <a:path w="4071" h="3567" extrusionOk="0">
                  <a:moveTo>
                    <a:pt x="2039" y="1"/>
                  </a:moveTo>
                  <a:cubicBezTo>
                    <a:pt x="1707" y="1"/>
                    <a:pt x="1370" y="93"/>
                    <a:pt x="1068" y="287"/>
                  </a:cubicBezTo>
                  <a:cubicBezTo>
                    <a:pt x="234" y="820"/>
                    <a:pt x="1" y="1921"/>
                    <a:pt x="534" y="2755"/>
                  </a:cubicBezTo>
                  <a:cubicBezTo>
                    <a:pt x="879" y="3272"/>
                    <a:pt x="1460" y="3566"/>
                    <a:pt x="2053" y="3566"/>
                  </a:cubicBezTo>
                  <a:cubicBezTo>
                    <a:pt x="2378" y="3566"/>
                    <a:pt x="2707" y="3478"/>
                    <a:pt x="3003" y="3289"/>
                  </a:cubicBezTo>
                  <a:cubicBezTo>
                    <a:pt x="3803" y="2755"/>
                    <a:pt x="4070" y="1654"/>
                    <a:pt x="3536" y="820"/>
                  </a:cubicBezTo>
                  <a:cubicBezTo>
                    <a:pt x="3196" y="288"/>
                    <a:pt x="2625" y="1"/>
                    <a:pt x="2039"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67" name="Google Shape;1667;p74"/>
          <p:cNvGrpSpPr/>
          <p:nvPr/>
        </p:nvGrpSpPr>
        <p:grpSpPr>
          <a:xfrm>
            <a:off x="6322096" y="901182"/>
            <a:ext cx="2475101" cy="4250450"/>
            <a:chOff x="2425225" y="1613275"/>
            <a:chExt cx="1734600" cy="2978800"/>
          </a:xfrm>
        </p:grpSpPr>
        <p:sp>
          <p:nvSpPr>
            <p:cNvPr id="1668" name="Google Shape;1668;p74"/>
            <p:cNvSpPr/>
            <p:nvPr/>
          </p:nvSpPr>
          <p:spPr>
            <a:xfrm>
              <a:off x="2984800" y="2317025"/>
              <a:ext cx="22550" cy="39300"/>
            </a:xfrm>
            <a:custGeom>
              <a:avLst/>
              <a:gdLst/>
              <a:ahLst/>
              <a:cxnLst/>
              <a:rect l="l" t="t" r="r" b="b"/>
              <a:pathLst>
                <a:path w="902" h="1572" extrusionOk="0">
                  <a:moveTo>
                    <a:pt x="46" y="1"/>
                  </a:moveTo>
                  <a:cubicBezTo>
                    <a:pt x="26" y="1"/>
                    <a:pt x="1" y="29"/>
                    <a:pt x="1" y="70"/>
                  </a:cubicBezTo>
                  <a:lnTo>
                    <a:pt x="301" y="1538"/>
                  </a:lnTo>
                  <a:cubicBezTo>
                    <a:pt x="301" y="1571"/>
                    <a:pt x="334" y="1571"/>
                    <a:pt x="334" y="1571"/>
                  </a:cubicBezTo>
                  <a:lnTo>
                    <a:pt x="868" y="1371"/>
                  </a:lnTo>
                  <a:cubicBezTo>
                    <a:pt x="901" y="1371"/>
                    <a:pt x="868" y="1138"/>
                    <a:pt x="868" y="1104"/>
                  </a:cubicBezTo>
                  <a:lnTo>
                    <a:pt x="67" y="37"/>
                  </a:lnTo>
                  <a:cubicBezTo>
                    <a:pt x="67" y="11"/>
                    <a:pt x="58" y="1"/>
                    <a:pt x="46" y="1"/>
                  </a:cubicBezTo>
                  <a:close/>
                </a:path>
              </a:pathLst>
            </a:custGeom>
            <a:solidFill>
              <a:srgbClr val="BF5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74"/>
            <p:cNvSpPr/>
            <p:nvPr/>
          </p:nvSpPr>
          <p:spPr>
            <a:xfrm>
              <a:off x="3052350" y="2319025"/>
              <a:ext cx="135125" cy="160725"/>
            </a:xfrm>
            <a:custGeom>
              <a:avLst/>
              <a:gdLst/>
              <a:ahLst/>
              <a:cxnLst/>
              <a:rect l="l" t="t" r="r" b="b"/>
              <a:pathLst>
                <a:path w="5405" h="6429" extrusionOk="0">
                  <a:moveTo>
                    <a:pt x="1727" y="1"/>
                  </a:moveTo>
                  <a:cubicBezTo>
                    <a:pt x="1599" y="1"/>
                    <a:pt x="1535" y="257"/>
                    <a:pt x="1535" y="257"/>
                  </a:cubicBezTo>
                  <a:cubicBezTo>
                    <a:pt x="1402" y="1325"/>
                    <a:pt x="1635" y="1325"/>
                    <a:pt x="668" y="2859"/>
                  </a:cubicBezTo>
                  <a:cubicBezTo>
                    <a:pt x="501" y="3092"/>
                    <a:pt x="267" y="3359"/>
                    <a:pt x="1" y="3660"/>
                  </a:cubicBezTo>
                  <a:cubicBezTo>
                    <a:pt x="367" y="4660"/>
                    <a:pt x="834" y="5561"/>
                    <a:pt x="1335" y="6428"/>
                  </a:cubicBezTo>
                  <a:cubicBezTo>
                    <a:pt x="1735" y="5761"/>
                    <a:pt x="2035" y="5227"/>
                    <a:pt x="2202" y="4860"/>
                  </a:cubicBezTo>
                  <a:lnTo>
                    <a:pt x="2402" y="4560"/>
                  </a:lnTo>
                  <a:cubicBezTo>
                    <a:pt x="2402" y="4560"/>
                    <a:pt x="3470" y="3559"/>
                    <a:pt x="4370" y="2492"/>
                  </a:cubicBezTo>
                  <a:cubicBezTo>
                    <a:pt x="4604" y="2192"/>
                    <a:pt x="5404" y="1425"/>
                    <a:pt x="5238" y="1391"/>
                  </a:cubicBezTo>
                  <a:cubicBezTo>
                    <a:pt x="5230" y="1389"/>
                    <a:pt x="5221" y="1387"/>
                    <a:pt x="5212" y="1387"/>
                  </a:cubicBezTo>
                  <a:cubicBezTo>
                    <a:pt x="4984" y="1387"/>
                    <a:pt x="4263" y="2096"/>
                    <a:pt x="4178" y="2096"/>
                  </a:cubicBezTo>
                  <a:cubicBezTo>
                    <a:pt x="4174" y="2096"/>
                    <a:pt x="4171" y="2094"/>
                    <a:pt x="4170" y="2092"/>
                  </a:cubicBezTo>
                  <a:cubicBezTo>
                    <a:pt x="4137" y="1992"/>
                    <a:pt x="5104" y="1158"/>
                    <a:pt x="4937" y="1058"/>
                  </a:cubicBezTo>
                  <a:cubicBezTo>
                    <a:pt x="4927" y="1048"/>
                    <a:pt x="4914" y="1043"/>
                    <a:pt x="4897" y="1043"/>
                  </a:cubicBezTo>
                  <a:cubicBezTo>
                    <a:pt x="4689" y="1043"/>
                    <a:pt x="3991" y="1726"/>
                    <a:pt x="3845" y="1726"/>
                  </a:cubicBezTo>
                  <a:cubicBezTo>
                    <a:pt x="3842" y="1726"/>
                    <a:pt x="3839" y="1725"/>
                    <a:pt x="3837" y="1725"/>
                  </a:cubicBezTo>
                  <a:cubicBezTo>
                    <a:pt x="3737" y="1691"/>
                    <a:pt x="4771" y="858"/>
                    <a:pt x="4570" y="724"/>
                  </a:cubicBezTo>
                  <a:cubicBezTo>
                    <a:pt x="4559" y="718"/>
                    <a:pt x="4545" y="716"/>
                    <a:pt x="4529" y="716"/>
                  </a:cubicBezTo>
                  <a:cubicBezTo>
                    <a:pt x="4279" y="716"/>
                    <a:pt x="3499" y="1366"/>
                    <a:pt x="3328" y="1366"/>
                  </a:cubicBezTo>
                  <a:cubicBezTo>
                    <a:pt x="3317" y="1366"/>
                    <a:pt x="3309" y="1364"/>
                    <a:pt x="3303" y="1358"/>
                  </a:cubicBezTo>
                  <a:cubicBezTo>
                    <a:pt x="3236" y="1291"/>
                    <a:pt x="4304" y="591"/>
                    <a:pt x="4137" y="424"/>
                  </a:cubicBezTo>
                  <a:cubicBezTo>
                    <a:pt x="4124" y="409"/>
                    <a:pt x="4102" y="401"/>
                    <a:pt x="4073" y="401"/>
                  </a:cubicBezTo>
                  <a:cubicBezTo>
                    <a:pt x="3718" y="401"/>
                    <a:pt x="2264" y="1427"/>
                    <a:pt x="2202" y="1458"/>
                  </a:cubicBezTo>
                  <a:cubicBezTo>
                    <a:pt x="2201" y="1458"/>
                    <a:pt x="2199" y="1459"/>
                    <a:pt x="2198" y="1459"/>
                  </a:cubicBezTo>
                  <a:cubicBezTo>
                    <a:pt x="2100" y="1459"/>
                    <a:pt x="2033" y="254"/>
                    <a:pt x="1835" y="57"/>
                  </a:cubicBezTo>
                  <a:cubicBezTo>
                    <a:pt x="1795" y="17"/>
                    <a:pt x="1759" y="1"/>
                    <a:pt x="1727" y="1"/>
                  </a:cubicBezTo>
                  <a:close/>
                </a:path>
              </a:pathLst>
            </a:custGeom>
            <a:solidFill>
              <a:srgbClr val="DA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74"/>
            <p:cNvSpPr/>
            <p:nvPr/>
          </p:nvSpPr>
          <p:spPr>
            <a:xfrm>
              <a:off x="3110725" y="1613275"/>
              <a:ext cx="1049100" cy="972375"/>
            </a:xfrm>
            <a:custGeom>
              <a:avLst/>
              <a:gdLst/>
              <a:ahLst/>
              <a:cxnLst/>
              <a:rect l="l" t="t" r="r" b="b"/>
              <a:pathLst>
                <a:path w="41964" h="38895" extrusionOk="0">
                  <a:moveTo>
                    <a:pt x="2402" y="0"/>
                  </a:moveTo>
                  <a:cubicBezTo>
                    <a:pt x="1068" y="0"/>
                    <a:pt x="1" y="1101"/>
                    <a:pt x="1" y="2435"/>
                  </a:cubicBezTo>
                  <a:lnTo>
                    <a:pt x="1" y="36459"/>
                  </a:lnTo>
                  <a:cubicBezTo>
                    <a:pt x="1" y="37794"/>
                    <a:pt x="1068" y="38895"/>
                    <a:pt x="2402" y="38895"/>
                  </a:cubicBezTo>
                  <a:lnTo>
                    <a:pt x="39529" y="38895"/>
                  </a:lnTo>
                  <a:cubicBezTo>
                    <a:pt x="40863" y="38895"/>
                    <a:pt x="41964" y="37794"/>
                    <a:pt x="41964" y="36459"/>
                  </a:cubicBezTo>
                  <a:lnTo>
                    <a:pt x="41964" y="2435"/>
                  </a:lnTo>
                  <a:cubicBezTo>
                    <a:pt x="41964" y="1101"/>
                    <a:pt x="40863" y="0"/>
                    <a:pt x="3952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74"/>
            <p:cNvSpPr/>
            <p:nvPr/>
          </p:nvSpPr>
          <p:spPr>
            <a:xfrm>
              <a:off x="3110725" y="1613275"/>
              <a:ext cx="1049100" cy="130950"/>
            </a:xfrm>
            <a:custGeom>
              <a:avLst/>
              <a:gdLst/>
              <a:ahLst/>
              <a:cxnLst/>
              <a:rect l="l" t="t" r="r" b="b"/>
              <a:pathLst>
                <a:path w="41964" h="5238" extrusionOk="0">
                  <a:moveTo>
                    <a:pt x="2402" y="0"/>
                  </a:moveTo>
                  <a:cubicBezTo>
                    <a:pt x="1068" y="0"/>
                    <a:pt x="1" y="1101"/>
                    <a:pt x="1" y="2435"/>
                  </a:cubicBezTo>
                  <a:lnTo>
                    <a:pt x="1" y="5237"/>
                  </a:lnTo>
                  <a:lnTo>
                    <a:pt x="41964" y="5237"/>
                  </a:lnTo>
                  <a:lnTo>
                    <a:pt x="41964" y="2435"/>
                  </a:lnTo>
                  <a:cubicBezTo>
                    <a:pt x="41964" y="1101"/>
                    <a:pt x="40863" y="0"/>
                    <a:pt x="39529" y="0"/>
                  </a:cubicBezTo>
                  <a:close/>
                </a:path>
              </a:pathLst>
            </a:custGeom>
            <a:solidFill>
              <a:srgbClr val="F24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74"/>
            <p:cNvSpPr/>
            <p:nvPr/>
          </p:nvSpPr>
          <p:spPr>
            <a:xfrm>
              <a:off x="3833750" y="1653300"/>
              <a:ext cx="60050" cy="60050"/>
            </a:xfrm>
            <a:custGeom>
              <a:avLst/>
              <a:gdLst/>
              <a:ahLst/>
              <a:cxnLst/>
              <a:rect l="l" t="t" r="r" b="b"/>
              <a:pathLst>
                <a:path w="2402" h="2402" extrusionOk="0">
                  <a:moveTo>
                    <a:pt x="1201" y="0"/>
                  </a:moveTo>
                  <a:cubicBezTo>
                    <a:pt x="534" y="0"/>
                    <a:pt x="0" y="534"/>
                    <a:pt x="0" y="1201"/>
                  </a:cubicBezTo>
                  <a:cubicBezTo>
                    <a:pt x="0" y="1868"/>
                    <a:pt x="534" y="2402"/>
                    <a:pt x="1201" y="2402"/>
                  </a:cubicBezTo>
                  <a:cubicBezTo>
                    <a:pt x="1868" y="2402"/>
                    <a:pt x="2402" y="1868"/>
                    <a:pt x="2402" y="1201"/>
                  </a:cubicBezTo>
                  <a:cubicBezTo>
                    <a:pt x="2402" y="534"/>
                    <a:pt x="1868" y="0"/>
                    <a:pt x="1201" y="0"/>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74"/>
            <p:cNvSpPr/>
            <p:nvPr/>
          </p:nvSpPr>
          <p:spPr>
            <a:xfrm>
              <a:off x="3936325" y="1653300"/>
              <a:ext cx="60050" cy="60050"/>
            </a:xfrm>
            <a:custGeom>
              <a:avLst/>
              <a:gdLst/>
              <a:ahLst/>
              <a:cxnLst/>
              <a:rect l="l" t="t" r="r" b="b"/>
              <a:pathLst>
                <a:path w="2402" h="2402" extrusionOk="0">
                  <a:moveTo>
                    <a:pt x="1201" y="0"/>
                  </a:moveTo>
                  <a:cubicBezTo>
                    <a:pt x="534" y="0"/>
                    <a:pt x="0" y="534"/>
                    <a:pt x="0" y="1201"/>
                  </a:cubicBezTo>
                  <a:cubicBezTo>
                    <a:pt x="0" y="1868"/>
                    <a:pt x="534" y="2402"/>
                    <a:pt x="1201" y="2402"/>
                  </a:cubicBezTo>
                  <a:cubicBezTo>
                    <a:pt x="1868" y="2402"/>
                    <a:pt x="2402" y="1868"/>
                    <a:pt x="2402" y="1201"/>
                  </a:cubicBezTo>
                  <a:cubicBezTo>
                    <a:pt x="2402" y="534"/>
                    <a:pt x="1868" y="0"/>
                    <a:pt x="1201" y="0"/>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74"/>
            <p:cNvSpPr/>
            <p:nvPr/>
          </p:nvSpPr>
          <p:spPr>
            <a:xfrm>
              <a:off x="4038900" y="1653300"/>
              <a:ext cx="60050" cy="60050"/>
            </a:xfrm>
            <a:custGeom>
              <a:avLst/>
              <a:gdLst/>
              <a:ahLst/>
              <a:cxnLst/>
              <a:rect l="l" t="t" r="r" b="b"/>
              <a:pathLst>
                <a:path w="2402" h="2402" extrusionOk="0">
                  <a:moveTo>
                    <a:pt x="1201" y="0"/>
                  </a:moveTo>
                  <a:cubicBezTo>
                    <a:pt x="534" y="0"/>
                    <a:pt x="0" y="534"/>
                    <a:pt x="0" y="1201"/>
                  </a:cubicBezTo>
                  <a:cubicBezTo>
                    <a:pt x="0" y="1868"/>
                    <a:pt x="534" y="2402"/>
                    <a:pt x="1201" y="2402"/>
                  </a:cubicBezTo>
                  <a:cubicBezTo>
                    <a:pt x="1868" y="2402"/>
                    <a:pt x="2402" y="1868"/>
                    <a:pt x="2402" y="1201"/>
                  </a:cubicBezTo>
                  <a:cubicBezTo>
                    <a:pt x="2402" y="534"/>
                    <a:pt x="1868" y="0"/>
                    <a:pt x="1201" y="0"/>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74"/>
            <p:cNvSpPr/>
            <p:nvPr/>
          </p:nvSpPr>
          <p:spPr>
            <a:xfrm>
              <a:off x="3460150" y="2222025"/>
              <a:ext cx="180150" cy="102600"/>
            </a:xfrm>
            <a:custGeom>
              <a:avLst/>
              <a:gdLst/>
              <a:ahLst/>
              <a:cxnLst/>
              <a:rect l="l" t="t" r="r" b="b"/>
              <a:pathLst>
                <a:path w="7206" h="4104" extrusionOk="0">
                  <a:moveTo>
                    <a:pt x="0" y="1"/>
                  </a:moveTo>
                  <a:cubicBezTo>
                    <a:pt x="234" y="1435"/>
                    <a:pt x="634" y="2803"/>
                    <a:pt x="1201" y="4104"/>
                  </a:cubicBezTo>
                  <a:lnTo>
                    <a:pt x="7205" y="4104"/>
                  </a:lnTo>
                  <a:lnTo>
                    <a:pt x="7205" y="1"/>
                  </a:ln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74"/>
            <p:cNvSpPr/>
            <p:nvPr/>
          </p:nvSpPr>
          <p:spPr>
            <a:xfrm>
              <a:off x="3496000" y="2336275"/>
              <a:ext cx="144300" cy="132625"/>
            </a:xfrm>
            <a:custGeom>
              <a:avLst/>
              <a:gdLst/>
              <a:ahLst/>
              <a:cxnLst/>
              <a:rect l="l" t="t" r="r" b="b"/>
              <a:pathLst>
                <a:path w="5772" h="5305" extrusionOk="0">
                  <a:moveTo>
                    <a:pt x="1" y="1"/>
                  </a:moveTo>
                  <a:cubicBezTo>
                    <a:pt x="935" y="1969"/>
                    <a:pt x="2235" y="3703"/>
                    <a:pt x="3837" y="5104"/>
                  </a:cubicBezTo>
                  <a:cubicBezTo>
                    <a:pt x="4470" y="5204"/>
                    <a:pt x="5138" y="5271"/>
                    <a:pt x="5771" y="5305"/>
                  </a:cubicBezTo>
                  <a:lnTo>
                    <a:pt x="5771" y="1"/>
                  </a:ln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74"/>
            <p:cNvSpPr/>
            <p:nvPr/>
          </p:nvSpPr>
          <p:spPr>
            <a:xfrm>
              <a:off x="3460150" y="1992700"/>
              <a:ext cx="180150" cy="102600"/>
            </a:xfrm>
            <a:custGeom>
              <a:avLst/>
              <a:gdLst/>
              <a:ahLst/>
              <a:cxnLst/>
              <a:rect l="l" t="t" r="r" b="b"/>
              <a:pathLst>
                <a:path w="7206" h="4104" extrusionOk="0">
                  <a:moveTo>
                    <a:pt x="1201" y="1"/>
                  </a:moveTo>
                  <a:cubicBezTo>
                    <a:pt x="634" y="1302"/>
                    <a:pt x="234" y="2669"/>
                    <a:pt x="0" y="4104"/>
                  </a:cubicBezTo>
                  <a:lnTo>
                    <a:pt x="7205" y="4104"/>
                  </a:lnTo>
                  <a:lnTo>
                    <a:pt x="7205" y="1"/>
                  </a:ln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74"/>
            <p:cNvSpPr/>
            <p:nvPr/>
          </p:nvSpPr>
          <p:spPr>
            <a:xfrm>
              <a:off x="3393425" y="2336275"/>
              <a:ext cx="170975" cy="120950"/>
            </a:xfrm>
            <a:custGeom>
              <a:avLst/>
              <a:gdLst/>
              <a:ahLst/>
              <a:cxnLst/>
              <a:rect l="l" t="t" r="r" b="b"/>
              <a:pathLst>
                <a:path w="6839" h="4838" extrusionOk="0">
                  <a:moveTo>
                    <a:pt x="1" y="1"/>
                  </a:moveTo>
                  <a:cubicBezTo>
                    <a:pt x="1635" y="2336"/>
                    <a:pt x="4037" y="4070"/>
                    <a:pt x="6839" y="4838"/>
                  </a:cubicBezTo>
                  <a:cubicBezTo>
                    <a:pt x="5438" y="3470"/>
                    <a:pt x="4304" y="1835"/>
                    <a:pt x="3470" y="1"/>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74"/>
            <p:cNvSpPr/>
            <p:nvPr/>
          </p:nvSpPr>
          <p:spPr>
            <a:xfrm>
              <a:off x="3337550" y="2107775"/>
              <a:ext cx="106775" cy="101775"/>
            </a:xfrm>
            <a:custGeom>
              <a:avLst/>
              <a:gdLst/>
              <a:ahLst/>
              <a:cxnLst/>
              <a:rect l="l" t="t" r="r" b="b"/>
              <a:pathLst>
                <a:path w="4271" h="4071" extrusionOk="0">
                  <a:moveTo>
                    <a:pt x="167" y="1"/>
                  </a:moveTo>
                  <a:cubicBezTo>
                    <a:pt x="67" y="635"/>
                    <a:pt x="1" y="1335"/>
                    <a:pt x="1" y="2036"/>
                  </a:cubicBezTo>
                  <a:cubicBezTo>
                    <a:pt x="1" y="2736"/>
                    <a:pt x="67" y="3403"/>
                    <a:pt x="167" y="4070"/>
                  </a:cubicBezTo>
                  <a:lnTo>
                    <a:pt x="4270" y="4070"/>
                  </a:lnTo>
                  <a:cubicBezTo>
                    <a:pt x="4204" y="3403"/>
                    <a:pt x="4137" y="2736"/>
                    <a:pt x="4137" y="2036"/>
                  </a:cubicBezTo>
                  <a:cubicBezTo>
                    <a:pt x="4137" y="1335"/>
                    <a:pt x="4204" y="668"/>
                    <a:pt x="4270" y="1"/>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74"/>
            <p:cNvSpPr/>
            <p:nvPr/>
          </p:nvSpPr>
          <p:spPr>
            <a:xfrm>
              <a:off x="3343400" y="2222025"/>
              <a:ext cx="130950" cy="102600"/>
            </a:xfrm>
            <a:custGeom>
              <a:avLst/>
              <a:gdLst/>
              <a:ahLst/>
              <a:cxnLst/>
              <a:rect l="l" t="t" r="r" b="b"/>
              <a:pathLst>
                <a:path w="5238" h="4104" extrusionOk="0">
                  <a:moveTo>
                    <a:pt x="0" y="1"/>
                  </a:moveTo>
                  <a:cubicBezTo>
                    <a:pt x="334" y="1469"/>
                    <a:pt x="901" y="2870"/>
                    <a:pt x="1668" y="4104"/>
                  </a:cubicBezTo>
                  <a:lnTo>
                    <a:pt x="5237" y="4104"/>
                  </a:lnTo>
                  <a:cubicBezTo>
                    <a:pt x="4704" y="2803"/>
                    <a:pt x="4303" y="1435"/>
                    <a:pt x="4103" y="1"/>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74"/>
            <p:cNvSpPr/>
            <p:nvPr/>
          </p:nvSpPr>
          <p:spPr>
            <a:xfrm>
              <a:off x="3496000" y="1848425"/>
              <a:ext cx="144300" cy="132625"/>
            </a:xfrm>
            <a:custGeom>
              <a:avLst/>
              <a:gdLst/>
              <a:ahLst/>
              <a:cxnLst/>
              <a:rect l="l" t="t" r="r" b="b"/>
              <a:pathLst>
                <a:path w="5772" h="5305" extrusionOk="0">
                  <a:moveTo>
                    <a:pt x="5771" y="1"/>
                  </a:moveTo>
                  <a:cubicBezTo>
                    <a:pt x="5138" y="1"/>
                    <a:pt x="4470" y="67"/>
                    <a:pt x="3837" y="201"/>
                  </a:cubicBezTo>
                  <a:cubicBezTo>
                    <a:pt x="2235" y="1602"/>
                    <a:pt x="935" y="3336"/>
                    <a:pt x="1" y="5305"/>
                  </a:cubicBezTo>
                  <a:lnTo>
                    <a:pt x="5771" y="5305"/>
                  </a:lnTo>
                  <a:lnTo>
                    <a:pt x="5771" y="1"/>
                  </a:ln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74"/>
            <p:cNvSpPr/>
            <p:nvPr/>
          </p:nvSpPr>
          <p:spPr>
            <a:xfrm>
              <a:off x="3393425" y="1859275"/>
              <a:ext cx="170975" cy="121775"/>
            </a:xfrm>
            <a:custGeom>
              <a:avLst/>
              <a:gdLst/>
              <a:ahLst/>
              <a:cxnLst/>
              <a:rect l="l" t="t" r="r" b="b"/>
              <a:pathLst>
                <a:path w="6839" h="4871" extrusionOk="0">
                  <a:moveTo>
                    <a:pt x="6839" y="0"/>
                  </a:moveTo>
                  <a:cubicBezTo>
                    <a:pt x="4037" y="801"/>
                    <a:pt x="1635" y="2536"/>
                    <a:pt x="1" y="4871"/>
                  </a:cubicBezTo>
                  <a:lnTo>
                    <a:pt x="3470" y="4871"/>
                  </a:lnTo>
                  <a:cubicBezTo>
                    <a:pt x="4304" y="3036"/>
                    <a:pt x="5438" y="1401"/>
                    <a:pt x="6839" y="0"/>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74"/>
            <p:cNvSpPr/>
            <p:nvPr/>
          </p:nvSpPr>
          <p:spPr>
            <a:xfrm>
              <a:off x="3343400" y="1992700"/>
              <a:ext cx="130950" cy="102600"/>
            </a:xfrm>
            <a:custGeom>
              <a:avLst/>
              <a:gdLst/>
              <a:ahLst/>
              <a:cxnLst/>
              <a:rect l="l" t="t" r="r" b="b"/>
              <a:pathLst>
                <a:path w="5238" h="4104" extrusionOk="0">
                  <a:moveTo>
                    <a:pt x="1668" y="1"/>
                  </a:moveTo>
                  <a:cubicBezTo>
                    <a:pt x="901" y="1235"/>
                    <a:pt x="334" y="2636"/>
                    <a:pt x="0" y="4104"/>
                  </a:cubicBezTo>
                  <a:lnTo>
                    <a:pt x="4103" y="4104"/>
                  </a:lnTo>
                  <a:cubicBezTo>
                    <a:pt x="4303" y="2669"/>
                    <a:pt x="4704" y="1302"/>
                    <a:pt x="5237" y="1"/>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74"/>
            <p:cNvSpPr/>
            <p:nvPr/>
          </p:nvSpPr>
          <p:spPr>
            <a:xfrm>
              <a:off x="3820400" y="1992700"/>
              <a:ext cx="130950" cy="102600"/>
            </a:xfrm>
            <a:custGeom>
              <a:avLst/>
              <a:gdLst/>
              <a:ahLst/>
              <a:cxnLst/>
              <a:rect l="l" t="t" r="r" b="b"/>
              <a:pathLst>
                <a:path w="5238" h="4104" extrusionOk="0">
                  <a:moveTo>
                    <a:pt x="0" y="1"/>
                  </a:moveTo>
                  <a:cubicBezTo>
                    <a:pt x="568" y="1302"/>
                    <a:pt x="968" y="2669"/>
                    <a:pt x="1168" y="4104"/>
                  </a:cubicBezTo>
                  <a:lnTo>
                    <a:pt x="5238" y="4104"/>
                  </a:lnTo>
                  <a:cubicBezTo>
                    <a:pt x="4937" y="2636"/>
                    <a:pt x="4370" y="1235"/>
                    <a:pt x="3570" y="1"/>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74"/>
            <p:cNvSpPr/>
            <p:nvPr/>
          </p:nvSpPr>
          <p:spPr>
            <a:xfrm>
              <a:off x="3455150" y="2107775"/>
              <a:ext cx="185150" cy="101775"/>
            </a:xfrm>
            <a:custGeom>
              <a:avLst/>
              <a:gdLst/>
              <a:ahLst/>
              <a:cxnLst/>
              <a:rect l="l" t="t" r="r" b="b"/>
              <a:pathLst>
                <a:path w="7406" h="4071" extrusionOk="0">
                  <a:moveTo>
                    <a:pt x="133" y="1"/>
                  </a:moveTo>
                  <a:cubicBezTo>
                    <a:pt x="67" y="668"/>
                    <a:pt x="0" y="1335"/>
                    <a:pt x="0" y="2036"/>
                  </a:cubicBezTo>
                  <a:cubicBezTo>
                    <a:pt x="0" y="2736"/>
                    <a:pt x="67" y="3403"/>
                    <a:pt x="133" y="4070"/>
                  </a:cubicBezTo>
                  <a:lnTo>
                    <a:pt x="7405" y="4070"/>
                  </a:lnTo>
                  <a:lnTo>
                    <a:pt x="7405" y="1"/>
                  </a:ln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74"/>
            <p:cNvSpPr/>
            <p:nvPr/>
          </p:nvSpPr>
          <p:spPr>
            <a:xfrm>
              <a:off x="3820400" y="2222025"/>
              <a:ext cx="130950" cy="102600"/>
            </a:xfrm>
            <a:custGeom>
              <a:avLst/>
              <a:gdLst/>
              <a:ahLst/>
              <a:cxnLst/>
              <a:rect l="l" t="t" r="r" b="b"/>
              <a:pathLst>
                <a:path w="5238" h="4104" extrusionOk="0">
                  <a:moveTo>
                    <a:pt x="1168" y="1"/>
                  </a:moveTo>
                  <a:cubicBezTo>
                    <a:pt x="968" y="1435"/>
                    <a:pt x="568" y="2803"/>
                    <a:pt x="0" y="4104"/>
                  </a:cubicBezTo>
                  <a:lnTo>
                    <a:pt x="3570" y="4104"/>
                  </a:lnTo>
                  <a:cubicBezTo>
                    <a:pt x="4370" y="2870"/>
                    <a:pt x="4937" y="1469"/>
                    <a:pt x="5238" y="1"/>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74"/>
            <p:cNvSpPr/>
            <p:nvPr/>
          </p:nvSpPr>
          <p:spPr>
            <a:xfrm>
              <a:off x="3654450" y="1992700"/>
              <a:ext cx="180975" cy="102600"/>
            </a:xfrm>
            <a:custGeom>
              <a:avLst/>
              <a:gdLst/>
              <a:ahLst/>
              <a:cxnLst/>
              <a:rect l="l" t="t" r="r" b="b"/>
              <a:pathLst>
                <a:path w="7239" h="4104" extrusionOk="0">
                  <a:moveTo>
                    <a:pt x="0" y="1"/>
                  </a:moveTo>
                  <a:lnTo>
                    <a:pt x="0" y="4104"/>
                  </a:lnTo>
                  <a:lnTo>
                    <a:pt x="7239" y="4104"/>
                  </a:lnTo>
                  <a:cubicBezTo>
                    <a:pt x="7005" y="2669"/>
                    <a:pt x="6605" y="1302"/>
                    <a:pt x="6038" y="1"/>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74"/>
            <p:cNvSpPr/>
            <p:nvPr/>
          </p:nvSpPr>
          <p:spPr>
            <a:xfrm>
              <a:off x="3654450" y="2222025"/>
              <a:ext cx="180975" cy="102600"/>
            </a:xfrm>
            <a:custGeom>
              <a:avLst/>
              <a:gdLst/>
              <a:ahLst/>
              <a:cxnLst/>
              <a:rect l="l" t="t" r="r" b="b"/>
              <a:pathLst>
                <a:path w="7239" h="4104" extrusionOk="0">
                  <a:moveTo>
                    <a:pt x="0" y="1"/>
                  </a:moveTo>
                  <a:lnTo>
                    <a:pt x="0" y="4104"/>
                  </a:lnTo>
                  <a:lnTo>
                    <a:pt x="6038" y="4104"/>
                  </a:lnTo>
                  <a:cubicBezTo>
                    <a:pt x="6605" y="2803"/>
                    <a:pt x="7005" y="1435"/>
                    <a:pt x="7239" y="1"/>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74"/>
            <p:cNvSpPr/>
            <p:nvPr/>
          </p:nvSpPr>
          <p:spPr>
            <a:xfrm>
              <a:off x="3654450" y="2107775"/>
              <a:ext cx="186000" cy="101775"/>
            </a:xfrm>
            <a:custGeom>
              <a:avLst/>
              <a:gdLst/>
              <a:ahLst/>
              <a:cxnLst/>
              <a:rect l="l" t="t" r="r" b="b"/>
              <a:pathLst>
                <a:path w="7440" h="4071" extrusionOk="0">
                  <a:moveTo>
                    <a:pt x="0" y="1"/>
                  </a:moveTo>
                  <a:lnTo>
                    <a:pt x="0" y="4070"/>
                  </a:lnTo>
                  <a:lnTo>
                    <a:pt x="7306" y="4070"/>
                  </a:lnTo>
                  <a:cubicBezTo>
                    <a:pt x="7372" y="3403"/>
                    <a:pt x="7439" y="2736"/>
                    <a:pt x="7439" y="2036"/>
                  </a:cubicBezTo>
                  <a:cubicBezTo>
                    <a:pt x="7439" y="1335"/>
                    <a:pt x="7372" y="668"/>
                    <a:pt x="7306" y="1"/>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74"/>
            <p:cNvSpPr/>
            <p:nvPr/>
          </p:nvSpPr>
          <p:spPr>
            <a:xfrm>
              <a:off x="3851250" y="2107775"/>
              <a:ext cx="106775" cy="101775"/>
            </a:xfrm>
            <a:custGeom>
              <a:avLst/>
              <a:gdLst/>
              <a:ahLst/>
              <a:cxnLst/>
              <a:rect l="l" t="t" r="r" b="b"/>
              <a:pathLst>
                <a:path w="4271" h="4071" extrusionOk="0">
                  <a:moveTo>
                    <a:pt x="1" y="1"/>
                  </a:moveTo>
                  <a:cubicBezTo>
                    <a:pt x="67" y="668"/>
                    <a:pt x="134" y="1335"/>
                    <a:pt x="134" y="2036"/>
                  </a:cubicBezTo>
                  <a:cubicBezTo>
                    <a:pt x="134" y="2736"/>
                    <a:pt x="67" y="3403"/>
                    <a:pt x="1" y="4070"/>
                  </a:cubicBezTo>
                  <a:lnTo>
                    <a:pt x="4104" y="4070"/>
                  </a:lnTo>
                  <a:cubicBezTo>
                    <a:pt x="4204" y="3403"/>
                    <a:pt x="4270" y="2736"/>
                    <a:pt x="4270" y="2036"/>
                  </a:cubicBezTo>
                  <a:cubicBezTo>
                    <a:pt x="4270" y="1335"/>
                    <a:pt x="4204" y="635"/>
                    <a:pt x="4104" y="1"/>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74"/>
            <p:cNvSpPr/>
            <p:nvPr/>
          </p:nvSpPr>
          <p:spPr>
            <a:xfrm>
              <a:off x="3654450" y="1848425"/>
              <a:ext cx="145125" cy="132625"/>
            </a:xfrm>
            <a:custGeom>
              <a:avLst/>
              <a:gdLst/>
              <a:ahLst/>
              <a:cxnLst/>
              <a:rect l="l" t="t" r="r" b="b"/>
              <a:pathLst>
                <a:path w="5805" h="5305" extrusionOk="0">
                  <a:moveTo>
                    <a:pt x="0" y="1"/>
                  </a:moveTo>
                  <a:lnTo>
                    <a:pt x="0" y="5305"/>
                  </a:lnTo>
                  <a:lnTo>
                    <a:pt x="5805" y="5305"/>
                  </a:lnTo>
                  <a:cubicBezTo>
                    <a:pt x="4871" y="3336"/>
                    <a:pt x="3570" y="1602"/>
                    <a:pt x="1968" y="201"/>
                  </a:cubicBezTo>
                  <a:cubicBezTo>
                    <a:pt x="1335" y="67"/>
                    <a:pt x="668" y="1"/>
                    <a:pt x="0" y="1"/>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74"/>
            <p:cNvSpPr/>
            <p:nvPr/>
          </p:nvSpPr>
          <p:spPr>
            <a:xfrm>
              <a:off x="3730325" y="2336275"/>
              <a:ext cx="171825" cy="120950"/>
            </a:xfrm>
            <a:custGeom>
              <a:avLst/>
              <a:gdLst/>
              <a:ahLst/>
              <a:cxnLst/>
              <a:rect l="l" t="t" r="r" b="b"/>
              <a:pathLst>
                <a:path w="6873" h="4838" extrusionOk="0">
                  <a:moveTo>
                    <a:pt x="3403" y="1"/>
                  </a:moveTo>
                  <a:cubicBezTo>
                    <a:pt x="2569" y="1835"/>
                    <a:pt x="1402" y="3470"/>
                    <a:pt x="1" y="4838"/>
                  </a:cubicBezTo>
                  <a:cubicBezTo>
                    <a:pt x="2836" y="4070"/>
                    <a:pt x="5238" y="2336"/>
                    <a:pt x="6872" y="1"/>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74"/>
            <p:cNvSpPr/>
            <p:nvPr/>
          </p:nvSpPr>
          <p:spPr>
            <a:xfrm>
              <a:off x="3730325" y="1859275"/>
              <a:ext cx="171825" cy="121775"/>
            </a:xfrm>
            <a:custGeom>
              <a:avLst/>
              <a:gdLst/>
              <a:ahLst/>
              <a:cxnLst/>
              <a:rect l="l" t="t" r="r" b="b"/>
              <a:pathLst>
                <a:path w="6873" h="4871" extrusionOk="0">
                  <a:moveTo>
                    <a:pt x="1" y="0"/>
                  </a:moveTo>
                  <a:lnTo>
                    <a:pt x="1" y="0"/>
                  </a:lnTo>
                  <a:cubicBezTo>
                    <a:pt x="1402" y="1401"/>
                    <a:pt x="2569" y="3036"/>
                    <a:pt x="3403" y="4871"/>
                  </a:cubicBezTo>
                  <a:lnTo>
                    <a:pt x="6872" y="4871"/>
                  </a:lnTo>
                  <a:cubicBezTo>
                    <a:pt x="5238" y="2536"/>
                    <a:pt x="2836" y="801"/>
                    <a:pt x="1" y="0"/>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74"/>
            <p:cNvSpPr/>
            <p:nvPr/>
          </p:nvSpPr>
          <p:spPr>
            <a:xfrm>
              <a:off x="3654450" y="2336275"/>
              <a:ext cx="145125" cy="132625"/>
            </a:xfrm>
            <a:custGeom>
              <a:avLst/>
              <a:gdLst/>
              <a:ahLst/>
              <a:cxnLst/>
              <a:rect l="l" t="t" r="r" b="b"/>
              <a:pathLst>
                <a:path w="5805" h="5305" extrusionOk="0">
                  <a:moveTo>
                    <a:pt x="0" y="1"/>
                  </a:moveTo>
                  <a:lnTo>
                    <a:pt x="0" y="5305"/>
                  </a:lnTo>
                  <a:cubicBezTo>
                    <a:pt x="668" y="5271"/>
                    <a:pt x="1335" y="5204"/>
                    <a:pt x="1968" y="5104"/>
                  </a:cubicBezTo>
                  <a:cubicBezTo>
                    <a:pt x="3570" y="3703"/>
                    <a:pt x="4871" y="1969"/>
                    <a:pt x="5805" y="1"/>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74"/>
            <p:cNvSpPr/>
            <p:nvPr/>
          </p:nvSpPr>
          <p:spPr>
            <a:xfrm>
              <a:off x="2646225" y="2387150"/>
              <a:ext cx="455350" cy="408225"/>
            </a:xfrm>
            <a:custGeom>
              <a:avLst/>
              <a:gdLst/>
              <a:ahLst/>
              <a:cxnLst/>
              <a:rect l="l" t="t" r="r" b="b"/>
              <a:pathLst>
                <a:path w="18214" h="16329" extrusionOk="0">
                  <a:moveTo>
                    <a:pt x="16713" y="1"/>
                  </a:moveTo>
                  <a:cubicBezTo>
                    <a:pt x="16713" y="1"/>
                    <a:pt x="15145" y="1235"/>
                    <a:pt x="13544" y="2235"/>
                  </a:cubicBezTo>
                  <a:cubicBezTo>
                    <a:pt x="11609" y="3503"/>
                    <a:pt x="9541" y="5304"/>
                    <a:pt x="9541" y="5304"/>
                  </a:cubicBezTo>
                  <a:cubicBezTo>
                    <a:pt x="9541" y="5304"/>
                    <a:pt x="3703" y="7439"/>
                    <a:pt x="2602" y="7940"/>
                  </a:cubicBezTo>
                  <a:cubicBezTo>
                    <a:pt x="1" y="9107"/>
                    <a:pt x="634" y="14244"/>
                    <a:pt x="3670" y="16145"/>
                  </a:cubicBezTo>
                  <a:cubicBezTo>
                    <a:pt x="3866" y="16271"/>
                    <a:pt x="4069" y="16328"/>
                    <a:pt x="4280" y="16328"/>
                  </a:cubicBezTo>
                  <a:cubicBezTo>
                    <a:pt x="6366" y="16328"/>
                    <a:pt x="9112" y="10674"/>
                    <a:pt x="11142" y="9341"/>
                  </a:cubicBezTo>
                  <a:cubicBezTo>
                    <a:pt x="13677" y="7706"/>
                    <a:pt x="18214" y="3403"/>
                    <a:pt x="18214" y="3403"/>
                  </a:cubicBezTo>
                  <a:cubicBezTo>
                    <a:pt x="18047" y="2002"/>
                    <a:pt x="16713" y="1"/>
                    <a:pt x="16713" y="1"/>
                  </a:cubicBezTo>
                  <a:close/>
                </a:path>
              </a:pathLst>
            </a:custGeom>
            <a:solidFill>
              <a:srgbClr val="759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74"/>
            <p:cNvSpPr/>
            <p:nvPr/>
          </p:nvSpPr>
          <p:spPr>
            <a:xfrm>
              <a:off x="2808850" y="2207200"/>
              <a:ext cx="185975" cy="332575"/>
            </a:xfrm>
            <a:custGeom>
              <a:avLst/>
              <a:gdLst/>
              <a:ahLst/>
              <a:cxnLst/>
              <a:rect l="l" t="t" r="r" b="b"/>
              <a:pathLst>
                <a:path w="7439" h="13303" extrusionOk="0">
                  <a:moveTo>
                    <a:pt x="5774" y="1"/>
                  </a:moveTo>
                  <a:cubicBezTo>
                    <a:pt x="5516" y="1"/>
                    <a:pt x="5343" y="712"/>
                    <a:pt x="5171" y="827"/>
                  </a:cubicBezTo>
                  <a:cubicBezTo>
                    <a:pt x="5171" y="827"/>
                    <a:pt x="1001" y="2529"/>
                    <a:pt x="501" y="4864"/>
                  </a:cubicBezTo>
                  <a:cubicBezTo>
                    <a:pt x="0" y="7199"/>
                    <a:pt x="434" y="8933"/>
                    <a:pt x="434" y="8933"/>
                  </a:cubicBezTo>
                  <a:lnTo>
                    <a:pt x="401" y="13303"/>
                  </a:lnTo>
                  <a:lnTo>
                    <a:pt x="5704" y="12803"/>
                  </a:lnTo>
                  <a:cubicBezTo>
                    <a:pt x="5704" y="12803"/>
                    <a:pt x="4804" y="9734"/>
                    <a:pt x="5004" y="9233"/>
                  </a:cubicBezTo>
                  <a:cubicBezTo>
                    <a:pt x="5038" y="9155"/>
                    <a:pt x="5095" y="9123"/>
                    <a:pt x="5169" y="9123"/>
                  </a:cubicBezTo>
                  <a:cubicBezTo>
                    <a:pt x="5463" y="9123"/>
                    <a:pt x="6021" y="9610"/>
                    <a:pt x="6447" y="9610"/>
                  </a:cubicBezTo>
                  <a:cubicBezTo>
                    <a:pt x="6555" y="9610"/>
                    <a:pt x="6654" y="9579"/>
                    <a:pt x="6738" y="9500"/>
                  </a:cubicBezTo>
                  <a:cubicBezTo>
                    <a:pt x="7272" y="9033"/>
                    <a:pt x="7305" y="7098"/>
                    <a:pt x="7372" y="6798"/>
                  </a:cubicBezTo>
                  <a:cubicBezTo>
                    <a:pt x="7439" y="6531"/>
                    <a:pt x="7172" y="4230"/>
                    <a:pt x="6972" y="3329"/>
                  </a:cubicBezTo>
                  <a:cubicBezTo>
                    <a:pt x="6772" y="2395"/>
                    <a:pt x="6472" y="594"/>
                    <a:pt x="5904" y="60"/>
                  </a:cubicBezTo>
                  <a:cubicBezTo>
                    <a:pt x="5859" y="19"/>
                    <a:pt x="5815" y="1"/>
                    <a:pt x="5774" y="1"/>
                  </a:cubicBezTo>
                  <a:close/>
                </a:path>
              </a:pathLst>
            </a:custGeom>
            <a:solidFill>
              <a:srgbClr val="DA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74"/>
            <p:cNvSpPr/>
            <p:nvPr/>
          </p:nvSpPr>
          <p:spPr>
            <a:xfrm>
              <a:off x="2915575" y="4407775"/>
              <a:ext cx="130125" cy="180650"/>
            </a:xfrm>
            <a:custGeom>
              <a:avLst/>
              <a:gdLst/>
              <a:ahLst/>
              <a:cxnLst/>
              <a:rect l="l" t="t" r="r" b="b"/>
              <a:pathLst>
                <a:path w="5205" h="7226" extrusionOk="0">
                  <a:moveTo>
                    <a:pt x="3870" y="0"/>
                  </a:moveTo>
                  <a:lnTo>
                    <a:pt x="1" y="133"/>
                  </a:lnTo>
                  <a:lnTo>
                    <a:pt x="701" y="6138"/>
                  </a:lnTo>
                  <a:cubicBezTo>
                    <a:pt x="701" y="6138"/>
                    <a:pt x="1688" y="7225"/>
                    <a:pt x="2535" y="7225"/>
                  </a:cubicBezTo>
                  <a:cubicBezTo>
                    <a:pt x="2778" y="7225"/>
                    <a:pt x="3010" y="7136"/>
                    <a:pt x="3203" y="6905"/>
                  </a:cubicBezTo>
                  <a:cubicBezTo>
                    <a:pt x="3637" y="6371"/>
                    <a:pt x="5005" y="5771"/>
                    <a:pt x="5205" y="5471"/>
                  </a:cubicBezTo>
                  <a:cubicBezTo>
                    <a:pt x="4738" y="5204"/>
                    <a:pt x="3604" y="4437"/>
                    <a:pt x="3604" y="4437"/>
                  </a:cubicBezTo>
                  <a:lnTo>
                    <a:pt x="3870" y="0"/>
                  </a:lnTo>
                  <a:close/>
                </a:path>
              </a:pathLst>
            </a:custGeom>
            <a:solidFill>
              <a:srgbClr val="E8A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74"/>
            <p:cNvSpPr/>
            <p:nvPr/>
          </p:nvSpPr>
          <p:spPr>
            <a:xfrm>
              <a:off x="2918100" y="4414425"/>
              <a:ext cx="53375" cy="140450"/>
            </a:xfrm>
            <a:custGeom>
              <a:avLst/>
              <a:gdLst/>
              <a:ahLst/>
              <a:cxnLst/>
              <a:rect l="l" t="t" r="r" b="b"/>
              <a:pathLst>
                <a:path w="2135" h="5618" extrusionOk="0">
                  <a:moveTo>
                    <a:pt x="2135" y="1"/>
                  </a:moveTo>
                  <a:lnTo>
                    <a:pt x="0" y="301"/>
                  </a:lnTo>
                  <a:lnTo>
                    <a:pt x="467" y="5572"/>
                  </a:lnTo>
                  <a:cubicBezTo>
                    <a:pt x="474" y="5603"/>
                    <a:pt x="486" y="5618"/>
                    <a:pt x="501" y="5618"/>
                  </a:cubicBezTo>
                  <a:cubicBezTo>
                    <a:pt x="758" y="5618"/>
                    <a:pt x="2068" y="1268"/>
                    <a:pt x="2068" y="1268"/>
                  </a:cubicBezTo>
                  <a:lnTo>
                    <a:pt x="2135" y="1"/>
                  </a:lnTo>
                  <a:close/>
                </a:path>
              </a:pathLst>
            </a:custGeom>
            <a:solidFill>
              <a:srgbClr val="BF5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74"/>
            <p:cNvSpPr/>
            <p:nvPr/>
          </p:nvSpPr>
          <p:spPr>
            <a:xfrm>
              <a:off x="2918100" y="4516125"/>
              <a:ext cx="195975" cy="75950"/>
            </a:xfrm>
            <a:custGeom>
              <a:avLst/>
              <a:gdLst/>
              <a:ahLst/>
              <a:cxnLst/>
              <a:rect l="l" t="t" r="r" b="b"/>
              <a:pathLst>
                <a:path w="7839" h="3038" extrusionOk="0">
                  <a:moveTo>
                    <a:pt x="3560" y="0"/>
                  </a:moveTo>
                  <a:cubicBezTo>
                    <a:pt x="3396" y="0"/>
                    <a:pt x="2493" y="1473"/>
                    <a:pt x="2102" y="1604"/>
                  </a:cubicBezTo>
                  <a:cubicBezTo>
                    <a:pt x="1499" y="1403"/>
                    <a:pt x="602" y="636"/>
                    <a:pt x="361" y="636"/>
                  </a:cubicBezTo>
                  <a:cubicBezTo>
                    <a:pt x="322" y="636"/>
                    <a:pt x="300" y="656"/>
                    <a:pt x="300" y="703"/>
                  </a:cubicBezTo>
                  <a:cubicBezTo>
                    <a:pt x="300" y="803"/>
                    <a:pt x="0" y="2237"/>
                    <a:pt x="67" y="2905"/>
                  </a:cubicBezTo>
                  <a:cubicBezTo>
                    <a:pt x="67" y="3005"/>
                    <a:pt x="7472" y="3038"/>
                    <a:pt x="7472" y="3038"/>
                  </a:cubicBezTo>
                  <a:cubicBezTo>
                    <a:pt x="7739" y="3038"/>
                    <a:pt x="7839" y="2838"/>
                    <a:pt x="7672" y="2704"/>
                  </a:cubicBezTo>
                  <a:lnTo>
                    <a:pt x="3569" y="3"/>
                  </a:lnTo>
                  <a:cubicBezTo>
                    <a:pt x="3566" y="1"/>
                    <a:pt x="3563" y="0"/>
                    <a:pt x="3560" y="0"/>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74"/>
            <p:cNvSpPr/>
            <p:nvPr/>
          </p:nvSpPr>
          <p:spPr>
            <a:xfrm>
              <a:off x="2478600" y="4411100"/>
              <a:ext cx="115125" cy="175925"/>
            </a:xfrm>
            <a:custGeom>
              <a:avLst/>
              <a:gdLst/>
              <a:ahLst/>
              <a:cxnLst/>
              <a:rect l="l" t="t" r="r" b="b"/>
              <a:pathLst>
                <a:path w="4605" h="7037" extrusionOk="0">
                  <a:moveTo>
                    <a:pt x="4604" y="0"/>
                  </a:moveTo>
                  <a:lnTo>
                    <a:pt x="1435" y="67"/>
                  </a:lnTo>
                  <a:lnTo>
                    <a:pt x="1" y="5471"/>
                  </a:lnTo>
                  <a:cubicBezTo>
                    <a:pt x="1" y="5471"/>
                    <a:pt x="1141" y="7036"/>
                    <a:pt x="2031" y="7036"/>
                  </a:cubicBezTo>
                  <a:cubicBezTo>
                    <a:pt x="2227" y="7036"/>
                    <a:pt x="2412" y="6959"/>
                    <a:pt x="2569" y="6772"/>
                  </a:cubicBezTo>
                  <a:cubicBezTo>
                    <a:pt x="3003" y="6238"/>
                    <a:pt x="4371" y="5638"/>
                    <a:pt x="4571" y="5338"/>
                  </a:cubicBezTo>
                  <a:cubicBezTo>
                    <a:pt x="4104" y="5071"/>
                    <a:pt x="2970" y="4304"/>
                    <a:pt x="2970" y="4304"/>
                  </a:cubicBezTo>
                  <a:lnTo>
                    <a:pt x="4604" y="0"/>
                  </a:lnTo>
                  <a:close/>
                </a:path>
              </a:pathLst>
            </a:custGeom>
            <a:solidFill>
              <a:srgbClr val="E8A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74"/>
            <p:cNvSpPr/>
            <p:nvPr/>
          </p:nvSpPr>
          <p:spPr>
            <a:xfrm>
              <a:off x="2476950" y="4411100"/>
              <a:ext cx="67575" cy="143600"/>
            </a:xfrm>
            <a:custGeom>
              <a:avLst/>
              <a:gdLst/>
              <a:ahLst/>
              <a:cxnLst/>
              <a:rect l="l" t="t" r="r" b="b"/>
              <a:pathLst>
                <a:path w="2703" h="5744" extrusionOk="0">
                  <a:moveTo>
                    <a:pt x="901" y="0"/>
                  </a:moveTo>
                  <a:lnTo>
                    <a:pt x="0" y="5705"/>
                  </a:lnTo>
                  <a:cubicBezTo>
                    <a:pt x="6" y="5731"/>
                    <a:pt x="18" y="5744"/>
                    <a:pt x="34" y="5744"/>
                  </a:cubicBezTo>
                  <a:cubicBezTo>
                    <a:pt x="361" y="5744"/>
                    <a:pt x="2635" y="467"/>
                    <a:pt x="2635" y="467"/>
                  </a:cubicBezTo>
                  <a:lnTo>
                    <a:pt x="2702" y="0"/>
                  </a:lnTo>
                  <a:close/>
                </a:path>
              </a:pathLst>
            </a:custGeom>
            <a:solidFill>
              <a:srgbClr val="BF54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74"/>
            <p:cNvSpPr/>
            <p:nvPr/>
          </p:nvSpPr>
          <p:spPr>
            <a:xfrm>
              <a:off x="2451925" y="4501925"/>
              <a:ext cx="210175" cy="90150"/>
            </a:xfrm>
            <a:custGeom>
              <a:avLst/>
              <a:gdLst/>
              <a:ahLst/>
              <a:cxnLst/>
              <a:rect l="l" t="t" r="r" b="b"/>
              <a:pathLst>
                <a:path w="8407" h="3606" extrusionOk="0">
                  <a:moveTo>
                    <a:pt x="1174" y="1"/>
                  </a:moveTo>
                  <a:cubicBezTo>
                    <a:pt x="1171" y="1"/>
                    <a:pt x="1170" y="2"/>
                    <a:pt x="1168" y="3"/>
                  </a:cubicBezTo>
                  <a:cubicBezTo>
                    <a:pt x="768" y="737"/>
                    <a:pt x="367" y="2539"/>
                    <a:pt x="0" y="3373"/>
                  </a:cubicBezTo>
                  <a:cubicBezTo>
                    <a:pt x="0" y="3506"/>
                    <a:pt x="8006" y="3606"/>
                    <a:pt x="8006" y="3606"/>
                  </a:cubicBezTo>
                  <a:cubicBezTo>
                    <a:pt x="8273" y="3606"/>
                    <a:pt x="8406" y="3406"/>
                    <a:pt x="8206" y="3272"/>
                  </a:cubicBezTo>
                  <a:lnTo>
                    <a:pt x="4103" y="571"/>
                  </a:lnTo>
                  <a:cubicBezTo>
                    <a:pt x="4098" y="568"/>
                    <a:pt x="4091" y="567"/>
                    <a:pt x="4083" y="567"/>
                  </a:cubicBezTo>
                  <a:cubicBezTo>
                    <a:pt x="3886" y="567"/>
                    <a:pt x="2886" y="1310"/>
                    <a:pt x="2502" y="1438"/>
                  </a:cubicBezTo>
                  <a:cubicBezTo>
                    <a:pt x="1787" y="1243"/>
                    <a:pt x="1261" y="1"/>
                    <a:pt x="1174" y="1"/>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74"/>
            <p:cNvSpPr/>
            <p:nvPr/>
          </p:nvSpPr>
          <p:spPr>
            <a:xfrm>
              <a:off x="2425225" y="3048600"/>
              <a:ext cx="738900" cy="1378875"/>
            </a:xfrm>
            <a:custGeom>
              <a:avLst/>
              <a:gdLst/>
              <a:ahLst/>
              <a:cxnLst/>
              <a:rect l="l" t="t" r="r" b="b"/>
              <a:pathLst>
                <a:path w="29556" h="55155" extrusionOk="0">
                  <a:moveTo>
                    <a:pt x="20075" y="0"/>
                  </a:moveTo>
                  <a:cubicBezTo>
                    <a:pt x="17606" y="0"/>
                    <a:pt x="14956" y="322"/>
                    <a:pt x="12643" y="395"/>
                  </a:cubicBezTo>
                  <a:cubicBezTo>
                    <a:pt x="11076" y="3164"/>
                    <a:pt x="10242" y="5199"/>
                    <a:pt x="9341" y="8734"/>
                  </a:cubicBezTo>
                  <a:cubicBezTo>
                    <a:pt x="8307" y="12837"/>
                    <a:pt x="501" y="47462"/>
                    <a:pt x="1" y="54934"/>
                  </a:cubicBezTo>
                  <a:cubicBezTo>
                    <a:pt x="526" y="55059"/>
                    <a:pt x="2222" y="55097"/>
                    <a:pt x="4083" y="55097"/>
                  </a:cubicBezTo>
                  <a:cubicBezTo>
                    <a:pt x="6712" y="55097"/>
                    <a:pt x="9673" y="55020"/>
                    <a:pt x="10142" y="55001"/>
                  </a:cubicBezTo>
                  <a:cubicBezTo>
                    <a:pt x="11709" y="47629"/>
                    <a:pt x="16613" y="21377"/>
                    <a:pt x="17714" y="16673"/>
                  </a:cubicBezTo>
                  <a:cubicBezTo>
                    <a:pt x="17786" y="16367"/>
                    <a:pt x="18057" y="16227"/>
                    <a:pt x="18324" y="16227"/>
                  </a:cubicBezTo>
                  <a:cubicBezTo>
                    <a:pt x="18669" y="16227"/>
                    <a:pt x="19008" y="16460"/>
                    <a:pt x="18914" y="16874"/>
                  </a:cubicBezTo>
                  <a:cubicBezTo>
                    <a:pt x="17247" y="23211"/>
                    <a:pt x="16179" y="46995"/>
                    <a:pt x="15545" y="55134"/>
                  </a:cubicBezTo>
                  <a:cubicBezTo>
                    <a:pt x="15839" y="55148"/>
                    <a:pt x="16207" y="55154"/>
                    <a:pt x="16625" y="55154"/>
                  </a:cubicBezTo>
                  <a:cubicBezTo>
                    <a:pt x="19204" y="55154"/>
                    <a:pt x="23692" y="54920"/>
                    <a:pt x="24352" y="54834"/>
                  </a:cubicBezTo>
                  <a:cubicBezTo>
                    <a:pt x="25186" y="45661"/>
                    <a:pt x="29555" y="11403"/>
                    <a:pt x="22717" y="162"/>
                  </a:cubicBezTo>
                  <a:cubicBezTo>
                    <a:pt x="21879" y="44"/>
                    <a:pt x="20990" y="0"/>
                    <a:pt x="20075" y="0"/>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74"/>
            <p:cNvSpPr/>
            <p:nvPr/>
          </p:nvSpPr>
          <p:spPr>
            <a:xfrm>
              <a:off x="2981475" y="3082650"/>
              <a:ext cx="70900" cy="1267600"/>
            </a:xfrm>
            <a:custGeom>
              <a:avLst/>
              <a:gdLst/>
              <a:ahLst/>
              <a:cxnLst/>
              <a:rect l="l" t="t" r="r" b="b"/>
              <a:pathLst>
                <a:path w="2836" h="50704" fill="none" extrusionOk="0">
                  <a:moveTo>
                    <a:pt x="67" y="0"/>
                  </a:moveTo>
                  <a:cubicBezTo>
                    <a:pt x="67" y="0"/>
                    <a:pt x="2836" y="6872"/>
                    <a:pt x="2836" y="16579"/>
                  </a:cubicBezTo>
                  <a:cubicBezTo>
                    <a:pt x="2836" y="26253"/>
                    <a:pt x="0" y="50703"/>
                    <a:pt x="0" y="50703"/>
                  </a:cubicBezTo>
                </a:path>
              </a:pathLst>
            </a:custGeom>
            <a:noFill/>
            <a:ln w="3325" cap="flat" cmpd="sng">
              <a:solidFill>
                <a:srgbClr val="FFFCF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74"/>
            <p:cNvSpPr/>
            <p:nvPr/>
          </p:nvSpPr>
          <p:spPr>
            <a:xfrm>
              <a:off x="2506950" y="3075150"/>
              <a:ext cx="272725" cy="1253425"/>
            </a:xfrm>
            <a:custGeom>
              <a:avLst/>
              <a:gdLst/>
              <a:ahLst/>
              <a:cxnLst/>
              <a:rect l="l" t="t" r="r" b="b"/>
              <a:pathLst>
                <a:path w="10909" h="50137" fill="none" extrusionOk="0">
                  <a:moveTo>
                    <a:pt x="1" y="50136"/>
                  </a:moveTo>
                  <a:lnTo>
                    <a:pt x="10909" y="0"/>
                  </a:lnTo>
                </a:path>
              </a:pathLst>
            </a:custGeom>
            <a:noFill/>
            <a:ln w="3325" cap="flat" cmpd="sng">
              <a:solidFill>
                <a:srgbClr val="FFFCF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74"/>
            <p:cNvSpPr/>
            <p:nvPr/>
          </p:nvSpPr>
          <p:spPr>
            <a:xfrm>
              <a:off x="2824700" y="4342725"/>
              <a:ext cx="211825" cy="7525"/>
            </a:xfrm>
            <a:custGeom>
              <a:avLst/>
              <a:gdLst/>
              <a:ahLst/>
              <a:cxnLst/>
              <a:rect l="l" t="t" r="r" b="b"/>
              <a:pathLst>
                <a:path w="8473" h="301" fill="none" extrusionOk="0">
                  <a:moveTo>
                    <a:pt x="0" y="0"/>
                  </a:moveTo>
                  <a:lnTo>
                    <a:pt x="8473" y="300"/>
                  </a:lnTo>
                </a:path>
              </a:pathLst>
            </a:custGeom>
            <a:noFill/>
            <a:ln w="3325" cap="flat" cmpd="sng">
              <a:solidFill>
                <a:srgbClr val="FFFCF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74"/>
            <p:cNvSpPr/>
            <p:nvPr/>
          </p:nvSpPr>
          <p:spPr>
            <a:xfrm>
              <a:off x="2431075" y="4327700"/>
              <a:ext cx="269375" cy="11700"/>
            </a:xfrm>
            <a:custGeom>
              <a:avLst/>
              <a:gdLst/>
              <a:ahLst/>
              <a:cxnLst/>
              <a:rect l="l" t="t" r="r" b="b"/>
              <a:pathLst>
                <a:path w="10775" h="468" fill="none" extrusionOk="0">
                  <a:moveTo>
                    <a:pt x="0" y="1"/>
                  </a:moveTo>
                  <a:lnTo>
                    <a:pt x="10775" y="468"/>
                  </a:lnTo>
                </a:path>
              </a:pathLst>
            </a:custGeom>
            <a:noFill/>
            <a:ln w="3325" cap="flat" cmpd="sng">
              <a:solidFill>
                <a:srgbClr val="FFFCF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74"/>
            <p:cNvSpPr/>
            <p:nvPr/>
          </p:nvSpPr>
          <p:spPr>
            <a:xfrm>
              <a:off x="2667900" y="2522250"/>
              <a:ext cx="422000" cy="678025"/>
            </a:xfrm>
            <a:custGeom>
              <a:avLst/>
              <a:gdLst/>
              <a:ahLst/>
              <a:cxnLst/>
              <a:rect l="l" t="t" r="r" b="b"/>
              <a:pathLst>
                <a:path w="16880" h="27121" extrusionOk="0">
                  <a:moveTo>
                    <a:pt x="10308" y="0"/>
                  </a:moveTo>
                  <a:lnTo>
                    <a:pt x="2903" y="134"/>
                  </a:lnTo>
                  <a:cubicBezTo>
                    <a:pt x="2903" y="134"/>
                    <a:pt x="1836" y="2502"/>
                    <a:pt x="1569" y="3470"/>
                  </a:cubicBezTo>
                  <a:cubicBezTo>
                    <a:pt x="735" y="6572"/>
                    <a:pt x="1" y="25485"/>
                    <a:pt x="1" y="25485"/>
                  </a:cubicBezTo>
                  <a:cubicBezTo>
                    <a:pt x="1" y="25485"/>
                    <a:pt x="2323" y="27120"/>
                    <a:pt x="8488" y="27120"/>
                  </a:cubicBezTo>
                  <a:cubicBezTo>
                    <a:pt x="8549" y="27120"/>
                    <a:pt x="8611" y="27120"/>
                    <a:pt x="8674" y="27120"/>
                  </a:cubicBezTo>
                  <a:cubicBezTo>
                    <a:pt x="15012" y="27086"/>
                    <a:pt x="16880" y="24751"/>
                    <a:pt x="16880" y="24751"/>
                  </a:cubicBezTo>
                  <a:cubicBezTo>
                    <a:pt x="16212" y="23951"/>
                    <a:pt x="16146" y="6638"/>
                    <a:pt x="15312" y="4470"/>
                  </a:cubicBezTo>
                  <a:cubicBezTo>
                    <a:pt x="14745" y="2902"/>
                    <a:pt x="10308" y="0"/>
                    <a:pt x="10308" y="0"/>
                  </a:cubicBezTo>
                  <a:close/>
                </a:path>
              </a:pathLst>
            </a:custGeom>
            <a:solidFill>
              <a:srgbClr val="759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74"/>
            <p:cNvSpPr/>
            <p:nvPr/>
          </p:nvSpPr>
          <p:spPr>
            <a:xfrm>
              <a:off x="3382575" y="2479600"/>
              <a:ext cx="106775" cy="203625"/>
            </a:xfrm>
            <a:custGeom>
              <a:avLst/>
              <a:gdLst/>
              <a:ahLst/>
              <a:cxnLst/>
              <a:rect l="l" t="t" r="r" b="b"/>
              <a:pathLst>
                <a:path w="4271" h="8145" extrusionOk="0">
                  <a:moveTo>
                    <a:pt x="3421" y="0"/>
                  </a:moveTo>
                  <a:cubicBezTo>
                    <a:pt x="3111" y="0"/>
                    <a:pt x="802" y="4041"/>
                    <a:pt x="802" y="4041"/>
                  </a:cubicBezTo>
                  <a:cubicBezTo>
                    <a:pt x="802" y="4041"/>
                    <a:pt x="501" y="4208"/>
                    <a:pt x="1" y="4508"/>
                  </a:cubicBezTo>
                  <a:cubicBezTo>
                    <a:pt x="134" y="5743"/>
                    <a:pt x="368" y="6977"/>
                    <a:pt x="668" y="8144"/>
                  </a:cubicBezTo>
                  <a:cubicBezTo>
                    <a:pt x="1902" y="6710"/>
                    <a:pt x="2770" y="5576"/>
                    <a:pt x="2770" y="5576"/>
                  </a:cubicBezTo>
                  <a:cubicBezTo>
                    <a:pt x="3337" y="5042"/>
                    <a:pt x="4271" y="3641"/>
                    <a:pt x="4171" y="3474"/>
                  </a:cubicBezTo>
                  <a:cubicBezTo>
                    <a:pt x="4104" y="3308"/>
                    <a:pt x="3804" y="3174"/>
                    <a:pt x="3670" y="2874"/>
                  </a:cubicBezTo>
                  <a:cubicBezTo>
                    <a:pt x="3570" y="2607"/>
                    <a:pt x="3437" y="2474"/>
                    <a:pt x="3203" y="2407"/>
                  </a:cubicBezTo>
                  <a:cubicBezTo>
                    <a:pt x="2970" y="2340"/>
                    <a:pt x="2870" y="2140"/>
                    <a:pt x="2870" y="2140"/>
                  </a:cubicBezTo>
                  <a:cubicBezTo>
                    <a:pt x="2870" y="2140"/>
                    <a:pt x="3770" y="305"/>
                    <a:pt x="3437" y="5"/>
                  </a:cubicBezTo>
                  <a:cubicBezTo>
                    <a:pt x="3432" y="2"/>
                    <a:pt x="3427" y="0"/>
                    <a:pt x="3421" y="0"/>
                  </a:cubicBezTo>
                  <a:close/>
                </a:path>
              </a:pathLst>
            </a:custGeom>
            <a:solidFill>
              <a:srgbClr val="E8A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74"/>
            <p:cNvSpPr/>
            <p:nvPr/>
          </p:nvSpPr>
          <p:spPr>
            <a:xfrm>
              <a:off x="2866375" y="2573950"/>
              <a:ext cx="564600" cy="249375"/>
            </a:xfrm>
            <a:custGeom>
              <a:avLst/>
              <a:gdLst/>
              <a:ahLst/>
              <a:cxnLst/>
              <a:rect l="l" t="t" r="r" b="b"/>
              <a:pathLst>
                <a:path w="22584" h="9975" extrusionOk="0">
                  <a:moveTo>
                    <a:pt x="20782" y="1"/>
                  </a:moveTo>
                  <a:lnTo>
                    <a:pt x="13277" y="4003"/>
                  </a:lnTo>
                  <a:cubicBezTo>
                    <a:pt x="13277" y="4003"/>
                    <a:pt x="11509" y="3703"/>
                    <a:pt x="10408" y="3403"/>
                  </a:cubicBezTo>
                  <a:cubicBezTo>
                    <a:pt x="9308" y="3069"/>
                    <a:pt x="5638" y="1335"/>
                    <a:pt x="4504" y="901"/>
                  </a:cubicBezTo>
                  <a:cubicBezTo>
                    <a:pt x="4070" y="748"/>
                    <a:pt x="3513" y="590"/>
                    <a:pt x="2952" y="590"/>
                  </a:cubicBezTo>
                  <a:cubicBezTo>
                    <a:pt x="2048" y="590"/>
                    <a:pt x="1134" y="1000"/>
                    <a:pt x="701" y="2502"/>
                  </a:cubicBezTo>
                  <a:cubicBezTo>
                    <a:pt x="1" y="4937"/>
                    <a:pt x="1335" y="6005"/>
                    <a:pt x="2703" y="6572"/>
                  </a:cubicBezTo>
                  <a:cubicBezTo>
                    <a:pt x="4037" y="7139"/>
                    <a:pt x="10775" y="9974"/>
                    <a:pt x="13444" y="9974"/>
                  </a:cubicBezTo>
                  <a:cubicBezTo>
                    <a:pt x="16112" y="9941"/>
                    <a:pt x="22283" y="4537"/>
                    <a:pt x="22283" y="4537"/>
                  </a:cubicBezTo>
                  <a:cubicBezTo>
                    <a:pt x="22584" y="3169"/>
                    <a:pt x="20782" y="1"/>
                    <a:pt x="20782" y="1"/>
                  </a:cubicBezTo>
                  <a:close/>
                </a:path>
              </a:pathLst>
            </a:custGeom>
            <a:solidFill>
              <a:srgbClr val="759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74"/>
            <p:cNvSpPr/>
            <p:nvPr/>
          </p:nvSpPr>
          <p:spPr>
            <a:xfrm>
              <a:off x="2552825" y="2173675"/>
              <a:ext cx="473700" cy="543500"/>
            </a:xfrm>
            <a:custGeom>
              <a:avLst/>
              <a:gdLst/>
              <a:ahLst/>
              <a:cxnLst/>
              <a:rect l="l" t="t" r="r" b="b"/>
              <a:pathLst>
                <a:path w="18948" h="21740" extrusionOk="0">
                  <a:moveTo>
                    <a:pt x="13444" y="0"/>
                  </a:moveTo>
                  <a:cubicBezTo>
                    <a:pt x="12576" y="0"/>
                    <a:pt x="11509" y="234"/>
                    <a:pt x="10575" y="734"/>
                  </a:cubicBezTo>
                  <a:cubicBezTo>
                    <a:pt x="7706" y="1068"/>
                    <a:pt x="6639" y="3336"/>
                    <a:pt x="6705" y="6104"/>
                  </a:cubicBezTo>
                  <a:cubicBezTo>
                    <a:pt x="6805" y="11809"/>
                    <a:pt x="1" y="13576"/>
                    <a:pt x="3903" y="19114"/>
                  </a:cubicBezTo>
                  <a:cubicBezTo>
                    <a:pt x="4646" y="20169"/>
                    <a:pt x="7014" y="21739"/>
                    <a:pt x="9901" y="21739"/>
                  </a:cubicBezTo>
                  <a:cubicBezTo>
                    <a:pt x="11942" y="21739"/>
                    <a:pt x="14243" y="20954"/>
                    <a:pt x="16412" y="18647"/>
                  </a:cubicBezTo>
                  <a:cubicBezTo>
                    <a:pt x="18947" y="15945"/>
                    <a:pt x="17847" y="13476"/>
                    <a:pt x="17313" y="12342"/>
                  </a:cubicBezTo>
                  <a:cubicBezTo>
                    <a:pt x="16879" y="11475"/>
                    <a:pt x="16412" y="4570"/>
                    <a:pt x="16412" y="4570"/>
                  </a:cubicBezTo>
                  <a:cubicBezTo>
                    <a:pt x="17480" y="3669"/>
                    <a:pt x="17013" y="2435"/>
                    <a:pt x="16979" y="2335"/>
                  </a:cubicBezTo>
                  <a:cubicBezTo>
                    <a:pt x="16779" y="1301"/>
                    <a:pt x="15979" y="0"/>
                    <a:pt x="13444" y="0"/>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1" name="Google Shape;497;p46"/>
          <p:cNvSpPr txBox="1">
            <a:spLocks/>
          </p:cNvSpPr>
          <p:nvPr/>
        </p:nvSpPr>
        <p:spPr>
          <a:xfrm>
            <a:off x="1470450" y="146725"/>
            <a:ext cx="1382144" cy="777165"/>
          </a:xfrm>
          <a:prstGeom prst="rect">
            <a:avLst/>
          </a:prstGeom>
          <a:solidFill>
            <a:schemeClr val="accent5"/>
          </a:solidFill>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 sz="6000" b="1" dirty="0" smtClean="0">
                <a:latin typeface="Space Grotesk" panose="020B0604020202020204" charset="0"/>
                <a:cs typeface="Space Grotesk" panose="020B0604020202020204" charset="0"/>
              </a:rPr>
              <a:t>05</a:t>
            </a:r>
            <a:endParaRPr lang="en" sz="6000" b="1" dirty="0">
              <a:latin typeface="Space Grotesk" panose="020B0604020202020204" charset="0"/>
              <a:cs typeface="Space Grotesk" panose="020B06040202020202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1784;p76"/>
          <p:cNvSpPr/>
          <p:nvPr/>
        </p:nvSpPr>
        <p:spPr>
          <a:xfrm rot="1799921" flipH="1">
            <a:off x="-453645" y="2693260"/>
            <a:ext cx="4137427" cy="3848308"/>
          </a:xfrm>
          <a:custGeom>
            <a:avLst/>
            <a:gdLst/>
            <a:ahLst/>
            <a:cxnLst/>
            <a:rect l="l" t="t" r="r" b="b"/>
            <a:pathLst>
              <a:path w="131928" h="122709" extrusionOk="0">
                <a:moveTo>
                  <a:pt x="110272" y="1"/>
                </a:moveTo>
                <a:cubicBezTo>
                  <a:pt x="107794" y="1"/>
                  <a:pt x="105307" y="285"/>
                  <a:pt x="102940" y="806"/>
                </a:cubicBezTo>
                <a:cubicBezTo>
                  <a:pt x="94034" y="2774"/>
                  <a:pt x="85728" y="7411"/>
                  <a:pt x="79390" y="13982"/>
                </a:cubicBezTo>
                <a:cubicBezTo>
                  <a:pt x="71584" y="22049"/>
                  <a:pt x="64634" y="33954"/>
                  <a:pt x="53622" y="33954"/>
                </a:cubicBezTo>
                <a:cubicBezTo>
                  <a:pt x="53341" y="33954"/>
                  <a:pt x="53058" y="33946"/>
                  <a:pt x="52771" y="33930"/>
                </a:cubicBezTo>
                <a:cubicBezTo>
                  <a:pt x="48635" y="33697"/>
                  <a:pt x="44832" y="31662"/>
                  <a:pt x="40763" y="30861"/>
                </a:cubicBezTo>
                <a:cubicBezTo>
                  <a:pt x="39507" y="30623"/>
                  <a:pt x="38244" y="30510"/>
                  <a:pt x="36985" y="30510"/>
                </a:cubicBezTo>
                <a:cubicBezTo>
                  <a:pt x="29777" y="30510"/>
                  <a:pt x="22672" y="34224"/>
                  <a:pt x="17646" y="39534"/>
                </a:cubicBezTo>
                <a:cubicBezTo>
                  <a:pt x="11742" y="45772"/>
                  <a:pt x="8306" y="53944"/>
                  <a:pt x="5704" y="62117"/>
                </a:cubicBezTo>
                <a:cubicBezTo>
                  <a:pt x="2268" y="72791"/>
                  <a:pt x="0" y="84133"/>
                  <a:pt x="1801" y="95174"/>
                </a:cubicBezTo>
                <a:cubicBezTo>
                  <a:pt x="3569" y="106248"/>
                  <a:pt x="9173" y="119324"/>
                  <a:pt x="20115" y="121793"/>
                </a:cubicBezTo>
                <a:cubicBezTo>
                  <a:pt x="22930" y="122423"/>
                  <a:pt x="25939" y="122708"/>
                  <a:pt x="29054" y="122708"/>
                </a:cubicBezTo>
                <a:cubicBezTo>
                  <a:pt x="46239" y="122708"/>
                  <a:pt x="66644" y="114017"/>
                  <a:pt x="75454" y="106449"/>
                </a:cubicBezTo>
                <a:cubicBezTo>
                  <a:pt x="100138" y="85133"/>
                  <a:pt x="124556" y="59982"/>
                  <a:pt x="130460" y="27892"/>
                </a:cubicBezTo>
                <a:cubicBezTo>
                  <a:pt x="131728" y="21021"/>
                  <a:pt x="131928" y="13349"/>
                  <a:pt x="127858" y="7645"/>
                </a:cubicBezTo>
                <a:cubicBezTo>
                  <a:pt x="123958" y="2199"/>
                  <a:pt x="117154" y="1"/>
                  <a:pt x="110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 name="Google Shape;1785;p76"/>
          <p:cNvGrpSpPr/>
          <p:nvPr/>
        </p:nvGrpSpPr>
        <p:grpSpPr>
          <a:xfrm>
            <a:off x="673993" y="3122016"/>
            <a:ext cx="2081370" cy="2163621"/>
            <a:chOff x="2059362" y="3534974"/>
            <a:chExt cx="1758359" cy="1827845"/>
          </a:xfrm>
        </p:grpSpPr>
        <p:sp>
          <p:nvSpPr>
            <p:cNvPr id="5" name="Google Shape;1786;p76"/>
            <p:cNvSpPr/>
            <p:nvPr/>
          </p:nvSpPr>
          <p:spPr>
            <a:xfrm>
              <a:off x="2257834" y="4684998"/>
              <a:ext cx="722256" cy="677822"/>
            </a:xfrm>
            <a:custGeom>
              <a:avLst/>
              <a:gdLst/>
              <a:ahLst/>
              <a:cxnLst/>
              <a:rect l="l" t="t" r="r" b="b"/>
              <a:pathLst>
                <a:path w="20882" h="8641" extrusionOk="0">
                  <a:moveTo>
                    <a:pt x="0" y="1"/>
                  </a:moveTo>
                  <a:lnTo>
                    <a:pt x="801" y="7940"/>
                  </a:lnTo>
                  <a:lnTo>
                    <a:pt x="19648" y="8640"/>
                  </a:lnTo>
                  <a:cubicBezTo>
                    <a:pt x="19648" y="8640"/>
                    <a:pt x="20615" y="4004"/>
                    <a:pt x="20882" y="3603"/>
                  </a:cubicBezTo>
                  <a:lnTo>
                    <a:pt x="0" y="1"/>
                  </a:lnTo>
                  <a:close/>
                </a:path>
              </a:pathLst>
            </a:custGeom>
            <a:solidFill>
              <a:srgbClr val="EF9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787;p76"/>
            <p:cNvSpPr/>
            <p:nvPr/>
          </p:nvSpPr>
          <p:spPr>
            <a:xfrm>
              <a:off x="2257825" y="4874479"/>
              <a:ext cx="722256" cy="191580"/>
            </a:xfrm>
            <a:custGeom>
              <a:avLst/>
              <a:gdLst/>
              <a:ahLst/>
              <a:cxnLst/>
              <a:rect l="l" t="t" r="r" b="b"/>
              <a:pathLst>
                <a:path w="20882" h="5539" extrusionOk="0">
                  <a:moveTo>
                    <a:pt x="0" y="1"/>
                  </a:moveTo>
                  <a:lnTo>
                    <a:pt x="567" y="5538"/>
                  </a:lnTo>
                  <a:cubicBezTo>
                    <a:pt x="7205" y="4804"/>
                    <a:pt x="13944" y="5138"/>
                    <a:pt x="20582" y="4504"/>
                  </a:cubicBezTo>
                  <a:cubicBezTo>
                    <a:pt x="20715" y="4037"/>
                    <a:pt x="20815" y="3703"/>
                    <a:pt x="20882" y="3603"/>
                  </a:cubicBezTo>
                  <a:lnTo>
                    <a:pt x="0" y="1"/>
                  </a:lnTo>
                  <a:close/>
                </a:path>
              </a:pathLst>
            </a:custGeom>
            <a:solidFill>
              <a:srgbClr val="E17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88;p76"/>
            <p:cNvSpPr/>
            <p:nvPr/>
          </p:nvSpPr>
          <p:spPr>
            <a:xfrm>
              <a:off x="2508169" y="3910871"/>
              <a:ext cx="1182166" cy="1259850"/>
            </a:xfrm>
            <a:custGeom>
              <a:avLst/>
              <a:gdLst/>
              <a:ahLst/>
              <a:cxnLst/>
              <a:rect l="l" t="t" r="r" b="b"/>
              <a:pathLst>
                <a:path w="34179" h="36425" extrusionOk="0">
                  <a:moveTo>
                    <a:pt x="30415" y="1"/>
                  </a:moveTo>
                  <a:cubicBezTo>
                    <a:pt x="29806" y="1"/>
                    <a:pt x="27418" y="3980"/>
                    <a:pt x="27320" y="4110"/>
                  </a:cubicBezTo>
                  <a:cubicBezTo>
                    <a:pt x="27317" y="4114"/>
                    <a:pt x="27313" y="4116"/>
                    <a:pt x="27308" y="4116"/>
                  </a:cubicBezTo>
                  <a:cubicBezTo>
                    <a:pt x="27119" y="4116"/>
                    <a:pt x="25836" y="1702"/>
                    <a:pt x="25219" y="1442"/>
                  </a:cubicBezTo>
                  <a:cubicBezTo>
                    <a:pt x="25154" y="1417"/>
                    <a:pt x="25098" y="1406"/>
                    <a:pt x="25049" y="1406"/>
                  </a:cubicBezTo>
                  <a:cubicBezTo>
                    <a:pt x="24645" y="1406"/>
                    <a:pt x="24752" y="2176"/>
                    <a:pt x="24752" y="2176"/>
                  </a:cubicBezTo>
                  <a:cubicBezTo>
                    <a:pt x="25486" y="4577"/>
                    <a:pt x="25986" y="4377"/>
                    <a:pt x="25452" y="8614"/>
                  </a:cubicBezTo>
                  <a:cubicBezTo>
                    <a:pt x="24718" y="11449"/>
                    <a:pt x="22050" y="19288"/>
                    <a:pt x="20782" y="22957"/>
                  </a:cubicBezTo>
                  <a:cubicBezTo>
                    <a:pt x="20782" y="22957"/>
                    <a:pt x="15859" y="9275"/>
                    <a:pt x="10626" y="9275"/>
                  </a:cubicBezTo>
                  <a:cubicBezTo>
                    <a:pt x="10210" y="9275"/>
                    <a:pt x="9792" y="9361"/>
                    <a:pt x="9374" y="9548"/>
                  </a:cubicBezTo>
                  <a:cubicBezTo>
                    <a:pt x="1" y="11149"/>
                    <a:pt x="15912" y="31230"/>
                    <a:pt x="19415" y="34632"/>
                  </a:cubicBezTo>
                  <a:cubicBezTo>
                    <a:pt x="20703" y="35871"/>
                    <a:pt x="21987" y="36424"/>
                    <a:pt x="23149" y="36424"/>
                  </a:cubicBezTo>
                  <a:cubicBezTo>
                    <a:pt x="25053" y="36424"/>
                    <a:pt x="26628" y="34935"/>
                    <a:pt x="27354" y="32531"/>
                  </a:cubicBezTo>
                  <a:cubicBezTo>
                    <a:pt x="29689" y="24492"/>
                    <a:pt x="30456" y="14685"/>
                    <a:pt x="30656" y="11416"/>
                  </a:cubicBezTo>
                  <a:lnTo>
                    <a:pt x="30789" y="10548"/>
                  </a:lnTo>
                  <a:cubicBezTo>
                    <a:pt x="30789" y="10548"/>
                    <a:pt x="32090" y="7380"/>
                    <a:pt x="32958" y="4211"/>
                  </a:cubicBezTo>
                  <a:cubicBezTo>
                    <a:pt x="33190" y="3415"/>
                    <a:pt x="34178" y="1008"/>
                    <a:pt x="33799" y="1008"/>
                  </a:cubicBezTo>
                  <a:cubicBezTo>
                    <a:pt x="33797" y="1008"/>
                    <a:pt x="33794" y="1008"/>
                    <a:pt x="33792" y="1008"/>
                  </a:cubicBezTo>
                  <a:cubicBezTo>
                    <a:pt x="33271" y="1073"/>
                    <a:pt x="32339" y="3548"/>
                    <a:pt x="32138" y="3548"/>
                  </a:cubicBezTo>
                  <a:cubicBezTo>
                    <a:pt x="32133" y="3548"/>
                    <a:pt x="32128" y="3547"/>
                    <a:pt x="32124" y="3543"/>
                  </a:cubicBezTo>
                  <a:cubicBezTo>
                    <a:pt x="31990" y="3443"/>
                    <a:pt x="33224" y="675"/>
                    <a:pt x="32824" y="575"/>
                  </a:cubicBezTo>
                  <a:cubicBezTo>
                    <a:pt x="32816" y="573"/>
                    <a:pt x="32808" y="572"/>
                    <a:pt x="32799" y="572"/>
                  </a:cubicBezTo>
                  <a:cubicBezTo>
                    <a:pt x="32354" y="572"/>
                    <a:pt x="31418" y="3077"/>
                    <a:pt x="31156" y="3110"/>
                  </a:cubicBezTo>
                  <a:cubicBezTo>
                    <a:pt x="31155" y="3110"/>
                    <a:pt x="31153" y="3110"/>
                    <a:pt x="31152" y="3110"/>
                  </a:cubicBezTo>
                  <a:cubicBezTo>
                    <a:pt x="30906" y="3110"/>
                    <a:pt x="32254" y="374"/>
                    <a:pt x="31723" y="274"/>
                  </a:cubicBezTo>
                  <a:cubicBezTo>
                    <a:pt x="31717" y="274"/>
                    <a:pt x="31710" y="273"/>
                    <a:pt x="31703" y="273"/>
                  </a:cubicBezTo>
                  <a:cubicBezTo>
                    <a:pt x="31137" y="273"/>
                    <a:pt x="29962" y="2879"/>
                    <a:pt x="29670" y="2879"/>
                  </a:cubicBezTo>
                  <a:cubicBezTo>
                    <a:pt x="29665" y="2879"/>
                    <a:pt x="29660" y="2878"/>
                    <a:pt x="29655" y="2876"/>
                  </a:cubicBezTo>
                  <a:cubicBezTo>
                    <a:pt x="29355" y="2743"/>
                    <a:pt x="31023" y="208"/>
                    <a:pt x="30456" y="8"/>
                  </a:cubicBezTo>
                  <a:cubicBezTo>
                    <a:pt x="30443" y="3"/>
                    <a:pt x="30430" y="1"/>
                    <a:pt x="30415" y="1"/>
                  </a:cubicBezTo>
                  <a:close/>
                </a:path>
              </a:pathLst>
            </a:custGeom>
            <a:solidFill>
              <a:srgbClr val="EF906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789;p76"/>
            <p:cNvSpPr/>
            <p:nvPr/>
          </p:nvSpPr>
          <p:spPr>
            <a:xfrm>
              <a:off x="2776983" y="4202236"/>
              <a:ext cx="390009" cy="524623"/>
            </a:xfrm>
            <a:custGeom>
              <a:avLst/>
              <a:gdLst/>
              <a:ahLst/>
              <a:cxnLst/>
              <a:rect l="l" t="t" r="r" b="b"/>
              <a:pathLst>
                <a:path w="11276" h="15168" extrusionOk="0">
                  <a:moveTo>
                    <a:pt x="4035" y="0"/>
                  </a:moveTo>
                  <a:cubicBezTo>
                    <a:pt x="1985" y="0"/>
                    <a:pt x="1" y="1424"/>
                    <a:pt x="1" y="1424"/>
                  </a:cubicBezTo>
                  <a:lnTo>
                    <a:pt x="7406" y="15167"/>
                  </a:lnTo>
                  <a:lnTo>
                    <a:pt x="11276" y="9763"/>
                  </a:lnTo>
                  <a:cubicBezTo>
                    <a:pt x="11276" y="9763"/>
                    <a:pt x="9341" y="4359"/>
                    <a:pt x="6839" y="1324"/>
                  </a:cubicBezTo>
                  <a:cubicBezTo>
                    <a:pt x="6034" y="334"/>
                    <a:pt x="5027" y="0"/>
                    <a:pt x="403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790;p76"/>
            <p:cNvSpPr/>
            <p:nvPr/>
          </p:nvSpPr>
          <p:spPr>
            <a:xfrm>
              <a:off x="2213968" y="3534974"/>
              <a:ext cx="831899" cy="545652"/>
            </a:xfrm>
            <a:custGeom>
              <a:avLst/>
              <a:gdLst/>
              <a:ahLst/>
              <a:cxnLst/>
              <a:rect l="l" t="t" r="r" b="b"/>
              <a:pathLst>
                <a:path w="24052" h="15776" extrusionOk="0">
                  <a:moveTo>
                    <a:pt x="11462" y="1"/>
                  </a:moveTo>
                  <a:cubicBezTo>
                    <a:pt x="4181" y="1"/>
                    <a:pt x="3862" y="3328"/>
                    <a:pt x="4170" y="7740"/>
                  </a:cubicBezTo>
                  <a:cubicBezTo>
                    <a:pt x="4237" y="8741"/>
                    <a:pt x="1" y="14011"/>
                    <a:pt x="3637" y="15145"/>
                  </a:cubicBezTo>
                  <a:cubicBezTo>
                    <a:pt x="5143" y="15621"/>
                    <a:pt x="6997" y="15776"/>
                    <a:pt x="8990" y="15776"/>
                  </a:cubicBezTo>
                  <a:cubicBezTo>
                    <a:pt x="12701" y="15776"/>
                    <a:pt x="16894" y="15240"/>
                    <a:pt x="20226" y="15240"/>
                  </a:cubicBezTo>
                  <a:cubicBezTo>
                    <a:pt x="21128" y="15240"/>
                    <a:pt x="21968" y="15279"/>
                    <a:pt x="22717" y="15379"/>
                  </a:cubicBezTo>
                  <a:cubicBezTo>
                    <a:pt x="24051" y="11810"/>
                    <a:pt x="18280" y="8907"/>
                    <a:pt x="18280" y="4771"/>
                  </a:cubicBezTo>
                  <a:cubicBezTo>
                    <a:pt x="18280" y="2470"/>
                    <a:pt x="16079" y="268"/>
                    <a:pt x="13377" y="68"/>
                  </a:cubicBezTo>
                  <a:cubicBezTo>
                    <a:pt x="12690" y="23"/>
                    <a:pt x="12053" y="1"/>
                    <a:pt x="114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91;p76"/>
            <p:cNvSpPr/>
            <p:nvPr/>
          </p:nvSpPr>
          <p:spPr>
            <a:xfrm>
              <a:off x="2429725" y="3670903"/>
              <a:ext cx="191546" cy="237927"/>
            </a:xfrm>
            <a:custGeom>
              <a:avLst/>
              <a:gdLst/>
              <a:ahLst/>
              <a:cxnLst/>
              <a:rect l="l" t="t" r="r" b="b"/>
              <a:pathLst>
                <a:path w="5538" h="6879" extrusionOk="0">
                  <a:moveTo>
                    <a:pt x="3571" y="1"/>
                  </a:moveTo>
                  <a:cubicBezTo>
                    <a:pt x="2725" y="1"/>
                    <a:pt x="1727" y="696"/>
                    <a:pt x="834" y="3143"/>
                  </a:cubicBezTo>
                  <a:cubicBezTo>
                    <a:pt x="0" y="5378"/>
                    <a:pt x="2502" y="6879"/>
                    <a:pt x="2502" y="6879"/>
                  </a:cubicBezTo>
                  <a:lnTo>
                    <a:pt x="5538" y="1208"/>
                  </a:lnTo>
                  <a:cubicBezTo>
                    <a:pt x="5538" y="1208"/>
                    <a:pt x="4686" y="1"/>
                    <a:pt x="357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92;p76"/>
            <p:cNvSpPr/>
            <p:nvPr/>
          </p:nvSpPr>
          <p:spPr>
            <a:xfrm>
              <a:off x="2693939" y="3874208"/>
              <a:ext cx="155782" cy="155782"/>
            </a:xfrm>
            <a:custGeom>
              <a:avLst/>
              <a:gdLst/>
              <a:ahLst/>
              <a:cxnLst/>
              <a:rect l="l" t="t" r="r" b="b"/>
              <a:pathLst>
                <a:path w="4504" h="4504" fill="none" extrusionOk="0">
                  <a:moveTo>
                    <a:pt x="4503" y="2235"/>
                  </a:moveTo>
                  <a:cubicBezTo>
                    <a:pt x="4503" y="1001"/>
                    <a:pt x="3503" y="0"/>
                    <a:pt x="2269" y="0"/>
                  </a:cubicBezTo>
                  <a:cubicBezTo>
                    <a:pt x="1001" y="0"/>
                    <a:pt x="0" y="1001"/>
                    <a:pt x="0" y="2235"/>
                  </a:cubicBezTo>
                  <a:cubicBezTo>
                    <a:pt x="0" y="3503"/>
                    <a:pt x="1001" y="4503"/>
                    <a:pt x="2269" y="4503"/>
                  </a:cubicBezTo>
                  <a:cubicBezTo>
                    <a:pt x="3503" y="4503"/>
                    <a:pt x="4503" y="3503"/>
                    <a:pt x="4503" y="2235"/>
                  </a:cubicBezTo>
                  <a:close/>
                </a:path>
              </a:pathLst>
            </a:custGeom>
            <a:noFill/>
            <a:ln w="10000"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93;p76"/>
            <p:cNvSpPr/>
            <p:nvPr/>
          </p:nvSpPr>
          <p:spPr>
            <a:xfrm>
              <a:off x="2450477" y="3640051"/>
              <a:ext cx="420619" cy="802015"/>
            </a:xfrm>
            <a:custGeom>
              <a:avLst/>
              <a:gdLst/>
              <a:ahLst/>
              <a:cxnLst/>
              <a:rect l="l" t="t" r="r" b="b"/>
              <a:pathLst>
                <a:path w="12161" h="23188" extrusionOk="0">
                  <a:moveTo>
                    <a:pt x="7678" y="1"/>
                  </a:moveTo>
                  <a:cubicBezTo>
                    <a:pt x="6801" y="1"/>
                    <a:pt x="5547" y="648"/>
                    <a:pt x="4037" y="3668"/>
                  </a:cubicBezTo>
                  <a:cubicBezTo>
                    <a:pt x="4005" y="3766"/>
                    <a:pt x="2861" y="5038"/>
                    <a:pt x="2712" y="5038"/>
                  </a:cubicBezTo>
                  <a:cubicBezTo>
                    <a:pt x="2708" y="5038"/>
                    <a:pt x="2705" y="5037"/>
                    <a:pt x="2703" y="5036"/>
                  </a:cubicBezTo>
                  <a:cubicBezTo>
                    <a:pt x="2509" y="4913"/>
                    <a:pt x="2159" y="4734"/>
                    <a:pt x="1768" y="4734"/>
                  </a:cubicBezTo>
                  <a:cubicBezTo>
                    <a:pt x="1417" y="4734"/>
                    <a:pt x="1033" y="4878"/>
                    <a:pt x="701" y="5336"/>
                  </a:cubicBezTo>
                  <a:cubicBezTo>
                    <a:pt x="1" y="6336"/>
                    <a:pt x="1302" y="7471"/>
                    <a:pt x="1836" y="7838"/>
                  </a:cubicBezTo>
                  <a:cubicBezTo>
                    <a:pt x="2002" y="7971"/>
                    <a:pt x="2102" y="8138"/>
                    <a:pt x="2136" y="8338"/>
                  </a:cubicBezTo>
                  <a:cubicBezTo>
                    <a:pt x="2269" y="8938"/>
                    <a:pt x="2036" y="9906"/>
                    <a:pt x="2136" y="11907"/>
                  </a:cubicBezTo>
                  <a:cubicBezTo>
                    <a:pt x="2236" y="13675"/>
                    <a:pt x="1068" y="18112"/>
                    <a:pt x="1068" y="18112"/>
                  </a:cubicBezTo>
                  <a:cubicBezTo>
                    <a:pt x="1068" y="18112"/>
                    <a:pt x="6858" y="23188"/>
                    <a:pt x="9421" y="23188"/>
                  </a:cubicBezTo>
                  <a:cubicBezTo>
                    <a:pt x="10778" y="23188"/>
                    <a:pt x="11231" y="21765"/>
                    <a:pt x="9441" y="17411"/>
                  </a:cubicBezTo>
                  <a:lnTo>
                    <a:pt x="8140" y="10773"/>
                  </a:lnTo>
                  <a:lnTo>
                    <a:pt x="8140" y="10773"/>
                  </a:lnTo>
                  <a:cubicBezTo>
                    <a:pt x="8140" y="10773"/>
                    <a:pt x="8251" y="10788"/>
                    <a:pt x="8434" y="10788"/>
                  </a:cubicBezTo>
                  <a:cubicBezTo>
                    <a:pt x="9364" y="10788"/>
                    <a:pt x="12160" y="10415"/>
                    <a:pt x="11909" y="5903"/>
                  </a:cubicBezTo>
                  <a:cubicBezTo>
                    <a:pt x="11909" y="1366"/>
                    <a:pt x="9574" y="599"/>
                    <a:pt x="8841" y="332"/>
                  </a:cubicBezTo>
                  <a:cubicBezTo>
                    <a:pt x="8612" y="243"/>
                    <a:pt x="8216" y="1"/>
                    <a:pt x="7678" y="1"/>
                  </a:cubicBezTo>
                  <a:close/>
                </a:path>
              </a:pathLst>
            </a:custGeom>
            <a:solidFill>
              <a:srgbClr val="FCA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794;p76"/>
            <p:cNvSpPr/>
            <p:nvPr/>
          </p:nvSpPr>
          <p:spPr>
            <a:xfrm>
              <a:off x="2682387" y="4005710"/>
              <a:ext cx="57727" cy="32097"/>
            </a:xfrm>
            <a:custGeom>
              <a:avLst/>
              <a:gdLst/>
              <a:ahLst/>
              <a:cxnLst/>
              <a:rect l="l" t="t" r="r" b="b"/>
              <a:pathLst>
                <a:path w="1669" h="928" extrusionOk="0">
                  <a:moveTo>
                    <a:pt x="1" y="1"/>
                  </a:moveTo>
                  <a:lnTo>
                    <a:pt x="1" y="1"/>
                  </a:lnTo>
                  <a:cubicBezTo>
                    <a:pt x="1" y="1"/>
                    <a:pt x="440" y="927"/>
                    <a:pt x="953" y="927"/>
                  </a:cubicBezTo>
                  <a:cubicBezTo>
                    <a:pt x="1188" y="927"/>
                    <a:pt x="1438" y="733"/>
                    <a:pt x="1669" y="168"/>
                  </a:cubicBezTo>
                  <a:lnTo>
                    <a:pt x="1" y="1"/>
                  </a:lnTo>
                  <a:close/>
                </a:path>
              </a:pathLst>
            </a:custGeom>
            <a:solidFill>
              <a:srgbClr val="E17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795;p76"/>
            <p:cNvSpPr/>
            <p:nvPr/>
          </p:nvSpPr>
          <p:spPr>
            <a:xfrm>
              <a:off x="2487417" y="3834744"/>
              <a:ext cx="51950" cy="36040"/>
            </a:xfrm>
            <a:custGeom>
              <a:avLst/>
              <a:gdLst/>
              <a:ahLst/>
              <a:cxnLst/>
              <a:rect l="l" t="t" r="r" b="b"/>
              <a:pathLst>
                <a:path w="1502" h="1042" extrusionOk="0">
                  <a:moveTo>
                    <a:pt x="613" y="0"/>
                  </a:moveTo>
                  <a:cubicBezTo>
                    <a:pt x="240" y="0"/>
                    <a:pt x="0" y="541"/>
                    <a:pt x="0" y="541"/>
                  </a:cubicBezTo>
                  <a:lnTo>
                    <a:pt x="1501" y="1041"/>
                  </a:lnTo>
                  <a:cubicBezTo>
                    <a:pt x="1168" y="240"/>
                    <a:pt x="861" y="0"/>
                    <a:pt x="613" y="0"/>
                  </a:cubicBezTo>
                  <a:close/>
                </a:path>
              </a:pathLst>
            </a:custGeom>
            <a:solidFill>
              <a:srgbClr val="E17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96;p76"/>
            <p:cNvSpPr/>
            <p:nvPr/>
          </p:nvSpPr>
          <p:spPr>
            <a:xfrm>
              <a:off x="2597025" y="3568524"/>
              <a:ext cx="206557" cy="177088"/>
            </a:xfrm>
            <a:custGeom>
              <a:avLst/>
              <a:gdLst/>
              <a:ahLst/>
              <a:cxnLst/>
              <a:rect l="l" t="t" r="r" b="b"/>
              <a:pathLst>
                <a:path w="5972" h="5120" extrusionOk="0">
                  <a:moveTo>
                    <a:pt x="3258" y="1"/>
                  </a:moveTo>
                  <a:cubicBezTo>
                    <a:pt x="1180" y="1"/>
                    <a:pt x="0" y="4702"/>
                    <a:pt x="0" y="4702"/>
                  </a:cubicBezTo>
                  <a:cubicBezTo>
                    <a:pt x="651" y="4998"/>
                    <a:pt x="1258" y="5119"/>
                    <a:pt x="1818" y="5119"/>
                  </a:cubicBezTo>
                  <a:cubicBezTo>
                    <a:pt x="4413" y="5119"/>
                    <a:pt x="5971" y="2500"/>
                    <a:pt x="5971" y="2500"/>
                  </a:cubicBezTo>
                  <a:cubicBezTo>
                    <a:pt x="4949" y="667"/>
                    <a:pt x="4040" y="1"/>
                    <a:pt x="32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97;p76"/>
            <p:cNvSpPr/>
            <p:nvPr/>
          </p:nvSpPr>
          <p:spPr>
            <a:xfrm>
              <a:off x="2638564" y="3844048"/>
              <a:ext cx="91173" cy="80105"/>
            </a:xfrm>
            <a:custGeom>
              <a:avLst/>
              <a:gdLst/>
              <a:ahLst/>
              <a:cxnLst/>
              <a:rect l="l" t="t" r="r" b="b"/>
              <a:pathLst>
                <a:path w="2636" h="2316" extrusionOk="0">
                  <a:moveTo>
                    <a:pt x="1318" y="1"/>
                  </a:moveTo>
                  <a:cubicBezTo>
                    <a:pt x="875" y="1"/>
                    <a:pt x="463" y="255"/>
                    <a:pt x="267" y="672"/>
                  </a:cubicBezTo>
                  <a:cubicBezTo>
                    <a:pt x="0" y="1272"/>
                    <a:pt x="267" y="1940"/>
                    <a:pt x="834" y="2206"/>
                  </a:cubicBezTo>
                  <a:cubicBezTo>
                    <a:pt x="1000" y="2280"/>
                    <a:pt x="1172" y="2316"/>
                    <a:pt x="1338" y="2316"/>
                  </a:cubicBezTo>
                  <a:cubicBezTo>
                    <a:pt x="1773" y="2316"/>
                    <a:pt x="2175" y="2074"/>
                    <a:pt x="2368" y="1639"/>
                  </a:cubicBezTo>
                  <a:cubicBezTo>
                    <a:pt x="2635" y="1072"/>
                    <a:pt x="2368" y="372"/>
                    <a:pt x="1801" y="105"/>
                  </a:cubicBezTo>
                  <a:cubicBezTo>
                    <a:pt x="1642" y="34"/>
                    <a:pt x="1478" y="1"/>
                    <a:pt x="1318" y="1"/>
                  </a:cubicBezTo>
                  <a:close/>
                </a:path>
              </a:pathLst>
            </a:custGeom>
            <a:solidFill>
              <a:srgbClr val="E17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98;p76"/>
            <p:cNvSpPr/>
            <p:nvPr/>
          </p:nvSpPr>
          <p:spPr>
            <a:xfrm>
              <a:off x="2827758" y="3845362"/>
              <a:ext cx="38115" cy="76162"/>
            </a:xfrm>
            <a:custGeom>
              <a:avLst/>
              <a:gdLst/>
              <a:ahLst/>
              <a:cxnLst/>
              <a:rect l="l" t="t" r="r" b="b"/>
              <a:pathLst>
                <a:path w="1102" h="2202" extrusionOk="0">
                  <a:moveTo>
                    <a:pt x="1001" y="0"/>
                  </a:moveTo>
                  <a:lnTo>
                    <a:pt x="1001" y="0"/>
                  </a:lnTo>
                  <a:cubicBezTo>
                    <a:pt x="701" y="100"/>
                    <a:pt x="368" y="334"/>
                    <a:pt x="234" y="634"/>
                  </a:cubicBezTo>
                  <a:cubicBezTo>
                    <a:pt x="1" y="1168"/>
                    <a:pt x="134" y="1968"/>
                    <a:pt x="801" y="2202"/>
                  </a:cubicBezTo>
                  <a:cubicBezTo>
                    <a:pt x="1101" y="1401"/>
                    <a:pt x="1001" y="0"/>
                    <a:pt x="1001" y="0"/>
                  </a:cubicBezTo>
                  <a:close/>
                </a:path>
              </a:pathLst>
            </a:custGeom>
            <a:solidFill>
              <a:srgbClr val="E17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799;p76"/>
            <p:cNvSpPr/>
            <p:nvPr/>
          </p:nvSpPr>
          <p:spPr>
            <a:xfrm>
              <a:off x="2746996" y="3896102"/>
              <a:ext cx="69279" cy="27774"/>
            </a:xfrm>
            <a:custGeom>
              <a:avLst/>
              <a:gdLst/>
              <a:ahLst/>
              <a:cxnLst/>
              <a:rect l="l" t="t" r="r" b="b"/>
              <a:pathLst>
                <a:path w="2003" h="803" extrusionOk="0">
                  <a:moveTo>
                    <a:pt x="2002" y="1"/>
                  </a:moveTo>
                  <a:lnTo>
                    <a:pt x="1" y="34"/>
                  </a:lnTo>
                  <a:cubicBezTo>
                    <a:pt x="1" y="34"/>
                    <a:pt x="417" y="803"/>
                    <a:pt x="1124" y="803"/>
                  </a:cubicBezTo>
                  <a:cubicBezTo>
                    <a:pt x="1138" y="803"/>
                    <a:pt x="1153" y="802"/>
                    <a:pt x="1168" y="801"/>
                  </a:cubicBezTo>
                  <a:cubicBezTo>
                    <a:pt x="1935" y="768"/>
                    <a:pt x="2002" y="1"/>
                    <a:pt x="2002"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00;p76"/>
            <p:cNvSpPr/>
            <p:nvPr/>
          </p:nvSpPr>
          <p:spPr>
            <a:xfrm>
              <a:off x="2790853" y="3841904"/>
              <a:ext cx="21963" cy="28881"/>
            </a:xfrm>
            <a:custGeom>
              <a:avLst/>
              <a:gdLst/>
              <a:ahLst/>
              <a:cxnLst/>
              <a:rect l="l" t="t" r="r" b="b"/>
              <a:pathLst>
                <a:path w="635" h="835" extrusionOk="0">
                  <a:moveTo>
                    <a:pt x="234" y="0"/>
                  </a:moveTo>
                  <a:lnTo>
                    <a:pt x="0" y="801"/>
                  </a:lnTo>
                  <a:lnTo>
                    <a:pt x="501" y="834"/>
                  </a:lnTo>
                  <a:cubicBezTo>
                    <a:pt x="601" y="834"/>
                    <a:pt x="634" y="734"/>
                    <a:pt x="601" y="634"/>
                  </a:cubicBezTo>
                  <a:lnTo>
                    <a:pt x="234" y="0"/>
                  </a:lnTo>
                  <a:close/>
                </a:path>
              </a:pathLst>
            </a:custGeom>
            <a:solidFill>
              <a:srgbClr val="E17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01;p76"/>
            <p:cNvSpPr/>
            <p:nvPr/>
          </p:nvSpPr>
          <p:spPr>
            <a:xfrm>
              <a:off x="2727212" y="3756507"/>
              <a:ext cx="44064" cy="25111"/>
            </a:xfrm>
            <a:custGeom>
              <a:avLst/>
              <a:gdLst/>
              <a:ahLst/>
              <a:cxnLst/>
              <a:rect l="l" t="t" r="r" b="b"/>
              <a:pathLst>
                <a:path w="1274" h="726" extrusionOk="0">
                  <a:moveTo>
                    <a:pt x="777" y="1"/>
                  </a:moveTo>
                  <a:cubicBezTo>
                    <a:pt x="710" y="1"/>
                    <a:pt x="640" y="12"/>
                    <a:pt x="573" y="34"/>
                  </a:cubicBezTo>
                  <a:cubicBezTo>
                    <a:pt x="273" y="124"/>
                    <a:pt x="0" y="726"/>
                    <a:pt x="93" y="726"/>
                  </a:cubicBezTo>
                  <a:cubicBezTo>
                    <a:pt x="104" y="726"/>
                    <a:pt x="119" y="718"/>
                    <a:pt x="139" y="701"/>
                  </a:cubicBezTo>
                  <a:cubicBezTo>
                    <a:pt x="547" y="370"/>
                    <a:pt x="994" y="331"/>
                    <a:pt x="1182" y="331"/>
                  </a:cubicBezTo>
                  <a:cubicBezTo>
                    <a:pt x="1240" y="331"/>
                    <a:pt x="1273" y="334"/>
                    <a:pt x="1273" y="334"/>
                  </a:cubicBezTo>
                  <a:cubicBezTo>
                    <a:pt x="1221" y="127"/>
                    <a:pt x="1010" y="1"/>
                    <a:pt x="7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02;p76"/>
            <p:cNvSpPr/>
            <p:nvPr/>
          </p:nvSpPr>
          <p:spPr>
            <a:xfrm>
              <a:off x="2818523" y="3766434"/>
              <a:ext cx="33515" cy="18954"/>
            </a:xfrm>
            <a:custGeom>
              <a:avLst/>
              <a:gdLst/>
              <a:ahLst/>
              <a:cxnLst/>
              <a:rect l="l" t="t" r="r" b="b"/>
              <a:pathLst>
                <a:path w="969" h="548" extrusionOk="0">
                  <a:moveTo>
                    <a:pt x="443" y="0"/>
                  </a:moveTo>
                  <a:cubicBezTo>
                    <a:pt x="248" y="0"/>
                    <a:pt x="77" y="145"/>
                    <a:pt x="1" y="347"/>
                  </a:cubicBezTo>
                  <a:cubicBezTo>
                    <a:pt x="1" y="347"/>
                    <a:pt x="81" y="331"/>
                    <a:pt x="198" y="331"/>
                  </a:cubicBezTo>
                  <a:cubicBezTo>
                    <a:pt x="374" y="331"/>
                    <a:pt x="635" y="367"/>
                    <a:pt x="835" y="548"/>
                  </a:cubicBezTo>
                  <a:cubicBezTo>
                    <a:pt x="968" y="314"/>
                    <a:pt x="768" y="114"/>
                    <a:pt x="635" y="47"/>
                  </a:cubicBezTo>
                  <a:cubicBezTo>
                    <a:pt x="570" y="15"/>
                    <a:pt x="506" y="0"/>
                    <a:pt x="44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03;p76"/>
            <p:cNvSpPr/>
            <p:nvPr/>
          </p:nvSpPr>
          <p:spPr>
            <a:xfrm>
              <a:off x="2757372" y="3816516"/>
              <a:ext cx="20822" cy="38185"/>
            </a:xfrm>
            <a:custGeom>
              <a:avLst/>
              <a:gdLst/>
              <a:ahLst/>
              <a:cxnLst/>
              <a:rect l="l" t="t" r="r" b="b"/>
              <a:pathLst>
                <a:path w="602" h="1104" extrusionOk="0">
                  <a:moveTo>
                    <a:pt x="334" y="0"/>
                  </a:moveTo>
                  <a:cubicBezTo>
                    <a:pt x="201" y="0"/>
                    <a:pt x="34" y="234"/>
                    <a:pt x="34" y="534"/>
                  </a:cubicBezTo>
                  <a:cubicBezTo>
                    <a:pt x="1" y="834"/>
                    <a:pt x="101" y="1101"/>
                    <a:pt x="268" y="1101"/>
                  </a:cubicBezTo>
                  <a:cubicBezTo>
                    <a:pt x="275" y="1103"/>
                    <a:pt x="283" y="1104"/>
                    <a:pt x="291" y="1104"/>
                  </a:cubicBezTo>
                  <a:cubicBezTo>
                    <a:pt x="416" y="1104"/>
                    <a:pt x="536" y="850"/>
                    <a:pt x="568" y="567"/>
                  </a:cubicBezTo>
                  <a:cubicBezTo>
                    <a:pt x="601" y="267"/>
                    <a:pt x="468" y="0"/>
                    <a:pt x="3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04;p76"/>
            <p:cNvSpPr/>
            <p:nvPr/>
          </p:nvSpPr>
          <p:spPr>
            <a:xfrm>
              <a:off x="2819699" y="3818799"/>
              <a:ext cx="19646" cy="36974"/>
            </a:xfrm>
            <a:custGeom>
              <a:avLst/>
              <a:gdLst/>
              <a:ahLst/>
              <a:cxnLst/>
              <a:rect l="l" t="t" r="r" b="b"/>
              <a:pathLst>
                <a:path w="568" h="1069" extrusionOk="0">
                  <a:moveTo>
                    <a:pt x="334" y="1"/>
                  </a:moveTo>
                  <a:cubicBezTo>
                    <a:pt x="167" y="1"/>
                    <a:pt x="67" y="234"/>
                    <a:pt x="34" y="535"/>
                  </a:cubicBezTo>
                  <a:cubicBezTo>
                    <a:pt x="0" y="802"/>
                    <a:pt x="100" y="1068"/>
                    <a:pt x="267" y="1068"/>
                  </a:cubicBezTo>
                  <a:cubicBezTo>
                    <a:pt x="400" y="1068"/>
                    <a:pt x="534" y="835"/>
                    <a:pt x="534" y="568"/>
                  </a:cubicBezTo>
                  <a:cubicBezTo>
                    <a:pt x="567" y="268"/>
                    <a:pt x="467" y="1"/>
                    <a:pt x="3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05;p76"/>
            <p:cNvSpPr/>
            <p:nvPr/>
          </p:nvSpPr>
          <p:spPr>
            <a:xfrm>
              <a:off x="2415890" y="3871891"/>
              <a:ext cx="155782" cy="155782"/>
            </a:xfrm>
            <a:custGeom>
              <a:avLst/>
              <a:gdLst/>
              <a:ahLst/>
              <a:cxnLst/>
              <a:rect l="l" t="t" r="r" b="b"/>
              <a:pathLst>
                <a:path w="4504" h="4504" fill="none" extrusionOk="0">
                  <a:moveTo>
                    <a:pt x="4503" y="2269"/>
                  </a:moveTo>
                  <a:cubicBezTo>
                    <a:pt x="4503" y="1034"/>
                    <a:pt x="3503" y="0"/>
                    <a:pt x="2268" y="0"/>
                  </a:cubicBezTo>
                  <a:cubicBezTo>
                    <a:pt x="1001" y="0"/>
                    <a:pt x="0" y="1034"/>
                    <a:pt x="0" y="2269"/>
                  </a:cubicBezTo>
                  <a:cubicBezTo>
                    <a:pt x="0" y="3503"/>
                    <a:pt x="1001" y="4504"/>
                    <a:pt x="2268" y="4504"/>
                  </a:cubicBezTo>
                  <a:cubicBezTo>
                    <a:pt x="3503" y="4504"/>
                    <a:pt x="4503" y="3503"/>
                    <a:pt x="4503" y="2269"/>
                  </a:cubicBezTo>
                  <a:close/>
                </a:path>
              </a:pathLst>
            </a:custGeom>
            <a:noFill/>
            <a:ln w="10000"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06;p76"/>
            <p:cNvSpPr/>
            <p:nvPr/>
          </p:nvSpPr>
          <p:spPr>
            <a:xfrm>
              <a:off x="2121689" y="4245713"/>
              <a:ext cx="1024551" cy="791500"/>
            </a:xfrm>
            <a:custGeom>
              <a:avLst/>
              <a:gdLst/>
              <a:ahLst/>
              <a:cxnLst/>
              <a:rect l="l" t="t" r="r" b="b"/>
              <a:pathLst>
                <a:path w="29622" h="22884" extrusionOk="0">
                  <a:moveTo>
                    <a:pt x="19347" y="0"/>
                  </a:moveTo>
                  <a:lnTo>
                    <a:pt x="19247" y="167"/>
                  </a:lnTo>
                  <a:cubicBezTo>
                    <a:pt x="18380" y="1330"/>
                    <a:pt x="17150" y="1729"/>
                    <a:pt x="15797" y="1729"/>
                  </a:cubicBezTo>
                  <a:cubicBezTo>
                    <a:pt x="15016" y="1729"/>
                    <a:pt x="14194" y="1596"/>
                    <a:pt x="13376" y="1401"/>
                  </a:cubicBezTo>
                  <a:cubicBezTo>
                    <a:pt x="11975" y="1073"/>
                    <a:pt x="10920" y="159"/>
                    <a:pt x="10688" y="159"/>
                  </a:cubicBezTo>
                  <a:cubicBezTo>
                    <a:pt x="10661" y="159"/>
                    <a:pt x="10645" y="172"/>
                    <a:pt x="10641" y="200"/>
                  </a:cubicBezTo>
                  <a:cubicBezTo>
                    <a:pt x="8506" y="334"/>
                    <a:pt x="4603" y="2702"/>
                    <a:pt x="4603" y="2702"/>
                  </a:cubicBezTo>
                  <a:cubicBezTo>
                    <a:pt x="1968" y="16712"/>
                    <a:pt x="0" y="18547"/>
                    <a:pt x="334" y="21916"/>
                  </a:cubicBezTo>
                  <a:cubicBezTo>
                    <a:pt x="15278" y="22883"/>
                    <a:pt x="26753" y="22883"/>
                    <a:pt x="26753" y="22883"/>
                  </a:cubicBezTo>
                  <a:cubicBezTo>
                    <a:pt x="27486" y="16412"/>
                    <a:pt x="29621" y="14210"/>
                    <a:pt x="25919" y="7672"/>
                  </a:cubicBezTo>
                  <a:cubicBezTo>
                    <a:pt x="22716" y="1935"/>
                    <a:pt x="20615" y="801"/>
                    <a:pt x="1934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07;p76"/>
            <p:cNvSpPr/>
            <p:nvPr/>
          </p:nvSpPr>
          <p:spPr>
            <a:xfrm>
              <a:off x="2121689" y="4292994"/>
              <a:ext cx="618424" cy="739585"/>
            </a:xfrm>
            <a:custGeom>
              <a:avLst/>
              <a:gdLst/>
              <a:ahLst/>
              <a:cxnLst/>
              <a:rect l="l" t="t" r="r" b="b"/>
              <a:pathLst>
                <a:path w="17880" h="21383" extrusionOk="0">
                  <a:moveTo>
                    <a:pt x="7105" y="1"/>
                  </a:moveTo>
                  <a:cubicBezTo>
                    <a:pt x="5738" y="635"/>
                    <a:pt x="4603" y="1335"/>
                    <a:pt x="4603" y="1335"/>
                  </a:cubicBezTo>
                  <a:cubicBezTo>
                    <a:pt x="1768" y="16079"/>
                    <a:pt x="0" y="17180"/>
                    <a:pt x="334" y="20549"/>
                  </a:cubicBezTo>
                  <a:cubicBezTo>
                    <a:pt x="7172" y="20982"/>
                    <a:pt x="13243" y="21249"/>
                    <a:pt x="17880" y="21383"/>
                  </a:cubicBezTo>
                  <a:cubicBezTo>
                    <a:pt x="16745" y="20349"/>
                    <a:pt x="15678" y="19281"/>
                    <a:pt x="14677" y="18180"/>
                  </a:cubicBezTo>
                  <a:cubicBezTo>
                    <a:pt x="12709" y="15946"/>
                    <a:pt x="10941" y="13477"/>
                    <a:pt x="9674" y="10742"/>
                  </a:cubicBezTo>
                  <a:cubicBezTo>
                    <a:pt x="8106" y="7339"/>
                    <a:pt x="7939" y="3837"/>
                    <a:pt x="7139" y="234"/>
                  </a:cubicBezTo>
                  <a:cubicBezTo>
                    <a:pt x="7139" y="134"/>
                    <a:pt x="7105" y="68"/>
                    <a:pt x="7105" y="1"/>
                  </a:cubicBezTo>
                  <a:close/>
                </a:path>
              </a:pathLst>
            </a:custGeom>
            <a:solidFill>
              <a:srgbClr val="448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08;p76"/>
            <p:cNvSpPr/>
            <p:nvPr/>
          </p:nvSpPr>
          <p:spPr>
            <a:xfrm>
              <a:off x="3334257" y="3815998"/>
              <a:ext cx="483464" cy="568722"/>
            </a:xfrm>
            <a:custGeom>
              <a:avLst/>
              <a:gdLst/>
              <a:ahLst/>
              <a:cxnLst/>
              <a:rect l="l" t="t" r="r" b="b"/>
              <a:pathLst>
                <a:path w="13978" h="16443" extrusionOk="0">
                  <a:moveTo>
                    <a:pt x="6931" y="0"/>
                  </a:moveTo>
                  <a:cubicBezTo>
                    <a:pt x="6299" y="0"/>
                    <a:pt x="5681" y="371"/>
                    <a:pt x="5371" y="1016"/>
                  </a:cubicBezTo>
                  <a:lnTo>
                    <a:pt x="434" y="11223"/>
                  </a:lnTo>
                  <a:cubicBezTo>
                    <a:pt x="0" y="12091"/>
                    <a:pt x="334" y="13191"/>
                    <a:pt x="1168" y="13625"/>
                  </a:cubicBezTo>
                  <a:lnTo>
                    <a:pt x="6338" y="16260"/>
                  </a:lnTo>
                  <a:cubicBezTo>
                    <a:pt x="6575" y="16384"/>
                    <a:pt x="6829" y="16442"/>
                    <a:pt x="7080" y="16442"/>
                  </a:cubicBezTo>
                  <a:cubicBezTo>
                    <a:pt x="7712" y="16442"/>
                    <a:pt x="8330" y="16071"/>
                    <a:pt x="8640" y="15426"/>
                  </a:cubicBezTo>
                  <a:lnTo>
                    <a:pt x="13577" y="5219"/>
                  </a:lnTo>
                  <a:cubicBezTo>
                    <a:pt x="13977" y="4318"/>
                    <a:pt x="13644" y="3251"/>
                    <a:pt x="12810" y="2817"/>
                  </a:cubicBezTo>
                  <a:lnTo>
                    <a:pt x="7673" y="182"/>
                  </a:lnTo>
                  <a:cubicBezTo>
                    <a:pt x="7436" y="59"/>
                    <a:pt x="7182" y="0"/>
                    <a:pt x="693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09;p76"/>
            <p:cNvSpPr/>
            <p:nvPr/>
          </p:nvSpPr>
          <p:spPr>
            <a:xfrm>
              <a:off x="3365421" y="3844290"/>
              <a:ext cx="421137" cy="512103"/>
            </a:xfrm>
            <a:custGeom>
              <a:avLst/>
              <a:gdLst/>
              <a:ahLst/>
              <a:cxnLst/>
              <a:rect l="l" t="t" r="r" b="b"/>
              <a:pathLst>
                <a:path w="12176" h="14806" extrusionOk="0">
                  <a:moveTo>
                    <a:pt x="6017" y="1"/>
                  </a:moveTo>
                  <a:cubicBezTo>
                    <a:pt x="5678" y="1"/>
                    <a:pt x="5338" y="205"/>
                    <a:pt x="5170" y="565"/>
                  </a:cubicBezTo>
                  <a:lnTo>
                    <a:pt x="234" y="10772"/>
                  </a:lnTo>
                  <a:cubicBezTo>
                    <a:pt x="0" y="11239"/>
                    <a:pt x="200" y="11806"/>
                    <a:pt x="634" y="12040"/>
                  </a:cubicBezTo>
                  <a:lnTo>
                    <a:pt x="5771" y="14708"/>
                  </a:lnTo>
                  <a:cubicBezTo>
                    <a:pt x="5902" y="14774"/>
                    <a:pt x="6042" y="14805"/>
                    <a:pt x="6179" y="14805"/>
                  </a:cubicBezTo>
                  <a:cubicBezTo>
                    <a:pt x="6528" y="14805"/>
                    <a:pt x="6861" y="14601"/>
                    <a:pt x="7005" y="14241"/>
                  </a:cubicBezTo>
                  <a:lnTo>
                    <a:pt x="11942" y="4034"/>
                  </a:lnTo>
                  <a:cubicBezTo>
                    <a:pt x="12175" y="3567"/>
                    <a:pt x="12009" y="2967"/>
                    <a:pt x="11542" y="2733"/>
                  </a:cubicBezTo>
                  <a:lnTo>
                    <a:pt x="10774" y="2366"/>
                  </a:lnTo>
                  <a:lnTo>
                    <a:pt x="10674" y="2600"/>
                  </a:lnTo>
                  <a:cubicBezTo>
                    <a:pt x="10532" y="2885"/>
                    <a:pt x="10237" y="3051"/>
                    <a:pt x="9947" y="3051"/>
                  </a:cubicBezTo>
                  <a:cubicBezTo>
                    <a:pt x="9829" y="3051"/>
                    <a:pt x="9713" y="3024"/>
                    <a:pt x="9607" y="2967"/>
                  </a:cubicBezTo>
                  <a:lnTo>
                    <a:pt x="7372" y="1832"/>
                  </a:lnTo>
                  <a:cubicBezTo>
                    <a:pt x="7005" y="1632"/>
                    <a:pt x="6838" y="1132"/>
                    <a:pt x="7038" y="732"/>
                  </a:cubicBezTo>
                  <a:lnTo>
                    <a:pt x="7139" y="498"/>
                  </a:lnTo>
                  <a:lnTo>
                    <a:pt x="6405" y="98"/>
                  </a:lnTo>
                  <a:cubicBezTo>
                    <a:pt x="6283" y="32"/>
                    <a:pt x="6150" y="1"/>
                    <a:pt x="6017"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10;p76"/>
            <p:cNvSpPr/>
            <p:nvPr/>
          </p:nvSpPr>
          <p:spPr>
            <a:xfrm>
              <a:off x="3363103" y="4198397"/>
              <a:ext cx="255014" cy="161524"/>
            </a:xfrm>
            <a:custGeom>
              <a:avLst/>
              <a:gdLst/>
              <a:ahLst/>
              <a:cxnLst/>
              <a:rect l="l" t="t" r="r" b="b"/>
              <a:pathLst>
                <a:path w="7373" h="4670" extrusionOk="0">
                  <a:moveTo>
                    <a:pt x="534" y="1"/>
                  </a:moveTo>
                  <a:lnTo>
                    <a:pt x="201" y="634"/>
                  </a:lnTo>
                  <a:cubicBezTo>
                    <a:pt x="0" y="1101"/>
                    <a:pt x="167" y="1668"/>
                    <a:pt x="601" y="1869"/>
                  </a:cubicBezTo>
                  <a:lnTo>
                    <a:pt x="5871" y="4570"/>
                  </a:lnTo>
                  <a:cubicBezTo>
                    <a:pt x="5996" y="4638"/>
                    <a:pt x="6130" y="4669"/>
                    <a:pt x="6261" y="4669"/>
                  </a:cubicBezTo>
                  <a:cubicBezTo>
                    <a:pt x="6585" y="4669"/>
                    <a:pt x="6896" y="4479"/>
                    <a:pt x="7039" y="4170"/>
                  </a:cubicBezTo>
                  <a:lnTo>
                    <a:pt x="7372" y="3503"/>
                  </a:lnTo>
                  <a:lnTo>
                    <a:pt x="5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11;p76"/>
            <p:cNvSpPr/>
            <p:nvPr/>
          </p:nvSpPr>
          <p:spPr>
            <a:xfrm>
              <a:off x="3503840" y="4304546"/>
              <a:ext cx="5811" cy="3217"/>
            </a:xfrm>
            <a:custGeom>
              <a:avLst/>
              <a:gdLst/>
              <a:ahLst/>
              <a:cxnLst/>
              <a:rect l="l" t="t" r="r" b="b"/>
              <a:pathLst>
                <a:path w="168" h="93" extrusionOk="0">
                  <a:moveTo>
                    <a:pt x="34" y="0"/>
                  </a:moveTo>
                  <a:cubicBezTo>
                    <a:pt x="1" y="34"/>
                    <a:pt x="34" y="67"/>
                    <a:pt x="68" y="67"/>
                  </a:cubicBezTo>
                  <a:cubicBezTo>
                    <a:pt x="84" y="84"/>
                    <a:pt x="101" y="92"/>
                    <a:pt x="118" y="92"/>
                  </a:cubicBezTo>
                  <a:cubicBezTo>
                    <a:pt x="134" y="92"/>
                    <a:pt x="151" y="84"/>
                    <a:pt x="168" y="67"/>
                  </a:cubicBezTo>
                  <a:lnTo>
                    <a:pt x="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12;p76"/>
            <p:cNvSpPr/>
            <p:nvPr/>
          </p:nvSpPr>
          <p:spPr>
            <a:xfrm>
              <a:off x="3501557" y="4299911"/>
              <a:ext cx="12728" cy="8128"/>
            </a:xfrm>
            <a:custGeom>
              <a:avLst/>
              <a:gdLst/>
              <a:ahLst/>
              <a:cxnLst/>
              <a:rect l="l" t="t" r="r" b="b"/>
              <a:pathLst>
                <a:path w="368" h="235" extrusionOk="0">
                  <a:moveTo>
                    <a:pt x="34" y="1"/>
                  </a:moveTo>
                  <a:cubicBezTo>
                    <a:pt x="0" y="34"/>
                    <a:pt x="0" y="68"/>
                    <a:pt x="0" y="68"/>
                  </a:cubicBezTo>
                  <a:lnTo>
                    <a:pt x="367" y="234"/>
                  </a:lnTo>
                  <a:cubicBezTo>
                    <a:pt x="367" y="234"/>
                    <a:pt x="367" y="234"/>
                    <a:pt x="367" y="201"/>
                  </a:cubicBezTo>
                  <a:lnTo>
                    <a:pt x="3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813;p76"/>
            <p:cNvSpPr/>
            <p:nvPr/>
          </p:nvSpPr>
          <p:spPr>
            <a:xfrm>
              <a:off x="3502698" y="4290711"/>
              <a:ext cx="15046" cy="15011"/>
            </a:xfrm>
            <a:custGeom>
              <a:avLst/>
              <a:gdLst/>
              <a:ahLst/>
              <a:cxnLst/>
              <a:rect l="l" t="t" r="r" b="b"/>
              <a:pathLst>
                <a:path w="435" h="434" extrusionOk="0">
                  <a:moveTo>
                    <a:pt x="334" y="0"/>
                  </a:moveTo>
                  <a:cubicBezTo>
                    <a:pt x="301" y="0"/>
                    <a:pt x="301" y="0"/>
                    <a:pt x="267" y="33"/>
                  </a:cubicBezTo>
                  <a:cubicBezTo>
                    <a:pt x="201" y="33"/>
                    <a:pt x="101" y="67"/>
                    <a:pt x="67" y="134"/>
                  </a:cubicBezTo>
                  <a:cubicBezTo>
                    <a:pt x="34" y="200"/>
                    <a:pt x="34" y="234"/>
                    <a:pt x="1" y="267"/>
                  </a:cubicBezTo>
                  <a:lnTo>
                    <a:pt x="334" y="434"/>
                  </a:lnTo>
                  <a:cubicBezTo>
                    <a:pt x="368" y="400"/>
                    <a:pt x="368" y="367"/>
                    <a:pt x="401" y="300"/>
                  </a:cubicBezTo>
                  <a:cubicBezTo>
                    <a:pt x="434" y="234"/>
                    <a:pt x="401" y="134"/>
                    <a:pt x="334" y="67"/>
                  </a:cubicBezTo>
                  <a:cubicBezTo>
                    <a:pt x="368" y="33"/>
                    <a:pt x="368" y="0"/>
                    <a:pt x="33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814;p76"/>
            <p:cNvSpPr/>
            <p:nvPr/>
          </p:nvSpPr>
          <p:spPr>
            <a:xfrm>
              <a:off x="3457700" y="4276841"/>
              <a:ext cx="35" cy="35"/>
            </a:xfrm>
            <a:custGeom>
              <a:avLst/>
              <a:gdLst/>
              <a:ahLst/>
              <a:cxnLst/>
              <a:rect l="l" t="t" r="r" b="b"/>
              <a:pathLst>
                <a:path w="1" h="1" extrusionOk="0">
                  <a:moveTo>
                    <a:pt x="1" y="1"/>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815;p76"/>
            <p:cNvSpPr/>
            <p:nvPr/>
          </p:nvSpPr>
          <p:spPr>
            <a:xfrm>
              <a:off x="3454241" y="4263940"/>
              <a:ext cx="13870" cy="14112"/>
            </a:xfrm>
            <a:custGeom>
              <a:avLst/>
              <a:gdLst/>
              <a:ahLst/>
              <a:cxnLst/>
              <a:rect l="l" t="t" r="r" b="b"/>
              <a:pathLst>
                <a:path w="401" h="408" extrusionOk="0">
                  <a:moveTo>
                    <a:pt x="127" y="0"/>
                  </a:moveTo>
                  <a:cubicBezTo>
                    <a:pt x="119" y="0"/>
                    <a:pt x="110" y="2"/>
                    <a:pt x="101" y="7"/>
                  </a:cubicBezTo>
                  <a:cubicBezTo>
                    <a:pt x="34" y="7"/>
                    <a:pt x="34" y="74"/>
                    <a:pt x="34" y="140"/>
                  </a:cubicBezTo>
                  <a:cubicBezTo>
                    <a:pt x="1" y="274"/>
                    <a:pt x="101" y="407"/>
                    <a:pt x="101" y="407"/>
                  </a:cubicBezTo>
                  <a:cubicBezTo>
                    <a:pt x="101" y="407"/>
                    <a:pt x="234" y="407"/>
                    <a:pt x="334" y="307"/>
                  </a:cubicBezTo>
                  <a:cubicBezTo>
                    <a:pt x="368" y="240"/>
                    <a:pt x="401" y="207"/>
                    <a:pt x="401" y="140"/>
                  </a:cubicBezTo>
                  <a:cubicBezTo>
                    <a:pt x="384" y="107"/>
                    <a:pt x="351" y="99"/>
                    <a:pt x="317" y="99"/>
                  </a:cubicBezTo>
                  <a:cubicBezTo>
                    <a:pt x="284" y="99"/>
                    <a:pt x="251" y="107"/>
                    <a:pt x="234" y="107"/>
                  </a:cubicBezTo>
                  <a:cubicBezTo>
                    <a:pt x="205" y="78"/>
                    <a:pt x="177" y="0"/>
                    <a:pt x="127"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816;p76"/>
            <p:cNvSpPr/>
            <p:nvPr/>
          </p:nvSpPr>
          <p:spPr>
            <a:xfrm>
              <a:off x="3400008" y="4239902"/>
              <a:ext cx="23104" cy="17086"/>
            </a:xfrm>
            <a:custGeom>
              <a:avLst/>
              <a:gdLst/>
              <a:ahLst/>
              <a:cxnLst/>
              <a:rect l="l" t="t" r="r" b="b"/>
              <a:pathLst>
                <a:path w="668" h="494" extrusionOk="0">
                  <a:moveTo>
                    <a:pt x="408" y="48"/>
                  </a:moveTo>
                  <a:cubicBezTo>
                    <a:pt x="443" y="48"/>
                    <a:pt x="477" y="56"/>
                    <a:pt x="501" y="68"/>
                  </a:cubicBezTo>
                  <a:cubicBezTo>
                    <a:pt x="601" y="135"/>
                    <a:pt x="635" y="268"/>
                    <a:pt x="568" y="335"/>
                  </a:cubicBezTo>
                  <a:cubicBezTo>
                    <a:pt x="525" y="400"/>
                    <a:pt x="468" y="436"/>
                    <a:pt x="406" y="436"/>
                  </a:cubicBezTo>
                  <a:cubicBezTo>
                    <a:pt x="372" y="436"/>
                    <a:pt x="336" y="425"/>
                    <a:pt x="301" y="402"/>
                  </a:cubicBezTo>
                  <a:cubicBezTo>
                    <a:pt x="268" y="368"/>
                    <a:pt x="234" y="335"/>
                    <a:pt x="234" y="268"/>
                  </a:cubicBezTo>
                  <a:cubicBezTo>
                    <a:pt x="201" y="235"/>
                    <a:pt x="234" y="168"/>
                    <a:pt x="234" y="135"/>
                  </a:cubicBezTo>
                  <a:cubicBezTo>
                    <a:pt x="277" y="71"/>
                    <a:pt x="346" y="48"/>
                    <a:pt x="408" y="48"/>
                  </a:cubicBezTo>
                  <a:close/>
                  <a:moveTo>
                    <a:pt x="419" y="0"/>
                  </a:moveTo>
                  <a:cubicBezTo>
                    <a:pt x="344" y="0"/>
                    <a:pt x="266" y="37"/>
                    <a:pt x="201" y="101"/>
                  </a:cubicBezTo>
                  <a:cubicBezTo>
                    <a:pt x="201" y="168"/>
                    <a:pt x="168" y="202"/>
                    <a:pt x="168" y="235"/>
                  </a:cubicBezTo>
                  <a:lnTo>
                    <a:pt x="34" y="268"/>
                  </a:lnTo>
                  <a:cubicBezTo>
                    <a:pt x="34" y="268"/>
                    <a:pt x="1" y="268"/>
                    <a:pt x="1" y="302"/>
                  </a:cubicBezTo>
                  <a:cubicBezTo>
                    <a:pt x="1" y="302"/>
                    <a:pt x="34" y="335"/>
                    <a:pt x="34" y="335"/>
                  </a:cubicBezTo>
                  <a:lnTo>
                    <a:pt x="68" y="335"/>
                  </a:lnTo>
                  <a:lnTo>
                    <a:pt x="201" y="302"/>
                  </a:lnTo>
                  <a:cubicBezTo>
                    <a:pt x="201" y="368"/>
                    <a:pt x="234" y="402"/>
                    <a:pt x="268" y="435"/>
                  </a:cubicBezTo>
                  <a:cubicBezTo>
                    <a:pt x="320" y="474"/>
                    <a:pt x="373" y="493"/>
                    <a:pt x="421" y="493"/>
                  </a:cubicBezTo>
                  <a:cubicBezTo>
                    <a:pt x="496" y="493"/>
                    <a:pt x="561" y="449"/>
                    <a:pt x="601" y="368"/>
                  </a:cubicBezTo>
                  <a:cubicBezTo>
                    <a:pt x="668" y="268"/>
                    <a:pt x="635" y="101"/>
                    <a:pt x="535" y="35"/>
                  </a:cubicBezTo>
                  <a:cubicBezTo>
                    <a:pt x="499" y="11"/>
                    <a:pt x="459" y="0"/>
                    <a:pt x="4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817;p76"/>
            <p:cNvSpPr/>
            <p:nvPr/>
          </p:nvSpPr>
          <p:spPr>
            <a:xfrm>
              <a:off x="3547697" y="4319557"/>
              <a:ext cx="17328" cy="15011"/>
            </a:xfrm>
            <a:custGeom>
              <a:avLst/>
              <a:gdLst/>
              <a:ahLst/>
              <a:cxnLst/>
              <a:rect l="l" t="t" r="r" b="b"/>
              <a:pathLst>
                <a:path w="501" h="434" extrusionOk="0">
                  <a:moveTo>
                    <a:pt x="134" y="0"/>
                  </a:moveTo>
                  <a:lnTo>
                    <a:pt x="1" y="234"/>
                  </a:lnTo>
                  <a:lnTo>
                    <a:pt x="367" y="434"/>
                  </a:lnTo>
                  <a:lnTo>
                    <a:pt x="501" y="167"/>
                  </a:lnTo>
                  <a:lnTo>
                    <a:pt x="1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818;p76"/>
            <p:cNvSpPr/>
            <p:nvPr/>
          </p:nvSpPr>
          <p:spPr>
            <a:xfrm>
              <a:off x="3547697" y="4314922"/>
              <a:ext cx="18504" cy="15046"/>
            </a:xfrm>
            <a:custGeom>
              <a:avLst/>
              <a:gdLst/>
              <a:ahLst/>
              <a:cxnLst/>
              <a:rect l="l" t="t" r="r" b="b"/>
              <a:pathLst>
                <a:path w="535" h="435" extrusionOk="0">
                  <a:moveTo>
                    <a:pt x="401" y="1"/>
                  </a:moveTo>
                  <a:lnTo>
                    <a:pt x="1" y="167"/>
                  </a:lnTo>
                  <a:lnTo>
                    <a:pt x="534" y="434"/>
                  </a:lnTo>
                  <a:lnTo>
                    <a:pt x="534" y="434"/>
                  </a:lnTo>
                  <a:lnTo>
                    <a:pt x="4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819;p76"/>
            <p:cNvSpPr/>
            <p:nvPr/>
          </p:nvSpPr>
          <p:spPr>
            <a:xfrm>
              <a:off x="3552297" y="4325299"/>
              <a:ext cx="5811" cy="6952"/>
            </a:xfrm>
            <a:custGeom>
              <a:avLst/>
              <a:gdLst/>
              <a:ahLst/>
              <a:cxnLst/>
              <a:rect l="l" t="t" r="r" b="b"/>
              <a:pathLst>
                <a:path w="168" h="201" extrusionOk="0">
                  <a:moveTo>
                    <a:pt x="134" y="1"/>
                  </a:moveTo>
                  <a:cubicBezTo>
                    <a:pt x="101" y="1"/>
                    <a:pt x="68" y="1"/>
                    <a:pt x="34" y="34"/>
                  </a:cubicBezTo>
                  <a:lnTo>
                    <a:pt x="1" y="168"/>
                  </a:lnTo>
                  <a:lnTo>
                    <a:pt x="101" y="201"/>
                  </a:lnTo>
                  <a:lnTo>
                    <a:pt x="134" y="101"/>
                  </a:lnTo>
                  <a:cubicBezTo>
                    <a:pt x="168" y="68"/>
                    <a:pt x="168" y="34"/>
                    <a:pt x="1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820;p76"/>
            <p:cNvSpPr/>
            <p:nvPr/>
          </p:nvSpPr>
          <p:spPr>
            <a:xfrm>
              <a:off x="3649211" y="3893820"/>
              <a:ext cx="65820" cy="34622"/>
            </a:xfrm>
            <a:custGeom>
              <a:avLst/>
              <a:gdLst/>
              <a:ahLst/>
              <a:cxnLst/>
              <a:rect l="l" t="t" r="r" b="b"/>
              <a:pathLst>
                <a:path w="1903" h="1001" fill="none" extrusionOk="0">
                  <a:moveTo>
                    <a:pt x="1902" y="1001"/>
                  </a:moveTo>
                  <a:lnTo>
                    <a:pt x="1" y="0"/>
                  </a:lnTo>
                </a:path>
              </a:pathLst>
            </a:custGeom>
            <a:noFill/>
            <a:ln w="3325"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821;p76"/>
            <p:cNvSpPr/>
            <p:nvPr/>
          </p:nvSpPr>
          <p:spPr>
            <a:xfrm>
              <a:off x="3633059" y="3882959"/>
              <a:ext cx="8128" cy="7886"/>
            </a:xfrm>
            <a:custGeom>
              <a:avLst/>
              <a:gdLst/>
              <a:ahLst/>
              <a:cxnLst/>
              <a:rect l="l" t="t" r="r" b="b"/>
              <a:pathLst>
                <a:path w="235" h="228" extrusionOk="0">
                  <a:moveTo>
                    <a:pt x="132" y="0"/>
                  </a:moveTo>
                  <a:cubicBezTo>
                    <a:pt x="98" y="0"/>
                    <a:pt x="58" y="24"/>
                    <a:pt x="34" y="47"/>
                  </a:cubicBezTo>
                  <a:cubicBezTo>
                    <a:pt x="1" y="114"/>
                    <a:pt x="34" y="181"/>
                    <a:pt x="68" y="214"/>
                  </a:cubicBezTo>
                  <a:cubicBezTo>
                    <a:pt x="86" y="223"/>
                    <a:pt x="103" y="227"/>
                    <a:pt x="121" y="227"/>
                  </a:cubicBezTo>
                  <a:cubicBezTo>
                    <a:pt x="168" y="227"/>
                    <a:pt x="210" y="196"/>
                    <a:pt x="234" y="147"/>
                  </a:cubicBezTo>
                  <a:cubicBezTo>
                    <a:pt x="234" y="114"/>
                    <a:pt x="234" y="47"/>
                    <a:pt x="168" y="14"/>
                  </a:cubicBezTo>
                  <a:cubicBezTo>
                    <a:pt x="158" y="4"/>
                    <a:pt x="145" y="0"/>
                    <a:pt x="13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822;p76"/>
            <p:cNvSpPr/>
            <p:nvPr/>
          </p:nvSpPr>
          <p:spPr>
            <a:xfrm>
              <a:off x="2059362" y="4132162"/>
              <a:ext cx="1467617" cy="1067024"/>
            </a:xfrm>
            <a:custGeom>
              <a:avLst/>
              <a:gdLst/>
              <a:ahLst/>
              <a:cxnLst/>
              <a:rect l="l" t="t" r="r" b="b"/>
              <a:pathLst>
                <a:path w="42432" h="30850" extrusionOk="0">
                  <a:moveTo>
                    <a:pt x="40690" y="1"/>
                  </a:moveTo>
                  <a:cubicBezTo>
                    <a:pt x="40010" y="1"/>
                    <a:pt x="35226" y="8420"/>
                    <a:pt x="35226" y="8420"/>
                  </a:cubicBezTo>
                  <a:cubicBezTo>
                    <a:pt x="35226" y="8420"/>
                    <a:pt x="21301" y="16697"/>
                    <a:pt x="20731" y="16697"/>
                  </a:cubicBezTo>
                  <a:cubicBezTo>
                    <a:pt x="20724" y="16697"/>
                    <a:pt x="20718" y="16696"/>
                    <a:pt x="20716" y="16693"/>
                  </a:cubicBezTo>
                  <a:cubicBezTo>
                    <a:pt x="15659" y="10226"/>
                    <a:pt x="13074" y="2432"/>
                    <a:pt x="9776" y="2432"/>
                  </a:cubicBezTo>
                  <a:cubicBezTo>
                    <a:pt x="9093" y="2432"/>
                    <a:pt x="8379" y="2767"/>
                    <a:pt x="7606" y="3517"/>
                  </a:cubicBezTo>
                  <a:cubicBezTo>
                    <a:pt x="1" y="10889"/>
                    <a:pt x="18881" y="30703"/>
                    <a:pt x="18881" y="30703"/>
                  </a:cubicBezTo>
                  <a:cubicBezTo>
                    <a:pt x="19072" y="30802"/>
                    <a:pt x="19291" y="30850"/>
                    <a:pt x="19534" y="30850"/>
                  </a:cubicBezTo>
                  <a:cubicBezTo>
                    <a:pt x="24437" y="30850"/>
                    <a:pt x="39362" y="11656"/>
                    <a:pt x="39362" y="11656"/>
                  </a:cubicBezTo>
                  <a:cubicBezTo>
                    <a:pt x="40530" y="10555"/>
                    <a:pt x="42431" y="7553"/>
                    <a:pt x="42298" y="7219"/>
                  </a:cubicBezTo>
                  <a:cubicBezTo>
                    <a:pt x="42131" y="6886"/>
                    <a:pt x="41497" y="6586"/>
                    <a:pt x="41264" y="6018"/>
                  </a:cubicBezTo>
                  <a:cubicBezTo>
                    <a:pt x="41030" y="5418"/>
                    <a:pt x="40730" y="5151"/>
                    <a:pt x="40230" y="4984"/>
                  </a:cubicBezTo>
                  <a:cubicBezTo>
                    <a:pt x="39763" y="4851"/>
                    <a:pt x="39529" y="4451"/>
                    <a:pt x="39529" y="4451"/>
                  </a:cubicBezTo>
                  <a:cubicBezTo>
                    <a:pt x="39529" y="4451"/>
                    <a:pt x="41430" y="581"/>
                    <a:pt x="40730" y="14"/>
                  </a:cubicBezTo>
                  <a:cubicBezTo>
                    <a:pt x="40719" y="5"/>
                    <a:pt x="40705" y="1"/>
                    <a:pt x="40690" y="1"/>
                  </a:cubicBezTo>
                  <a:close/>
                </a:path>
              </a:pathLst>
            </a:custGeom>
            <a:solidFill>
              <a:srgbClr val="FCA27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823;p76"/>
            <p:cNvSpPr/>
            <p:nvPr/>
          </p:nvSpPr>
          <p:spPr>
            <a:xfrm>
              <a:off x="2157452" y="4204139"/>
              <a:ext cx="587261" cy="587330"/>
            </a:xfrm>
            <a:custGeom>
              <a:avLst/>
              <a:gdLst/>
              <a:ahLst/>
              <a:cxnLst/>
              <a:rect l="l" t="t" r="r" b="b"/>
              <a:pathLst>
                <a:path w="16979" h="16981" extrusionOk="0">
                  <a:moveTo>
                    <a:pt x="7004" y="1"/>
                  </a:moveTo>
                  <a:cubicBezTo>
                    <a:pt x="6982" y="1"/>
                    <a:pt x="6960" y="1"/>
                    <a:pt x="6938" y="1"/>
                  </a:cubicBezTo>
                  <a:cubicBezTo>
                    <a:pt x="3703" y="35"/>
                    <a:pt x="0" y="4605"/>
                    <a:pt x="1301" y="10542"/>
                  </a:cubicBezTo>
                  <a:cubicBezTo>
                    <a:pt x="2302" y="15212"/>
                    <a:pt x="3136" y="16980"/>
                    <a:pt x="3136" y="16980"/>
                  </a:cubicBezTo>
                  <a:cubicBezTo>
                    <a:pt x="3136" y="16980"/>
                    <a:pt x="16979" y="11643"/>
                    <a:pt x="16412" y="10175"/>
                  </a:cubicBezTo>
                  <a:cubicBezTo>
                    <a:pt x="14952" y="6326"/>
                    <a:pt x="11181" y="1"/>
                    <a:pt x="7004" y="1"/>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1839;p76"/>
          <p:cNvGrpSpPr/>
          <p:nvPr/>
        </p:nvGrpSpPr>
        <p:grpSpPr>
          <a:xfrm>
            <a:off x="2403988" y="1859454"/>
            <a:ext cx="941973" cy="887961"/>
            <a:chOff x="2822738" y="410754"/>
            <a:chExt cx="941973" cy="887961"/>
          </a:xfrm>
        </p:grpSpPr>
        <p:grpSp>
          <p:nvGrpSpPr>
            <p:cNvPr id="44" name="Google Shape;1840;p76"/>
            <p:cNvGrpSpPr/>
            <p:nvPr/>
          </p:nvGrpSpPr>
          <p:grpSpPr>
            <a:xfrm>
              <a:off x="2822738" y="410754"/>
              <a:ext cx="941973" cy="887961"/>
              <a:chOff x="4450850" y="586700"/>
              <a:chExt cx="668825" cy="630475"/>
            </a:xfrm>
          </p:grpSpPr>
          <p:sp>
            <p:nvSpPr>
              <p:cNvPr id="56" name="Google Shape;1841;p76"/>
              <p:cNvSpPr/>
              <p:nvPr/>
            </p:nvSpPr>
            <p:spPr>
              <a:xfrm>
                <a:off x="4489200" y="586700"/>
                <a:ext cx="630475" cy="630475"/>
              </a:xfrm>
              <a:custGeom>
                <a:avLst/>
                <a:gdLst/>
                <a:ahLst/>
                <a:cxnLst/>
                <a:rect l="l" t="t" r="r" b="b"/>
                <a:pathLst>
                  <a:path w="25219" h="25219" extrusionOk="0">
                    <a:moveTo>
                      <a:pt x="12610" y="0"/>
                    </a:moveTo>
                    <a:cubicBezTo>
                      <a:pt x="6572" y="0"/>
                      <a:pt x="1535" y="4203"/>
                      <a:pt x="301" y="9874"/>
                    </a:cubicBezTo>
                    <a:cubicBezTo>
                      <a:pt x="301" y="9874"/>
                      <a:pt x="268" y="9907"/>
                      <a:pt x="268" y="9941"/>
                    </a:cubicBezTo>
                    <a:cubicBezTo>
                      <a:pt x="268" y="10007"/>
                      <a:pt x="234" y="10108"/>
                      <a:pt x="234" y="10174"/>
                    </a:cubicBezTo>
                    <a:cubicBezTo>
                      <a:pt x="201" y="10374"/>
                      <a:pt x="168" y="10541"/>
                      <a:pt x="134" y="10741"/>
                    </a:cubicBezTo>
                    <a:cubicBezTo>
                      <a:pt x="134" y="10808"/>
                      <a:pt x="101" y="10908"/>
                      <a:pt x="101" y="11008"/>
                    </a:cubicBezTo>
                    <a:cubicBezTo>
                      <a:pt x="101" y="11075"/>
                      <a:pt x="68" y="11175"/>
                      <a:pt x="68" y="11275"/>
                    </a:cubicBezTo>
                    <a:cubicBezTo>
                      <a:pt x="34" y="11408"/>
                      <a:pt x="34" y="11575"/>
                      <a:pt x="34" y="11742"/>
                    </a:cubicBezTo>
                    <a:cubicBezTo>
                      <a:pt x="1" y="11909"/>
                      <a:pt x="1" y="12076"/>
                      <a:pt x="1" y="12242"/>
                    </a:cubicBezTo>
                    <a:cubicBezTo>
                      <a:pt x="1" y="12376"/>
                      <a:pt x="1" y="12476"/>
                      <a:pt x="1" y="12609"/>
                    </a:cubicBezTo>
                    <a:cubicBezTo>
                      <a:pt x="1" y="12743"/>
                      <a:pt x="1" y="12910"/>
                      <a:pt x="1" y="13043"/>
                    </a:cubicBezTo>
                    <a:cubicBezTo>
                      <a:pt x="1" y="13110"/>
                      <a:pt x="1" y="13176"/>
                      <a:pt x="1" y="13243"/>
                    </a:cubicBezTo>
                    <a:cubicBezTo>
                      <a:pt x="1" y="13276"/>
                      <a:pt x="1" y="13276"/>
                      <a:pt x="34" y="13310"/>
                    </a:cubicBezTo>
                    <a:cubicBezTo>
                      <a:pt x="34" y="13443"/>
                      <a:pt x="34" y="13543"/>
                      <a:pt x="34" y="13677"/>
                    </a:cubicBezTo>
                    <a:lnTo>
                      <a:pt x="34" y="13710"/>
                    </a:lnTo>
                    <a:cubicBezTo>
                      <a:pt x="68" y="13877"/>
                      <a:pt x="68" y="14044"/>
                      <a:pt x="101" y="14210"/>
                    </a:cubicBezTo>
                    <a:cubicBezTo>
                      <a:pt x="101" y="14210"/>
                      <a:pt x="101" y="14210"/>
                      <a:pt x="101" y="14244"/>
                    </a:cubicBezTo>
                    <a:cubicBezTo>
                      <a:pt x="134" y="14377"/>
                      <a:pt x="134" y="14544"/>
                      <a:pt x="168" y="14677"/>
                    </a:cubicBezTo>
                    <a:cubicBezTo>
                      <a:pt x="168" y="14711"/>
                      <a:pt x="201" y="14778"/>
                      <a:pt x="201" y="14844"/>
                    </a:cubicBezTo>
                    <a:cubicBezTo>
                      <a:pt x="234" y="15011"/>
                      <a:pt x="268" y="15144"/>
                      <a:pt x="268" y="15278"/>
                    </a:cubicBezTo>
                    <a:cubicBezTo>
                      <a:pt x="334" y="15445"/>
                      <a:pt x="368" y="15645"/>
                      <a:pt x="401" y="15812"/>
                    </a:cubicBezTo>
                    <a:cubicBezTo>
                      <a:pt x="501" y="16145"/>
                      <a:pt x="601" y="16479"/>
                      <a:pt x="735" y="16812"/>
                    </a:cubicBezTo>
                    <a:lnTo>
                      <a:pt x="701" y="16812"/>
                    </a:lnTo>
                    <a:cubicBezTo>
                      <a:pt x="1669" y="19481"/>
                      <a:pt x="3470" y="21749"/>
                      <a:pt x="5838" y="23250"/>
                    </a:cubicBezTo>
                    <a:cubicBezTo>
                      <a:pt x="6939" y="23951"/>
                      <a:pt x="8140" y="24485"/>
                      <a:pt x="9441" y="24818"/>
                    </a:cubicBezTo>
                    <a:lnTo>
                      <a:pt x="9474" y="24818"/>
                    </a:lnTo>
                    <a:cubicBezTo>
                      <a:pt x="9708" y="24885"/>
                      <a:pt x="9975" y="24952"/>
                      <a:pt x="10242" y="24985"/>
                    </a:cubicBezTo>
                    <a:cubicBezTo>
                      <a:pt x="10408" y="25018"/>
                      <a:pt x="10542" y="25052"/>
                      <a:pt x="10675" y="25085"/>
                    </a:cubicBezTo>
                    <a:cubicBezTo>
                      <a:pt x="10809" y="25085"/>
                      <a:pt x="10909" y="25118"/>
                      <a:pt x="11009" y="25118"/>
                    </a:cubicBezTo>
                    <a:cubicBezTo>
                      <a:pt x="11075" y="25118"/>
                      <a:pt x="11176" y="25118"/>
                      <a:pt x="11242" y="25152"/>
                    </a:cubicBezTo>
                    <a:cubicBezTo>
                      <a:pt x="11376" y="25152"/>
                      <a:pt x="11509" y="25185"/>
                      <a:pt x="11643" y="25185"/>
                    </a:cubicBezTo>
                    <a:lnTo>
                      <a:pt x="11976" y="25185"/>
                    </a:lnTo>
                    <a:cubicBezTo>
                      <a:pt x="12043" y="25218"/>
                      <a:pt x="12143" y="25218"/>
                      <a:pt x="12243" y="25218"/>
                    </a:cubicBezTo>
                    <a:lnTo>
                      <a:pt x="12610" y="25218"/>
                    </a:lnTo>
                    <a:cubicBezTo>
                      <a:pt x="19582" y="25218"/>
                      <a:pt x="25219" y="19581"/>
                      <a:pt x="25219" y="12609"/>
                    </a:cubicBezTo>
                    <a:cubicBezTo>
                      <a:pt x="25219" y="12476"/>
                      <a:pt x="25219" y="12376"/>
                      <a:pt x="25219" y="12242"/>
                    </a:cubicBezTo>
                    <a:cubicBezTo>
                      <a:pt x="25219" y="12076"/>
                      <a:pt x="25219" y="11909"/>
                      <a:pt x="25186" y="11742"/>
                    </a:cubicBezTo>
                    <a:cubicBezTo>
                      <a:pt x="25186" y="11575"/>
                      <a:pt x="25186" y="11408"/>
                      <a:pt x="25152" y="11275"/>
                    </a:cubicBezTo>
                    <a:cubicBezTo>
                      <a:pt x="25152" y="11175"/>
                      <a:pt x="25119" y="11075"/>
                      <a:pt x="25119" y="11008"/>
                    </a:cubicBezTo>
                    <a:cubicBezTo>
                      <a:pt x="25119" y="10908"/>
                      <a:pt x="25085" y="10808"/>
                      <a:pt x="25085" y="10741"/>
                    </a:cubicBezTo>
                    <a:cubicBezTo>
                      <a:pt x="25052" y="10541"/>
                      <a:pt x="25019" y="10374"/>
                      <a:pt x="24985" y="10174"/>
                    </a:cubicBezTo>
                    <a:cubicBezTo>
                      <a:pt x="24985" y="10108"/>
                      <a:pt x="24952" y="10007"/>
                      <a:pt x="24952" y="9941"/>
                    </a:cubicBezTo>
                    <a:cubicBezTo>
                      <a:pt x="24952" y="9907"/>
                      <a:pt x="24919" y="9874"/>
                      <a:pt x="24919" y="9874"/>
                    </a:cubicBezTo>
                    <a:cubicBezTo>
                      <a:pt x="23684" y="4203"/>
                      <a:pt x="18648" y="0"/>
                      <a:pt x="12610" y="0"/>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842;p76"/>
              <p:cNvSpPr/>
              <p:nvPr/>
            </p:nvSpPr>
            <p:spPr>
              <a:xfrm>
                <a:off x="4450850" y="833550"/>
                <a:ext cx="668825" cy="383625"/>
              </a:xfrm>
              <a:custGeom>
                <a:avLst/>
                <a:gdLst/>
                <a:ahLst/>
                <a:cxnLst/>
                <a:rect l="l" t="t" r="r" b="b"/>
                <a:pathLst>
                  <a:path w="26753" h="15345" extrusionOk="0">
                    <a:moveTo>
                      <a:pt x="1835" y="0"/>
                    </a:moveTo>
                    <a:cubicBezTo>
                      <a:pt x="1835" y="0"/>
                      <a:pt x="1802" y="33"/>
                      <a:pt x="1802" y="67"/>
                    </a:cubicBezTo>
                    <a:cubicBezTo>
                      <a:pt x="1802" y="133"/>
                      <a:pt x="1768" y="234"/>
                      <a:pt x="1768" y="300"/>
                    </a:cubicBezTo>
                    <a:cubicBezTo>
                      <a:pt x="1735" y="500"/>
                      <a:pt x="1702" y="667"/>
                      <a:pt x="1668" y="867"/>
                    </a:cubicBezTo>
                    <a:cubicBezTo>
                      <a:pt x="1668" y="934"/>
                      <a:pt x="1635" y="1034"/>
                      <a:pt x="1635" y="1134"/>
                    </a:cubicBezTo>
                    <a:cubicBezTo>
                      <a:pt x="1635" y="1201"/>
                      <a:pt x="1602" y="1301"/>
                      <a:pt x="1602" y="1401"/>
                    </a:cubicBezTo>
                    <a:cubicBezTo>
                      <a:pt x="1568" y="1534"/>
                      <a:pt x="1568" y="1701"/>
                      <a:pt x="1568" y="1868"/>
                    </a:cubicBezTo>
                    <a:cubicBezTo>
                      <a:pt x="1535" y="2035"/>
                      <a:pt x="1535" y="2202"/>
                      <a:pt x="1535" y="2368"/>
                    </a:cubicBezTo>
                    <a:cubicBezTo>
                      <a:pt x="1535" y="2502"/>
                      <a:pt x="1535" y="2602"/>
                      <a:pt x="1535" y="2735"/>
                    </a:cubicBezTo>
                    <a:cubicBezTo>
                      <a:pt x="1535" y="2869"/>
                      <a:pt x="1535" y="3036"/>
                      <a:pt x="1535" y="3169"/>
                    </a:cubicBezTo>
                    <a:cubicBezTo>
                      <a:pt x="1535" y="3236"/>
                      <a:pt x="1535" y="3302"/>
                      <a:pt x="1535" y="3369"/>
                    </a:cubicBezTo>
                    <a:cubicBezTo>
                      <a:pt x="1535" y="3402"/>
                      <a:pt x="1535" y="3402"/>
                      <a:pt x="1535" y="3436"/>
                    </a:cubicBezTo>
                    <a:cubicBezTo>
                      <a:pt x="1568" y="3569"/>
                      <a:pt x="1568" y="3669"/>
                      <a:pt x="1568" y="3803"/>
                    </a:cubicBezTo>
                    <a:lnTo>
                      <a:pt x="1568" y="3836"/>
                    </a:lnTo>
                    <a:cubicBezTo>
                      <a:pt x="1602" y="4003"/>
                      <a:pt x="1602" y="4170"/>
                      <a:pt x="1635" y="4336"/>
                    </a:cubicBezTo>
                    <a:cubicBezTo>
                      <a:pt x="1635" y="4336"/>
                      <a:pt x="1635" y="4336"/>
                      <a:pt x="1635" y="4370"/>
                    </a:cubicBezTo>
                    <a:cubicBezTo>
                      <a:pt x="1668" y="4503"/>
                      <a:pt x="1668" y="4670"/>
                      <a:pt x="1702" y="4803"/>
                    </a:cubicBezTo>
                    <a:cubicBezTo>
                      <a:pt x="1702" y="4837"/>
                      <a:pt x="1702" y="4904"/>
                      <a:pt x="1735" y="4970"/>
                    </a:cubicBezTo>
                    <a:cubicBezTo>
                      <a:pt x="1768" y="5137"/>
                      <a:pt x="1802" y="5270"/>
                      <a:pt x="1802" y="5404"/>
                    </a:cubicBezTo>
                    <a:cubicBezTo>
                      <a:pt x="1868" y="5571"/>
                      <a:pt x="1902" y="5771"/>
                      <a:pt x="1935" y="5938"/>
                    </a:cubicBezTo>
                    <a:cubicBezTo>
                      <a:pt x="2035" y="6271"/>
                      <a:pt x="2135" y="6605"/>
                      <a:pt x="2235" y="6938"/>
                    </a:cubicBezTo>
                    <a:lnTo>
                      <a:pt x="0" y="15344"/>
                    </a:lnTo>
                    <a:lnTo>
                      <a:pt x="7372" y="13376"/>
                    </a:lnTo>
                    <a:cubicBezTo>
                      <a:pt x="8473" y="14077"/>
                      <a:pt x="9674" y="14611"/>
                      <a:pt x="10975" y="14944"/>
                    </a:cubicBezTo>
                    <a:lnTo>
                      <a:pt x="11008" y="14944"/>
                    </a:lnTo>
                    <a:cubicBezTo>
                      <a:pt x="11242" y="15011"/>
                      <a:pt x="11509" y="15078"/>
                      <a:pt x="11776" y="15111"/>
                    </a:cubicBezTo>
                    <a:cubicBezTo>
                      <a:pt x="11942" y="15144"/>
                      <a:pt x="12076" y="15178"/>
                      <a:pt x="12209" y="15211"/>
                    </a:cubicBezTo>
                    <a:cubicBezTo>
                      <a:pt x="12343" y="15211"/>
                      <a:pt x="12443" y="15244"/>
                      <a:pt x="12543" y="15244"/>
                    </a:cubicBezTo>
                    <a:cubicBezTo>
                      <a:pt x="12609" y="15244"/>
                      <a:pt x="12710" y="15244"/>
                      <a:pt x="12776" y="15278"/>
                    </a:cubicBezTo>
                    <a:cubicBezTo>
                      <a:pt x="12910" y="15278"/>
                      <a:pt x="13043" y="15311"/>
                      <a:pt x="13177" y="15311"/>
                    </a:cubicBezTo>
                    <a:lnTo>
                      <a:pt x="13510" y="15311"/>
                    </a:lnTo>
                    <a:cubicBezTo>
                      <a:pt x="13577" y="15344"/>
                      <a:pt x="13677" y="15344"/>
                      <a:pt x="13777" y="15344"/>
                    </a:cubicBezTo>
                    <a:lnTo>
                      <a:pt x="14144" y="15344"/>
                    </a:lnTo>
                    <a:cubicBezTo>
                      <a:pt x="21116" y="15344"/>
                      <a:pt x="26753" y="9707"/>
                      <a:pt x="26753" y="2735"/>
                    </a:cubicBezTo>
                    <a:cubicBezTo>
                      <a:pt x="26753" y="2602"/>
                      <a:pt x="26753" y="2502"/>
                      <a:pt x="26753" y="2368"/>
                    </a:cubicBezTo>
                    <a:cubicBezTo>
                      <a:pt x="26753" y="2202"/>
                      <a:pt x="26753" y="2035"/>
                      <a:pt x="26720" y="1868"/>
                    </a:cubicBezTo>
                    <a:cubicBezTo>
                      <a:pt x="26720" y="1701"/>
                      <a:pt x="26720" y="1534"/>
                      <a:pt x="26686" y="1401"/>
                    </a:cubicBezTo>
                    <a:cubicBezTo>
                      <a:pt x="26686" y="1301"/>
                      <a:pt x="26653" y="1201"/>
                      <a:pt x="26653" y="1134"/>
                    </a:cubicBezTo>
                    <a:cubicBezTo>
                      <a:pt x="26653" y="1034"/>
                      <a:pt x="26619" y="934"/>
                      <a:pt x="26619" y="867"/>
                    </a:cubicBezTo>
                    <a:cubicBezTo>
                      <a:pt x="26586" y="667"/>
                      <a:pt x="26553" y="500"/>
                      <a:pt x="26519" y="300"/>
                    </a:cubicBezTo>
                    <a:cubicBezTo>
                      <a:pt x="26519" y="234"/>
                      <a:pt x="26486" y="133"/>
                      <a:pt x="26486" y="67"/>
                    </a:cubicBezTo>
                    <a:cubicBezTo>
                      <a:pt x="26486" y="33"/>
                      <a:pt x="26453" y="0"/>
                      <a:pt x="26453" y="0"/>
                    </a:cubicBezTo>
                    <a:cubicBezTo>
                      <a:pt x="25218" y="5637"/>
                      <a:pt x="20182" y="9874"/>
                      <a:pt x="14144" y="9874"/>
                    </a:cubicBezTo>
                    <a:cubicBezTo>
                      <a:pt x="8106" y="9874"/>
                      <a:pt x="3069" y="5637"/>
                      <a:pt x="1835" y="0"/>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 name="Google Shape;1843;p76"/>
            <p:cNvGrpSpPr/>
            <p:nvPr/>
          </p:nvGrpSpPr>
          <p:grpSpPr>
            <a:xfrm>
              <a:off x="3023702" y="575434"/>
              <a:ext cx="578780" cy="546174"/>
              <a:chOff x="3868025" y="3027475"/>
              <a:chExt cx="232825" cy="219700"/>
            </a:xfrm>
          </p:grpSpPr>
          <p:sp>
            <p:nvSpPr>
              <p:cNvPr id="46" name="Google Shape;1844;p76"/>
              <p:cNvSpPr/>
              <p:nvPr/>
            </p:nvSpPr>
            <p:spPr>
              <a:xfrm>
                <a:off x="4004975" y="3137000"/>
                <a:ext cx="13700" cy="13725"/>
              </a:xfrm>
              <a:custGeom>
                <a:avLst/>
                <a:gdLst/>
                <a:ahLst/>
                <a:cxnLst/>
                <a:rect l="l" t="t" r="r" b="b"/>
                <a:pathLst>
                  <a:path w="548" h="549" extrusionOk="0">
                    <a:moveTo>
                      <a:pt x="0" y="1"/>
                    </a:moveTo>
                    <a:lnTo>
                      <a:pt x="0" y="549"/>
                    </a:lnTo>
                    <a:lnTo>
                      <a:pt x="548" y="549"/>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845;p76"/>
              <p:cNvSpPr/>
              <p:nvPr/>
            </p:nvSpPr>
            <p:spPr>
              <a:xfrm>
                <a:off x="4032350" y="3137000"/>
                <a:ext cx="13725" cy="13725"/>
              </a:xfrm>
              <a:custGeom>
                <a:avLst/>
                <a:gdLst/>
                <a:ahLst/>
                <a:cxnLst/>
                <a:rect l="l" t="t" r="r" b="b"/>
                <a:pathLst>
                  <a:path w="549" h="549" extrusionOk="0">
                    <a:moveTo>
                      <a:pt x="1" y="1"/>
                    </a:moveTo>
                    <a:lnTo>
                      <a:pt x="1" y="549"/>
                    </a:lnTo>
                    <a:lnTo>
                      <a:pt x="548" y="549"/>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846;p76"/>
              <p:cNvSpPr/>
              <p:nvPr/>
            </p:nvSpPr>
            <p:spPr>
              <a:xfrm>
                <a:off x="4059750" y="3137000"/>
                <a:ext cx="13700" cy="13725"/>
              </a:xfrm>
              <a:custGeom>
                <a:avLst/>
                <a:gdLst/>
                <a:ahLst/>
                <a:cxnLst/>
                <a:rect l="l" t="t" r="r" b="b"/>
                <a:pathLst>
                  <a:path w="548" h="549" extrusionOk="0">
                    <a:moveTo>
                      <a:pt x="0" y="1"/>
                    </a:moveTo>
                    <a:lnTo>
                      <a:pt x="0" y="549"/>
                    </a:lnTo>
                    <a:lnTo>
                      <a:pt x="548" y="549"/>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847;p76"/>
              <p:cNvSpPr/>
              <p:nvPr/>
            </p:nvSpPr>
            <p:spPr>
              <a:xfrm>
                <a:off x="4004975" y="3164400"/>
                <a:ext cx="13700" cy="13725"/>
              </a:xfrm>
              <a:custGeom>
                <a:avLst/>
                <a:gdLst/>
                <a:ahLst/>
                <a:cxnLst/>
                <a:rect l="l" t="t" r="r" b="b"/>
                <a:pathLst>
                  <a:path w="548" h="549" extrusionOk="0">
                    <a:moveTo>
                      <a:pt x="0" y="0"/>
                    </a:moveTo>
                    <a:lnTo>
                      <a:pt x="0" y="548"/>
                    </a:lnTo>
                    <a:lnTo>
                      <a:pt x="548" y="548"/>
                    </a:lnTo>
                    <a:lnTo>
                      <a:pt x="5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848;p76"/>
              <p:cNvSpPr/>
              <p:nvPr/>
            </p:nvSpPr>
            <p:spPr>
              <a:xfrm>
                <a:off x="4032350" y="3164400"/>
                <a:ext cx="13725" cy="13725"/>
              </a:xfrm>
              <a:custGeom>
                <a:avLst/>
                <a:gdLst/>
                <a:ahLst/>
                <a:cxnLst/>
                <a:rect l="l" t="t" r="r" b="b"/>
                <a:pathLst>
                  <a:path w="549" h="549" extrusionOk="0">
                    <a:moveTo>
                      <a:pt x="1" y="0"/>
                    </a:moveTo>
                    <a:lnTo>
                      <a:pt x="1" y="548"/>
                    </a:lnTo>
                    <a:lnTo>
                      <a:pt x="548" y="548"/>
                    </a:lnTo>
                    <a:lnTo>
                      <a:pt x="5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849;p76"/>
              <p:cNvSpPr/>
              <p:nvPr/>
            </p:nvSpPr>
            <p:spPr>
              <a:xfrm>
                <a:off x="4059750" y="3164400"/>
                <a:ext cx="13700" cy="13725"/>
              </a:xfrm>
              <a:custGeom>
                <a:avLst/>
                <a:gdLst/>
                <a:ahLst/>
                <a:cxnLst/>
                <a:rect l="l" t="t" r="r" b="b"/>
                <a:pathLst>
                  <a:path w="548" h="549" extrusionOk="0">
                    <a:moveTo>
                      <a:pt x="0" y="0"/>
                    </a:moveTo>
                    <a:lnTo>
                      <a:pt x="0" y="548"/>
                    </a:lnTo>
                    <a:lnTo>
                      <a:pt x="548" y="548"/>
                    </a:lnTo>
                    <a:lnTo>
                      <a:pt x="5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850;p76"/>
              <p:cNvSpPr/>
              <p:nvPr/>
            </p:nvSpPr>
            <p:spPr>
              <a:xfrm>
                <a:off x="4004975" y="3192375"/>
                <a:ext cx="13700" cy="13725"/>
              </a:xfrm>
              <a:custGeom>
                <a:avLst/>
                <a:gdLst/>
                <a:ahLst/>
                <a:cxnLst/>
                <a:rect l="l" t="t" r="r" b="b"/>
                <a:pathLst>
                  <a:path w="548" h="549" extrusionOk="0">
                    <a:moveTo>
                      <a:pt x="0" y="1"/>
                    </a:moveTo>
                    <a:lnTo>
                      <a:pt x="0" y="548"/>
                    </a:lnTo>
                    <a:lnTo>
                      <a:pt x="548" y="548"/>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851;p76"/>
              <p:cNvSpPr/>
              <p:nvPr/>
            </p:nvSpPr>
            <p:spPr>
              <a:xfrm>
                <a:off x="4032350" y="3192375"/>
                <a:ext cx="13725" cy="13725"/>
              </a:xfrm>
              <a:custGeom>
                <a:avLst/>
                <a:gdLst/>
                <a:ahLst/>
                <a:cxnLst/>
                <a:rect l="l" t="t" r="r" b="b"/>
                <a:pathLst>
                  <a:path w="549" h="549" extrusionOk="0">
                    <a:moveTo>
                      <a:pt x="1" y="1"/>
                    </a:moveTo>
                    <a:lnTo>
                      <a:pt x="1" y="548"/>
                    </a:lnTo>
                    <a:lnTo>
                      <a:pt x="548" y="548"/>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852;p76"/>
              <p:cNvSpPr/>
              <p:nvPr/>
            </p:nvSpPr>
            <p:spPr>
              <a:xfrm>
                <a:off x="4059750" y="3192375"/>
                <a:ext cx="13700" cy="13725"/>
              </a:xfrm>
              <a:custGeom>
                <a:avLst/>
                <a:gdLst/>
                <a:ahLst/>
                <a:cxnLst/>
                <a:rect l="l" t="t" r="r" b="b"/>
                <a:pathLst>
                  <a:path w="548" h="549" extrusionOk="0">
                    <a:moveTo>
                      <a:pt x="0" y="1"/>
                    </a:moveTo>
                    <a:lnTo>
                      <a:pt x="0" y="548"/>
                    </a:lnTo>
                    <a:lnTo>
                      <a:pt x="548" y="548"/>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853;p76"/>
              <p:cNvSpPr/>
              <p:nvPr/>
            </p:nvSpPr>
            <p:spPr>
              <a:xfrm>
                <a:off x="3868025" y="3027475"/>
                <a:ext cx="232825" cy="219700"/>
              </a:xfrm>
              <a:custGeom>
                <a:avLst/>
                <a:gdLst/>
                <a:ahLst/>
                <a:cxnLst/>
                <a:rect l="l" t="t" r="r" b="b"/>
                <a:pathLst>
                  <a:path w="9313" h="8788" extrusionOk="0">
                    <a:moveTo>
                      <a:pt x="1906" y="548"/>
                    </a:moveTo>
                    <a:cubicBezTo>
                      <a:pt x="2073" y="548"/>
                      <a:pt x="2192" y="667"/>
                      <a:pt x="2192" y="810"/>
                    </a:cubicBezTo>
                    <a:lnTo>
                      <a:pt x="2192" y="1095"/>
                    </a:lnTo>
                    <a:lnTo>
                      <a:pt x="1644" y="1095"/>
                    </a:lnTo>
                    <a:lnTo>
                      <a:pt x="1644" y="810"/>
                    </a:lnTo>
                    <a:cubicBezTo>
                      <a:pt x="1644" y="667"/>
                      <a:pt x="1763" y="548"/>
                      <a:pt x="1906" y="548"/>
                    </a:cubicBezTo>
                    <a:close/>
                    <a:moveTo>
                      <a:pt x="4645" y="548"/>
                    </a:moveTo>
                    <a:cubicBezTo>
                      <a:pt x="4811" y="548"/>
                      <a:pt x="4931" y="667"/>
                      <a:pt x="4931" y="810"/>
                    </a:cubicBezTo>
                    <a:lnTo>
                      <a:pt x="4931" y="1095"/>
                    </a:lnTo>
                    <a:lnTo>
                      <a:pt x="4383" y="1095"/>
                    </a:lnTo>
                    <a:lnTo>
                      <a:pt x="4383" y="810"/>
                    </a:lnTo>
                    <a:cubicBezTo>
                      <a:pt x="4383" y="667"/>
                      <a:pt x="4502" y="548"/>
                      <a:pt x="4645" y="548"/>
                    </a:cubicBezTo>
                    <a:close/>
                    <a:moveTo>
                      <a:pt x="7407" y="548"/>
                    </a:moveTo>
                    <a:cubicBezTo>
                      <a:pt x="7550" y="548"/>
                      <a:pt x="7669" y="667"/>
                      <a:pt x="7669" y="810"/>
                    </a:cubicBezTo>
                    <a:lnTo>
                      <a:pt x="7669" y="1095"/>
                    </a:lnTo>
                    <a:lnTo>
                      <a:pt x="7121" y="1095"/>
                    </a:lnTo>
                    <a:lnTo>
                      <a:pt x="7121" y="810"/>
                    </a:lnTo>
                    <a:cubicBezTo>
                      <a:pt x="7121" y="667"/>
                      <a:pt x="7241" y="548"/>
                      <a:pt x="7407" y="548"/>
                    </a:cubicBezTo>
                    <a:close/>
                    <a:moveTo>
                      <a:pt x="8765" y="1643"/>
                    </a:moveTo>
                    <a:lnTo>
                      <a:pt x="8765" y="2739"/>
                    </a:lnTo>
                    <a:lnTo>
                      <a:pt x="525" y="2739"/>
                    </a:lnTo>
                    <a:lnTo>
                      <a:pt x="525" y="1643"/>
                    </a:lnTo>
                    <a:lnTo>
                      <a:pt x="1096" y="1643"/>
                    </a:lnTo>
                    <a:lnTo>
                      <a:pt x="1096" y="2191"/>
                    </a:lnTo>
                    <a:lnTo>
                      <a:pt x="1644" y="2191"/>
                    </a:lnTo>
                    <a:lnTo>
                      <a:pt x="1644" y="1643"/>
                    </a:lnTo>
                    <a:lnTo>
                      <a:pt x="3835" y="1643"/>
                    </a:lnTo>
                    <a:lnTo>
                      <a:pt x="3835" y="2191"/>
                    </a:lnTo>
                    <a:lnTo>
                      <a:pt x="4383" y="2191"/>
                    </a:lnTo>
                    <a:lnTo>
                      <a:pt x="4383" y="1643"/>
                    </a:lnTo>
                    <a:lnTo>
                      <a:pt x="6574" y="1643"/>
                    </a:lnTo>
                    <a:lnTo>
                      <a:pt x="6574" y="2191"/>
                    </a:lnTo>
                    <a:lnTo>
                      <a:pt x="7121" y="2191"/>
                    </a:lnTo>
                    <a:lnTo>
                      <a:pt x="7121" y="1643"/>
                    </a:lnTo>
                    <a:close/>
                    <a:moveTo>
                      <a:pt x="1906" y="4382"/>
                    </a:moveTo>
                    <a:cubicBezTo>
                      <a:pt x="2263" y="4382"/>
                      <a:pt x="2573" y="4620"/>
                      <a:pt x="2692" y="4930"/>
                    </a:cubicBezTo>
                    <a:lnTo>
                      <a:pt x="2454" y="4930"/>
                    </a:lnTo>
                    <a:cubicBezTo>
                      <a:pt x="2097" y="4930"/>
                      <a:pt x="1787" y="4715"/>
                      <a:pt x="1692" y="4382"/>
                    </a:cubicBezTo>
                    <a:close/>
                    <a:moveTo>
                      <a:pt x="4335" y="4930"/>
                    </a:moveTo>
                    <a:cubicBezTo>
                      <a:pt x="4216" y="5263"/>
                      <a:pt x="3906" y="5477"/>
                      <a:pt x="3549" y="5477"/>
                    </a:cubicBezTo>
                    <a:lnTo>
                      <a:pt x="3335" y="5477"/>
                    </a:lnTo>
                    <a:cubicBezTo>
                      <a:pt x="3430" y="5168"/>
                      <a:pt x="3740" y="4930"/>
                      <a:pt x="4097" y="4930"/>
                    </a:cubicBezTo>
                    <a:close/>
                    <a:moveTo>
                      <a:pt x="3057" y="7143"/>
                    </a:moveTo>
                    <a:cubicBezTo>
                      <a:pt x="3439" y="7143"/>
                      <a:pt x="3773" y="7374"/>
                      <a:pt x="3978" y="7692"/>
                    </a:cubicBezTo>
                    <a:cubicBezTo>
                      <a:pt x="4015" y="7688"/>
                      <a:pt x="4053" y="7685"/>
                      <a:pt x="4089" y="7685"/>
                    </a:cubicBezTo>
                    <a:cubicBezTo>
                      <a:pt x="4451" y="7685"/>
                      <a:pt x="4775" y="7894"/>
                      <a:pt x="4883" y="8240"/>
                    </a:cubicBezTo>
                    <a:lnTo>
                      <a:pt x="1120" y="8240"/>
                    </a:lnTo>
                    <a:cubicBezTo>
                      <a:pt x="1228" y="7894"/>
                      <a:pt x="1572" y="7685"/>
                      <a:pt x="1937" y="7685"/>
                    </a:cubicBezTo>
                    <a:cubicBezTo>
                      <a:pt x="1974" y="7685"/>
                      <a:pt x="2012" y="7688"/>
                      <a:pt x="2049" y="7692"/>
                    </a:cubicBezTo>
                    <a:cubicBezTo>
                      <a:pt x="2253" y="7374"/>
                      <a:pt x="2588" y="7143"/>
                      <a:pt x="2949" y="7143"/>
                    </a:cubicBezTo>
                    <a:cubicBezTo>
                      <a:pt x="2966" y="7143"/>
                      <a:pt x="2984" y="7143"/>
                      <a:pt x="3002" y="7144"/>
                    </a:cubicBezTo>
                    <a:cubicBezTo>
                      <a:pt x="3020" y="7143"/>
                      <a:pt x="3039" y="7143"/>
                      <a:pt x="3057" y="7143"/>
                    </a:cubicBezTo>
                    <a:close/>
                    <a:moveTo>
                      <a:pt x="8765" y="3286"/>
                    </a:moveTo>
                    <a:lnTo>
                      <a:pt x="8765" y="8240"/>
                    </a:lnTo>
                    <a:lnTo>
                      <a:pt x="5454" y="8240"/>
                    </a:lnTo>
                    <a:cubicBezTo>
                      <a:pt x="5335" y="7644"/>
                      <a:pt x="4835" y="7192"/>
                      <a:pt x="4240" y="7144"/>
                    </a:cubicBezTo>
                    <a:cubicBezTo>
                      <a:pt x="3978" y="6859"/>
                      <a:pt x="3645" y="6668"/>
                      <a:pt x="3287" y="6620"/>
                    </a:cubicBezTo>
                    <a:lnTo>
                      <a:pt x="3287" y="6025"/>
                    </a:lnTo>
                    <a:lnTo>
                      <a:pt x="3549" y="6025"/>
                    </a:lnTo>
                    <a:cubicBezTo>
                      <a:pt x="4311" y="6025"/>
                      <a:pt x="4931" y="5430"/>
                      <a:pt x="4931" y="4668"/>
                    </a:cubicBezTo>
                    <a:lnTo>
                      <a:pt x="4931" y="4382"/>
                    </a:lnTo>
                    <a:lnTo>
                      <a:pt x="4097" y="4382"/>
                    </a:lnTo>
                    <a:cubicBezTo>
                      <a:pt x="3764" y="4382"/>
                      <a:pt x="3430" y="4525"/>
                      <a:pt x="3192" y="4739"/>
                    </a:cubicBezTo>
                    <a:cubicBezTo>
                      <a:pt x="3002" y="4215"/>
                      <a:pt x="2501" y="3834"/>
                      <a:pt x="1906" y="3834"/>
                    </a:cubicBezTo>
                    <a:lnTo>
                      <a:pt x="1096" y="3834"/>
                    </a:lnTo>
                    <a:lnTo>
                      <a:pt x="1096" y="4120"/>
                    </a:lnTo>
                    <a:cubicBezTo>
                      <a:pt x="1096" y="4882"/>
                      <a:pt x="1692" y="5477"/>
                      <a:pt x="2454" y="5477"/>
                    </a:cubicBezTo>
                    <a:lnTo>
                      <a:pt x="2740" y="5477"/>
                    </a:lnTo>
                    <a:lnTo>
                      <a:pt x="2740" y="6620"/>
                    </a:lnTo>
                    <a:cubicBezTo>
                      <a:pt x="2359" y="6668"/>
                      <a:pt x="2025" y="6859"/>
                      <a:pt x="1763" y="7144"/>
                    </a:cubicBezTo>
                    <a:cubicBezTo>
                      <a:pt x="1168" y="7192"/>
                      <a:pt x="692" y="7644"/>
                      <a:pt x="572" y="8240"/>
                    </a:cubicBezTo>
                    <a:lnTo>
                      <a:pt x="525" y="8240"/>
                    </a:lnTo>
                    <a:lnTo>
                      <a:pt x="525" y="3286"/>
                    </a:lnTo>
                    <a:close/>
                    <a:moveTo>
                      <a:pt x="1906" y="0"/>
                    </a:moveTo>
                    <a:cubicBezTo>
                      <a:pt x="1454" y="0"/>
                      <a:pt x="1096" y="357"/>
                      <a:pt x="1096" y="810"/>
                    </a:cubicBezTo>
                    <a:lnTo>
                      <a:pt x="1096" y="1095"/>
                    </a:lnTo>
                    <a:lnTo>
                      <a:pt x="1" y="1095"/>
                    </a:lnTo>
                    <a:lnTo>
                      <a:pt x="1" y="8788"/>
                    </a:lnTo>
                    <a:lnTo>
                      <a:pt x="9312" y="8788"/>
                    </a:lnTo>
                    <a:lnTo>
                      <a:pt x="9312" y="1095"/>
                    </a:lnTo>
                    <a:lnTo>
                      <a:pt x="8217" y="1095"/>
                    </a:lnTo>
                    <a:lnTo>
                      <a:pt x="8217" y="810"/>
                    </a:lnTo>
                    <a:cubicBezTo>
                      <a:pt x="8217" y="357"/>
                      <a:pt x="7860" y="0"/>
                      <a:pt x="7407" y="0"/>
                    </a:cubicBezTo>
                    <a:cubicBezTo>
                      <a:pt x="6955" y="0"/>
                      <a:pt x="6574" y="357"/>
                      <a:pt x="6574" y="810"/>
                    </a:cubicBezTo>
                    <a:lnTo>
                      <a:pt x="6574" y="1095"/>
                    </a:lnTo>
                    <a:lnTo>
                      <a:pt x="5478" y="1095"/>
                    </a:lnTo>
                    <a:lnTo>
                      <a:pt x="5478" y="810"/>
                    </a:lnTo>
                    <a:cubicBezTo>
                      <a:pt x="5478" y="357"/>
                      <a:pt x="5121" y="0"/>
                      <a:pt x="4645" y="0"/>
                    </a:cubicBezTo>
                    <a:cubicBezTo>
                      <a:pt x="4192" y="0"/>
                      <a:pt x="3835" y="357"/>
                      <a:pt x="3835" y="810"/>
                    </a:cubicBezTo>
                    <a:lnTo>
                      <a:pt x="3835" y="1095"/>
                    </a:lnTo>
                    <a:lnTo>
                      <a:pt x="2740" y="1095"/>
                    </a:lnTo>
                    <a:lnTo>
                      <a:pt x="2740" y="810"/>
                    </a:lnTo>
                    <a:cubicBezTo>
                      <a:pt x="2740" y="357"/>
                      <a:pt x="2359"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8" name="Google Shape;1854;p76"/>
          <p:cNvGrpSpPr/>
          <p:nvPr/>
        </p:nvGrpSpPr>
        <p:grpSpPr>
          <a:xfrm rot="-899960">
            <a:off x="6805100" y="388374"/>
            <a:ext cx="578758" cy="525184"/>
            <a:chOff x="1698875" y="1584550"/>
            <a:chExt cx="578775" cy="525200"/>
          </a:xfrm>
        </p:grpSpPr>
        <p:sp>
          <p:nvSpPr>
            <p:cNvPr id="59" name="Google Shape;1855;p76"/>
            <p:cNvSpPr/>
            <p:nvPr/>
          </p:nvSpPr>
          <p:spPr>
            <a:xfrm>
              <a:off x="1698875" y="1584550"/>
              <a:ext cx="578775" cy="394825"/>
            </a:xfrm>
            <a:custGeom>
              <a:avLst/>
              <a:gdLst/>
              <a:ahLst/>
              <a:cxnLst/>
              <a:rect l="l" t="t" r="r" b="b"/>
              <a:pathLst>
                <a:path w="23151" h="15793" extrusionOk="0">
                  <a:moveTo>
                    <a:pt x="18824" y="1"/>
                  </a:moveTo>
                  <a:cubicBezTo>
                    <a:pt x="9978" y="1"/>
                    <a:pt x="2000" y="6135"/>
                    <a:pt x="34" y="15126"/>
                  </a:cubicBezTo>
                  <a:cubicBezTo>
                    <a:pt x="1" y="15192"/>
                    <a:pt x="1" y="15293"/>
                    <a:pt x="1" y="15359"/>
                  </a:cubicBezTo>
                  <a:lnTo>
                    <a:pt x="2136" y="15793"/>
                  </a:lnTo>
                  <a:cubicBezTo>
                    <a:pt x="2136" y="15726"/>
                    <a:pt x="2169" y="15659"/>
                    <a:pt x="2169" y="15593"/>
                  </a:cubicBezTo>
                  <a:cubicBezTo>
                    <a:pt x="3170" y="10989"/>
                    <a:pt x="5938" y="7253"/>
                    <a:pt x="9641" y="4885"/>
                  </a:cubicBezTo>
                  <a:cubicBezTo>
                    <a:pt x="12338" y="3169"/>
                    <a:pt x="15522" y="2191"/>
                    <a:pt x="18848" y="2191"/>
                  </a:cubicBezTo>
                  <a:cubicBezTo>
                    <a:pt x="20047" y="2191"/>
                    <a:pt x="21264" y="2318"/>
                    <a:pt x="22484" y="2583"/>
                  </a:cubicBezTo>
                  <a:cubicBezTo>
                    <a:pt x="22550" y="2583"/>
                    <a:pt x="22584" y="2617"/>
                    <a:pt x="22650" y="2650"/>
                  </a:cubicBezTo>
                  <a:lnTo>
                    <a:pt x="23151" y="515"/>
                  </a:lnTo>
                  <a:cubicBezTo>
                    <a:pt x="23084" y="482"/>
                    <a:pt x="23017" y="482"/>
                    <a:pt x="22951" y="449"/>
                  </a:cubicBezTo>
                  <a:cubicBezTo>
                    <a:pt x="21567" y="146"/>
                    <a:pt x="20185" y="1"/>
                    <a:pt x="18824"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56;p76"/>
            <p:cNvSpPr/>
            <p:nvPr/>
          </p:nvSpPr>
          <p:spPr>
            <a:xfrm>
              <a:off x="1840650" y="1729825"/>
              <a:ext cx="404475" cy="278750"/>
            </a:xfrm>
            <a:custGeom>
              <a:avLst/>
              <a:gdLst/>
              <a:ahLst/>
              <a:cxnLst/>
              <a:rect l="l" t="t" r="r" b="b"/>
              <a:pathLst>
                <a:path w="16179" h="11150" extrusionOk="0">
                  <a:moveTo>
                    <a:pt x="13147" y="0"/>
                  </a:moveTo>
                  <a:cubicBezTo>
                    <a:pt x="6969" y="0"/>
                    <a:pt x="1394" y="4271"/>
                    <a:pt x="34" y="10549"/>
                  </a:cubicBezTo>
                  <a:cubicBezTo>
                    <a:pt x="34" y="10616"/>
                    <a:pt x="34" y="10649"/>
                    <a:pt x="1" y="10716"/>
                  </a:cubicBezTo>
                  <a:lnTo>
                    <a:pt x="2135" y="11149"/>
                  </a:lnTo>
                  <a:cubicBezTo>
                    <a:pt x="2169" y="11116"/>
                    <a:pt x="2169" y="11083"/>
                    <a:pt x="2169" y="11016"/>
                  </a:cubicBezTo>
                  <a:cubicBezTo>
                    <a:pt x="2836" y="8014"/>
                    <a:pt x="4671" y="5512"/>
                    <a:pt x="7072" y="3978"/>
                  </a:cubicBezTo>
                  <a:cubicBezTo>
                    <a:pt x="8859" y="2827"/>
                    <a:pt x="10968" y="2180"/>
                    <a:pt x="13150" y="2180"/>
                  </a:cubicBezTo>
                  <a:cubicBezTo>
                    <a:pt x="13943" y="2180"/>
                    <a:pt x="14745" y="2265"/>
                    <a:pt x="15545" y="2443"/>
                  </a:cubicBezTo>
                  <a:cubicBezTo>
                    <a:pt x="15612" y="2443"/>
                    <a:pt x="15645" y="2476"/>
                    <a:pt x="15678" y="2476"/>
                  </a:cubicBezTo>
                  <a:lnTo>
                    <a:pt x="16179" y="342"/>
                  </a:lnTo>
                  <a:cubicBezTo>
                    <a:pt x="16112" y="342"/>
                    <a:pt x="16079" y="308"/>
                    <a:pt x="16012" y="308"/>
                  </a:cubicBezTo>
                  <a:cubicBezTo>
                    <a:pt x="15052" y="100"/>
                    <a:pt x="14092" y="0"/>
                    <a:pt x="13147" y="0"/>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857;p76"/>
            <p:cNvSpPr/>
            <p:nvPr/>
          </p:nvSpPr>
          <p:spPr>
            <a:xfrm>
              <a:off x="1974075" y="1866325"/>
              <a:ext cx="240200" cy="169775"/>
            </a:xfrm>
            <a:custGeom>
              <a:avLst/>
              <a:gdLst/>
              <a:ahLst/>
              <a:cxnLst/>
              <a:rect l="l" t="t" r="r" b="b"/>
              <a:pathLst>
                <a:path w="9608" h="6791" extrusionOk="0">
                  <a:moveTo>
                    <a:pt x="7806" y="1"/>
                  </a:moveTo>
                  <a:cubicBezTo>
                    <a:pt x="4158" y="1"/>
                    <a:pt x="843" y="2527"/>
                    <a:pt x="34" y="6256"/>
                  </a:cubicBezTo>
                  <a:cubicBezTo>
                    <a:pt x="34" y="6290"/>
                    <a:pt x="34" y="6323"/>
                    <a:pt x="1" y="6357"/>
                  </a:cubicBezTo>
                  <a:lnTo>
                    <a:pt x="2169" y="6790"/>
                  </a:lnTo>
                  <a:cubicBezTo>
                    <a:pt x="2169" y="6757"/>
                    <a:pt x="2169" y="6757"/>
                    <a:pt x="2169" y="6723"/>
                  </a:cubicBezTo>
                  <a:cubicBezTo>
                    <a:pt x="2503" y="5189"/>
                    <a:pt x="3437" y="3888"/>
                    <a:pt x="4704" y="3088"/>
                  </a:cubicBezTo>
                  <a:cubicBezTo>
                    <a:pt x="5604" y="2504"/>
                    <a:pt x="6681" y="2186"/>
                    <a:pt x="7794" y="2186"/>
                  </a:cubicBezTo>
                  <a:cubicBezTo>
                    <a:pt x="8207" y="2186"/>
                    <a:pt x="8625" y="2230"/>
                    <a:pt x="9041" y="2320"/>
                  </a:cubicBezTo>
                  <a:lnTo>
                    <a:pt x="9107" y="2320"/>
                  </a:lnTo>
                  <a:lnTo>
                    <a:pt x="9608" y="219"/>
                  </a:lnTo>
                  <a:cubicBezTo>
                    <a:pt x="9574" y="185"/>
                    <a:pt x="9541" y="185"/>
                    <a:pt x="9508" y="185"/>
                  </a:cubicBezTo>
                  <a:cubicBezTo>
                    <a:pt x="8938" y="61"/>
                    <a:pt x="8368" y="1"/>
                    <a:pt x="7806"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58;p76"/>
            <p:cNvSpPr/>
            <p:nvPr/>
          </p:nvSpPr>
          <p:spPr>
            <a:xfrm>
              <a:off x="2118350" y="2020575"/>
              <a:ext cx="101775" cy="89175"/>
            </a:xfrm>
            <a:custGeom>
              <a:avLst/>
              <a:gdLst/>
              <a:ahLst/>
              <a:cxnLst/>
              <a:rect l="l" t="t" r="r" b="b"/>
              <a:pathLst>
                <a:path w="4071" h="3567" extrusionOk="0">
                  <a:moveTo>
                    <a:pt x="2039" y="1"/>
                  </a:moveTo>
                  <a:cubicBezTo>
                    <a:pt x="1707" y="1"/>
                    <a:pt x="1370" y="93"/>
                    <a:pt x="1068" y="287"/>
                  </a:cubicBezTo>
                  <a:cubicBezTo>
                    <a:pt x="234" y="820"/>
                    <a:pt x="1" y="1921"/>
                    <a:pt x="534" y="2755"/>
                  </a:cubicBezTo>
                  <a:cubicBezTo>
                    <a:pt x="879" y="3272"/>
                    <a:pt x="1460" y="3566"/>
                    <a:pt x="2053" y="3566"/>
                  </a:cubicBezTo>
                  <a:cubicBezTo>
                    <a:pt x="2378" y="3566"/>
                    <a:pt x="2707" y="3478"/>
                    <a:pt x="3003" y="3289"/>
                  </a:cubicBezTo>
                  <a:cubicBezTo>
                    <a:pt x="3803" y="2755"/>
                    <a:pt x="4070" y="1654"/>
                    <a:pt x="3536" y="820"/>
                  </a:cubicBezTo>
                  <a:cubicBezTo>
                    <a:pt x="3196" y="288"/>
                    <a:pt x="2625" y="1"/>
                    <a:pt x="2039"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Google Shape;1825;p76"/>
          <p:cNvSpPr txBox="1">
            <a:spLocks/>
          </p:cNvSpPr>
          <p:nvPr/>
        </p:nvSpPr>
        <p:spPr>
          <a:xfrm>
            <a:off x="3742660" y="1946424"/>
            <a:ext cx="4499615" cy="1175591"/>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sz="7500" b="1" dirty="0" smtClean="0">
                <a:solidFill>
                  <a:schemeClr val="bg1">
                    <a:lumMod val="40000"/>
                    <a:lumOff val="60000"/>
                  </a:schemeClr>
                </a:solidFill>
                <a:latin typeface="Space Grotesk" panose="020B0604020202020204" charset="0"/>
                <a:ea typeface="Sans Serif Collection" panose="020B0502040504020204" pitchFamily="34" charset="0"/>
                <a:cs typeface="Space Grotesk" panose="020B0604020202020204" charset="0"/>
              </a:rPr>
              <a:t>Thanks</a:t>
            </a:r>
            <a:r>
              <a:rPr lang="en-US" sz="7500" b="1" dirty="0" smtClean="0">
                <a:solidFill>
                  <a:schemeClr val="bg1">
                    <a:lumMod val="40000"/>
                    <a:lumOff val="60000"/>
                  </a:schemeClr>
                </a:solidFill>
                <a:latin typeface="Space Grotesk" panose="020B0604020202020204" charset="0"/>
                <a:cs typeface="Space Grotesk" panose="020B0604020202020204" charset="0"/>
              </a:rPr>
              <a:t>!</a:t>
            </a:r>
            <a:endParaRPr lang="en-US" sz="7500" b="1" dirty="0">
              <a:solidFill>
                <a:schemeClr val="bg1">
                  <a:lumMod val="40000"/>
                  <a:lumOff val="60000"/>
                </a:schemeClr>
              </a:solidFill>
              <a:latin typeface="Space Grotesk" panose="020B0604020202020204" charset="0"/>
              <a:cs typeface="Space Grotesk" panose="020B0604020202020204" charset="0"/>
            </a:endParaRPr>
          </a:p>
        </p:txBody>
      </p:sp>
    </p:spTree>
    <p:extLst>
      <p:ext uri="{BB962C8B-B14F-4D97-AF65-F5344CB8AC3E}">
        <p14:creationId xmlns:p14="http://schemas.microsoft.com/office/powerpoint/2010/main" val="1912834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44"/>
          <p:cNvSpPr/>
          <p:nvPr/>
        </p:nvSpPr>
        <p:spPr>
          <a:xfrm rot="900065" flipH="1">
            <a:off x="5649678" y="910305"/>
            <a:ext cx="4560493" cy="4241810"/>
          </a:xfrm>
          <a:custGeom>
            <a:avLst/>
            <a:gdLst/>
            <a:ahLst/>
            <a:cxnLst/>
            <a:rect l="l" t="t" r="r" b="b"/>
            <a:pathLst>
              <a:path w="131928" h="122709" extrusionOk="0">
                <a:moveTo>
                  <a:pt x="110272" y="1"/>
                </a:moveTo>
                <a:cubicBezTo>
                  <a:pt x="107794" y="1"/>
                  <a:pt x="105307" y="285"/>
                  <a:pt x="102940" y="806"/>
                </a:cubicBezTo>
                <a:cubicBezTo>
                  <a:pt x="94034" y="2774"/>
                  <a:pt x="85728" y="7411"/>
                  <a:pt x="79390" y="13982"/>
                </a:cubicBezTo>
                <a:cubicBezTo>
                  <a:pt x="71584" y="22049"/>
                  <a:pt x="64634" y="33954"/>
                  <a:pt x="53622" y="33954"/>
                </a:cubicBezTo>
                <a:cubicBezTo>
                  <a:pt x="53341" y="33954"/>
                  <a:pt x="53058" y="33946"/>
                  <a:pt x="52771" y="33930"/>
                </a:cubicBezTo>
                <a:cubicBezTo>
                  <a:pt x="48635" y="33697"/>
                  <a:pt x="44832" y="31662"/>
                  <a:pt x="40763" y="30861"/>
                </a:cubicBezTo>
                <a:cubicBezTo>
                  <a:pt x="39507" y="30623"/>
                  <a:pt x="38244" y="30510"/>
                  <a:pt x="36985" y="30510"/>
                </a:cubicBezTo>
                <a:cubicBezTo>
                  <a:pt x="29777" y="30510"/>
                  <a:pt x="22672" y="34224"/>
                  <a:pt x="17646" y="39534"/>
                </a:cubicBezTo>
                <a:cubicBezTo>
                  <a:pt x="11742" y="45772"/>
                  <a:pt x="8306" y="53944"/>
                  <a:pt x="5704" y="62117"/>
                </a:cubicBezTo>
                <a:cubicBezTo>
                  <a:pt x="2268" y="72791"/>
                  <a:pt x="0" y="84133"/>
                  <a:pt x="1801" y="95174"/>
                </a:cubicBezTo>
                <a:cubicBezTo>
                  <a:pt x="3569" y="106248"/>
                  <a:pt x="9173" y="119324"/>
                  <a:pt x="20115" y="121793"/>
                </a:cubicBezTo>
                <a:cubicBezTo>
                  <a:pt x="22930" y="122423"/>
                  <a:pt x="25939" y="122708"/>
                  <a:pt x="29054" y="122708"/>
                </a:cubicBezTo>
                <a:cubicBezTo>
                  <a:pt x="46239" y="122708"/>
                  <a:pt x="66644" y="114017"/>
                  <a:pt x="75454" y="106449"/>
                </a:cubicBezTo>
                <a:cubicBezTo>
                  <a:pt x="100138" y="85133"/>
                  <a:pt x="124556" y="59982"/>
                  <a:pt x="130460" y="27892"/>
                </a:cubicBezTo>
                <a:cubicBezTo>
                  <a:pt x="131728" y="21021"/>
                  <a:pt x="131928" y="13349"/>
                  <a:pt x="127858" y="7645"/>
                </a:cubicBezTo>
                <a:cubicBezTo>
                  <a:pt x="123958" y="2199"/>
                  <a:pt x="117154" y="1"/>
                  <a:pt x="110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4"/>
          <p:cNvSpPr txBox="1">
            <a:spLocks noGrp="1"/>
          </p:cNvSpPr>
          <p:nvPr>
            <p:ph type="title" idx="15"/>
          </p:nvPr>
        </p:nvSpPr>
        <p:spPr>
          <a:xfrm>
            <a:off x="734625" y="539500"/>
            <a:ext cx="4814100" cy="5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Table of contents</a:t>
            </a:r>
            <a:endParaRPr/>
          </a:p>
        </p:txBody>
      </p:sp>
      <p:sp>
        <p:nvSpPr>
          <p:cNvPr id="310" name="Google Shape;310;p44"/>
          <p:cNvSpPr txBox="1">
            <a:spLocks noGrp="1"/>
          </p:cNvSpPr>
          <p:nvPr>
            <p:ph type="title"/>
          </p:nvPr>
        </p:nvSpPr>
        <p:spPr>
          <a:xfrm>
            <a:off x="1787625" y="1386225"/>
            <a:ext cx="37611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Introduction</a:t>
            </a:r>
            <a:endParaRPr dirty="0"/>
          </a:p>
        </p:txBody>
      </p:sp>
      <p:sp>
        <p:nvSpPr>
          <p:cNvPr id="312" name="Google Shape;312;p44"/>
          <p:cNvSpPr txBox="1">
            <a:spLocks noGrp="1"/>
          </p:cNvSpPr>
          <p:nvPr>
            <p:ph type="title" idx="2"/>
          </p:nvPr>
        </p:nvSpPr>
        <p:spPr>
          <a:xfrm>
            <a:off x="734625" y="1362722"/>
            <a:ext cx="915300" cy="544906"/>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sp>
        <p:nvSpPr>
          <p:cNvPr id="313" name="Google Shape;313;p44"/>
          <p:cNvSpPr txBox="1">
            <a:spLocks noGrp="1"/>
          </p:cNvSpPr>
          <p:nvPr>
            <p:ph type="title" idx="3"/>
          </p:nvPr>
        </p:nvSpPr>
        <p:spPr>
          <a:xfrm>
            <a:off x="1809049" y="2701436"/>
            <a:ext cx="37464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Methodology</a:t>
            </a:r>
            <a:endParaRPr dirty="0"/>
          </a:p>
        </p:txBody>
      </p:sp>
      <p:sp>
        <p:nvSpPr>
          <p:cNvPr id="315" name="Google Shape;315;p44"/>
          <p:cNvSpPr txBox="1">
            <a:spLocks noGrp="1"/>
          </p:cNvSpPr>
          <p:nvPr>
            <p:ph type="title" idx="5"/>
          </p:nvPr>
        </p:nvSpPr>
        <p:spPr>
          <a:xfrm>
            <a:off x="750921" y="2676357"/>
            <a:ext cx="915300" cy="53136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03</a:t>
            </a:r>
            <a:endParaRPr dirty="0"/>
          </a:p>
        </p:txBody>
      </p:sp>
      <p:sp>
        <p:nvSpPr>
          <p:cNvPr id="316" name="Google Shape;316;p44"/>
          <p:cNvSpPr txBox="1">
            <a:spLocks noGrp="1"/>
          </p:cNvSpPr>
          <p:nvPr>
            <p:ph type="title" idx="6"/>
          </p:nvPr>
        </p:nvSpPr>
        <p:spPr>
          <a:xfrm>
            <a:off x="1793200" y="2022911"/>
            <a:ext cx="37611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Context and Problematic</a:t>
            </a:r>
            <a:endParaRPr dirty="0"/>
          </a:p>
        </p:txBody>
      </p:sp>
      <p:sp>
        <p:nvSpPr>
          <p:cNvPr id="318" name="Google Shape;318;p44"/>
          <p:cNvSpPr txBox="1">
            <a:spLocks noGrp="1"/>
          </p:cNvSpPr>
          <p:nvPr>
            <p:ph type="title" idx="8"/>
          </p:nvPr>
        </p:nvSpPr>
        <p:spPr>
          <a:xfrm>
            <a:off x="734625" y="2007749"/>
            <a:ext cx="915300" cy="57093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sp>
        <p:nvSpPr>
          <p:cNvPr id="319" name="Google Shape;319;p44"/>
          <p:cNvSpPr txBox="1">
            <a:spLocks noGrp="1"/>
          </p:cNvSpPr>
          <p:nvPr>
            <p:ph type="title" idx="9"/>
          </p:nvPr>
        </p:nvSpPr>
        <p:spPr>
          <a:xfrm>
            <a:off x="1794975" y="3412659"/>
            <a:ext cx="37464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Demonstration</a:t>
            </a:r>
            <a:endParaRPr dirty="0"/>
          </a:p>
        </p:txBody>
      </p:sp>
      <p:sp>
        <p:nvSpPr>
          <p:cNvPr id="321" name="Google Shape;321;p44"/>
          <p:cNvSpPr txBox="1">
            <a:spLocks noGrp="1"/>
          </p:cNvSpPr>
          <p:nvPr>
            <p:ph type="title" idx="14"/>
          </p:nvPr>
        </p:nvSpPr>
        <p:spPr>
          <a:xfrm>
            <a:off x="734625" y="3426835"/>
            <a:ext cx="915300" cy="517841"/>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04</a:t>
            </a:r>
            <a:endParaRPr dirty="0"/>
          </a:p>
        </p:txBody>
      </p:sp>
      <p:grpSp>
        <p:nvGrpSpPr>
          <p:cNvPr id="322" name="Google Shape;322;p44"/>
          <p:cNvGrpSpPr/>
          <p:nvPr/>
        </p:nvGrpSpPr>
        <p:grpSpPr>
          <a:xfrm flipH="1">
            <a:off x="6023370" y="1101391"/>
            <a:ext cx="2908881" cy="6426104"/>
            <a:chOff x="2226750" y="1404400"/>
            <a:chExt cx="3179800" cy="7024600"/>
          </a:xfrm>
        </p:grpSpPr>
        <p:sp>
          <p:nvSpPr>
            <p:cNvPr id="323" name="Google Shape;323;p44"/>
            <p:cNvSpPr/>
            <p:nvPr/>
          </p:nvSpPr>
          <p:spPr>
            <a:xfrm>
              <a:off x="3649450" y="7858575"/>
              <a:ext cx="348600" cy="492025"/>
            </a:xfrm>
            <a:custGeom>
              <a:avLst/>
              <a:gdLst/>
              <a:ahLst/>
              <a:cxnLst/>
              <a:rect l="l" t="t" r="r" b="b"/>
              <a:pathLst>
                <a:path w="13944" h="19681" extrusionOk="0">
                  <a:moveTo>
                    <a:pt x="10875" y="0"/>
                  </a:moveTo>
                  <a:lnTo>
                    <a:pt x="267" y="400"/>
                  </a:lnTo>
                  <a:lnTo>
                    <a:pt x="0" y="10708"/>
                  </a:lnTo>
                  <a:lnTo>
                    <a:pt x="5004" y="19681"/>
                  </a:lnTo>
                  <a:lnTo>
                    <a:pt x="13944" y="12509"/>
                  </a:lnTo>
                  <a:lnTo>
                    <a:pt x="12609" y="10708"/>
                  </a:lnTo>
                  <a:lnTo>
                    <a:pt x="10875" y="0"/>
                  </a:lnTo>
                  <a:close/>
                </a:path>
              </a:pathLst>
            </a:custGeom>
            <a:solidFill>
              <a:srgbClr val="F9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4"/>
            <p:cNvSpPr/>
            <p:nvPr/>
          </p:nvSpPr>
          <p:spPr>
            <a:xfrm>
              <a:off x="3642775" y="7877750"/>
              <a:ext cx="149300" cy="378625"/>
            </a:xfrm>
            <a:custGeom>
              <a:avLst/>
              <a:gdLst/>
              <a:ahLst/>
              <a:cxnLst/>
              <a:rect l="l" t="t" r="r" b="b"/>
              <a:pathLst>
                <a:path w="5972" h="15145" extrusionOk="0">
                  <a:moveTo>
                    <a:pt x="4804" y="0"/>
                  </a:moveTo>
                  <a:lnTo>
                    <a:pt x="167" y="201"/>
                  </a:lnTo>
                  <a:lnTo>
                    <a:pt x="0" y="10508"/>
                  </a:lnTo>
                  <a:cubicBezTo>
                    <a:pt x="3236" y="13510"/>
                    <a:pt x="5971" y="15145"/>
                    <a:pt x="5971" y="15145"/>
                  </a:cubicBezTo>
                  <a:lnTo>
                    <a:pt x="4804" y="0"/>
                  </a:lnTo>
                  <a:close/>
                </a:path>
              </a:pathLst>
            </a:custGeom>
            <a:solidFill>
              <a:srgbClr val="A85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4"/>
            <p:cNvSpPr/>
            <p:nvPr/>
          </p:nvSpPr>
          <p:spPr>
            <a:xfrm>
              <a:off x="3608575" y="7966975"/>
              <a:ext cx="804775" cy="462025"/>
            </a:xfrm>
            <a:custGeom>
              <a:avLst/>
              <a:gdLst/>
              <a:ahLst/>
              <a:cxnLst/>
              <a:rect l="l" t="t" r="r" b="b"/>
              <a:pathLst>
                <a:path w="32191" h="18481" extrusionOk="0">
                  <a:moveTo>
                    <a:pt x="14645" y="1"/>
                  </a:moveTo>
                  <a:cubicBezTo>
                    <a:pt x="14645" y="1"/>
                    <a:pt x="7998" y="691"/>
                    <a:pt x="4124" y="691"/>
                  </a:cubicBezTo>
                  <a:cubicBezTo>
                    <a:pt x="2748" y="691"/>
                    <a:pt x="1722" y="604"/>
                    <a:pt x="1468" y="368"/>
                  </a:cubicBezTo>
                  <a:cubicBezTo>
                    <a:pt x="1465" y="365"/>
                    <a:pt x="1462" y="364"/>
                    <a:pt x="1459" y="364"/>
                  </a:cubicBezTo>
                  <a:cubicBezTo>
                    <a:pt x="1236" y="364"/>
                    <a:pt x="1268" y="6310"/>
                    <a:pt x="1235" y="6639"/>
                  </a:cubicBezTo>
                  <a:lnTo>
                    <a:pt x="1" y="18481"/>
                  </a:lnTo>
                  <a:lnTo>
                    <a:pt x="31523" y="18481"/>
                  </a:lnTo>
                  <a:cubicBezTo>
                    <a:pt x="31890" y="18481"/>
                    <a:pt x="32190" y="18080"/>
                    <a:pt x="32190" y="17580"/>
                  </a:cubicBezTo>
                  <a:lnTo>
                    <a:pt x="32090" y="16846"/>
                  </a:lnTo>
                  <a:cubicBezTo>
                    <a:pt x="31857" y="15212"/>
                    <a:pt x="30823" y="13811"/>
                    <a:pt x="29355" y="13110"/>
                  </a:cubicBezTo>
                  <a:lnTo>
                    <a:pt x="14911" y="6238"/>
                  </a:lnTo>
                  <a:lnTo>
                    <a:pt x="14645" y="1"/>
                  </a:lnTo>
                  <a:close/>
                </a:path>
              </a:pathLst>
            </a:custGeom>
            <a:solidFill>
              <a:srgbClr val="316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4"/>
            <p:cNvSpPr/>
            <p:nvPr/>
          </p:nvSpPr>
          <p:spPr>
            <a:xfrm>
              <a:off x="3757025" y="7986150"/>
              <a:ext cx="207675" cy="173500"/>
            </a:xfrm>
            <a:custGeom>
              <a:avLst/>
              <a:gdLst/>
              <a:ahLst/>
              <a:cxnLst/>
              <a:rect l="l" t="t" r="r" b="b"/>
              <a:pathLst>
                <a:path w="8307" h="6940" fill="none" extrusionOk="0">
                  <a:moveTo>
                    <a:pt x="8306" y="5605"/>
                  </a:moveTo>
                  <a:cubicBezTo>
                    <a:pt x="8306" y="5605"/>
                    <a:pt x="2469" y="1"/>
                    <a:pt x="1235" y="3470"/>
                  </a:cubicBezTo>
                  <a:cubicBezTo>
                    <a:pt x="0" y="6939"/>
                    <a:pt x="8306" y="5605"/>
                    <a:pt x="8306" y="5605"/>
                  </a:cubicBezTo>
                  <a:close/>
                </a:path>
              </a:pathLst>
            </a:custGeom>
            <a:noFill/>
            <a:ln w="116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4"/>
            <p:cNvSpPr/>
            <p:nvPr/>
          </p:nvSpPr>
          <p:spPr>
            <a:xfrm>
              <a:off x="2366025" y="7791025"/>
              <a:ext cx="348600" cy="559575"/>
            </a:xfrm>
            <a:custGeom>
              <a:avLst/>
              <a:gdLst/>
              <a:ahLst/>
              <a:cxnLst/>
              <a:rect l="l" t="t" r="r" b="b"/>
              <a:pathLst>
                <a:path w="13944" h="22383" extrusionOk="0">
                  <a:moveTo>
                    <a:pt x="3003" y="0"/>
                  </a:moveTo>
                  <a:lnTo>
                    <a:pt x="1" y="13410"/>
                  </a:lnTo>
                  <a:lnTo>
                    <a:pt x="4971" y="22383"/>
                  </a:lnTo>
                  <a:lnTo>
                    <a:pt x="13944" y="15211"/>
                  </a:lnTo>
                  <a:lnTo>
                    <a:pt x="10041" y="12543"/>
                  </a:lnTo>
                  <a:lnTo>
                    <a:pt x="13744" y="1735"/>
                  </a:lnTo>
                  <a:lnTo>
                    <a:pt x="3003" y="0"/>
                  </a:lnTo>
                  <a:close/>
                </a:path>
              </a:pathLst>
            </a:custGeom>
            <a:solidFill>
              <a:srgbClr val="F9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4"/>
            <p:cNvSpPr/>
            <p:nvPr/>
          </p:nvSpPr>
          <p:spPr>
            <a:xfrm>
              <a:off x="2366025" y="7815200"/>
              <a:ext cx="172650" cy="429500"/>
            </a:xfrm>
            <a:custGeom>
              <a:avLst/>
              <a:gdLst/>
              <a:ahLst/>
              <a:cxnLst/>
              <a:rect l="l" t="t" r="r" b="b"/>
              <a:pathLst>
                <a:path w="6906" h="17180" extrusionOk="0">
                  <a:moveTo>
                    <a:pt x="6906" y="1"/>
                  </a:moveTo>
                  <a:lnTo>
                    <a:pt x="2236" y="201"/>
                  </a:lnTo>
                  <a:lnTo>
                    <a:pt x="1" y="12309"/>
                  </a:lnTo>
                  <a:cubicBezTo>
                    <a:pt x="3203" y="15312"/>
                    <a:pt x="3003" y="17180"/>
                    <a:pt x="3003" y="17180"/>
                  </a:cubicBezTo>
                  <a:lnTo>
                    <a:pt x="6906" y="1"/>
                  </a:lnTo>
                  <a:close/>
                </a:path>
              </a:pathLst>
            </a:custGeom>
            <a:solidFill>
              <a:srgbClr val="A85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4"/>
            <p:cNvSpPr/>
            <p:nvPr/>
          </p:nvSpPr>
          <p:spPr>
            <a:xfrm>
              <a:off x="2324325" y="7945225"/>
              <a:ext cx="804775" cy="483775"/>
            </a:xfrm>
            <a:custGeom>
              <a:avLst/>
              <a:gdLst/>
              <a:ahLst/>
              <a:cxnLst/>
              <a:rect l="l" t="t" r="r" b="b"/>
              <a:pathLst>
                <a:path w="32191" h="19351" extrusionOk="0">
                  <a:moveTo>
                    <a:pt x="2062" y="1"/>
                  </a:moveTo>
                  <a:cubicBezTo>
                    <a:pt x="1856" y="1"/>
                    <a:pt x="1301" y="7179"/>
                    <a:pt x="1268" y="7509"/>
                  </a:cubicBezTo>
                  <a:lnTo>
                    <a:pt x="1" y="19351"/>
                  </a:lnTo>
                  <a:lnTo>
                    <a:pt x="31523" y="19351"/>
                  </a:lnTo>
                  <a:cubicBezTo>
                    <a:pt x="31890" y="19351"/>
                    <a:pt x="32190" y="18950"/>
                    <a:pt x="32190" y="18450"/>
                  </a:cubicBezTo>
                  <a:lnTo>
                    <a:pt x="32124" y="18016"/>
                  </a:lnTo>
                  <a:cubicBezTo>
                    <a:pt x="31890" y="16215"/>
                    <a:pt x="30756" y="14647"/>
                    <a:pt x="29088" y="13880"/>
                  </a:cubicBezTo>
                  <a:lnTo>
                    <a:pt x="14911" y="7108"/>
                  </a:lnTo>
                  <a:cubicBezTo>
                    <a:pt x="14911" y="7108"/>
                    <a:pt x="15879" y="5541"/>
                    <a:pt x="15879" y="1504"/>
                  </a:cubicBezTo>
                  <a:cubicBezTo>
                    <a:pt x="15879" y="737"/>
                    <a:pt x="3070" y="904"/>
                    <a:pt x="2069" y="3"/>
                  </a:cubicBezTo>
                  <a:cubicBezTo>
                    <a:pt x="2067" y="1"/>
                    <a:pt x="2064" y="1"/>
                    <a:pt x="2062" y="1"/>
                  </a:cubicBezTo>
                  <a:close/>
                </a:path>
              </a:pathLst>
            </a:custGeom>
            <a:solidFill>
              <a:srgbClr val="316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4"/>
            <p:cNvSpPr/>
            <p:nvPr/>
          </p:nvSpPr>
          <p:spPr>
            <a:xfrm>
              <a:off x="2481950" y="7992000"/>
              <a:ext cx="207675" cy="174300"/>
            </a:xfrm>
            <a:custGeom>
              <a:avLst/>
              <a:gdLst/>
              <a:ahLst/>
              <a:cxnLst/>
              <a:rect l="l" t="t" r="r" b="b"/>
              <a:pathLst>
                <a:path w="8307" h="6972" fill="none" extrusionOk="0">
                  <a:moveTo>
                    <a:pt x="8306" y="5638"/>
                  </a:moveTo>
                  <a:cubicBezTo>
                    <a:pt x="8306" y="5638"/>
                    <a:pt x="2469" y="0"/>
                    <a:pt x="1234" y="3470"/>
                  </a:cubicBezTo>
                  <a:cubicBezTo>
                    <a:pt x="0" y="6972"/>
                    <a:pt x="8306" y="5638"/>
                    <a:pt x="8306" y="5638"/>
                  </a:cubicBezTo>
                  <a:close/>
                </a:path>
              </a:pathLst>
            </a:custGeom>
            <a:noFill/>
            <a:ln w="116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44"/>
            <p:cNvSpPr/>
            <p:nvPr/>
          </p:nvSpPr>
          <p:spPr>
            <a:xfrm>
              <a:off x="2843875" y="4543700"/>
              <a:ext cx="1125000" cy="3368275"/>
            </a:xfrm>
            <a:custGeom>
              <a:avLst/>
              <a:gdLst/>
              <a:ahLst/>
              <a:cxnLst/>
              <a:rect l="l" t="t" r="r" b="b"/>
              <a:pathLst>
                <a:path w="45000" h="134731" extrusionOk="0">
                  <a:moveTo>
                    <a:pt x="42864" y="0"/>
                  </a:moveTo>
                  <a:lnTo>
                    <a:pt x="0" y="2902"/>
                  </a:lnTo>
                  <a:cubicBezTo>
                    <a:pt x="16379" y="36460"/>
                    <a:pt x="31389" y="134730"/>
                    <a:pt x="31389" y="134730"/>
                  </a:cubicBezTo>
                  <a:lnTo>
                    <a:pt x="44999" y="134230"/>
                  </a:lnTo>
                  <a:cubicBezTo>
                    <a:pt x="44999" y="134230"/>
                    <a:pt x="44132" y="77322"/>
                    <a:pt x="43731" y="63412"/>
                  </a:cubicBezTo>
                  <a:cubicBezTo>
                    <a:pt x="43365" y="49502"/>
                    <a:pt x="42864" y="0"/>
                    <a:pt x="42864" y="0"/>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44"/>
            <p:cNvSpPr/>
            <p:nvPr/>
          </p:nvSpPr>
          <p:spPr>
            <a:xfrm>
              <a:off x="3404275" y="4609575"/>
              <a:ext cx="340250" cy="3278200"/>
            </a:xfrm>
            <a:custGeom>
              <a:avLst/>
              <a:gdLst/>
              <a:ahLst/>
              <a:cxnLst/>
              <a:rect l="l" t="t" r="r" b="b"/>
              <a:pathLst>
                <a:path w="13610" h="131128" fill="none" extrusionOk="0">
                  <a:moveTo>
                    <a:pt x="0" y="1"/>
                  </a:moveTo>
                  <a:cubicBezTo>
                    <a:pt x="0" y="1"/>
                    <a:pt x="11542" y="58175"/>
                    <a:pt x="11542" y="67115"/>
                  </a:cubicBezTo>
                  <a:cubicBezTo>
                    <a:pt x="11542" y="76055"/>
                    <a:pt x="13610" y="131128"/>
                    <a:pt x="13610" y="131128"/>
                  </a:cubicBezTo>
                </a:path>
              </a:pathLst>
            </a:custGeom>
            <a:noFill/>
            <a:ln w="116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44"/>
            <p:cNvSpPr/>
            <p:nvPr/>
          </p:nvSpPr>
          <p:spPr>
            <a:xfrm>
              <a:off x="2394375" y="4499500"/>
              <a:ext cx="1368500" cy="3388275"/>
            </a:xfrm>
            <a:custGeom>
              <a:avLst/>
              <a:gdLst/>
              <a:ahLst/>
              <a:cxnLst/>
              <a:rect l="l" t="t" r="r" b="b"/>
              <a:pathLst>
                <a:path w="54740" h="135531" extrusionOk="0">
                  <a:moveTo>
                    <a:pt x="54740" y="0"/>
                  </a:moveTo>
                  <a:lnTo>
                    <a:pt x="13377" y="3036"/>
                  </a:lnTo>
                  <a:cubicBezTo>
                    <a:pt x="14511" y="21082"/>
                    <a:pt x="17280" y="49269"/>
                    <a:pt x="16446" y="63212"/>
                  </a:cubicBezTo>
                  <a:cubicBezTo>
                    <a:pt x="16212" y="66882"/>
                    <a:pt x="15645" y="70551"/>
                    <a:pt x="14778" y="74153"/>
                  </a:cubicBezTo>
                  <a:lnTo>
                    <a:pt x="1" y="134964"/>
                  </a:lnTo>
                  <a:lnTo>
                    <a:pt x="13544" y="135531"/>
                  </a:lnTo>
                  <a:cubicBezTo>
                    <a:pt x="13544" y="135531"/>
                    <a:pt x="32891" y="93167"/>
                    <a:pt x="40563" y="69183"/>
                  </a:cubicBezTo>
                  <a:cubicBezTo>
                    <a:pt x="45600" y="40796"/>
                    <a:pt x="54740" y="1"/>
                    <a:pt x="54740" y="0"/>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44"/>
            <p:cNvSpPr/>
            <p:nvPr/>
          </p:nvSpPr>
          <p:spPr>
            <a:xfrm>
              <a:off x="2566175" y="4562875"/>
              <a:ext cx="640475" cy="3319900"/>
            </a:xfrm>
            <a:custGeom>
              <a:avLst/>
              <a:gdLst/>
              <a:ahLst/>
              <a:cxnLst/>
              <a:rect l="l" t="t" r="r" b="b"/>
              <a:pathLst>
                <a:path w="25619" h="132796" fill="none" extrusionOk="0">
                  <a:moveTo>
                    <a:pt x="21182" y="1"/>
                  </a:moveTo>
                  <a:cubicBezTo>
                    <a:pt x="21182" y="1"/>
                    <a:pt x="25619" y="54406"/>
                    <a:pt x="21616" y="62879"/>
                  </a:cubicBezTo>
                  <a:cubicBezTo>
                    <a:pt x="17646" y="71318"/>
                    <a:pt x="0" y="132796"/>
                    <a:pt x="0" y="132796"/>
                  </a:cubicBezTo>
                </a:path>
              </a:pathLst>
            </a:custGeom>
            <a:noFill/>
            <a:ln w="116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44"/>
            <p:cNvSpPr/>
            <p:nvPr/>
          </p:nvSpPr>
          <p:spPr>
            <a:xfrm>
              <a:off x="3139925" y="4551200"/>
              <a:ext cx="352775" cy="480375"/>
            </a:xfrm>
            <a:custGeom>
              <a:avLst/>
              <a:gdLst/>
              <a:ahLst/>
              <a:cxnLst/>
              <a:rect l="l" t="t" r="r" b="b"/>
              <a:pathLst>
                <a:path w="14111" h="19215" fill="none" extrusionOk="0">
                  <a:moveTo>
                    <a:pt x="14110" y="1"/>
                  </a:moveTo>
                  <a:lnTo>
                    <a:pt x="0" y="19214"/>
                  </a:lnTo>
                </a:path>
              </a:pathLst>
            </a:custGeom>
            <a:noFill/>
            <a:ln w="11675" cap="flat" cmpd="sng">
              <a:solidFill>
                <a:srgbClr val="030F2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4"/>
            <p:cNvSpPr/>
            <p:nvPr/>
          </p:nvSpPr>
          <p:spPr>
            <a:xfrm>
              <a:off x="3196625" y="2458625"/>
              <a:ext cx="2107350" cy="1487800"/>
            </a:xfrm>
            <a:custGeom>
              <a:avLst/>
              <a:gdLst/>
              <a:ahLst/>
              <a:cxnLst/>
              <a:rect l="l" t="t" r="r" b="b"/>
              <a:pathLst>
                <a:path w="84294" h="59512" extrusionOk="0">
                  <a:moveTo>
                    <a:pt x="16345" y="0"/>
                  </a:moveTo>
                  <a:cubicBezTo>
                    <a:pt x="14369" y="0"/>
                    <a:pt x="12876" y="1678"/>
                    <a:pt x="12876" y="1678"/>
                  </a:cubicBezTo>
                  <a:cubicBezTo>
                    <a:pt x="0" y="7015"/>
                    <a:pt x="29588" y="58552"/>
                    <a:pt x="35392" y="59486"/>
                  </a:cubicBezTo>
                  <a:cubicBezTo>
                    <a:pt x="35498" y="59503"/>
                    <a:pt x="35611" y="59511"/>
                    <a:pt x="35731" y="59511"/>
                  </a:cubicBezTo>
                  <a:cubicBezTo>
                    <a:pt x="42260" y="59511"/>
                    <a:pt x="70017" y="35035"/>
                    <a:pt x="70017" y="35035"/>
                  </a:cubicBezTo>
                  <a:cubicBezTo>
                    <a:pt x="70017" y="35035"/>
                    <a:pt x="84294" y="25095"/>
                    <a:pt x="84027" y="24194"/>
                  </a:cubicBezTo>
                  <a:cubicBezTo>
                    <a:pt x="83982" y="24048"/>
                    <a:pt x="83795" y="23987"/>
                    <a:pt x="83516" y="23987"/>
                  </a:cubicBezTo>
                  <a:cubicBezTo>
                    <a:pt x="82141" y="23987"/>
                    <a:pt x="78523" y="25462"/>
                    <a:pt x="78523" y="25462"/>
                  </a:cubicBezTo>
                  <a:cubicBezTo>
                    <a:pt x="78957" y="24661"/>
                    <a:pt x="83760" y="21893"/>
                    <a:pt x="83593" y="21359"/>
                  </a:cubicBezTo>
                  <a:cubicBezTo>
                    <a:pt x="83580" y="21318"/>
                    <a:pt x="83532" y="21299"/>
                    <a:pt x="83454" y="21299"/>
                  </a:cubicBezTo>
                  <a:cubicBezTo>
                    <a:pt x="82560" y="21299"/>
                    <a:pt x="77747" y="23776"/>
                    <a:pt x="77115" y="23776"/>
                  </a:cubicBezTo>
                  <a:cubicBezTo>
                    <a:pt x="77086" y="23776"/>
                    <a:pt x="77066" y="23771"/>
                    <a:pt x="77055" y="23761"/>
                  </a:cubicBezTo>
                  <a:cubicBezTo>
                    <a:pt x="76788" y="23494"/>
                    <a:pt x="83160" y="20191"/>
                    <a:pt x="82826" y="19458"/>
                  </a:cubicBezTo>
                  <a:cubicBezTo>
                    <a:pt x="82794" y="19390"/>
                    <a:pt x="82706" y="19360"/>
                    <a:pt x="82573" y="19360"/>
                  </a:cubicBezTo>
                  <a:cubicBezTo>
                    <a:pt x="81357" y="19360"/>
                    <a:pt x="76369" y="21899"/>
                    <a:pt x="75792" y="21899"/>
                  </a:cubicBezTo>
                  <a:cubicBezTo>
                    <a:pt x="75776" y="21899"/>
                    <a:pt x="75763" y="21897"/>
                    <a:pt x="75754" y="21893"/>
                  </a:cubicBezTo>
                  <a:cubicBezTo>
                    <a:pt x="75421" y="21692"/>
                    <a:pt x="81792" y="18057"/>
                    <a:pt x="81025" y="17423"/>
                  </a:cubicBezTo>
                  <a:cubicBezTo>
                    <a:pt x="80988" y="17393"/>
                    <a:pt x="80934" y="17379"/>
                    <a:pt x="80864" y="17379"/>
                  </a:cubicBezTo>
                  <a:cubicBezTo>
                    <a:pt x="79446" y="17379"/>
                    <a:pt x="71603" y="23131"/>
                    <a:pt x="70658" y="23131"/>
                  </a:cubicBezTo>
                  <a:cubicBezTo>
                    <a:pt x="70642" y="23131"/>
                    <a:pt x="70629" y="23130"/>
                    <a:pt x="70617" y="23127"/>
                  </a:cubicBezTo>
                  <a:cubicBezTo>
                    <a:pt x="69817" y="22960"/>
                    <a:pt x="72652" y="19024"/>
                    <a:pt x="72585" y="17223"/>
                  </a:cubicBezTo>
                  <a:cubicBezTo>
                    <a:pt x="72576" y="17062"/>
                    <a:pt x="72515" y="16989"/>
                    <a:pt x="72411" y="16989"/>
                  </a:cubicBezTo>
                  <a:cubicBezTo>
                    <a:pt x="71368" y="16989"/>
                    <a:pt x="66047" y="24294"/>
                    <a:pt x="66047" y="24294"/>
                  </a:cubicBezTo>
                  <a:cubicBezTo>
                    <a:pt x="64380" y="25729"/>
                    <a:pt x="41997" y="38605"/>
                    <a:pt x="41997" y="38605"/>
                  </a:cubicBezTo>
                  <a:cubicBezTo>
                    <a:pt x="31256" y="10484"/>
                    <a:pt x="22016" y="3846"/>
                    <a:pt x="18947" y="1078"/>
                  </a:cubicBezTo>
                  <a:cubicBezTo>
                    <a:pt x="18045" y="282"/>
                    <a:pt x="17154" y="0"/>
                    <a:pt x="16345" y="0"/>
                  </a:cubicBezTo>
                  <a:close/>
                </a:path>
              </a:pathLst>
            </a:custGeom>
            <a:solidFill>
              <a:srgbClr val="EF7B6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4"/>
            <p:cNvSpPr/>
            <p:nvPr/>
          </p:nvSpPr>
          <p:spPr>
            <a:xfrm>
              <a:off x="3601075" y="2396250"/>
              <a:ext cx="610450" cy="952450"/>
            </a:xfrm>
            <a:custGeom>
              <a:avLst/>
              <a:gdLst/>
              <a:ahLst/>
              <a:cxnLst/>
              <a:rect l="l" t="t" r="r" b="b"/>
              <a:pathLst>
                <a:path w="24418" h="38098" extrusionOk="0">
                  <a:moveTo>
                    <a:pt x="415" y="0"/>
                  </a:moveTo>
                  <a:cubicBezTo>
                    <a:pt x="273" y="0"/>
                    <a:pt x="134" y="12"/>
                    <a:pt x="1" y="37"/>
                  </a:cubicBezTo>
                  <a:lnTo>
                    <a:pt x="10708" y="38097"/>
                  </a:lnTo>
                  <a:lnTo>
                    <a:pt x="24418" y="29258"/>
                  </a:lnTo>
                  <a:cubicBezTo>
                    <a:pt x="24418" y="29258"/>
                    <a:pt x="7434" y="0"/>
                    <a:pt x="415" y="0"/>
                  </a:cubicBezTo>
                  <a:close/>
                </a:path>
              </a:pathLst>
            </a:custGeom>
            <a:solidFill>
              <a:srgbClr val="638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44"/>
            <p:cNvSpPr/>
            <p:nvPr/>
          </p:nvSpPr>
          <p:spPr>
            <a:xfrm>
              <a:off x="4937875" y="3019275"/>
              <a:ext cx="60050" cy="106775"/>
            </a:xfrm>
            <a:custGeom>
              <a:avLst/>
              <a:gdLst/>
              <a:ahLst/>
              <a:cxnLst/>
              <a:rect l="l" t="t" r="r" b="b"/>
              <a:pathLst>
                <a:path w="2402" h="4271" extrusionOk="0">
                  <a:moveTo>
                    <a:pt x="2402" y="0"/>
                  </a:moveTo>
                  <a:lnTo>
                    <a:pt x="734" y="567"/>
                  </a:lnTo>
                  <a:cubicBezTo>
                    <a:pt x="1001" y="934"/>
                    <a:pt x="0" y="4270"/>
                    <a:pt x="0" y="4270"/>
                  </a:cubicBezTo>
                  <a:lnTo>
                    <a:pt x="2402" y="0"/>
                  </a:lnTo>
                  <a:close/>
                </a:path>
              </a:pathLst>
            </a:custGeom>
            <a:solidFill>
              <a:srgbClr val="A85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44"/>
            <p:cNvSpPr/>
            <p:nvPr/>
          </p:nvSpPr>
          <p:spPr>
            <a:xfrm>
              <a:off x="2570350" y="2235375"/>
              <a:ext cx="1478575" cy="2811200"/>
            </a:xfrm>
            <a:custGeom>
              <a:avLst/>
              <a:gdLst/>
              <a:ahLst/>
              <a:cxnLst/>
              <a:rect l="l" t="t" r="r" b="b"/>
              <a:pathLst>
                <a:path w="59143" h="112448" extrusionOk="0">
                  <a:moveTo>
                    <a:pt x="25318" y="1"/>
                  </a:moveTo>
                  <a:lnTo>
                    <a:pt x="22683" y="1001"/>
                  </a:lnTo>
                  <a:lnTo>
                    <a:pt x="20682" y="1702"/>
                  </a:lnTo>
                  <a:cubicBezTo>
                    <a:pt x="14811" y="3737"/>
                    <a:pt x="12009" y="5571"/>
                    <a:pt x="7172" y="9474"/>
                  </a:cubicBezTo>
                  <a:cubicBezTo>
                    <a:pt x="2335" y="13343"/>
                    <a:pt x="901" y="23517"/>
                    <a:pt x="701" y="29121"/>
                  </a:cubicBezTo>
                  <a:cubicBezTo>
                    <a:pt x="0" y="47368"/>
                    <a:pt x="6171" y="112448"/>
                    <a:pt x="6171" y="112448"/>
                  </a:cubicBezTo>
                  <a:lnTo>
                    <a:pt x="59142" y="108745"/>
                  </a:lnTo>
                  <a:lnTo>
                    <a:pt x="51437" y="37094"/>
                  </a:lnTo>
                  <a:cubicBezTo>
                    <a:pt x="51237" y="32424"/>
                    <a:pt x="48735" y="20382"/>
                    <a:pt x="46967" y="16179"/>
                  </a:cubicBezTo>
                  <a:cubicBezTo>
                    <a:pt x="44966" y="11442"/>
                    <a:pt x="42731" y="6672"/>
                    <a:pt x="41230" y="6472"/>
                  </a:cubicBezTo>
                  <a:lnTo>
                    <a:pt x="35492" y="3636"/>
                  </a:lnTo>
                  <a:lnTo>
                    <a:pt x="34758" y="5638"/>
                  </a:lnTo>
                  <a:cubicBezTo>
                    <a:pt x="34758" y="5638"/>
                    <a:pt x="33465" y="7969"/>
                    <a:pt x="31927" y="7969"/>
                  </a:cubicBezTo>
                  <a:cubicBezTo>
                    <a:pt x="31536" y="7969"/>
                    <a:pt x="31128" y="7818"/>
                    <a:pt x="30722" y="7439"/>
                  </a:cubicBezTo>
                  <a:lnTo>
                    <a:pt x="25318" y="1"/>
                  </a:lnTo>
                  <a:close/>
                </a:path>
              </a:pathLst>
            </a:custGeom>
            <a:solidFill>
              <a:srgbClr val="759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4"/>
            <p:cNvSpPr/>
            <p:nvPr/>
          </p:nvSpPr>
          <p:spPr>
            <a:xfrm>
              <a:off x="2717950" y="4798050"/>
              <a:ext cx="1306775" cy="99250"/>
            </a:xfrm>
            <a:custGeom>
              <a:avLst/>
              <a:gdLst/>
              <a:ahLst/>
              <a:cxnLst/>
              <a:rect l="l" t="t" r="r" b="b"/>
              <a:pathLst>
                <a:path w="52271" h="3970" fill="none" extrusionOk="0">
                  <a:moveTo>
                    <a:pt x="52271" y="0"/>
                  </a:moveTo>
                  <a:lnTo>
                    <a:pt x="0" y="3970"/>
                  </a:lnTo>
                </a:path>
              </a:pathLst>
            </a:custGeom>
            <a:noFill/>
            <a:ln w="500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4"/>
            <p:cNvSpPr/>
            <p:nvPr/>
          </p:nvSpPr>
          <p:spPr>
            <a:xfrm>
              <a:off x="3275850" y="1404400"/>
              <a:ext cx="658825" cy="569975"/>
            </a:xfrm>
            <a:custGeom>
              <a:avLst/>
              <a:gdLst/>
              <a:ahLst/>
              <a:cxnLst/>
              <a:rect l="l" t="t" r="r" b="b"/>
              <a:pathLst>
                <a:path w="26353" h="22799" extrusionOk="0">
                  <a:moveTo>
                    <a:pt x="1902" y="17295"/>
                  </a:moveTo>
                  <a:lnTo>
                    <a:pt x="1902" y="17295"/>
                  </a:lnTo>
                  <a:cubicBezTo>
                    <a:pt x="2235" y="17528"/>
                    <a:pt x="2736" y="17962"/>
                    <a:pt x="3069" y="18696"/>
                  </a:cubicBezTo>
                  <a:lnTo>
                    <a:pt x="2469" y="18029"/>
                  </a:lnTo>
                  <a:lnTo>
                    <a:pt x="1902" y="17295"/>
                  </a:lnTo>
                  <a:close/>
                  <a:moveTo>
                    <a:pt x="11819" y="0"/>
                  </a:moveTo>
                  <a:cubicBezTo>
                    <a:pt x="9460" y="0"/>
                    <a:pt x="7260" y="548"/>
                    <a:pt x="5771" y="1950"/>
                  </a:cubicBezTo>
                  <a:cubicBezTo>
                    <a:pt x="3269" y="3785"/>
                    <a:pt x="267" y="11991"/>
                    <a:pt x="0" y="21131"/>
                  </a:cubicBezTo>
                  <a:lnTo>
                    <a:pt x="2669" y="22799"/>
                  </a:lnTo>
                  <a:lnTo>
                    <a:pt x="3536" y="19897"/>
                  </a:lnTo>
                  <a:lnTo>
                    <a:pt x="3703" y="19730"/>
                  </a:lnTo>
                  <a:lnTo>
                    <a:pt x="3870" y="19563"/>
                  </a:lnTo>
                  <a:lnTo>
                    <a:pt x="5504" y="20831"/>
                  </a:lnTo>
                  <a:lnTo>
                    <a:pt x="10574" y="9289"/>
                  </a:lnTo>
                  <a:cubicBezTo>
                    <a:pt x="10876" y="9195"/>
                    <a:pt x="12086" y="8833"/>
                    <a:pt x="13273" y="8833"/>
                  </a:cubicBezTo>
                  <a:cubicBezTo>
                    <a:pt x="14184" y="8833"/>
                    <a:pt x="15081" y="9046"/>
                    <a:pt x="15545" y="9756"/>
                  </a:cubicBezTo>
                  <a:cubicBezTo>
                    <a:pt x="16605" y="11330"/>
                    <a:pt x="17850" y="12966"/>
                    <a:pt x="19252" y="12966"/>
                  </a:cubicBezTo>
                  <a:cubicBezTo>
                    <a:pt x="19306" y="12966"/>
                    <a:pt x="19360" y="12963"/>
                    <a:pt x="19414" y="12958"/>
                  </a:cubicBezTo>
                  <a:cubicBezTo>
                    <a:pt x="20081" y="12925"/>
                    <a:pt x="20815" y="12491"/>
                    <a:pt x="21382" y="12058"/>
                  </a:cubicBezTo>
                  <a:cubicBezTo>
                    <a:pt x="22383" y="11791"/>
                    <a:pt x="23217" y="11157"/>
                    <a:pt x="23917" y="10290"/>
                  </a:cubicBezTo>
                  <a:cubicBezTo>
                    <a:pt x="26352" y="7621"/>
                    <a:pt x="24985" y="5086"/>
                    <a:pt x="22483" y="3218"/>
                  </a:cubicBezTo>
                  <a:cubicBezTo>
                    <a:pt x="20241" y="1563"/>
                    <a:pt x="15803" y="0"/>
                    <a:pt x="118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44"/>
            <p:cNvSpPr/>
            <p:nvPr/>
          </p:nvSpPr>
          <p:spPr>
            <a:xfrm>
              <a:off x="3185775" y="1922650"/>
              <a:ext cx="340275" cy="545775"/>
            </a:xfrm>
            <a:custGeom>
              <a:avLst/>
              <a:gdLst/>
              <a:ahLst/>
              <a:cxnLst/>
              <a:rect l="l" t="t" r="r" b="b"/>
              <a:pathLst>
                <a:path w="13611" h="21831" extrusionOk="0">
                  <a:moveTo>
                    <a:pt x="7072" y="1"/>
                  </a:moveTo>
                  <a:cubicBezTo>
                    <a:pt x="7072" y="1"/>
                    <a:pt x="5271" y="601"/>
                    <a:pt x="4971" y="935"/>
                  </a:cubicBezTo>
                  <a:cubicBezTo>
                    <a:pt x="4783" y="1143"/>
                    <a:pt x="4882" y="1182"/>
                    <a:pt x="4983" y="1182"/>
                  </a:cubicBezTo>
                  <a:cubicBezTo>
                    <a:pt x="5043" y="1182"/>
                    <a:pt x="5104" y="1168"/>
                    <a:pt x="5104" y="1168"/>
                  </a:cubicBezTo>
                  <a:lnTo>
                    <a:pt x="5104" y="1168"/>
                  </a:lnTo>
                  <a:lnTo>
                    <a:pt x="1" y="12977"/>
                  </a:lnTo>
                  <a:cubicBezTo>
                    <a:pt x="1" y="12977"/>
                    <a:pt x="2836" y="18114"/>
                    <a:pt x="4104" y="19581"/>
                  </a:cubicBezTo>
                  <a:cubicBezTo>
                    <a:pt x="5550" y="21244"/>
                    <a:pt x="6741" y="21830"/>
                    <a:pt x="7701" y="21830"/>
                  </a:cubicBezTo>
                  <a:cubicBezTo>
                    <a:pt x="9997" y="21830"/>
                    <a:pt x="10975" y="18480"/>
                    <a:pt x="10975" y="18480"/>
                  </a:cubicBezTo>
                  <a:lnTo>
                    <a:pt x="13610" y="11942"/>
                  </a:lnTo>
                  <a:lnTo>
                    <a:pt x="7072" y="1"/>
                  </a:lnTo>
                  <a:close/>
                </a:path>
              </a:pathLst>
            </a:custGeom>
            <a:solidFill>
              <a:srgbClr val="F9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44"/>
            <p:cNvSpPr/>
            <p:nvPr/>
          </p:nvSpPr>
          <p:spPr>
            <a:xfrm>
              <a:off x="3354225" y="1922650"/>
              <a:ext cx="171825" cy="363075"/>
            </a:xfrm>
            <a:custGeom>
              <a:avLst/>
              <a:gdLst/>
              <a:ahLst/>
              <a:cxnLst/>
              <a:rect l="l" t="t" r="r" b="b"/>
              <a:pathLst>
                <a:path w="6873" h="14523" extrusionOk="0">
                  <a:moveTo>
                    <a:pt x="334" y="1"/>
                  </a:moveTo>
                  <a:lnTo>
                    <a:pt x="1" y="5271"/>
                  </a:lnTo>
                  <a:cubicBezTo>
                    <a:pt x="346" y="10884"/>
                    <a:pt x="1811" y="14522"/>
                    <a:pt x="4175" y="14522"/>
                  </a:cubicBezTo>
                  <a:cubicBezTo>
                    <a:pt x="4325" y="14522"/>
                    <a:pt x="4480" y="14508"/>
                    <a:pt x="4637" y="14478"/>
                  </a:cubicBezTo>
                  <a:cubicBezTo>
                    <a:pt x="6505" y="14077"/>
                    <a:pt x="6872" y="11942"/>
                    <a:pt x="6872" y="11942"/>
                  </a:cubicBezTo>
                  <a:lnTo>
                    <a:pt x="334" y="1"/>
                  </a:ln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4"/>
            <p:cNvSpPr/>
            <p:nvPr/>
          </p:nvSpPr>
          <p:spPr>
            <a:xfrm>
              <a:off x="3227475" y="1596825"/>
              <a:ext cx="617450" cy="667225"/>
            </a:xfrm>
            <a:custGeom>
              <a:avLst/>
              <a:gdLst/>
              <a:ahLst/>
              <a:cxnLst/>
              <a:rect l="l" t="t" r="r" b="b"/>
              <a:pathLst>
                <a:path w="24698" h="26689" extrusionOk="0">
                  <a:moveTo>
                    <a:pt x="24651" y="3393"/>
                  </a:moveTo>
                  <a:cubicBezTo>
                    <a:pt x="24649" y="3402"/>
                    <a:pt x="24646" y="3412"/>
                    <a:pt x="24644" y="3421"/>
                  </a:cubicBezTo>
                  <a:lnTo>
                    <a:pt x="24644" y="3421"/>
                  </a:lnTo>
                  <a:cubicBezTo>
                    <a:pt x="24698" y="3405"/>
                    <a:pt x="24652" y="3393"/>
                    <a:pt x="24651" y="3393"/>
                  </a:cubicBezTo>
                  <a:close/>
                  <a:moveTo>
                    <a:pt x="15727" y="1"/>
                  </a:moveTo>
                  <a:cubicBezTo>
                    <a:pt x="14042" y="1"/>
                    <a:pt x="12250" y="560"/>
                    <a:pt x="10942" y="2359"/>
                  </a:cubicBezTo>
                  <a:cubicBezTo>
                    <a:pt x="9574" y="4227"/>
                    <a:pt x="8106" y="9298"/>
                    <a:pt x="6905" y="10799"/>
                  </a:cubicBezTo>
                  <a:cubicBezTo>
                    <a:pt x="6814" y="10920"/>
                    <a:pt x="6688" y="10980"/>
                    <a:pt x="6566" y="10980"/>
                  </a:cubicBezTo>
                  <a:cubicBezTo>
                    <a:pt x="6419" y="10980"/>
                    <a:pt x="6278" y="10895"/>
                    <a:pt x="6205" y="10732"/>
                  </a:cubicBezTo>
                  <a:cubicBezTo>
                    <a:pt x="5910" y="10120"/>
                    <a:pt x="4880" y="9054"/>
                    <a:pt x="3801" y="9054"/>
                  </a:cubicBezTo>
                  <a:cubicBezTo>
                    <a:pt x="3173" y="9054"/>
                    <a:pt x="2529" y="9414"/>
                    <a:pt x="2002" y="10432"/>
                  </a:cubicBezTo>
                  <a:cubicBezTo>
                    <a:pt x="1" y="14168"/>
                    <a:pt x="4204" y="14768"/>
                    <a:pt x="4337" y="15435"/>
                  </a:cubicBezTo>
                  <a:cubicBezTo>
                    <a:pt x="4637" y="16703"/>
                    <a:pt x="6272" y="19672"/>
                    <a:pt x="8874" y="22073"/>
                  </a:cubicBezTo>
                  <a:cubicBezTo>
                    <a:pt x="10254" y="23339"/>
                    <a:pt x="12949" y="26688"/>
                    <a:pt x="15419" y="26688"/>
                  </a:cubicBezTo>
                  <a:cubicBezTo>
                    <a:pt x="15814" y="26688"/>
                    <a:pt x="16202" y="26603"/>
                    <a:pt x="16579" y="26410"/>
                  </a:cubicBezTo>
                  <a:cubicBezTo>
                    <a:pt x="19280" y="25043"/>
                    <a:pt x="19314" y="22176"/>
                    <a:pt x="24644" y="3421"/>
                  </a:cubicBezTo>
                  <a:lnTo>
                    <a:pt x="24644" y="3421"/>
                  </a:lnTo>
                  <a:cubicBezTo>
                    <a:pt x="24568" y="3443"/>
                    <a:pt x="24294" y="3474"/>
                    <a:pt x="23417" y="3493"/>
                  </a:cubicBezTo>
                  <a:cubicBezTo>
                    <a:pt x="23398" y="3494"/>
                    <a:pt x="23380" y="3494"/>
                    <a:pt x="23361" y="3494"/>
                  </a:cubicBezTo>
                  <a:cubicBezTo>
                    <a:pt x="21913" y="3494"/>
                    <a:pt x="21765" y="2214"/>
                    <a:pt x="20382" y="1292"/>
                  </a:cubicBezTo>
                  <a:cubicBezTo>
                    <a:pt x="19753" y="867"/>
                    <a:pt x="17823" y="1"/>
                    <a:pt x="15727" y="1"/>
                  </a:cubicBezTo>
                  <a:close/>
                </a:path>
              </a:pathLst>
            </a:custGeom>
            <a:solidFill>
              <a:srgbClr val="F9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4"/>
            <p:cNvSpPr/>
            <p:nvPr/>
          </p:nvSpPr>
          <p:spPr>
            <a:xfrm>
              <a:off x="3609425" y="2016050"/>
              <a:ext cx="109250" cy="85925"/>
            </a:xfrm>
            <a:custGeom>
              <a:avLst/>
              <a:gdLst/>
              <a:ahLst/>
              <a:cxnLst/>
              <a:rect l="l" t="t" r="r" b="b"/>
              <a:pathLst>
                <a:path w="4370" h="3437" extrusionOk="0">
                  <a:moveTo>
                    <a:pt x="0" y="1"/>
                  </a:moveTo>
                  <a:cubicBezTo>
                    <a:pt x="0" y="1"/>
                    <a:pt x="661" y="3437"/>
                    <a:pt x="1982" y="3437"/>
                  </a:cubicBezTo>
                  <a:cubicBezTo>
                    <a:pt x="1989" y="3437"/>
                    <a:pt x="1995" y="3437"/>
                    <a:pt x="2002" y="3436"/>
                  </a:cubicBezTo>
                  <a:cubicBezTo>
                    <a:pt x="3336" y="3370"/>
                    <a:pt x="4370" y="1035"/>
                    <a:pt x="4370" y="1035"/>
                  </a:cubicBezTo>
                  <a:lnTo>
                    <a:pt x="4370" y="1035"/>
                  </a:lnTo>
                  <a:cubicBezTo>
                    <a:pt x="4370" y="1035"/>
                    <a:pt x="4266" y="1052"/>
                    <a:pt x="4057" y="1052"/>
                  </a:cubicBezTo>
                  <a:cubicBezTo>
                    <a:pt x="3489" y="1052"/>
                    <a:pt x="2145" y="927"/>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44"/>
            <p:cNvSpPr/>
            <p:nvPr/>
          </p:nvSpPr>
          <p:spPr>
            <a:xfrm>
              <a:off x="3306700" y="1848675"/>
              <a:ext cx="48125" cy="70675"/>
            </a:xfrm>
            <a:custGeom>
              <a:avLst/>
              <a:gdLst/>
              <a:ahLst/>
              <a:cxnLst/>
              <a:rect l="l" t="t" r="r" b="b"/>
              <a:pathLst>
                <a:path w="1925" h="2827" extrusionOk="0">
                  <a:moveTo>
                    <a:pt x="910" y="0"/>
                  </a:moveTo>
                  <a:cubicBezTo>
                    <a:pt x="682" y="0"/>
                    <a:pt x="386" y="143"/>
                    <a:pt x="0" y="491"/>
                  </a:cubicBezTo>
                  <a:lnTo>
                    <a:pt x="1568" y="2826"/>
                  </a:lnTo>
                  <a:cubicBezTo>
                    <a:pt x="1568" y="2826"/>
                    <a:pt x="1924" y="0"/>
                    <a:pt x="910" y="0"/>
                  </a:cubicBezTo>
                  <a:close/>
                </a:path>
              </a:pathLst>
            </a:custGeom>
            <a:solidFill>
              <a:srgbClr val="A85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44"/>
            <p:cNvSpPr/>
            <p:nvPr/>
          </p:nvSpPr>
          <p:spPr>
            <a:xfrm>
              <a:off x="3666125" y="1887450"/>
              <a:ext cx="34225" cy="54775"/>
            </a:xfrm>
            <a:custGeom>
              <a:avLst/>
              <a:gdLst/>
              <a:ahLst/>
              <a:cxnLst/>
              <a:rect l="l" t="t" r="r" b="b"/>
              <a:pathLst>
                <a:path w="1369" h="2191" extrusionOk="0">
                  <a:moveTo>
                    <a:pt x="974" y="0"/>
                  </a:moveTo>
                  <a:cubicBezTo>
                    <a:pt x="710" y="0"/>
                    <a:pt x="353" y="385"/>
                    <a:pt x="167" y="942"/>
                  </a:cubicBezTo>
                  <a:cubicBezTo>
                    <a:pt x="0" y="1542"/>
                    <a:pt x="67" y="2076"/>
                    <a:pt x="334" y="2176"/>
                  </a:cubicBezTo>
                  <a:cubicBezTo>
                    <a:pt x="360" y="2186"/>
                    <a:pt x="387" y="2190"/>
                    <a:pt x="415" y="2190"/>
                  </a:cubicBezTo>
                  <a:cubicBezTo>
                    <a:pt x="677" y="2190"/>
                    <a:pt x="1021" y="1787"/>
                    <a:pt x="1201" y="1275"/>
                  </a:cubicBezTo>
                  <a:cubicBezTo>
                    <a:pt x="1368" y="675"/>
                    <a:pt x="1301" y="108"/>
                    <a:pt x="1034" y="8"/>
                  </a:cubicBezTo>
                  <a:cubicBezTo>
                    <a:pt x="1015" y="3"/>
                    <a:pt x="995" y="0"/>
                    <a:pt x="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4"/>
            <p:cNvSpPr/>
            <p:nvPr/>
          </p:nvSpPr>
          <p:spPr>
            <a:xfrm>
              <a:off x="3728675" y="1904125"/>
              <a:ext cx="34200" cy="53125"/>
            </a:xfrm>
            <a:custGeom>
              <a:avLst/>
              <a:gdLst/>
              <a:ahLst/>
              <a:cxnLst/>
              <a:rect l="l" t="t" r="r" b="b"/>
              <a:pathLst>
                <a:path w="1368" h="2125" extrusionOk="0">
                  <a:moveTo>
                    <a:pt x="974" y="0"/>
                  </a:moveTo>
                  <a:cubicBezTo>
                    <a:pt x="710" y="0"/>
                    <a:pt x="355" y="383"/>
                    <a:pt x="200" y="908"/>
                  </a:cubicBezTo>
                  <a:cubicBezTo>
                    <a:pt x="0" y="1475"/>
                    <a:pt x="67" y="2043"/>
                    <a:pt x="334" y="2109"/>
                  </a:cubicBezTo>
                  <a:cubicBezTo>
                    <a:pt x="361" y="2120"/>
                    <a:pt x="390" y="2125"/>
                    <a:pt x="421" y="2125"/>
                  </a:cubicBezTo>
                  <a:cubicBezTo>
                    <a:pt x="681" y="2125"/>
                    <a:pt x="1018" y="1750"/>
                    <a:pt x="1168" y="1242"/>
                  </a:cubicBezTo>
                  <a:cubicBezTo>
                    <a:pt x="1368" y="641"/>
                    <a:pt x="1301" y="108"/>
                    <a:pt x="1034" y="8"/>
                  </a:cubicBezTo>
                  <a:cubicBezTo>
                    <a:pt x="1015" y="3"/>
                    <a:pt x="995" y="0"/>
                    <a:pt x="9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4"/>
            <p:cNvSpPr/>
            <p:nvPr/>
          </p:nvSpPr>
          <p:spPr>
            <a:xfrm>
              <a:off x="3627975" y="1752525"/>
              <a:ext cx="105725" cy="50075"/>
            </a:xfrm>
            <a:custGeom>
              <a:avLst/>
              <a:gdLst/>
              <a:ahLst/>
              <a:cxnLst/>
              <a:rect l="l" t="t" r="r" b="b"/>
              <a:pathLst>
                <a:path w="4229" h="2003" extrusionOk="0">
                  <a:moveTo>
                    <a:pt x="3008" y="0"/>
                  </a:moveTo>
                  <a:cubicBezTo>
                    <a:pt x="2169" y="0"/>
                    <a:pt x="0" y="1953"/>
                    <a:pt x="433" y="1953"/>
                  </a:cubicBezTo>
                  <a:cubicBezTo>
                    <a:pt x="456" y="1953"/>
                    <a:pt x="487" y="1947"/>
                    <a:pt x="526" y="1935"/>
                  </a:cubicBezTo>
                  <a:cubicBezTo>
                    <a:pt x="1074" y="1749"/>
                    <a:pt x="1633" y="1685"/>
                    <a:pt x="2142" y="1685"/>
                  </a:cubicBezTo>
                  <a:cubicBezTo>
                    <a:pt x="3273" y="1685"/>
                    <a:pt x="4162" y="2002"/>
                    <a:pt x="4162" y="2002"/>
                  </a:cubicBezTo>
                  <a:cubicBezTo>
                    <a:pt x="4228" y="1168"/>
                    <a:pt x="3928" y="34"/>
                    <a:pt x="3027" y="1"/>
                  </a:cubicBezTo>
                  <a:cubicBezTo>
                    <a:pt x="3021" y="0"/>
                    <a:pt x="3014" y="0"/>
                    <a:pt x="30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44"/>
            <p:cNvSpPr/>
            <p:nvPr/>
          </p:nvSpPr>
          <p:spPr>
            <a:xfrm>
              <a:off x="3756175" y="1823150"/>
              <a:ext cx="50900" cy="41975"/>
            </a:xfrm>
            <a:custGeom>
              <a:avLst/>
              <a:gdLst/>
              <a:ahLst/>
              <a:cxnLst/>
              <a:rect l="l" t="t" r="r" b="b"/>
              <a:pathLst>
                <a:path w="2036" h="1679" extrusionOk="0">
                  <a:moveTo>
                    <a:pt x="1733" y="0"/>
                  </a:moveTo>
                  <a:cubicBezTo>
                    <a:pt x="1044" y="0"/>
                    <a:pt x="320" y="635"/>
                    <a:pt x="1" y="1245"/>
                  </a:cubicBezTo>
                  <a:cubicBezTo>
                    <a:pt x="1" y="1245"/>
                    <a:pt x="701" y="1279"/>
                    <a:pt x="1502" y="1679"/>
                  </a:cubicBezTo>
                  <a:lnTo>
                    <a:pt x="2036" y="44"/>
                  </a:lnTo>
                  <a:cubicBezTo>
                    <a:pt x="1937" y="14"/>
                    <a:pt x="1835" y="0"/>
                    <a:pt x="1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44"/>
            <p:cNvSpPr/>
            <p:nvPr/>
          </p:nvSpPr>
          <p:spPr>
            <a:xfrm>
              <a:off x="3686975" y="1943375"/>
              <a:ext cx="35875" cy="81050"/>
            </a:xfrm>
            <a:custGeom>
              <a:avLst/>
              <a:gdLst/>
              <a:ahLst/>
              <a:cxnLst/>
              <a:rect l="l" t="t" r="r" b="b"/>
              <a:pathLst>
                <a:path w="1435" h="3242" extrusionOk="0">
                  <a:moveTo>
                    <a:pt x="1189" y="1"/>
                  </a:moveTo>
                  <a:cubicBezTo>
                    <a:pt x="1154" y="1"/>
                    <a:pt x="1117" y="26"/>
                    <a:pt x="1101" y="72"/>
                  </a:cubicBezTo>
                  <a:lnTo>
                    <a:pt x="0" y="2874"/>
                  </a:lnTo>
                  <a:cubicBezTo>
                    <a:pt x="0" y="2908"/>
                    <a:pt x="0" y="2974"/>
                    <a:pt x="67" y="2974"/>
                  </a:cubicBezTo>
                  <a:lnTo>
                    <a:pt x="1168" y="3241"/>
                  </a:lnTo>
                  <a:cubicBezTo>
                    <a:pt x="1235" y="3241"/>
                    <a:pt x="1435" y="2808"/>
                    <a:pt x="1435" y="2741"/>
                  </a:cubicBezTo>
                  <a:lnTo>
                    <a:pt x="1268" y="106"/>
                  </a:lnTo>
                  <a:cubicBezTo>
                    <a:pt x="1268" y="34"/>
                    <a:pt x="1230" y="1"/>
                    <a:pt x="1189" y="1"/>
                  </a:cubicBezTo>
                  <a:close/>
                </a:path>
              </a:pathLst>
            </a:custGeom>
            <a:solidFill>
              <a:srgbClr val="EB6B5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44"/>
            <p:cNvSpPr/>
            <p:nvPr/>
          </p:nvSpPr>
          <p:spPr>
            <a:xfrm>
              <a:off x="3310875" y="1454900"/>
              <a:ext cx="584600" cy="347700"/>
            </a:xfrm>
            <a:custGeom>
              <a:avLst/>
              <a:gdLst/>
              <a:ahLst/>
              <a:cxnLst/>
              <a:rect l="l" t="t" r="r" b="b"/>
              <a:pathLst>
                <a:path w="23384" h="13908" extrusionOk="0">
                  <a:moveTo>
                    <a:pt x="12040" y="1"/>
                  </a:moveTo>
                  <a:cubicBezTo>
                    <a:pt x="6029" y="1"/>
                    <a:pt x="3569" y="11672"/>
                    <a:pt x="3569" y="11672"/>
                  </a:cubicBezTo>
                  <a:cubicBezTo>
                    <a:pt x="3569" y="11672"/>
                    <a:pt x="0" y="11906"/>
                    <a:pt x="4237" y="11906"/>
                  </a:cubicBezTo>
                  <a:cubicBezTo>
                    <a:pt x="7927" y="11906"/>
                    <a:pt x="9918" y="8893"/>
                    <a:pt x="10349" y="8114"/>
                  </a:cubicBezTo>
                  <a:lnTo>
                    <a:pt x="10349" y="8114"/>
                  </a:lnTo>
                  <a:lnTo>
                    <a:pt x="8640" y="11339"/>
                  </a:lnTo>
                  <a:cubicBezTo>
                    <a:pt x="12643" y="11072"/>
                    <a:pt x="14744" y="9637"/>
                    <a:pt x="15645" y="8770"/>
                  </a:cubicBezTo>
                  <a:lnTo>
                    <a:pt x="15645" y="8770"/>
                  </a:lnTo>
                  <a:cubicBezTo>
                    <a:pt x="14878" y="9804"/>
                    <a:pt x="13710" y="11572"/>
                    <a:pt x="13710" y="11572"/>
                  </a:cubicBezTo>
                  <a:cubicBezTo>
                    <a:pt x="16679" y="11372"/>
                    <a:pt x="18680" y="10738"/>
                    <a:pt x="19981" y="10138"/>
                  </a:cubicBezTo>
                  <a:lnTo>
                    <a:pt x="19981" y="10138"/>
                  </a:lnTo>
                  <a:lnTo>
                    <a:pt x="19681" y="13907"/>
                  </a:lnTo>
                  <a:cubicBezTo>
                    <a:pt x="23217" y="12640"/>
                    <a:pt x="23384" y="6602"/>
                    <a:pt x="23384" y="6602"/>
                  </a:cubicBezTo>
                  <a:lnTo>
                    <a:pt x="23384" y="6602"/>
                  </a:lnTo>
                  <a:lnTo>
                    <a:pt x="21616" y="7970"/>
                  </a:lnTo>
                  <a:cubicBezTo>
                    <a:pt x="17738" y="2075"/>
                    <a:pt x="14574" y="1"/>
                    <a:pt x="120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4"/>
            <p:cNvSpPr/>
            <p:nvPr/>
          </p:nvSpPr>
          <p:spPr>
            <a:xfrm>
              <a:off x="2905575" y="2734025"/>
              <a:ext cx="1627025" cy="1475100"/>
            </a:xfrm>
            <a:custGeom>
              <a:avLst/>
              <a:gdLst/>
              <a:ahLst/>
              <a:cxnLst/>
              <a:rect l="l" t="t" r="r" b="b"/>
              <a:pathLst>
                <a:path w="65081" h="59004" extrusionOk="0">
                  <a:moveTo>
                    <a:pt x="62233" y="1"/>
                  </a:moveTo>
                  <a:cubicBezTo>
                    <a:pt x="62226" y="1"/>
                    <a:pt x="62219" y="1"/>
                    <a:pt x="62212" y="2"/>
                  </a:cubicBezTo>
                  <a:cubicBezTo>
                    <a:pt x="61311" y="102"/>
                    <a:pt x="59210" y="5206"/>
                    <a:pt x="58509" y="6507"/>
                  </a:cubicBezTo>
                  <a:cubicBezTo>
                    <a:pt x="57871" y="7691"/>
                    <a:pt x="55299" y="11528"/>
                    <a:pt x="54868" y="11528"/>
                  </a:cubicBezTo>
                  <a:cubicBezTo>
                    <a:pt x="54825" y="11528"/>
                    <a:pt x="54803" y="11491"/>
                    <a:pt x="54806" y="11410"/>
                  </a:cubicBezTo>
                  <a:lnTo>
                    <a:pt x="55374" y="5306"/>
                  </a:lnTo>
                  <a:cubicBezTo>
                    <a:pt x="55413" y="4954"/>
                    <a:pt x="55153" y="4751"/>
                    <a:pt x="54885" y="4751"/>
                  </a:cubicBezTo>
                  <a:cubicBezTo>
                    <a:pt x="54696" y="4751"/>
                    <a:pt x="54503" y="4852"/>
                    <a:pt x="54406" y="5072"/>
                  </a:cubicBezTo>
                  <a:cubicBezTo>
                    <a:pt x="53372" y="7774"/>
                    <a:pt x="52105" y="11377"/>
                    <a:pt x="52071" y="12845"/>
                  </a:cubicBezTo>
                  <a:cubicBezTo>
                    <a:pt x="52038" y="14146"/>
                    <a:pt x="52238" y="15747"/>
                    <a:pt x="52238" y="15747"/>
                  </a:cubicBezTo>
                  <a:lnTo>
                    <a:pt x="39062" y="33559"/>
                  </a:lnTo>
                  <a:cubicBezTo>
                    <a:pt x="38084" y="34679"/>
                    <a:pt x="37277" y="35373"/>
                    <a:pt x="36499" y="35373"/>
                  </a:cubicBezTo>
                  <a:cubicBezTo>
                    <a:pt x="35817" y="35373"/>
                    <a:pt x="35158" y="34840"/>
                    <a:pt x="34425" y="33593"/>
                  </a:cubicBezTo>
                  <a:cubicBezTo>
                    <a:pt x="29555" y="25487"/>
                    <a:pt x="14544" y="10877"/>
                    <a:pt x="14344" y="10710"/>
                  </a:cubicBezTo>
                  <a:lnTo>
                    <a:pt x="1" y="31658"/>
                  </a:lnTo>
                  <a:lnTo>
                    <a:pt x="28054" y="57410"/>
                  </a:lnTo>
                  <a:cubicBezTo>
                    <a:pt x="29173" y="58517"/>
                    <a:pt x="30741" y="59003"/>
                    <a:pt x="32405" y="59003"/>
                  </a:cubicBezTo>
                  <a:cubicBezTo>
                    <a:pt x="35604" y="59003"/>
                    <a:pt x="39159" y="57208"/>
                    <a:pt x="40563" y="54575"/>
                  </a:cubicBezTo>
                  <a:cubicBezTo>
                    <a:pt x="48535" y="39731"/>
                    <a:pt x="63579" y="14412"/>
                    <a:pt x="64513" y="12778"/>
                  </a:cubicBezTo>
                  <a:cubicBezTo>
                    <a:pt x="65080" y="11844"/>
                    <a:pt x="61411" y="8375"/>
                    <a:pt x="61144" y="8275"/>
                  </a:cubicBezTo>
                  <a:cubicBezTo>
                    <a:pt x="60847" y="8142"/>
                    <a:pt x="63076" y="1"/>
                    <a:pt x="62233" y="1"/>
                  </a:cubicBezTo>
                  <a:close/>
                </a:path>
              </a:pathLst>
            </a:custGeom>
            <a:solidFill>
              <a:srgbClr val="F985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4"/>
            <p:cNvSpPr/>
            <p:nvPr/>
          </p:nvSpPr>
          <p:spPr>
            <a:xfrm>
              <a:off x="2226750" y="2448100"/>
              <a:ext cx="1361850" cy="1355100"/>
            </a:xfrm>
            <a:custGeom>
              <a:avLst/>
              <a:gdLst/>
              <a:ahLst/>
              <a:cxnLst/>
              <a:rect l="l" t="t" r="r" b="b"/>
              <a:pathLst>
                <a:path w="54474" h="54204" extrusionOk="0">
                  <a:moveTo>
                    <a:pt x="25458" y="1"/>
                  </a:moveTo>
                  <a:cubicBezTo>
                    <a:pt x="23579" y="1"/>
                    <a:pt x="21787" y="738"/>
                    <a:pt x="20149" y="2433"/>
                  </a:cubicBezTo>
                  <a:cubicBezTo>
                    <a:pt x="1" y="23348"/>
                    <a:pt x="35093" y="54203"/>
                    <a:pt x="35093" y="54203"/>
                  </a:cubicBezTo>
                  <a:lnTo>
                    <a:pt x="54473" y="33055"/>
                  </a:lnTo>
                  <a:cubicBezTo>
                    <a:pt x="54473" y="33055"/>
                    <a:pt x="38035" y="1"/>
                    <a:pt x="2545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4"/>
            <p:cNvSpPr/>
            <p:nvPr/>
          </p:nvSpPr>
          <p:spPr>
            <a:xfrm>
              <a:off x="3029000" y="3186900"/>
              <a:ext cx="491200" cy="510375"/>
            </a:xfrm>
            <a:custGeom>
              <a:avLst/>
              <a:gdLst/>
              <a:ahLst/>
              <a:cxnLst/>
              <a:rect l="l" t="t" r="r" b="b"/>
              <a:pathLst>
                <a:path w="19648" h="20415" fill="none" extrusionOk="0">
                  <a:moveTo>
                    <a:pt x="19648" y="0"/>
                  </a:moveTo>
                  <a:lnTo>
                    <a:pt x="1" y="20415"/>
                  </a:lnTo>
                </a:path>
              </a:pathLst>
            </a:custGeom>
            <a:noFill/>
            <a:ln w="500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4"/>
            <p:cNvSpPr/>
            <p:nvPr/>
          </p:nvSpPr>
          <p:spPr>
            <a:xfrm>
              <a:off x="2341850" y="8256350"/>
              <a:ext cx="25" cy="25"/>
            </a:xfrm>
            <a:custGeom>
              <a:avLst/>
              <a:gdLst/>
              <a:ahLst/>
              <a:cxnLst/>
              <a:rect l="l" t="t" r="r" b="b"/>
              <a:pathLst>
                <a:path w="1" h="1" fill="none" extrusionOk="0">
                  <a:moveTo>
                    <a:pt x="0" y="1"/>
                  </a:moveTo>
                  <a:close/>
                </a:path>
              </a:pathLst>
            </a:custGeom>
            <a:noFill/>
            <a:ln w="116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44"/>
            <p:cNvSpPr/>
            <p:nvPr/>
          </p:nvSpPr>
          <p:spPr>
            <a:xfrm>
              <a:off x="3582725" y="7745975"/>
              <a:ext cx="422825" cy="166000"/>
            </a:xfrm>
            <a:custGeom>
              <a:avLst/>
              <a:gdLst/>
              <a:ahLst/>
              <a:cxnLst/>
              <a:rect l="l" t="t" r="r" b="b"/>
              <a:pathLst>
                <a:path w="16913" h="6640" extrusionOk="0">
                  <a:moveTo>
                    <a:pt x="16913" y="1"/>
                  </a:moveTo>
                  <a:lnTo>
                    <a:pt x="1" y="168"/>
                  </a:lnTo>
                  <a:lnTo>
                    <a:pt x="1835" y="6639"/>
                  </a:lnTo>
                  <a:lnTo>
                    <a:pt x="15445" y="6139"/>
                  </a:lnTo>
                  <a:lnTo>
                    <a:pt x="16913" y="1"/>
                  </a:lnTo>
                  <a:close/>
                </a:path>
              </a:pathLst>
            </a:custGeom>
            <a:solidFill>
              <a:srgbClr val="316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44"/>
            <p:cNvSpPr/>
            <p:nvPr/>
          </p:nvSpPr>
          <p:spPr>
            <a:xfrm>
              <a:off x="2363525" y="7700950"/>
              <a:ext cx="450350" cy="206850"/>
            </a:xfrm>
            <a:custGeom>
              <a:avLst/>
              <a:gdLst/>
              <a:ahLst/>
              <a:cxnLst/>
              <a:rect l="l" t="t" r="r" b="b"/>
              <a:pathLst>
                <a:path w="18014" h="8274" extrusionOk="0">
                  <a:moveTo>
                    <a:pt x="1502" y="1"/>
                  </a:moveTo>
                  <a:lnTo>
                    <a:pt x="1" y="6806"/>
                  </a:lnTo>
                  <a:lnTo>
                    <a:pt x="14678" y="8273"/>
                  </a:lnTo>
                  <a:lnTo>
                    <a:pt x="18013" y="2269"/>
                  </a:lnTo>
                  <a:lnTo>
                    <a:pt x="1502" y="1"/>
                  </a:lnTo>
                  <a:close/>
                </a:path>
              </a:pathLst>
            </a:custGeom>
            <a:solidFill>
              <a:srgbClr val="316A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4"/>
            <p:cNvSpPr/>
            <p:nvPr/>
          </p:nvSpPr>
          <p:spPr>
            <a:xfrm>
              <a:off x="4972050" y="2634775"/>
              <a:ext cx="434500" cy="695700"/>
            </a:xfrm>
            <a:custGeom>
              <a:avLst/>
              <a:gdLst/>
              <a:ahLst/>
              <a:cxnLst/>
              <a:rect l="l" t="t" r="r" b="b"/>
              <a:pathLst>
                <a:path w="17380" h="27828" extrusionOk="0">
                  <a:moveTo>
                    <a:pt x="3585" y="0"/>
                  </a:moveTo>
                  <a:cubicBezTo>
                    <a:pt x="1904" y="0"/>
                    <a:pt x="533" y="1378"/>
                    <a:pt x="468" y="3138"/>
                  </a:cubicBezTo>
                  <a:lnTo>
                    <a:pt x="34" y="23920"/>
                  </a:lnTo>
                  <a:cubicBezTo>
                    <a:pt x="1" y="25754"/>
                    <a:pt x="1368" y="27255"/>
                    <a:pt x="3103" y="27356"/>
                  </a:cubicBezTo>
                  <a:lnTo>
                    <a:pt x="13710" y="27823"/>
                  </a:lnTo>
                  <a:cubicBezTo>
                    <a:pt x="13769" y="27826"/>
                    <a:pt x="13827" y="27828"/>
                    <a:pt x="13885" y="27828"/>
                  </a:cubicBezTo>
                  <a:cubicBezTo>
                    <a:pt x="15540" y="27828"/>
                    <a:pt x="16881" y="26460"/>
                    <a:pt x="16913" y="24687"/>
                  </a:cubicBezTo>
                  <a:lnTo>
                    <a:pt x="17346" y="3905"/>
                  </a:lnTo>
                  <a:cubicBezTo>
                    <a:pt x="17380" y="2104"/>
                    <a:pt x="16012" y="570"/>
                    <a:pt x="14278" y="503"/>
                  </a:cubicBezTo>
                  <a:lnTo>
                    <a:pt x="3703" y="3"/>
                  </a:lnTo>
                  <a:cubicBezTo>
                    <a:pt x="3664" y="1"/>
                    <a:pt x="3624" y="0"/>
                    <a:pt x="35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4"/>
            <p:cNvSpPr/>
            <p:nvPr/>
          </p:nvSpPr>
          <p:spPr>
            <a:xfrm>
              <a:off x="5008750" y="2673100"/>
              <a:ext cx="361125" cy="619750"/>
            </a:xfrm>
            <a:custGeom>
              <a:avLst/>
              <a:gdLst/>
              <a:ahLst/>
              <a:cxnLst/>
              <a:rect l="l" t="t" r="r" b="b"/>
              <a:pathLst>
                <a:path w="14445" h="24790" extrusionOk="0">
                  <a:moveTo>
                    <a:pt x="2089" y="0"/>
                  </a:moveTo>
                  <a:cubicBezTo>
                    <a:pt x="1204" y="0"/>
                    <a:pt x="467" y="744"/>
                    <a:pt x="467" y="1672"/>
                  </a:cubicBezTo>
                  <a:lnTo>
                    <a:pt x="34" y="22453"/>
                  </a:lnTo>
                  <a:cubicBezTo>
                    <a:pt x="0" y="23421"/>
                    <a:pt x="734" y="24255"/>
                    <a:pt x="1668" y="24288"/>
                  </a:cubicBezTo>
                  <a:lnTo>
                    <a:pt x="12276" y="24788"/>
                  </a:lnTo>
                  <a:cubicBezTo>
                    <a:pt x="12296" y="24789"/>
                    <a:pt x="12317" y="24790"/>
                    <a:pt x="12337" y="24790"/>
                  </a:cubicBezTo>
                  <a:cubicBezTo>
                    <a:pt x="13243" y="24790"/>
                    <a:pt x="13977" y="24066"/>
                    <a:pt x="13977" y="23087"/>
                  </a:cubicBezTo>
                  <a:lnTo>
                    <a:pt x="14411" y="2339"/>
                  </a:lnTo>
                  <a:cubicBezTo>
                    <a:pt x="14444" y="1338"/>
                    <a:pt x="13710" y="538"/>
                    <a:pt x="12776" y="471"/>
                  </a:cubicBezTo>
                  <a:lnTo>
                    <a:pt x="11175" y="404"/>
                  </a:lnTo>
                  <a:lnTo>
                    <a:pt x="11175" y="905"/>
                  </a:lnTo>
                  <a:cubicBezTo>
                    <a:pt x="11143" y="1718"/>
                    <a:pt x="10508" y="2340"/>
                    <a:pt x="9734" y="2340"/>
                  </a:cubicBezTo>
                  <a:cubicBezTo>
                    <a:pt x="9714" y="2340"/>
                    <a:pt x="9694" y="2340"/>
                    <a:pt x="9674" y="2339"/>
                  </a:cubicBezTo>
                  <a:lnTo>
                    <a:pt x="5104" y="2139"/>
                  </a:lnTo>
                  <a:cubicBezTo>
                    <a:pt x="4303" y="2106"/>
                    <a:pt x="3670" y="1405"/>
                    <a:pt x="3703" y="571"/>
                  </a:cubicBezTo>
                  <a:lnTo>
                    <a:pt x="3703" y="71"/>
                  </a:lnTo>
                  <a:lnTo>
                    <a:pt x="2202" y="4"/>
                  </a:lnTo>
                  <a:cubicBezTo>
                    <a:pt x="2164" y="1"/>
                    <a:pt x="2126" y="0"/>
                    <a:pt x="20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4"/>
            <p:cNvSpPr/>
            <p:nvPr/>
          </p:nvSpPr>
          <p:spPr>
            <a:xfrm>
              <a:off x="5007075" y="3208575"/>
              <a:ext cx="353625" cy="89275"/>
            </a:xfrm>
            <a:custGeom>
              <a:avLst/>
              <a:gdLst/>
              <a:ahLst/>
              <a:cxnLst/>
              <a:rect l="l" t="t" r="r" b="b"/>
              <a:pathLst>
                <a:path w="14145" h="3571" extrusionOk="0">
                  <a:moveTo>
                    <a:pt x="67" y="0"/>
                  </a:moveTo>
                  <a:lnTo>
                    <a:pt x="34" y="1301"/>
                  </a:lnTo>
                  <a:cubicBezTo>
                    <a:pt x="1" y="2235"/>
                    <a:pt x="735" y="3036"/>
                    <a:pt x="1602" y="3069"/>
                  </a:cubicBezTo>
                  <a:lnTo>
                    <a:pt x="12443" y="3570"/>
                  </a:lnTo>
                  <a:cubicBezTo>
                    <a:pt x="12464" y="3570"/>
                    <a:pt x="12484" y="3571"/>
                    <a:pt x="12505" y="3571"/>
                  </a:cubicBezTo>
                  <a:cubicBezTo>
                    <a:pt x="13377" y="3571"/>
                    <a:pt x="14078" y="2881"/>
                    <a:pt x="14111" y="1968"/>
                  </a:cubicBezTo>
                  <a:lnTo>
                    <a:pt x="14144" y="668"/>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4"/>
            <p:cNvSpPr/>
            <p:nvPr/>
          </p:nvSpPr>
          <p:spPr>
            <a:xfrm>
              <a:off x="5143850" y="3261950"/>
              <a:ext cx="25" cy="25"/>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44"/>
            <p:cNvSpPr/>
            <p:nvPr/>
          </p:nvSpPr>
          <p:spPr>
            <a:xfrm>
              <a:off x="5163025" y="2694025"/>
              <a:ext cx="98425" cy="5050"/>
            </a:xfrm>
            <a:custGeom>
              <a:avLst/>
              <a:gdLst/>
              <a:ahLst/>
              <a:cxnLst/>
              <a:rect l="l" t="t" r="r" b="b"/>
              <a:pathLst>
                <a:path w="3937" h="202" fill="none" extrusionOk="0">
                  <a:moveTo>
                    <a:pt x="3937" y="201"/>
                  </a:moveTo>
                  <a:lnTo>
                    <a:pt x="0" y="1"/>
                  </a:lnTo>
                </a:path>
              </a:pathLst>
            </a:custGeom>
            <a:noFill/>
            <a:ln w="5850"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4"/>
            <p:cNvSpPr/>
            <p:nvPr/>
          </p:nvSpPr>
          <p:spPr>
            <a:xfrm>
              <a:off x="5140500" y="2687200"/>
              <a:ext cx="10050" cy="10200"/>
            </a:xfrm>
            <a:custGeom>
              <a:avLst/>
              <a:gdLst/>
              <a:ahLst/>
              <a:cxnLst/>
              <a:rect l="l" t="t" r="r" b="b"/>
              <a:pathLst>
                <a:path w="402" h="408" extrusionOk="0">
                  <a:moveTo>
                    <a:pt x="161" y="1"/>
                  </a:moveTo>
                  <a:cubicBezTo>
                    <a:pt x="76" y="1"/>
                    <a:pt x="1" y="87"/>
                    <a:pt x="1" y="174"/>
                  </a:cubicBezTo>
                  <a:cubicBezTo>
                    <a:pt x="1" y="307"/>
                    <a:pt x="68" y="374"/>
                    <a:pt x="201" y="407"/>
                  </a:cubicBezTo>
                  <a:cubicBezTo>
                    <a:pt x="301" y="407"/>
                    <a:pt x="368" y="307"/>
                    <a:pt x="368" y="207"/>
                  </a:cubicBezTo>
                  <a:cubicBezTo>
                    <a:pt x="401" y="107"/>
                    <a:pt x="301" y="7"/>
                    <a:pt x="201" y="7"/>
                  </a:cubicBezTo>
                  <a:cubicBezTo>
                    <a:pt x="188" y="3"/>
                    <a:pt x="174" y="1"/>
                    <a:pt x="1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5" name="Google Shape;365;p44"/>
          <p:cNvGrpSpPr/>
          <p:nvPr/>
        </p:nvGrpSpPr>
        <p:grpSpPr>
          <a:xfrm>
            <a:off x="5908240" y="683029"/>
            <a:ext cx="1043488" cy="983731"/>
            <a:chOff x="5908350" y="683050"/>
            <a:chExt cx="669675" cy="631325"/>
          </a:xfrm>
        </p:grpSpPr>
        <p:grpSp>
          <p:nvGrpSpPr>
            <p:cNvPr id="366" name="Google Shape;366;p44"/>
            <p:cNvGrpSpPr/>
            <p:nvPr/>
          </p:nvGrpSpPr>
          <p:grpSpPr>
            <a:xfrm flipH="1">
              <a:off x="5908350" y="683050"/>
              <a:ext cx="669675" cy="631325"/>
              <a:chOff x="4597625" y="1785875"/>
              <a:chExt cx="669675" cy="631325"/>
            </a:xfrm>
          </p:grpSpPr>
          <p:sp>
            <p:nvSpPr>
              <p:cNvPr id="367" name="Google Shape;367;p44"/>
              <p:cNvSpPr/>
              <p:nvPr/>
            </p:nvSpPr>
            <p:spPr>
              <a:xfrm>
                <a:off x="4635975" y="1785875"/>
                <a:ext cx="631325" cy="631325"/>
              </a:xfrm>
              <a:custGeom>
                <a:avLst/>
                <a:gdLst/>
                <a:ahLst/>
                <a:cxnLst/>
                <a:rect l="l" t="t" r="r" b="b"/>
                <a:pathLst>
                  <a:path w="25253" h="25253" extrusionOk="0">
                    <a:moveTo>
                      <a:pt x="12643" y="1"/>
                    </a:moveTo>
                    <a:cubicBezTo>
                      <a:pt x="6605" y="1"/>
                      <a:pt x="1569" y="4237"/>
                      <a:pt x="301" y="9875"/>
                    </a:cubicBezTo>
                    <a:cubicBezTo>
                      <a:pt x="301" y="9908"/>
                      <a:pt x="301" y="9941"/>
                      <a:pt x="301" y="9941"/>
                    </a:cubicBezTo>
                    <a:cubicBezTo>
                      <a:pt x="268" y="10042"/>
                      <a:pt x="268" y="10108"/>
                      <a:pt x="234" y="10208"/>
                    </a:cubicBezTo>
                    <a:cubicBezTo>
                      <a:pt x="201" y="10375"/>
                      <a:pt x="168" y="10575"/>
                      <a:pt x="134" y="10742"/>
                    </a:cubicBezTo>
                    <a:cubicBezTo>
                      <a:pt x="134" y="10842"/>
                      <a:pt x="134" y="10942"/>
                      <a:pt x="101" y="11009"/>
                    </a:cubicBezTo>
                    <a:cubicBezTo>
                      <a:pt x="101" y="11109"/>
                      <a:pt x="101" y="11209"/>
                      <a:pt x="67" y="11309"/>
                    </a:cubicBezTo>
                    <a:cubicBezTo>
                      <a:pt x="67" y="11443"/>
                      <a:pt x="67" y="11609"/>
                      <a:pt x="34" y="11743"/>
                    </a:cubicBezTo>
                    <a:cubicBezTo>
                      <a:pt x="34" y="11943"/>
                      <a:pt x="34" y="12110"/>
                      <a:pt x="1" y="12276"/>
                    </a:cubicBezTo>
                    <a:cubicBezTo>
                      <a:pt x="1" y="12410"/>
                      <a:pt x="1" y="12510"/>
                      <a:pt x="1" y="12643"/>
                    </a:cubicBezTo>
                    <a:cubicBezTo>
                      <a:pt x="1" y="12777"/>
                      <a:pt x="1" y="12910"/>
                      <a:pt x="34" y="13077"/>
                    </a:cubicBezTo>
                    <a:cubicBezTo>
                      <a:pt x="34" y="13144"/>
                      <a:pt x="34" y="13210"/>
                      <a:pt x="34" y="13277"/>
                    </a:cubicBezTo>
                    <a:cubicBezTo>
                      <a:pt x="34" y="13311"/>
                      <a:pt x="34" y="13311"/>
                      <a:pt x="34" y="13344"/>
                    </a:cubicBezTo>
                    <a:cubicBezTo>
                      <a:pt x="34" y="13477"/>
                      <a:pt x="34" y="13577"/>
                      <a:pt x="67" y="13711"/>
                    </a:cubicBezTo>
                    <a:lnTo>
                      <a:pt x="67" y="13744"/>
                    </a:lnTo>
                    <a:cubicBezTo>
                      <a:pt x="67" y="13911"/>
                      <a:pt x="101" y="14078"/>
                      <a:pt x="101" y="14245"/>
                    </a:cubicBezTo>
                    <a:lnTo>
                      <a:pt x="134" y="14245"/>
                    </a:lnTo>
                    <a:cubicBezTo>
                      <a:pt x="134" y="14411"/>
                      <a:pt x="168" y="14545"/>
                      <a:pt x="168" y="14712"/>
                    </a:cubicBezTo>
                    <a:cubicBezTo>
                      <a:pt x="201" y="14745"/>
                      <a:pt x="201" y="14812"/>
                      <a:pt x="201" y="14845"/>
                    </a:cubicBezTo>
                    <a:cubicBezTo>
                      <a:pt x="201" y="14878"/>
                      <a:pt x="201" y="14878"/>
                      <a:pt x="201" y="14878"/>
                    </a:cubicBezTo>
                    <a:cubicBezTo>
                      <a:pt x="234" y="15012"/>
                      <a:pt x="268" y="15179"/>
                      <a:pt x="301" y="15312"/>
                    </a:cubicBezTo>
                    <a:cubicBezTo>
                      <a:pt x="334" y="15479"/>
                      <a:pt x="368" y="15646"/>
                      <a:pt x="434" y="15812"/>
                    </a:cubicBezTo>
                    <a:cubicBezTo>
                      <a:pt x="501" y="16179"/>
                      <a:pt x="635" y="16513"/>
                      <a:pt x="735" y="16846"/>
                    </a:cubicBezTo>
                    <a:cubicBezTo>
                      <a:pt x="1669" y="19515"/>
                      <a:pt x="3503" y="21750"/>
                      <a:pt x="5838" y="23251"/>
                    </a:cubicBezTo>
                    <a:cubicBezTo>
                      <a:pt x="6939" y="23985"/>
                      <a:pt x="8173" y="24519"/>
                      <a:pt x="9474" y="24852"/>
                    </a:cubicBezTo>
                    <a:cubicBezTo>
                      <a:pt x="9741" y="24919"/>
                      <a:pt x="10008" y="24986"/>
                      <a:pt x="10275" y="25019"/>
                    </a:cubicBezTo>
                    <a:cubicBezTo>
                      <a:pt x="10408" y="25052"/>
                      <a:pt x="10575" y="25086"/>
                      <a:pt x="10708" y="25086"/>
                    </a:cubicBezTo>
                    <a:cubicBezTo>
                      <a:pt x="10808" y="25119"/>
                      <a:pt x="10909" y="25119"/>
                      <a:pt x="11009" y="25152"/>
                    </a:cubicBezTo>
                    <a:cubicBezTo>
                      <a:pt x="11109" y="25152"/>
                      <a:pt x="11175" y="25152"/>
                      <a:pt x="11275" y="25186"/>
                    </a:cubicBezTo>
                    <a:cubicBezTo>
                      <a:pt x="11409" y="25186"/>
                      <a:pt x="11542" y="25186"/>
                      <a:pt x="11642" y="25219"/>
                    </a:cubicBezTo>
                    <a:lnTo>
                      <a:pt x="12243" y="25219"/>
                    </a:lnTo>
                    <a:cubicBezTo>
                      <a:pt x="12376" y="25252"/>
                      <a:pt x="12510" y="25252"/>
                      <a:pt x="12643" y="25252"/>
                    </a:cubicBezTo>
                    <a:cubicBezTo>
                      <a:pt x="19581" y="25252"/>
                      <a:pt x="25252" y="19582"/>
                      <a:pt x="25252" y="12643"/>
                    </a:cubicBezTo>
                    <a:cubicBezTo>
                      <a:pt x="25252" y="12510"/>
                      <a:pt x="25252" y="12410"/>
                      <a:pt x="25252" y="12276"/>
                    </a:cubicBezTo>
                    <a:cubicBezTo>
                      <a:pt x="25219" y="12110"/>
                      <a:pt x="25219" y="11943"/>
                      <a:pt x="25219" y="11743"/>
                    </a:cubicBezTo>
                    <a:cubicBezTo>
                      <a:pt x="25185" y="11609"/>
                      <a:pt x="25185" y="11443"/>
                      <a:pt x="25185" y="11309"/>
                    </a:cubicBezTo>
                    <a:cubicBezTo>
                      <a:pt x="25152" y="11209"/>
                      <a:pt x="25152" y="11109"/>
                      <a:pt x="25152" y="11009"/>
                    </a:cubicBezTo>
                    <a:cubicBezTo>
                      <a:pt x="25119" y="10942"/>
                      <a:pt x="25119" y="10842"/>
                      <a:pt x="25085" y="10742"/>
                    </a:cubicBezTo>
                    <a:cubicBezTo>
                      <a:pt x="25085" y="10575"/>
                      <a:pt x="25052" y="10375"/>
                      <a:pt x="25019" y="10208"/>
                    </a:cubicBezTo>
                    <a:cubicBezTo>
                      <a:pt x="24985" y="10108"/>
                      <a:pt x="24985" y="10042"/>
                      <a:pt x="24952" y="9941"/>
                    </a:cubicBezTo>
                    <a:cubicBezTo>
                      <a:pt x="24952" y="9941"/>
                      <a:pt x="24952" y="9908"/>
                      <a:pt x="24952" y="9875"/>
                    </a:cubicBezTo>
                    <a:cubicBezTo>
                      <a:pt x="23684" y="4237"/>
                      <a:pt x="18647" y="1"/>
                      <a:pt x="1264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4"/>
              <p:cNvSpPr/>
              <p:nvPr/>
            </p:nvSpPr>
            <p:spPr>
              <a:xfrm>
                <a:off x="4597625" y="2032725"/>
                <a:ext cx="669675" cy="384475"/>
              </a:xfrm>
              <a:custGeom>
                <a:avLst/>
                <a:gdLst/>
                <a:ahLst/>
                <a:cxnLst/>
                <a:rect l="l" t="t" r="r" b="b"/>
                <a:pathLst>
                  <a:path w="26787" h="15379" extrusionOk="0">
                    <a:moveTo>
                      <a:pt x="1835" y="1"/>
                    </a:moveTo>
                    <a:cubicBezTo>
                      <a:pt x="1835" y="34"/>
                      <a:pt x="1835" y="67"/>
                      <a:pt x="1835" y="67"/>
                    </a:cubicBezTo>
                    <a:cubicBezTo>
                      <a:pt x="1802" y="168"/>
                      <a:pt x="1802" y="234"/>
                      <a:pt x="1768" y="334"/>
                    </a:cubicBezTo>
                    <a:cubicBezTo>
                      <a:pt x="1735" y="501"/>
                      <a:pt x="1702" y="701"/>
                      <a:pt x="1668" y="868"/>
                    </a:cubicBezTo>
                    <a:cubicBezTo>
                      <a:pt x="1668" y="968"/>
                      <a:pt x="1668" y="1068"/>
                      <a:pt x="1635" y="1135"/>
                    </a:cubicBezTo>
                    <a:cubicBezTo>
                      <a:pt x="1635" y="1235"/>
                      <a:pt x="1635" y="1335"/>
                      <a:pt x="1601" y="1435"/>
                    </a:cubicBezTo>
                    <a:cubicBezTo>
                      <a:pt x="1601" y="1569"/>
                      <a:pt x="1601" y="1735"/>
                      <a:pt x="1568" y="1869"/>
                    </a:cubicBezTo>
                    <a:cubicBezTo>
                      <a:pt x="1568" y="2069"/>
                      <a:pt x="1568" y="2236"/>
                      <a:pt x="1535" y="2402"/>
                    </a:cubicBezTo>
                    <a:cubicBezTo>
                      <a:pt x="1535" y="2536"/>
                      <a:pt x="1535" y="2636"/>
                      <a:pt x="1535" y="2769"/>
                    </a:cubicBezTo>
                    <a:cubicBezTo>
                      <a:pt x="1535" y="2903"/>
                      <a:pt x="1535" y="3036"/>
                      <a:pt x="1568" y="3203"/>
                    </a:cubicBezTo>
                    <a:cubicBezTo>
                      <a:pt x="1568" y="3270"/>
                      <a:pt x="1568" y="3336"/>
                      <a:pt x="1568" y="3403"/>
                    </a:cubicBezTo>
                    <a:cubicBezTo>
                      <a:pt x="1568" y="3437"/>
                      <a:pt x="1568" y="3437"/>
                      <a:pt x="1568" y="3470"/>
                    </a:cubicBezTo>
                    <a:cubicBezTo>
                      <a:pt x="1568" y="3603"/>
                      <a:pt x="1568" y="3703"/>
                      <a:pt x="1601" y="3837"/>
                    </a:cubicBezTo>
                    <a:lnTo>
                      <a:pt x="1601" y="3870"/>
                    </a:lnTo>
                    <a:cubicBezTo>
                      <a:pt x="1601" y="4037"/>
                      <a:pt x="1635" y="4204"/>
                      <a:pt x="1635" y="4371"/>
                    </a:cubicBezTo>
                    <a:lnTo>
                      <a:pt x="1668" y="4371"/>
                    </a:lnTo>
                    <a:cubicBezTo>
                      <a:pt x="1668" y="4537"/>
                      <a:pt x="1702" y="4671"/>
                      <a:pt x="1702" y="4838"/>
                    </a:cubicBezTo>
                    <a:cubicBezTo>
                      <a:pt x="1735" y="4871"/>
                      <a:pt x="1735" y="4938"/>
                      <a:pt x="1735" y="4971"/>
                    </a:cubicBezTo>
                    <a:cubicBezTo>
                      <a:pt x="1735" y="5004"/>
                      <a:pt x="1735" y="5004"/>
                      <a:pt x="1735" y="5004"/>
                    </a:cubicBezTo>
                    <a:cubicBezTo>
                      <a:pt x="1768" y="5138"/>
                      <a:pt x="1802" y="5305"/>
                      <a:pt x="1835" y="5438"/>
                    </a:cubicBezTo>
                    <a:cubicBezTo>
                      <a:pt x="1868" y="5605"/>
                      <a:pt x="1902" y="5772"/>
                      <a:pt x="1968" y="5938"/>
                    </a:cubicBezTo>
                    <a:cubicBezTo>
                      <a:pt x="2035" y="6305"/>
                      <a:pt x="2135" y="6639"/>
                      <a:pt x="2269" y="6972"/>
                    </a:cubicBezTo>
                    <a:lnTo>
                      <a:pt x="0" y="15378"/>
                    </a:lnTo>
                    <a:lnTo>
                      <a:pt x="7372" y="13377"/>
                    </a:lnTo>
                    <a:cubicBezTo>
                      <a:pt x="8473" y="14111"/>
                      <a:pt x="9707" y="14645"/>
                      <a:pt x="11008" y="14978"/>
                    </a:cubicBezTo>
                    <a:cubicBezTo>
                      <a:pt x="11275" y="15045"/>
                      <a:pt x="11542" y="15112"/>
                      <a:pt x="11809" y="15145"/>
                    </a:cubicBezTo>
                    <a:cubicBezTo>
                      <a:pt x="11942" y="15178"/>
                      <a:pt x="12109" y="15212"/>
                      <a:pt x="12242" y="15212"/>
                    </a:cubicBezTo>
                    <a:cubicBezTo>
                      <a:pt x="12342" y="15245"/>
                      <a:pt x="12443" y="15245"/>
                      <a:pt x="12543" y="15278"/>
                    </a:cubicBezTo>
                    <a:cubicBezTo>
                      <a:pt x="12643" y="15278"/>
                      <a:pt x="12709" y="15278"/>
                      <a:pt x="12809" y="15312"/>
                    </a:cubicBezTo>
                    <a:cubicBezTo>
                      <a:pt x="12943" y="15312"/>
                      <a:pt x="13076" y="15312"/>
                      <a:pt x="13176" y="15345"/>
                    </a:cubicBezTo>
                    <a:lnTo>
                      <a:pt x="13777" y="15345"/>
                    </a:lnTo>
                    <a:cubicBezTo>
                      <a:pt x="13910" y="15378"/>
                      <a:pt x="14044" y="15378"/>
                      <a:pt x="14177" y="15378"/>
                    </a:cubicBezTo>
                    <a:cubicBezTo>
                      <a:pt x="21115" y="15378"/>
                      <a:pt x="26786" y="9708"/>
                      <a:pt x="26786" y="2769"/>
                    </a:cubicBezTo>
                    <a:cubicBezTo>
                      <a:pt x="26786" y="2636"/>
                      <a:pt x="26786" y="2536"/>
                      <a:pt x="26786" y="2402"/>
                    </a:cubicBezTo>
                    <a:cubicBezTo>
                      <a:pt x="26753" y="2236"/>
                      <a:pt x="26753" y="2069"/>
                      <a:pt x="26753" y="1869"/>
                    </a:cubicBezTo>
                    <a:cubicBezTo>
                      <a:pt x="26719" y="1735"/>
                      <a:pt x="26719" y="1569"/>
                      <a:pt x="26719" y="1435"/>
                    </a:cubicBezTo>
                    <a:cubicBezTo>
                      <a:pt x="26686" y="1335"/>
                      <a:pt x="26686" y="1235"/>
                      <a:pt x="26686" y="1135"/>
                    </a:cubicBezTo>
                    <a:cubicBezTo>
                      <a:pt x="26653" y="1068"/>
                      <a:pt x="26653" y="968"/>
                      <a:pt x="26619" y="868"/>
                    </a:cubicBezTo>
                    <a:cubicBezTo>
                      <a:pt x="26619" y="701"/>
                      <a:pt x="26586" y="501"/>
                      <a:pt x="26553" y="334"/>
                    </a:cubicBezTo>
                    <a:cubicBezTo>
                      <a:pt x="26519" y="234"/>
                      <a:pt x="26519" y="168"/>
                      <a:pt x="26486" y="67"/>
                    </a:cubicBezTo>
                    <a:cubicBezTo>
                      <a:pt x="26486" y="67"/>
                      <a:pt x="26486" y="34"/>
                      <a:pt x="26486" y="1"/>
                    </a:cubicBezTo>
                    <a:cubicBezTo>
                      <a:pt x="25218" y="5671"/>
                      <a:pt x="20181" y="9874"/>
                      <a:pt x="14177" y="9874"/>
                    </a:cubicBezTo>
                    <a:cubicBezTo>
                      <a:pt x="8139" y="9874"/>
                      <a:pt x="3103" y="5671"/>
                      <a:pt x="18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9" name="Google Shape;369;p44"/>
            <p:cNvGrpSpPr/>
            <p:nvPr/>
          </p:nvGrpSpPr>
          <p:grpSpPr>
            <a:xfrm>
              <a:off x="6009317" y="802417"/>
              <a:ext cx="377274" cy="368832"/>
              <a:chOff x="3851258" y="2585656"/>
              <a:chExt cx="243042" cy="237619"/>
            </a:xfrm>
          </p:grpSpPr>
          <p:sp>
            <p:nvSpPr>
              <p:cNvPr id="370" name="Google Shape;370;p44"/>
              <p:cNvSpPr/>
              <p:nvPr/>
            </p:nvSpPr>
            <p:spPr>
              <a:xfrm>
                <a:off x="3851258" y="2585656"/>
                <a:ext cx="238964" cy="232316"/>
              </a:xfrm>
              <a:custGeom>
                <a:avLst/>
                <a:gdLst/>
                <a:ahLst/>
                <a:cxnLst/>
                <a:rect l="l" t="t" r="r" b="b"/>
                <a:pathLst>
                  <a:path w="7693" h="7479" extrusionOk="0">
                    <a:moveTo>
                      <a:pt x="2597" y="2073"/>
                    </a:moveTo>
                    <a:cubicBezTo>
                      <a:pt x="2787" y="2073"/>
                      <a:pt x="2930" y="2215"/>
                      <a:pt x="2930" y="2406"/>
                    </a:cubicBezTo>
                    <a:cubicBezTo>
                      <a:pt x="2930" y="2573"/>
                      <a:pt x="2787" y="2716"/>
                      <a:pt x="2597" y="2716"/>
                    </a:cubicBezTo>
                    <a:cubicBezTo>
                      <a:pt x="2430" y="2716"/>
                      <a:pt x="2263" y="2573"/>
                      <a:pt x="2263" y="2406"/>
                    </a:cubicBezTo>
                    <a:cubicBezTo>
                      <a:pt x="2263" y="2215"/>
                      <a:pt x="2430" y="2073"/>
                      <a:pt x="2597" y="2073"/>
                    </a:cubicBezTo>
                    <a:close/>
                    <a:moveTo>
                      <a:pt x="2597" y="1001"/>
                    </a:moveTo>
                    <a:cubicBezTo>
                      <a:pt x="3216" y="1001"/>
                      <a:pt x="3740" y="1382"/>
                      <a:pt x="3930" y="1953"/>
                    </a:cubicBezTo>
                    <a:cubicBezTo>
                      <a:pt x="3740" y="2001"/>
                      <a:pt x="3573" y="2096"/>
                      <a:pt x="3406" y="2168"/>
                    </a:cubicBezTo>
                    <a:cubicBezTo>
                      <a:pt x="3311" y="1811"/>
                      <a:pt x="2978" y="1549"/>
                      <a:pt x="2597" y="1549"/>
                    </a:cubicBezTo>
                    <a:cubicBezTo>
                      <a:pt x="2144" y="1549"/>
                      <a:pt x="1763" y="1930"/>
                      <a:pt x="1763" y="2406"/>
                    </a:cubicBezTo>
                    <a:cubicBezTo>
                      <a:pt x="1763" y="2787"/>
                      <a:pt x="2025" y="3120"/>
                      <a:pt x="2382" y="3216"/>
                    </a:cubicBezTo>
                    <a:cubicBezTo>
                      <a:pt x="2287" y="3382"/>
                      <a:pt x="2216" y="3549"/>
                      <a:pt x="2144" y="3716"/>
                    </a:cubicBezTo>
                    <a:cubicBezTo>
                      <a:pt x="1596" y="3525"/>
                      <a:pt x="1192" y="3001"/>
                      <a:pt x="1192" y="2406"/>
                    </a:cubicBezTo>
                    <a:cubicBezTo>
                      <a:pt x="1192" y="1620"/>
                      <a:pt x="1835" y="1001"/>
                      <a:pt x="2597" y="1001"/>
                    </a:cubicBezTo>
                    <a:close/>
                    <a:moveTo>
                      <a:pt x="4573" y="2335"/>
                    </a:moveTo>
                    <a:lnTo>
                      <a:pt x="4573" y="2573"/>
                    </a:lnTo>
                    <a:cubicBezTo>
                      <a:pt x="4573" y="3001"/>
                      <a:pt x="4930" y="3335"/>
                      <a:pt x="5359" y="3335"/>
                    </a:cubicBezTo>
                    <a:cubicBezTo>
                      <a:pt x="5502" y="3335"/>
                      <a:pt x="5621" y="3454"/>
                      <a:pt x="5621" y="3597"/>
                    </a:cubicBezTo>
                    <a:cubicBezTo>
                      <a:pt x="5621" y="3740"/>
                      <a:pt x="5502" y="3859"/>
                      <a:pt x="5359" y="3859"/>
                    </a:cubicBezTo>
                    <a:lnTo>
                      <a:pt x="4335" y="3859"/>
                    </a:lnTo>
                    <a:cubicBezTo>
                      <a:pt x="3906" y="3859"/>
                      <a:pt x="3549" y="4216"/>
                      <a:pt x="3549" y="4644"/>
                    </a:cubicBezTo>
                    <a:cubicBezTo>
                      <a:pt x="3549" y="4787"/>
                      <a:pt x="3430" y="4906"/>
                      <a:pt x="3287" y="4906"/>
                    </a:cubicBezTo>
                    <a:lnTo>
                      <a:pt x="2525" y="4906"/>
                    </a:lnTo>
                    <a:cubicBezTo>
                      <a:pt x="2525" y="4811"/>
                      <a:pt x="2501" y="4716"/>
                      <a:pt x="2501" y="4644"/>
                    </a:cubicBezTo>
                    <a:cubicBezTo>
                      <a:pt x="2501" y="3430"/>
                      <a:pt x="3430" y="2454"/>
                      <a:pt x="4573" y="2335"/>
                    </a:cubicBezTo>
                    <a:close/>
                    <a:moveTo>
                      <a:pt x="5097" y="2335"/>
                    </a:moveTo>
                    <a:cubicBezTo>
                      <a:pt x="6264" y="2454"/>
                      <a:pt x="7169" y="3430"/>
                      <a:pt x="7169" y="4644"/>
                    </a:cubicBezTo>
                    <a:cubicBezTo>
                      <a:pt x="7169" y="4716"/>
                      <a:pt x="7169" y="4811"/>
                      <a:pt x="7169" y="4906"/>
                    </a:cubicBezTo>
                    <a:lnTo>
                      <a:pt x="5883" y="4906"/>
                    </a:lnTo>
                    <a:cubicBezTo>
                      <a:pt x="5454" y="4906"/>
                      <a:pt x="5097" y="5240"/>
                      <a:pt x="5097" y="5669"/>
                    </a:cubicBezTo>
                    <a:cubicBezTo>
                      <a:pt x="5097" y="5811"/>
                      <a:pt x="4978" y="5930"/>
                      <a:pt x="4835" y="5930"/>
                    </a:cubicBezTo>
                    <a:lnTo>
                      <a:pt x="4335" y="5930"/>
                    </a:lnTo>
                    <a:cubicBezTo>
                      <a:pt x="3930" y="5930"/>
                      <a:pt x="3621" y="6216"/>
                      <a:pt x="3549" y="6573"/>
                    </a:cubicBezTo>
                    <a:cubicBezTo>
                      <a:pt x="3144" y="6311"/>
                      <a:pt x="2811" y="5907"/>
                      <a:pt x="2644" y="5407"/>
                    </a:cubicBezTo>
                    <a:lnTo>
                      <a:pt x="3287" y="5407"/>
                    </a:lnTo>
                    <a:cubicBezTo>
                      <a:pt x="3716" y="5407"/>
                      <a:pt x="4073" y="5073"/>
                      <a:pt x="4073" y="4644"/>
                    </a:cubicBezTo>
                    <a:cubicBezTo>
                      <a:pt x="4073" y="4502"/>
                      <a:pt x="4192" y="4383"/>
                      <a:pt x="4335" y="4383"/>
                    </a:cubicBezTo>
                    <a:lnTo>
                      <a:pt x="5359" y="4383"/>
                    </a:lnTo>
                    <a:cubicBezTo>
                      <a:pt x="5788" y="4383"/>
                      <a:pt x="6145" y="4025"/>
                      <a:pt x="6145" y="3597"/>
                    </a:cubicBezTo>
                    <a:cubicBezTo>
                      <a:pt x="6145" y="3168"/>
                      <a:pt x="5788" y="2835"/>
                      <a:pt x="5359" y="2835"/>
                    </a:cubicBezTo>
                    <a:cubicBezTo>
                      <a:pt x="5216" y="2835"/>
                      <a:pt x="5097" y="2716"/>
                      <a:pt x="5097" y="2573"/>
                    </a:cubicBezTo>
                    <a:lnTo>
                      <a:pt x="5097" y="2335"/>
                    </a:lnTo>
                    <a:close/>
                    <a:moveTo>
                      <a:pt x="7050" y="5407"/>
                    </a:moveTo>
                    <a:cubicBezTo>
                      <a:pt x="6717" y="6311"/>
                      <a:pt x="5859" y="6978"/>
                      <a:pt x="4835" y="6978"/>
                    </a:cubicBezTo>
                    <a:cubicBezTo>
                      <a:pt x="4573" y="6978"/>
                      <a:pt x="4311" y="6931"/>
                      <a:pt x="4073" y="6835"/>
                    </a:cubicBezTo>
                    <a:lnTo>
                      <a:pt x="4073" y="6716"/>
                    </a:lnTo>
                    <a:cubicBezTo>
                      <a:pt x="4073" y="6573"/>
                      <a:pt x="4192" y="6454"/>
                      <a:pt x="4335" y="6454"/>
                    </a:cubicBezTo>
                    <a:lnTo>
                      <a:pt x="4835" y="6454"/>
                    </a:lnTo>
                    <a:cubicBezTo>
                      <a:pt x="5264" y="6454"/>
                      <a:pt x="5621" y="6097"/>
                      <a:pt x="5621" y="5669"/>
                    </a:cubicBezTo>
                    <a:cubicBezTo>
                      <a:pt x="5621" y="5526"/>
                      <a:pt x="5740" y="5407"/>
                      <a:pt x="5883" y="5407"/>
                    </a:cubicBezTo>
                    <a:close/>
                    <a:moveTo>
                      <a:pt x="1525" y="1"/>
                    </a:moveTo>
                    <a:lnTo>
                      <a:pt x="1073" y="263"/>
                    </a:lnTo>
                    <a:lnTo>
                      <a:pt x="1430" y="882"/>
                    </a:lnTo>
                    <a:cubicBezTo>
                      <a:pt x="1049" y="1191"/>
                      <a:pt x="763" y="1620"/>
                      <a:pt x="691" y="2144"/>
                    </a:cubicBezTo>
                    <a:lnTo>
                      <a:pt x="1" y="2144"/>
                    </a:lnTo>
                    <a:lnTo>
                      <a:pt x="1" y="2644"/>
                    </a:lnTo>
                    <a:lnTo>
                      <a:pt x="691" y="2644"/>
                    </a:lnTo>
                    <a:cubicBezTo>
                      <a:pt x="763" y="3168"/>
                      <a:pt x="1049" y="3620"/>
                      <a:pt x="1430" y="3906"/>
                    </a:cubicBezTo>
                    <a:lnTo>
                      <a:pt x="1073" y="4525"/>
                    </a:lnTo>
                    <a:lnTo>
                      <a:pt x="1525" y="4787"/>
                    </a:lnTo>
                    <a:lnTo>
                      <a:pt x="1882" y="4168"/>
                    </a:lnTo>
                    <a:cubicBezTo>
                      <a:pt x="1930" y="4192"/>
                      <a:pt x="1977" y="4216"/>
                      <a:pt x="2025" y="4216"/>
                    </a:cubicBezTo>
                    <a:cubicBezTo>
                      <a:pt x="2001" y="4359"/>
                      <a:pt x="2001" y="4502"/>
                      <a:pt x="2001" y="4644"/>
                    </a:cubicBezTo>
                    <a:cubicBezTo>
                      <a:pt x="2001" y="6216"/>
                      <a:pt x="3263" y="7478"/>
                      <a:pt x="4835" y="7478"/>
                    </a:cubicBezTo>
                    <a:cubicBezTo>
                      <a:pt x="6407" y="7478"/>
                      <a:pt x="7693" y="6216"/>
                      <a:pt x="7693" y="4644"/>
                    </a:cubicBezTo>
                    <a:cubicBezTo>
                      <a:pt x="7693" y="3073"/>
                      <a:pt x="6407" y="1787"/>
                      <a:pt x="4835" y="1787"/>
                    </a:cubicBezTo>
                    <a:cubicBezTo>
                      <a:pt x="4692" y="1787"/>
                      <a:pt x="4573" y="1811"/>
                      <a:pt x="4430" y="1834"/>
                    </a:cubicBezTo>
                    <a:cubicBezTo>
                      <a:pt x="4311" y="1453"/>
                      <a:pt x="4073" y="1120"/>
                      <a:pt x="3764" y="882"/>
                    </a:cubicBezTo>
                    <a:lnTo>
                      <a:pt x="4121" y="263"/>
                    </a:lnTo>
                    <a:lnTo>
                      <a:pt x="3668" y="1"/>
                    </a:lnTo>
                    <a:lnTo>
                      <a:pt x="3335" y="620"/>
                    </a:lnTo>
                    <a:cubicBezTo>
                      <a:pt x="3097" y="525"/>
                      <a:pt x="2859" y="477"/>
                      <a:pt x="2597" y="477"/>
                    </a:cubicBezTo>
                    <a:cubicBezTo>
                      <a:pt x="2335" y="477"/>
                      <a:pt x="2097" y="525"/>
                      <a:pt x="1882" y="620"/>
                    </a:cubicBezTo>
                    <a:lnTo>
                      <a:pt x="152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44"/>
              <p:cNvSpPr/>
              <p:nvPr/>
            </p:nvSpPr>
            <p:spPr>
              <a:xfrm>
                <a:off x="3879950" y="2630350"/>
                <a:ext cx="17875" cy="17300"/>
              </a:xfrm>
              <a:custGeom>
                <a:avLst/>
                <a:gdLst/>
                <a:ahLst/>
                <a:cxnLst/>
                <a:rect l="l" t="t" r="r" b="b"/>
                <a:pathLst>
                  <a:path w="715" h="692" extrusionOk="0">
                    <a:moveTo>
                      <a:pt x="262" y="1"/>
                    </a:moveTo>
                    <a:lnTo>
                      <a:pt x="0" y="429"/>
                    </a:lnTo>
                    <a:lnTo>
                      <a:pt x="453" y="691"/>
                    </a:lnTo>
                    <a:lnTo>
                      <a:pt x="715" y="239"/>
                    </a:lnTo>
                    <a:lnTo>
                      <a:pt x="26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44"/>
              <p:cNvSpPr/>
              <p:nvPr/>
            </p:nvSpPr>
            <p:spPr>
              <a:xfrm>
                <a:off x="3981750" y="2630350"/>
                <a:ext cx="17300" cy="17300"/>
              </a:xfrm>
              <a:custGeom>
                <a:avLst/>
                <a:gdLst/>
                <a:ahLst/>
                <a:cxnLst/>
                <a:rect l="l" t="t" r="r" b="b"/>
                <a:pathLst>
                  <a:path w="692" h="692" extrusionOk="0">
                    <a:moveTo>
                      <a:pt x="429" y="1"/>
                    </a:moveTo>
                    <a:lnTo>
                      <a:pt x="0" y="239"/>
                    </a:lnTo>
                    <a:lnTo>
                      <a:pt x="262" y="691"/>
                    </a:lnTo>
                    <a:lnTo>
                      <a:pt x="691" y="429"/>
                    </a:lnTo>
                    <a:lnTo>
                      <a:pt x="4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44"/>
              <p:cNvSpPr/>
              <p:nvPr/>
            </p:nvSpPr>
            <p:spPr>
              <a:xfrm>
                <a:off x="3879950" y="2688700"/>
                <a:ext cx="17875" cy="17900"/>
              </a:xfrm>
              <a:custGeom>
                <a:avLst/>
                <a:gdLst/>
                <a:ahLst/>
                <a:cxnLst/>
                <a:rect l="l" t="t" r="r" b="b"/>
                <a:pathLst>
                  <a:path w="715" h="716" extrusionOk="0">
                    <a:moveTo>
                      <a:pt x="453" y="1"/>
                    </a:moveTo>
                    <a:lnTo>
                      <a:pt x="0" y="263"/>
                    </a:lnTo>
                    <a:lnTo>
                      <a:pt x="262" y="715"/>
                    </a:lnTo>
                    <a:lnTo>
                      <a:pt x="715" y="453"/>
                    </a:lnTo>
                    <a:lnTo>
                      <a:pt x="4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44"/>
              <p:cNvSpPr/>
              <p:nvPr/>
            </p:nvSpPr>
            <p:spPr>
              <a:xfrm>
                <a:off x="3932925" y="2602975"/>
                <a:ext cx="13125" cy="13125"/>
              </a:xfrm>
              <a:custGeom>
                <a:avLst/>
                <a:gdLst/>
                <a:ahLst/>
                <a:cxnLst/>
                <a:rect l="l" t="t" r="r" b="b"/>
                <a:pathLst>
                  <a:path w="525" h="525" extrusionOk="0">
                    <a:moveTo>
                      <a:pt x="1" y="0"/>
                    </a:moveTo>
                    <a:lnTo>
                      <a:pt x="1" y="524"/>
                    </a:lnTo>
                    <a:lnTo>
                      <a:pt x="525" y="524"/>
                    </a:lnTo>
                    <a:lnTo>
                      <a:pt x="52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44"/>
              <p:cNvSpPr/>
              <p:nvPr/>
            </p:nvSpPr>
            <p:spPr>
              <a:xfrm>
                <a:off x="3988900" y="2810150"/>
                <a:ext cx="13125" cy="13125"/>
              </a:xfrm>
              <a:custGeom>
                <a:avLst/>
                <a:gdLst/>
                <a:ahLst/>
                <a:cxnLst/>
                <a:rect l="l" t="t" r="r" b="b"/>
                <a:pathLst>
                  <a:path w="525" h="525" extrusionOk="0">
                    <a:moveTo>
                      <a:pt x="0" y="1"/>
                    </a:moveTo>
                    <a:lnTo>
                      <a:pt x="0" y="525"/>
                    </a:lnTo>
                    <a:lnTo>
                      <a:pt x="524" y="525"/>
                    </a:lnTo>
                    <a:lnTo>
                      <a:pt x="52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44"/>
              <p:cNvSpPr/>
              <p:nvPr/>
            </p:nvSpPr>
            <p:spPr>
              <a:xfrm>
                <a:off x="4011525" y="2805400"/>
                <a:ext cx="16100" cy="16100"/>
              </a:xfrm>
              <a:custGeom>
                <a:avLst/>
                <a:gdLst/>
                <a:ahLst/>
                <a:cxnLst/>
                <a:rect l="l" t="t" r="r" b="b"/>
                <a:pathLst>
                  <a:path w="644" h="644" extrusionOk="0">
                    <a:moveTo>
                      <a:pt x="500" y="0"/>
                    </a:moveTo>
                    <a:lnTo>
                      <a:pt x="0" y="143"/>
                    </a:lnTo>
                    <a:lnTo>
                      <a:pt x="143" y="643"/>
                    </a:lnTo>
                    <a:lnTo>
                      <a:pt x="643" y="500"/>
                    </a:lnTo>
                    <a:lnTo>
                      <a:pt x="5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44"/>
              <p:cNvSpPr/>
              <p:nvPr/>
            </p:nvSpPr>
            <p:spPr>
              <a:xfrm>
                <a:off x="4032950" y="2795275"/>
                <a:ext cx="17875" cy="17875"/>
              </a:xfrm>
              <a:custGeom>
                <a:avLst/>
                <a:gdLst/>
                <a:ahLst/>
                <a:cxnLst/>
                <a:rect l="l" t="t" r="r" b="b"/>
                <a:pathLst>
                  <a:path w="715" h="715" extrusionOk="0">
                    <a:moveTo>
                      <a:pt x="453" y="0"/>
                    </a:moveTo>
                    <a:lnTo>
                      <a:pt x="1" y="262"/>
                    </a:lnTo>
                    <a:lnTo>
                      <a:pt x="262" y="715"/>
                    </a:lnTo>
                    <a:lnTo>
                      <a:pt x="715" y="453"/>
                    </a:lnTo>
                    <a:lnTo>
                      <a:pt x="45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44"/>
              <p:cNvSpPr/>
              <p:nvPr/>
            </p:nvSpPr>
            <p:spPr>
              <a:xfrm>
                <a:off x="4052000" y="2780400"/>
                <a:ext cx="17900" cy="18475"/>
              </a:xfrm>
              <a:custGeom>
                <a:avLst/>
                <a:gdLst/>
                <a:ahLst/>
                <a:cxnLst/>
                <a:rect l="l" t="t" r="r" b="b"/>
                <a:pathLst>
                  <a:path w="716" h="739" extrusionOk="0">
                    <a:moveTo>
                      <a:pt x="358" y="0"/>
                    </a:moveTo>
                    <a:lnTo>
                      <a:pt x="1" y="357"/>
                    </a:lnTo>
                    <a:lnTo>
                      <a:pt x="358" y="738"/>
                    </a:lnTo>
                    <a:lnTo>
                      <a:pt x="715" y="357"/>
                    </a:lnTo>
                    <a:lnTo>
                      <a:pt x="3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44"/>
              <p:cNvSpPr/>
              <p:nvPr/>
            </p:nvSpPr>
            <p:spPr>
              <a:xfrm>
                <a:off x="4066875" y="2761925"/>
                <a:ext cx="17300" cy="17300"/>
              </a:xfrm>
              <a:custGeom>
                <a:avLst/>
                <a:gdLst/>
                <a:ahLst/>
                <a:cxnLst/>
                <a:rect l="l" t="t" r="r" b="b"/>
                <a:pathLst>
                  <a:path w="692" h="692" extrusionOk="0">
                    <a:moveTo>
                      <a:pt x="263" y="1"/>
                    </a:moveTo>
                    <a:lnTo>
                      <a:pt x="1" y="429"/>
                    </a:lnTo>
                    <a:lnTo>
                      <a:pt x="453" y="691"/>
                    </a:lnTo>
                    <a:lnTo>
                      <a:pt x="692" y="239"/>
                    </a:lnTo>
                    <a:lnTo>
                      <a:pt x="2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44"/>
              <p:cNvSpPr/>
              <p:nvPr/>
            </p:nvSpPr>
            <p:spPr>
              <a:xfrm>
                <a:off x="4077000" y="2740500"/>
                <a:ext cx="15500" cy="15500"/>
              </a:xfrm>
              <a:custGeom>
                <a:avLst/>
                <a:gdLst/>
                <a:ahLst/>
                <a:cxnLst/>
                <a:rect l="l" t="t" r="r" b="b"/>
                <a:pathLst>
                  <a:path w="620" h="620" extrusionOk="0">
                    <a:moveTo>
                      <a:pt x="144" y="0"/>
                    </a:moveTo>
                    <a:lnTo>
                      <a:pt x="1" y="501"/>
                    </a:lnTo>
                    <a:lnTo>
                      <a:pt x="501" y="620"/>
                    </a:lnTo>
                    <a:lnTo>
                      <a:pt x="620" y="120"/>
                    </a:lnTo>
                    <a:lnTo>
                      <a:pt x="1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44"/>
              <p:cNvSpPr/>
              <p:nvPr/>
            </p:nvSpPr>
            <p:spPr>
              <a:xfrm>
                <a:off x="4081775" y="2717875"/>
                <a:ext cx="12525" cy="13125"/>
              </a:xfrm>
              <a:custGeom>
                <a:avLst/>
                <a:gdLst/>
                <a:ahLst/>
                <a:cxnLst/>
                <a:rect l="l" t="t" r="r" b="b"/>
                <a:pathLst>
                  <a:path w="501" h="525" extrusionOk="0">
                    <a:moveTo>
                      <a:pt x="0" y="1"/>
                    </a:moveTo>
                    <a:lnTo>
                      <a:pt x="0" y="524"/>
                    </a:lnTo>
                    <a:lnTo>
                      <a:pt x="500" y="524"/>
                    </a:lnTo>
                    <a:lnTo>
                      <a:pt x="50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44"/>
              <p:cNvSpPr/>
              <p:nvPr/>
            </p:nvSpPr>
            <p:spPr>
              <a:xfrm>
                <a:off x="4077000" y="2692275"/>
                <a:ext cx="15500" cy="16100"/>
              </a:xfrm>
              <a:custGeom>
                <a:avLst/>
                <a:gdLst/>
                <a:ahLst/>
                <a:cxnLst/>
                <a:rect l="l" t="t" r="r" b="b"/>
                <a:pathLst>
                  <a:path w="620" h="644" extrusionOk="0">
                    <a:moveTo>
                      <a:pt x="501" y="1"/>
                    </a:moveTo>
                    <a:lnTo>
                      <a:pt x="1" y="143"/>
                    </a:lnTo>
                    <a:lnTo>
                      <a:pt x="120" y="644"/>
                    </a:lnTo>
                    <a:lnTo>
                      <a:pt x="620" y="501"/>
                    </a:lnTo>
                    <a:lnTo>
                      <a:pt x="50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44"/>
              <p:cNvSpPr/>
              <p:nvPr/>
            </p:nvSpPr>
            <p:spPr>
              <a:xfrm>
                <a:off x="3898400" y="2740500"/>
                <a:ext cx="16100" cy="15500"/>
              </a:xfrm>
              <a:custGeom>
                <a:avLst/>
                <a:gdLst/>
                <a:ahLst/>
                <a:cxnLst/>
                <a:rect l="l" t="t" r="r" b="b"/>
                <a:pathLst>
                  <a:path w="644" h="620" extrusionOk="0">
                    <a:moveTo>
                      <a:pt x="501" y="0"/>
                    </a:moveTo>
                    <a:lnTo>
                      <a:pt x="0" y="120"/>
                    </a:lnTo>
                    <a:lnTo>
                      <a:pt x="143" y="620"/>
                    </a:lnTo>
                    <a:lnTo>
                      <a:pt x="643" y="501"/>
                    </a:lnTo>
                    <a:lnTo>
                      <a:pt x="50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44"/>
              <p:cNvSpPr/>
              <p:nvPr/>
            </p:nvSpPr>
            <p:spPr>
              <a:xfrm>
                <a:off x="4066875" y="2669050"/>
                <a:ext cx="17300" cy="17900"/>
              </a:xfrm>
              <a:custGeom>
                <a:avLst/>
                <a:gdLst/>
                <a:ahLst/>
                <a:cxnLst/>
                <a:rect l="l" t="t" r="r" b="b"/>
                <a:pathLst>
                  <a:path w="692" h="716" extrusionOk="0">
                    <a:moveTo>
                      <a:pt x="453" y="1"/>
                    </a:moveTo>
                    <a:lnTo>
                      <a:pt x="1" y="263"/>
                    </a:lnTo>
                    <a:lnTo>
                      <a:pt x="263" y="715"/>
                    </a:lnTo>
                    <a:lnTo>
                      <a:pt x="692" y="453"/>
                    </a:lnTo>
                    <a:lnTo>
                      <a:pt x="4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44"/>
              <p:cNvSpPr/>
              <p:nvPr/>
            </p:nvSpPr>
            <p:spPr>
              <a:xfrm>
                <a:off x="3906725" y="2761925"/>
                <a:ext cx="17900" cy="17300"/>
              </a:xfrm>
              <a:custGeom>
                <a:avLst/>
                <a:gdLst/>
                <a:ahLst/>
                <a:cxnLst/>
                <a:rect l="l" t="t" r="r" b="b"/>
                <a:pathLst>
                  <a:path w="716" h="692" extrusionOk="0">
                    <a:moveTo>
                      <a:pt x="453" y="1"/>
                    </a:moveTo>
                    <a:lnTo>
                      <a:pt x="1" y="239"/>
                    </a:lnTo>
                    <a:lnTo>
                      <a:pt x="263" y="691"/>
                    </a:lnTo>
                    <a:lnTo>
                      <a:pt x="715" y="429"/>
                    </a:lnTo>
                    <a:lnTo>
                      <a:pt x="45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44"/>
              <p:cNvSpPr/>
              <p:nvPr/>
            </p:nvSpPr>
            <p:spPr>
              <a:xfrm>
                <a:off x="4052000" y="2650000"/>
                <a:ext cx="17900" cy="17900"/>
              </a:xfrm>
              <a:custGeom>
                <a:avLst/>
                <a:gdLst/>
                <a:ahLst/>
                <a:cxnLst/>
                <a:rect l="l" t="t" r="r" b="b"/>
                <a:pathLst>
                  <a:path w="716" h="716" extrusionOk="0">
                    <a:moveTo>
                      <a:pt x="358" y="1"/>
                    </a:moveTo>
                    <a:lnTo>
                      <a:pt x="1" y="358"/>
                    </a:lnTo>
                    <a:lnTo>
                      <a:pt x="358" y="715"/>
                    </a:lnTo>
                    <a:lnTo>
                      <a:pt x="715" y="358"/>
                    </a:lnTo>
                    <a:lnTo>
                      <a:pt x="35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44"/>
              <p:cNvSpPr/>
              <p:nvPr/>
            </p:nvSpPr>
            <p:spPr>
              <a:xfrm>
                <a:off x="3921025" y="2780400"/>
                <a:ext cx="18475" cy="18475"/>
              </a:xfrm>
              <a:custGeom>
                <a:avLst/>
                <a:gdLst/>
                <a:ahLst/>
                <a:cxnLst/>
                <a:rect l="l" t="t" r="r" b="b"/>
                <a:pathLst>
                  <a:path w="739" h="739" extrusionOk="0">
                    <a:moveTo>
                      <a:pt x="381" y="0"/>
                    </a:moveTo>
                    <a:lnTo>
                      <a:pt x="0" y="357"/>
                    </a:lnTo>
                    <a:lnTo>
                      <a:pt x="381" y="738"/>
                    </a:lnTo>
                    <a:lnTo>
                      <a:pt x="739" y="357"/>
                    </a:lnTo>
                    <a:lnTo>
                      <a:pt x="38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44"/>
              <p:cNvSpPr/>
              <p:nvPr/>
            </p:nvSpPr>
            <p:spPr>
              <a:xfrm>
                <a:off x="4032950" y="2635725"/>
                <a:ext cx="17875" cy="17275"/>
              </a:xfrm>
              <a:custGeom>
                <a:avLst/>
                <a:gdLst/>
                <a:ahLst/>
                <a:cxnLst/>
                <a:rect l="l" t="t" r="r" b="b"/>
                <a:pathLst>
                  <a:path w="715" h="691" extrusionOk="0">
                    <a:moveTo>
                      <a:pt x="262" y="0"/>
                    </a:moveTo>
                    <a:lnTo>
                      <a:pt x="1" y="429"/>
                    </a:lnTo>
                    <a:lnTo>
                      <a:pt x="453" y="691"/>
                    </a:lnTo>
                    <a:lnTo>
                      <a:pt x="715" y="262"/>
                    </a:lnTo>
                    <a:lnTo>
                      <a:pt x="2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44"/>
              <p:cNvSpPr/>
              <p:nvPr/>
            </p:nvSpPr>
            <p:spPr>
              <a:xfrm>
                <a:off x="3940675" y="2795275"/>
                <a:ext cx="17875" cy="17875"/>
              </a:xfrm>
              <a:custGeom>
                <a:avLst/>
                <a:gdLst/>
                <a:ahLst/>
                <a:cxnLst/>
                <a:rect l="l" t="t" r="r" b="b"/>
                <a:pathLst>
                  <a:path w="715" h="715" extrusionOk="0">
                    <a:moveTo>
                      <a:pt x="262" y="0"/>
                    </a:moveTo>
                    <a:lnTo>
                      <a:pt x="0" y="453"/>
                    </a:lnTo>
                    <a:lnTo>
                      <a:pt x="453" y="715"/>
                    </a:lnTo>
                    <a:lnTo>
                      <a:pt x="715" y="262"/>
                    </a:lnTo>
                    <a:lnTo>
                      <a:pt x="2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4"/>
              <p:cNvSpPr/>
              <p:nvPr/>
            </p:nvSpPr>
            <p:spPr>
              <a:xfrm>
                <a:off x="4011525" y="2627375"/>
                <a:ext cx="16100" cy="15500"/>
              </a:xfrm>
              <a:custGeom>
                <a:avLst/>
                <a:gdLst/>
                <a:ahLst/>
                <a:cxnLst/>
                <a:rect l="l" t="t" r="r" b="b"/>
                <a:pathLst>
                  <a:path w="644" h="620" extrusionOk="0">
                    <a:moveTo>
                      <a:pt x="143" y="1"/>
                    </a:moveTo>
                    <a:lnTo>
                      <a:pt x="0" y="501"/>
                    </a:lnTo>
                    <a:lnTo>
                      <a:pt x="500" y="620"/>
                    </a:lnTo>
                    <a:lnTo>
                      <a:pt x="643" y="120"/>
                    </a:lnTo>
                    <a:lnTo>
                      <a:pt x="1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4"/>
              <p:cNvSpPr/>
              <p:nvPr/>
            </p:nvSpPr>
            <p:spPr>
              <a:xfrm>
                <a:off x="3963900" y="2805400"/>
                <a:ext cx="15500" cy="16100"/>
              </a:xfrm>
              <a:custGeom>
                <a:avLst/>
                <a:gdLst/>
                <a:ahLst/>
                <a:cxnLst/>
                <a:rect l="l" t="t" r="r" b="b"/>
                <a:pathLst>
                  <a:path w="620" h="644" extrusionOk="0">
                    <a:moveTo>
                      <a:pt x="143" y="0"/>
                    </a:moveTo>
                    <a:lnTo>
                      <a:pt x="0" y="500"/>
                    </a:lnTo>
                    <a:lnTo>
                      <a:pt x="500" y="643"/>
                    </a:lnTo>
                    <a:lnTo>
                      <a:pt x="619" y="143"/>
                    </a:lnTo>
                    <a:lnTo>
                      <a:pt x="14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0" name="Google Shape;321;p44"/>
          <p:cNvSpPr txBox="1">
            <a:spLocks/>
          </p:cNvSpPr>
          <p:nvPr/>
        </p:nvSpPr>
        <p:spPr>
          <a:xfrm>
            <a:off x="734625" y="4265508"/>
            <a:ext cx="915300" cy="530370"/>
          </a:xfrm>
          <a:prstGeom prst="rect">
            <a:avLst/>
          </a:prstGeom>
          <a:solidFill>
            <a:schemeClr val="accent5"/>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chemeClr val="lt1"/>
              </a:buClr>
              <a:buSzPts val="3000"/>
              <a:buFont typeface="Space Grotesk"/>
              <a:buNone/>
              <a:defRPr sz="3200" b="1" i="0" u="none" strike="noStrike" cap="none">
                <a:solidFill>
                  <a:schemeClr val="dk1"/>
                </a:solidFill>
                <a:latin typeface="Space Grotesk"/>
                <a:ea typeface="Space Grotesk"/>
                <a:cs typeface="Space Grotesk"/>
                <a:sym typeface="Space Grotesk"/>
              </a:defRPr>
            </a:lvl1pPr>
            <a:lvl2pPr marR="0" lvl="1" algn="l" rtl="0">
              <a:lnSpc>
                <a:spcPct val="100000"/>
              </a:lnSpc>
              <a:spcBef>
                <a:spcPts val="0"/>
              </a:spcBef>
              <a:spcAft>
                <a:spcPts val="0"/>
              </a:spcAft>
              <a:buClr>
                <a:schemeClr val="lt1"/>
              </a:buClr>
              <a:buSzPts val="3000"/>
              <a:buFont typeface="Space Grotesk"/>
              <a:buNone/>
              <a:defRPr sz="3000" b="1" i="0" u="none" strike="noStrike" cap="none">
                <a:solidFill>
                  <a:schemeClr val="lt1"/>
                </a:solidFill>
                <a:latin typeface="Space Grotesk"/>
                <a:ea typeface="Space Grotesk"/>
                <a:cs typeface="Space Grotesk"/>
                <a:sym typeface="Space Grotesk"/>
              </a:defRPr>
            </a:lvl2pPr>
            <a:lvl3pPr marR="0" lvl="2" algn="l" rtl="0">
              <a:lnSpc>
                <a:spcPct val="100000"/>
              </a:lnSpc>
              <a:spcBef>
                <a:spcPts val="0"/>
              </a:spcBef>
              <a:spcAft>
                <a:spcPts val="0"/>
              </a:spcAft>
              <a:buClr>
                <a:schemeClr val="lt1"/>
              </a:buClr>
              <a:buSzPts val="3000"/>
              <a:buFont typeface="Space Grotesk"/>
              <a:buNone/>
              <a:defRPr sz="3000" b="1" i="0" u="none" strike="noStrike" cap="none">
                <a:solidFill>
                  <a:schemeClr val="lt1"/>
                </a:solidFill>
                <a:latin typeface="Space Grotesk"/>
                <a:ea typeface="Space Grotesk"/>
                <a:cs typeface="Space Grotesk"/>
                <a:sym typeface="Space Grotesk"/>
              </a:defRPr>
            </a:lvl3pPr>
            <a:lvl4pPr marR="0" lvl="3" algn="l" rtl="0">
              <a:lnSpc>
                <a:spcPct val="100000"/>
              </a:lnSpc>
              <a:spcBef>
                <a:spcPts val="0"/>
              </a:spcBef>
              <a:spcAft>
                <a:spcPts val="0"/>
              </a:spcAft>
              <a:buClr>
                <a:schemeClr val="lt1"/>
              </a:buClr>
              <a:buSzPts val="3000"/>
              <a:buFont typeface="Space Grotesk"/>
              <a:buNone/>
              <a:defRPr sz="3000" b="1" i="0" u="none" strike="noStrike" cap="none">
                <a:solidFill>
                  <a:schemeClr val="lt1"/>
                </a:solidFill>
                <a:latin typeface="Space Grotesk"/>
                <a:ea typeface="Space Grotesk"/>
                <a:cs typeface="Space Grotesk"/>
                <a:sym typeface="Space Grotesk"/>
              </a:defRPr>
            </a:lvl4pPr>
            <a:lvl5pPr marR="0" lvl="4" algn="l" rtl="0">
              <a:lnSpc>
                <a:spcPct val="100000"/>
              </a:lnSpc>
              <a:spcBef>
                <a:spcPts val="0"/>
              </a:spcBef>
              <a:spcAft>
                <a:spcPts val="0"/>
              </a:spcAft>
              <a:buClr>
                <a:schemeClr val="lt1"/>
              </a:buClr>
              <a:buSzPts val="3000"/>
              <a:buFont typeface="Space Grotesk"/>
              <a:buNone/>
              <a:defRPr sz="3000" b="1" i="0" u="none" strike="noStrike" cap="none">
                <a:solidFill>
                  <a:schemeClr val="lt1"/>
                </a:solidFill>
                <a:latin typeface="Space Grotesk"/>
                <a:ea typeface="Space Grotesk"/>
                <a:cs typeface="Space Grotesk"/>
                <a:sym typeface="Space Grotesk"/>
              </a:defRPr>
            </a:lvl5pPr>
            <a:lvl6pPr marR="0" lvl="5" algn="l" rtl="0">
              <a:lnSpc>
                <a:spcPct val="100000"/>
              </a:lnSpc>
              <a:spcBef>
                <a:spcPts val="0"/>
              </a:spcBef>
              <a:spcAft>
                <a:spcPts val="0"/>
              </a:spcAft>
              <a:buClr>
                <a:schemeClr val="lt1"/>
              </a:buClr>
              <a:buSzPts val="3000"/>
              <a:buFont typeface="Space Grotesk"/>
              <a:buNone/>
              <a:defRPr sz="3000" b="1" i="0" u="none" strike="noStrike" cap="none">
                <a:solidFill>
                  <a:schemeClr val="lt1"/>
                </a:solidFill>
                <a:latin typeface="Space Grotesk"/>
                <a:ea typeface="Space Grotesk"/>
                <a:cs typeface="Space Grotesk"/>
                <a:sym typeface="Space Grotesk"/>
              </a:defRPr>
            </a:lvl6pPr>
            <a:lvl7pPr marR="0" lvl="6" algn="l" rtl="0">
              <a:lnSpc>
                <a:spcPct val="100000"/>
              </a:lnSpc>
              <a:spcBef>
                <a:spcPts val="0"/>
              </a:spcBef>
              <a:spcAft>
                <a:spcPts val="0"/>
              </a:spcAft>
              <a:buClr>
                <a:schemeClr val="lt1"/>
              </a:buClr>
              <a:buSzPts val="3000"/>
              <a:buFont typeface="Space Grotesk"/>
              <a:buNone/>
              <a:defRPr sz="3000" b="1" i="0" u="none" strike="noStrike" cap="none">
                <a:solidFill>
                  <a:schemeClr val="lt1"/>
                </a:solidFill>
                <a:latin typeface="Space Grotesk"/>
                <a:ea typeface="Space Grotesk"/>
                <a:cs typeface="Space Grotesk"/>
                <a:sym typeface="Space Grotesk"/>
              </a:defRPr>
            </a:lvl7pPr>
            <a:lvl8pPr marR="0" lvl="7" algn="l" rtl="0">
              <a:lnSpc>
                <a:spcPct val="100000"/>
              </a:lnSpc>
              <a:spcBef>
                <a:spcPts val="0"/>
              </a:spcBef>
              <a:spcAft>
                <a:spcPts val="0"/>
              </a:spcAft>
              <a:buClr>
                <a:schemeClr val="lt1"/>
              </a:buClr>
              <a:buSzPts val="3000"/>
              <a:buFont typeface="Space Grotesk"/>
              <a:buNone/>
              <a:defRPr sz="3000" b="1" i="0" u="none" strike="noStrike" cap="none">
                <a:solidFill>
                  <a:schemeClr val="lt1"/>
                </a:solidFill>
                <a:latin typeface="Space Grotesk"/>
                <a:ea typeface="Space Grotesk"/>
                <a:cs typeface="Space Grotesk"/>
                <a:sym typeface="Space Grotesk"/>
              </a:defRPr>
            </a:lvl8pPr>
            <a:lvl9pPr marR="0" lvl="8" algn="l" rtl="0">
              <a:lnSpc>
                <a:spcPct val="100000"/>
              </a:lnSpc>
              <a:spcBef>
                <a:spcPts val="0"/>
              </a:spcBef>
              <a:spcAft>
                <a:spcPts val="0"/>
              </a:spcAft>
              <a:buClr>
                <a:schemeClr val="lt1"/>
              </a:buClr>
              <a:buSzPts val="3000"/>
              <a:buFont typeface="Space Grotesk"/>
              <a:buNone/>
              <a:defRPr sz="3000" b="1" i="0" u="none" strike="noStrike" cap="none">
                <a:solidFill>
                  <a:schemeClr val="lt1"/>
                </a:solidFill>
                <a:latin typeface="Space Grotesk"/>
                <a:ea typeface="Space Grotesk"/>
                <a:cs typeface="Space Grotesk"/>
                <a:sym typeface="Space Grotesk"/>
              </a:defRPr>
            </a:lvl9pPr>
          </a:lstStyle>
          <a:p>
            <a:r>
              <a:rPr lang="en" dirty="0" smtClean="0"/>
              <a:t>05</a:t>
            </a:r>
            <a:endParaRPr lang="en" dirty="0"/>
          </a:p>
        </p:txBody>
      </p:sp>
      <p:sp>
        <p:nvSpPr>
          <p:cNvPr id="93" name="Google Shape;319;p44"/>
          <p:cNvSpPr txBox="1">
            <a:spLocks/>
          </p:cNvSpPr>
          <p:nvPr/>
        </p:nvSpPr>
        <p:spPr>
          <a:xfrm>
            <a:off x="1793462" y="4265045"/>
            <a:ext cx="3746400" cy="527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500"/>
              <a:buFont typeface="Space Grotesk"/>
              <a:buNone/>
              <a:defRPr sz="2300" b="1" i="0" u="none" strike="noStrike" cap="none">
                <a:solidFill>
                  <a:schemeClr val="lt1"/>
                </a:solidFill>
                <a:latin typeface="Space Grotesk"/>
                <a:ea typeface="Space Grotesk"/>
                <a:cs typeface="Space Grotesk"/>
                <a:sym typeface="Space Grotesk"/>
              </a:defRPr>
            </a:lvl1pPr>
            <a:lvl2pPr marR="0" lvl="1" algn="ctr" rtl="0">
              <a:lnSpc>
                <a:spcPct val="100000"/>
              </a:lnSpc>
              <a:spcBef>
                <a:spcPts val="0"/>
              </a:spcBef>
              <a:spcAft>
                <a:spcPts val="0"/>
              </a:spcAft>
              <a:buClr>
                <a:schemeClr val="lt1"/>
              </a:buClr>
              <a:buSzPts val="2500"/>
              <a:buFont typeface="Space Grotesk"/>
              <a:buNone/>
              <a:defRPr sz="2500" b="1" i="0" u="none" strike="noStrike" cap="none">
                <a:solidFill>
                  <a:schemeClr val="lt1"/>
                </a:solidFill>
                <a:latin typeface="Space Grotesk"/>
                <a:ea typeface="Space Grotesk"/>
                <a:cs typeface="Space Grotesk"/>
                <a:sym typeface="Space Grotesk"/>
              </a:defRPr>
            </a:lvl2pPr>
            <a:lvl3pPr marR="0" lvl="2" algn="ctr" rtl="0">
              <a:lnSpc>
                <a:spcPct val="100000"/>
              </a:lnSpc>
              <a:spcBef>
                <a:spcPts val="0"/>
              </a:spcBef>
              <a:spcAft>
                <a:spcPts val="0"/>
              </a:spcAft>
              <a:buClr>
                <a:schemeClr val="lt1"/>
              </a:buClr>
              <a:buSzPts val="2500"/>
              <a:buFont typeface="Space Grotesk"/>
              <a:buNone/>
              <a:defRPr sz="2500" b="1" i="0" u="none" strike="noStrike" cap="none">
                <a:solidFill>
                  <a:schemeClr val="lt1"/>
                </a:solidFill>
                <a:latin typeface="Space Grotesk"/>
                <a:ea typeface="Space Grotesk"/>
                <a:cs typeface="Space Grotesk"/>
                <a:sym typeface="Space Grotesk"/>
              </a:defRPr>
            </a:lvl3pPr>
            <a:lvl4pPr marR="0" lvl="3" algn="ctr" rtl="0">
              <a:lnSpc>
                <a:spcPct val="100000"/>
              </a:lnSpc>
              <a:spcBef>
                <a:spcPts val="0"/>
              </a:spcBef>
              <a:spcAft>
                <a:spcPts val="0"/>
              </a:spcAft>
              <a:buClr>
                <a:schemeClr val="lt1"/>
              </a:buClr>
              <a:buSzPts val="2500"/>
              <a:buFont typeface="Space Grotesk"/>
              <a:buNone/>
              <a:defRPr sz="2500" b="1" i="0" u="none" strike="noStrike" cap="none">
                <a:solidFill>
                  <a:schemeClr val="lt1"/>
                </a:solidFill>
                <a:latin typeface="Space Grotesk"/>
                <a:ea typeface="Space Grotesk"/>
                <a:cs typeface="Space Grotesk"/>
                <a:sym typeface="Space Grotesk"/>
              </a:defRPr>
            </a:lvl4pPr>
            <a:lvl5pPr marR="0" lvl="4" algn="ctr" rtl="0">
              <a:lnSpc>
                <a:spcPct val="100000"/>
              </a:lnSpc>
              <a:spcBef>
                <a:spcPts val="0"/>
              </a:spcBef>
              <a:spcAft>
                <a:spcPts val="0"/>
              </a:spcAft>
              <a:buClr>
                <a:schemeClr val="lt1"/>
              </a:buClr>
              <a:buSzPts val="2500"/>
              <a:buFont typeface="Space Grotesk"/>
              <a:buNone/>
              <a:defRPr sz="2500" b="1" i="0" u="none" strike="noStrike" cap="none">
                <a:solidFill>
                  <a:schemeClr val="lt1"/>
                </a:solidFill>
                <a:latin typeface="Space Grotesk"/>
                <a:ea typeface="Space Grotesk"/>
                <a:cs typeface="Space Grotesk"/>
                <a:sym typeface="Space Grotesk"/>
              </a:defRPr>
            </a:lvl5pPr>
            <a:lvl6pPr marR="0" lvl="5" algn="ctr" rtl="0">
              <a:lnSpc>
                <a:spcPct val="100000"/>
              </a:lnSpc>
              <a:spcBef>
                <a:spcPts val="0"/>
              </a:spcBef>
              <a:spcAft>
                <a:spcPts val="0"/>
              </a:spcAft>
              <a:buClr>
                <a:schemeClr val="lt1"/>
              </a:buClr>
              <a:buSzPts val="2500"/>
              <a:buFont typeface="Space Grotesk"/>
              <a:buNone/>
              <a:defRPr sz="2500" b="1" i="0" u="none" strike="noStrike" cap="none">
                <a:solidFill>
                  <a:schemeClr val="lt1"/>
                </a:solidFill>
                <a:latin typeface="Space Grotesk"/>
                <a:ea typeface="Space Grotesk"/>
                <a:cs typeface="Space Grotesk"/>
                <a:sym typeface="Space Grotesk"/>
              </a:defRPr>
            </a:lvl6pPr>
            <a:lvl7pPr marR="0" lvl="6" algn="ctr" rtl="0">
              <a:lnSpc>
                <a:spcPct val="100000"/>
              </a:lnSpc>
              <a:spcBef>
                <a:spcPts val="0"/>
              </a:spcBef>
              <a:spcAft>
                <a:spcPts val="0"/>
              </a:spcAft>
              <a:buClr>
                <a:schemeClr val="lt1"/>
              </a:buClr>
              <a:buSzPts val="2500"/>
              <a:buFont typeface="Space Grotesk"/>
              <a:buNone/>
              <a:defRPr sz="2500" b="1" i="0" u="none" strike="noStrike" cap="none">
                <a:solidFill>
                  <a:schemeClr val="lt1"/>
                </a:solidFill>
                <a:latin typeface="Space Grotesk"/>
                <a:ea typeface="Space Grotesk"/>
                <a:cs typeface="Space Grotesk"/>
                <a:sym typeface="Space Grotesk"/>
              </a:defRPr>
            </a:lvl7pPr>
            <a:lvl8pPr marR="0" lvl="7" algn="ctr" rtl="0">
              <a:lnSpc>
                <a:spcPct val="100000"/>
              </a:lnSpc>
              <a:spcBef>
                <a:spcPts val="0"/>
              </a:spcBef>
              <a:spcAft>
                <a:spcPts val="0"/>
              </a:spcAft>
              <a:buClr>
                <a:schemeClr val="lt1"/>
              </a:buClr>
              <a:buSzPts val="2500"/>
              <a:buFont typeface="Space Grotesk"/>
              <a:buNone/>
              <a:defRPr sz="2500" b="1" i="0" u="none" strike="noStrike" cap="none">
                <a:solidFill>
                  <a:schemeClr val="lt1"/>
                </a:solidFill>
                <a:latin typeface="Space Grotesk"/>
                <a:ea typeface="Space Grotesk"/>
                <a:cs typeface="Space Grotesk"/>
                <a:sym typeface="Space Grotesk"/>
              </a:defRPr>
            </a:lvl8pPr>
            <a:lvl9pPr marR="0" lvl="8" algn="ctr" rtl="0">
              <a:lnSpc>
                <a:spcPct val="100000"/>
              </a:lnSpc>
              <a:spcBef>
                <a:spcPts val="0"/>
              </a:spcBef>
              <a:spcAft>
                <a:spcPts val="0"/>
              </a:spcAft>
              <a:buClr>
                <a:schemeClr val="lt1"/>
              </a:buClr>
              <a:buSzPts val="2500"/>
              <a:buFont typeface="Space Grotesk"/>
              <a:buNone/>
              <a:defRPr sz="2500" b="1" i="0" u="none" strike="noStrike" cap="none">
                <a:solidFill>
                  <a:schemeClr val="lt1"/>
                </a:solidFill>
                <a:latin typeface="Space Grotesk"/>
                <a:ea typeface="Space Grotesk"/>
                <a:cs typeface="Space Grotesk"/>
                <a:sym typeface="Space Grotesk"/>
              </a:defRPr>
            </a:lvl9pPr>
          </a:lstStyle>
          <a:p>
            <a:r>
              <a:rPr lang="en-US" dirty="0" smtClean="0"/>
              <a:t>Conclusion</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108"/>
        <p:cNvGrpSpPr/>
        <p:nvPr/>
      </p:nvGrpSpPr>
      <p:grpSpPr>
        <a:xfrm>
          <a:off x="0" y="0"/>
          <a:ext cx="0" cy="0"/>
          <a:chOff x="0" y="0"/>
          <a:chExt cx="0" cy="0"/>
        </a:xfrm>
      </p:grpSpPr>
      <p:sp>
        <p:nvSpPr>
          <p:cNvPr id="2109" name="Google Shape;2109;p78"/>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Alternative resources</a:t>
            </a:r>
            <a:endParaRPr/>
          </a:p>
        </p:txBody>
      </p:sp>
      <p:sp>
        <p:nvSpPr>
          <p:cNvPr id="2110" name="Google Shape;2110;p78"/>
          <p:cNvSpPr txBox="1">
            <a:spLocks noGrp="1"/>
          </p:cNvSpPr>
          <p:nvPr>
            <p:ph type="body" idx="1"/>
          </p:nvPr>
        </p:nvSpPr>
        <p:spPr>
          <a:xfrm>
            <a:off x="720000" y="1941300"/>
            <a:ext cx="2580000" cy="1035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solidFill>
                  <a:schemeClr val="lt1"/>
                </a:solidFill>
              </a:rPr>
              <a:t>Vectors</a:t>
            </a:r>
            <a:endParaRPr b="1" dirty="0">
              <a:solidFill>
                <a:schemeClr val="lt1"/>
              </a:solidFill>
            </a:endParaRPr>
          </a:p>
          <a:p>
            <a:pPr marL="241300" lvl="0" indent="-215900" algn="l" rtl="0">
              <a:spcBef>
                <a:spcPts val="0"/>
              </a:spcBef>
              <a:spcAft>
                <a:spcPts val="0"/>
              </a:spcAft>
              <a:buSzPts val="1400"/>
              <a:buFont typeface="Anaheim"/>
              <a:buChar char="●"/>
            </a:pPr>
            <a:r>
              <a:rPr lang="en" u="sng" dirty="0">
                <a:solidFill>
                  <a:schemeClr val="hlink"/>
                </a:solidFill>
                <a:hlinkClick r:id="rId3"/>
              </a:rPr>
              <a:t>Hand drawn people using technological devices pack</a:t>
            </a:r>
            <a:endParaRPr dirty="0"/>
          </a:p>
        </p:txBody>
      </p:sp>
      <p:sp>
        <p:nvSpPr>
          <p:cNvPr id="2111" name="Google Shape;2111;p78"/>
          <p:cNvSpPr txBox="1"/>
          <p:nvPr/>
        </p:nvSpPr>
        <p:spPr>
          <a:xfrm>
            <a:off x="713225" y="1348975"/>
            <a:ext cx="7704000" cy="400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latin typeface="Anaheim"/>
                <a:ea typeface="Anaheim"/>
                <a:cs typeface="Anaheim"/>
                <a:sym typeface="Anaheim"/>
              </a:rPr>
              <a:t>Here’s an assortment of alternative resources whose style fits the one of this template:</a:t>
            </a:r>
            <a:endParaRPr sz="1600">
              <a:solidFill>
                <a:schemeClr val="dk1"/>
              </a:solidFill>
              <a:latin typeface="Anaheim"/>
              <a:ea typeface="Anaheim"/>
              <a:cs typeface="Anaheim"/>
              <a:sym typeface="Anaheim"/>
            </a:endParaRPr>
          </a:p>
        </p:txBody>
      </p:sp>
      <p:grpSp>
        <p:nvGrpSpPr>
          <p:cNvPr id="2112" name="Google Shape;2112;p78"/>
          <p:cNvGrpSpPr/>
          <p:nvPr/>
        </p:nvGrpSpPr>
        <p:grpSpPr>
          <a:xfrm>
            <a:off x="7087182" y="2018801"/>
            <a:ext cx="1146485" cy="2655398"/>
            <a:chOff x="5988975" y="1017550"/>
            <a:chExt cx="1527425" cy="3537700"/>
          </a:xfrm>
        </p:grpSpPr>
        <p:sp>
          <p:nvSpPr>
            <p:cNvPr id="2113" name="Google Shape;2113;p78"/>
            <p:cNvSpPr/>
            <p:nvPr/>
          </p:nvSpPr>
          <p:spPr>
            <a:xfrm>
              <a:off x="7115150" y="1603650"/>
              <a:ext cx="181625" cy="545625"/>
            </a:xfrm>
            <a:custGeom>
              <a:avLst/>
              <a:gdLst/>
              <a:ahLst/>
              <a:cxnLst/>
              <a:rect l="l" t="t" r="r" b="b"/>
              <a:pathLst>
                <a:path w="7265" h="21825" extrusionOk="0">
                  <a:moveTo>
                    <a:pt x="152" y="1"/>
                  </a:moveTo>
                  <a:lnTo>
                    <a:pt x="0" y="62"/>
                  </a:lnTo>
                  <a:cubicBezTo>
                    <a:pt x="152" y="487"/>
                    <a:pt x="334" y="882"/>
                    <a:pt x="547" y="1277"/>
                  </a:cubicBezTo>
                  <a:cubicBezTo>
                    <a:pt x="638" y="1156"/>
                    <a:pt x="730" y="1065"/>
                    <a:pt x="821" y="943"/>
                  </a:cubicBezTo>
                  <a:lnTo>
                    <a:pt x="851" y="882"/>
                  </a:lnTo>
                  <a:cubicBezTo>
                    <a:pt x="1793" y="1247"/>
                    <a:pt x="2675" y="1855"/>
                    <a:pt x="3040" y="2767"/>
                  </a:cubicBezTo>
                  <a:cubicBezTo>
                    <a:pt x="3040" y="2797"/>
                    <a:pt x="3040" y="2858"/>
                    <a:pt x="3070" y="2888"/>
                  </a:cubicBezTo>
                  <a:lnTo>
                    <a:pt x="3313" y="2767"/>
                  </a:lnTo>
                  <a:lnTo>
                    <a:pt x="3313" y="2767"/>
                  </a:lnTo>
                  <a:cubicBezTo>
                    <a:pt x="3800" y="3770"/>
                    <a:pt x="3556" y="4986"/>
                    <a:pt x="3283" y="6080"/>
                  </a:cubicBezTo>
                  <a:cubicBezTo>
                    <a:pt x="2128" y="11065"/>
                    <a:pt x="1550" y="16202"/>
                    <a:pt x="1581" y="21308"/>
                  </a:cubicBezTo>
                  <a:cubicBezTo>
                    <a:pt x="1976" y="21490"/>
                    <a:pt x="2371" y="21642"/>
                    <a:pt x="2766" y="21825"/>
                  </a:cubicBezTo>
                  <a:cubicBezTo>
                    <a:pt x="2827" y="21642"/>
                    <a:pt x="2918" y="21490"/>
                    <a:pt x="3100" y="21460"/>
                  </a:cubicBezTo>
                  <a:lnTo>
                    <a:pt x="3131" y="21460"/>
                  </a:lnTo>
                  <a:lnTo>
                    <a:pt x="3313" y="21035"/>
                  </a:lnTo>
                  <a:cubicBezTo>
                    <a:pt x="3222" y="18177"/>
                    <a:pt x="3921" y="15290"/>
                    <a:pt x="5350" y="12797"/>
                  </a:cubicBezTo>
                  <a:cubicBezTo>
                    <a:pt x="5745" y="12098"/>
                    <a:pt x="6201" y="11460"/>
                    <a:pt x="6535" y="10730"/>
                  </a:cubicBezTo>
                  <a:cubicBezTo>
                    <a:pt x="6870" y="10062"/>
                    <a:pt x="7082" y="9302"/>
                    <a:pt x="7174" y="8572"/>
                  </a:cubicBezTo>
                  <a:cubicBezTo>
                    <a:pt x="7234" y="8056"/>
                    <a:pt x="7265" y="7539"/>
                    <a:pt x="7113" y="7053"/>
                  </a:cubicBezTo>
                  <a:cubicBezTo>
                    <a:pt x="6839" y="6232"/>
                    <a:pt x="6170" y="5624"/>
                    <a:pt x="5775" y="4864"/>
                  </a:cubicBezTo>
                  <a:cubicBezTo>
                    <a:pt x="5411" y="4165"/>
                    <a:pt x="5319" y="3344"/>
                    <a:pt x="5107" y="2584"/>
                  </a:cubicBezTo>
                  <a:cubicBezTo>
                    <a:pt x="5046" y="2402"/>
                    <a:pt x="4985" y="2189"/>
                    <a:pt x="4894" y="2007"/>
                  </a:cubicBezTo>
                  <a:cubicBezTo>
                    <a:pt x="4651" y="1429"/>
                    <a:pt x="4286" y="943"/>
                    <a:pt x="3739" y="670"/>
                  </a:cubicBezTo>
                  <a:cubicBezTo>
                    <a:pt x="3435" y="518"/>
                    <a:pt x="3100" y="457"/>
                    <a:pt x="2766" y="426"/>
                  </a:cubicBezTo>
                  <a:cubicBezTo>
                    <a:pt x="1885" y="274"/>
                    <a:pt x="1003" y="153"/>
                    <a:pt x="152" y="1"/>
                  </a:cubicBezTo>
                  <a:close/>
                </a:path>
              </a:pathLst>
            </a:custGeom>
            <a:solidFill>
              <a:srgbClr val="448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78"/>
            <p:cNvSpPr/>
            <p:nvPr/>
          </p:nvSpPr>
          <p:spPr>
            <a:xfrm>
              <a:off x="6800550" y="1891650"/>
              <a:ext cx="72200" cy="159600"/>
            </a:xfrm>
            <a:custGeom>
              <a:avLst/>
              <a:gdLst/>
              <a:ahLst/>
              <a:cxnLst/>
              <a:rect l="l" t="t" r="r" b="b"/>
              <a:pathLst>
                <a:path w="2888" h="6384" extrusionOk="0">
                  <a:moveTo>
                    <a:pt x="0" y="1"/>
                  </a:moveTo>
                  <a:lnTo>
                    <a:pt x="0" y="1"/>
                  </a:lnTo>
                  <a:cubicBezTo>
                    <a:pt x="517" y="2068"/>
                    <a:pt x="1003" y="4165"/>
                    <a:pt x="1490" y="6262"/>
                  </a:cubicBezTo>
                  <a:lnTo>
                    <a:pt x="1520" y="6262"/>
                  </a:lnTo>
                  <a:cubicBezTo>
                    <a:pt x="1976" y="6293"/>
                    <a:pt x="2432" y="6323"/>
                    <a:pt x="2888" y="6384"/>
                  </a:cubicBezTo>
                  <a:cubicBezTo>
                    <a:pt x="2219" y="4104"/>
                    <a:pt x="1490" y="1794"/>
                    <a:pt x="0" y="1"/>
                  </a:cubicBezTo>
                  <a:close/>
                </a:path>
              </a:pathLst>
            </a:custGeom>
            <a:solidFill>
              <a:srgbClr val="448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78"/>
            <p:cNvSpPr/>
            <p:nvPr/>
          </p:nvSpPr>
          <p:spPr>
            <a:xfrm>
              <a:off x="6852975" y="2215375"/>
              <a:ext cx="61575" cy="291825"/>
            </a:xfrm>
            <a:custGeom>
              <a:avLst/>
              <a:gdLst/>
              <a:ahLst/>
              <a:cxnLst/>
              <a:rect l="l" t="t" r="r" b="b"/>
              <a:pathLst>
                <a:path w="2463" h="11673" extrusionOk="0">
                  <a:moveTo>
                    <a:pt x="1095" y="0"/>
                  </a:moveTo>
                  <a:cubicBezTo>
                    <a:pt x="1064" y="183"/>
                    <a:pt x="1064" y="365"/>
                    <a:pt x="1034" y="578"/>
                  </a:cubicBezTo>
                  <a:cubicBezTo>
                    <a:pt x="700" y="4286"/>
                    <a:pt x="365" y="7994"/>
                    <a:pt x="1" y="11672"/>
                  </a:cubicBezTo>
                  <a:cubicBezTo>
                    <a:pt x="609" y="9149"/>
                    <a:pt x="1216" y="6596"/>
                    <a:pt x="1824" y="4073"/>
                  </a:cubicBezTo>
                  <a:cubicBezTo>
                    <a:pt x="2159" y="2766"/>
                    <a:pt x="2463" y="1429"/>
                    <a:pt x="2371" y="91"/>
                  </a:cubicBezTo>
                  <a:lnTo>
                    <a:pt x="2371" y="91"/>
                  </a:lnTo>
                  <a:cubicBezTo>
                    <a:pt x="2250" y="122"/>
                    <a:pt x="2128" y="152"/>
                    <a:pt x="2007" y="152"/>
                  </a:cubicBezTo>
                  <a:cubicBezTo>
                    <a:pt x="1703" y="152"/>
                    <a:pt x="1399" y="91"/>
                    <a:pt x="1095" y="0"/>
                  </a:cubicBezTo>
                  <a:close/>
                </a:path>
              </a:pathLst>
            </a:custGeom>
            <a:solidFill>
              <a:srgbClr val="448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78"/>
            <p:cNvSpPr/>
            <p:nvPr/>
          </p:nvSpPr>
          <p:spPr>
            <a:xfrm>
              <a:off x="6837775" y="2048200"/>
              <a:ext cx="346550" cy="204425"/>
            </a:xfrm>
            <a:custGeom>
              <a:avLst/>
              <a:gdLst/>
              <a:ahLst/>
              <a:cxnLst/>
              <a:rect l="l" t="t" r="r" b="b"/>
              <a:pathLst>
                <a:path w="13862" h="8177" extrusionOk="0">
                  <a:moveTo>
                    <a:pt x="1" y="0"/>
                  </a:moveTo>
                  <a:cubicBezTo>
                    <a:pt x="517" y="2219"/>
                    <a:pt x="1004" y="4438"/>
                    <a:pt x="1490" y="6596"/>
                  </a:cubicBezTo>
                  <a:cubicBezTo>
                    <a:pt x="1551" y="6626"/>
                    <a:pt x="1642" y="6657"/>
                    <a:pt x="1703" y="6687"/>
                  </a:cubicBezTo>
                  <a:cubicBezTo>
                    <a:pt x="2007" y="6778"/>
                    <a:pt x="2311" y="6839"/>
                    <a:pt x="2615" y="6839"/>
                  </a:cubicBezTo>
                  <a:cubicBezTo>
                    <a:pt x="2736" y="6839"/>
                    <a:pt x="2858" y="6809"/>
                    <a:pt x="2979" y="6778"/>
                  </a:cubicBezTo>
                  <a:cubicBezTo>
                    <a:pt x="3344" y="6687"/>
                    <a:pt x="3679" y="6444"/>
                    <a:pt x="3800" y="6110"/>
                  </a:cubicBezTo>
                  <a:cubicBezTo>
                    <a:pt x="3922" y="5836"/>
                    <a:pt x="3922" y="5502"/>
                    <a:pt x="4135" y="5289"/>
                  </a:cubicBezTo>
                  <a:cubicBezTo>
                    <a:pt x="4240" y="5196"/>
                    <a:pt x="4381" y="5161"/>
                    <a:pt x="4531" y="5161"/>
                  </a:cubicBezTo>
                  <a:cubicBezTo>
                    <a:pt x="4725" y="5161"/>
                    <a:pt x="4936" y="5220"/>
                    <a:pt x="5107" y="5289"/>
                  </a:cubicBezTo>
                  <a:cubicBezTo>
                    <a:pt x="7296" y="6079"/>
                    <a:pt x="9393" y="7052"/>
                    <a:pt x="11399" y="8177"/>
                  </a:cubicBezTo>
                  <a:cubicBezTo>
                    <a:pt x="12463" y="6991"/>
                    <a:pt x="13284" y="5593"/>
                    <a:pt x="13831" y="4104"/>
                  </a:cubicBezTo>
                  <a:cubicBezTo>
                    <a:pt x="13831" y="4104"/>
                    <a:pt x="13831" y="4073"/>
                    <a:pt x="13861" y="4043"/>
                  </a:cubicBezTo>
                  <a:cubicBezTo>
                    <a:pt x="13466" y="3860"/>
                    <a:pt x="13071" y="3708"/>
                    <a:pt x="12676" y="3526"/>
                  </a:cubicBezTo>
                  <a:cubicBezTo>
                    <a:pt x="12189" y="3313"/>
                    <a:pt x="11703" y="3101"/>
                    <a:pt x="11217" y="2918"/>
                  </a:cubicBezTo>
                  <a:cubicBezTo>
                    <a:pt x="8633" y="1854"/>
                    <a:pt x="5958" y="912"/>
                    <a:pt x="3223" y="395"/>
                  </a:cubicBezTo>
                  <a:cubicBezTo>
                    <a:pt x="2615" y="274"/>
                    <a:pt x="2007" y="183"/>
                    <a:pt x="1399" y="122"/>
                  </a:cubicBezTo>
                  <a:cubicBezTo>
                    <a:pt x="943" y="61"/>
                    <a:pt x="487" y="31"/>
                    <a:pt x="31" y="0"/>
                  </a:cubicBezTo>
                  <a:close/>
                </a:path>
              </a:pathLst>
            </a:custGeom>
            <a:solidFill>
              <a:srgbClr val="F4E4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78"/>
            <p:cNvSpPr/>
            <p:nvPr/>
          </p:nvSpPr>
          <p:spPr>
            <a:xfrm>
              <a:off x="6759500" y="1843025"/>
              <a:ext cx="41075" cy="48650"/>
            </a:xfrm>
            <a:custGeom>
              <a:avLst/>
              <a:gdLst/>
              <a:ahLst/>
              <a:cxnLst/>
              <a:rect l="l" t="t" r="r" b="b"/>
              <a:pathLst>
                <a:path w="1643" h="1946" extrusionOk="0">
                  <a:moveTo>
                    <a:pt x="1" y="0"/>
                  </a:moveTo>
                  <a:cubicBezTo>
                    <a:pt x="305" y="578"/>
                    <a:pt x="822" y="1034"/>
                    <a:pt x="1278" y="1520"/>
                  </a:cubicBezTo>
                  <a:cubicBezTo>
                    <a:pt x="1399" y="1642"/>
                    <a:pt x="1551" y="1794"/>
                    <a:pt x="1642" y="1946"/>
                  </a:cubicBezTo>
                  <a:cubicBezTo>
                    <a:pt x="1490" y="1277"/>
                    <a:pt x="1338" y="639"/>
                    <a:pt x="1186" y="0"/>
                  </a:cubicBezTo>
                  <a:close/>
                </a:path>
              </a:pathLst>
            </a:custGeom>
            <a:solidFill>
              <a:srgbClr val="759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78"/>
            <p:cNvSpPr/>
            <p:nvPr/>
          </p:nvSpPr>
          <p:spPr>
            <a:xfrm>
              <a:off x="6747350" y="1599850"/>
              <a:ext cx="171000" cy="458250"/>
            </a:xfrm>
            <a:custGeom>
              <a:avLst/>
              <a:gdLst/>
              <a:ahLst/>
              <a:cxnLst/>
              <a:rect l="l" t="t" r="r" b="b"/>
              <a:pathLst>
                <a:path w="6840" h="18330" extrusionOk="0">
                  <a:moveTo>
                    <a:pt x="6444" y="1"/>
                  </a:moveTo>
                  <a:lnTo>
                    <a:pt x="6444" y="1"/>
                  </a:lnTo>
                  <a:cubicBezTo>
                    <a:pt x="5472" y="305"/>
                    <a:pt x="4469" y="578"/>
                    <a:pt x="3496" y="852"/>
                  </a:cubicBezTo>
                  <a:cubicBezTo>
                    <a:pt x="3101" y="973"/>
                    <a:pt x="2675" y="1095"/>
                    <a:pt x="2402" y="1369"/>
                  </a:cubicBezTo>
                  <a:cubicBezTo>
                    <a:pt x="2250" y="1521"/>
                    <a:pt x="2128" y="1703"/>
                    <a:pt x="2068" y="1916"/>
                  </a:cubicBezTo>
                  <a:cubicBezTo>
                    <a:pt x="1885" y="2432"/>
                    <a:pt x="1916" y="3071"/>
                    <a:pt x="1855" y="3618"/>
                  </a:cubicBezTo>
                  <a:cubicBezTo>
                    <a:pt x="1703" y="4651"/>
                    <a:pt x="1156" y="5563"/>
                    <a:pt x="730" y="6505"/>
                  </a:cubicBezTo>
                  <a:cubicBezTo>
                    <a:pt x="305" y="7478"/>
                    <a:pt x="1" y="8572"/>
                    <a:pt x="396" y="9515"/>
                  </a:cubicBezTo>
                  <a:cubicBezTo>
                    <a:pt x="426" y="9575"/>
                    <a:pt x="457" y="9636"/>
                    <a:pt x="487" y="9727"/>
                  </a:cubicBezTo>
                  <a:lnTo>
                    <a:pt x="1672" y="9727"/>
                  </a:lnTo>
                  <a:cubicBezTo>
                    <a:pt x="1824" y="10366"/>
                    <a:pt x="1976" y="11004"/>
                    <a:pt x="2128" y="11673"/>
                  </a:cubicBezTo>
                  <a:cubicBezTo>
                    <a:pt x="3618" y="13466"/>
                    <a:pt x="4347" y="15776"/>
                    <a:pt x="5016" y="18056"/>
                  </a:cubicBezTo>
                  <a:cubicBezTo>
                    <a:pt x="5624" y="18117"/>
                    <a:pt x="6232" y="18208"/>
                    <a:pt x="6840" y="18329"/>
                  </a:cubicBezTo>
                  <a:cubicBezTo>
                    <a:pt x="6384" y="13861"/>
                    <a:pt x="5320" y="9484"/>
                    <a:pt x="3678" y="5290"/>
                  </a:cubicBezTo>
                  <a:lnTo>
                    <a:pt x="3830" y="5168"/>
                  </a:lnTo>
                  <a:cubicBezTo>
                    <a:pt x="3527" y="4773"/>
                    <a:pt x="3314" y="4287"/>
                    <a:pt x="3405" y="3831"/>
                  </a:cubicBezTo>
                  <a:cubicBezTo>
                    <a:pt x="3527" y="3253"/>
                    <a:pt x="4013" y="2828"/>
                    <a:pt x="4469" y="2463"/>
                  </a:cubicBezTo>
                  <a:lnTo>
                    <a:pt x="6232" y="1065"/>
                  </a:lnTo>
                  <a:cubicBezTo>
                    <a:pt x="6323" y="730"/>
                    <a:pt x="6384" y="366"/>
                    <a:pt x="6444" y="1"/>
                  </a:cubicBezTo>
                  <a:close/>
                </a:path>
              </a:pathLst>
            </a:custGeom>
            <a:solidFill>
              <a:srgbClr val="448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78"/>
            <p:cNvSpPr/>
            <p:nvPr/>
          </p:nvSpPr>
          <p:spPr>
            <a:xfrm>
              <a:off x="6606025" y="2229800"/>
              <a:ext cx="272825" cy="717375"/>
            </a:xfrm>
            <a:custGeom>
              <a:avLst/>
              <a:gdLst/>
              <a:ahLst/>
              <a:cxnLst/>
              <a:rect l="l" t="t" r="r" b="b"/>
              <a:pathLst>
                <a:path w="10913" h="28695" extrusionOk="0">
                  <a:moveTo>
                    <a:pt x="2371" y="1"/>
                  </a:moveTo>
                  <a:cubicBezTo>
                    <a:pt x="2492" y="3405"/>
                    <a:pt x="2219" y="6840"/>
                    <a:pt x="1945" y="10244"/>
                  </a:cubicBezTo>
                  <a:cubicBezTo>
                    <a:pt x="1854" y="11551"/>
                    <a:pt x="1733" y="12858"/>
                    <a:pt x="1459" y="14165"/>
                  </a:cubicBezTo>
                  <a:cubicBezTo>
                    <a:pt x="1246" y="15229"/>
                    <a:pt x="942" y="16262"/>
                    <a:pt x="730" y="17357"/>
                  </a:cubicBezTo>
                  <a:cubicBezTo>
                    <a:pt x="0" y="21095"/>
                    <a:pt x="699" y="24986"/>
                    <a:pt x="1702" y="28694"/>
                  </a:cubicBezTo>
                  <a:cubicBezTo>
                    <a:pt x="1854" y="28512"/>
                    <a:pt x="1976" y="28329"/>
                    <a:pt x="2128" y="28177"/>
                  </a:cubicBezTo>
                  <a:cubicBezTo>
                    <a:pt x="3283" y="26810"/>
                    <a:pt x="4803" y="25715"/>
                    <a:pt x="6474" y="25016"/>
                  </a:cubicBezTo>
                  <a:cubicBezTo>
                    <a:pt x="7021" y="24804"/>
                    <a:pt x="7629" y="24591"/>
                    <a:pt x="8055" y="24165"/>
                  </a:cubicBezTo>
                  <a:cubicBezTo>
                    <a:pt x="8328" y="23922"/>
                    <a:pt x="8511" y="23618"/>
                    <a:pt x="8632" y="23284"/>
                  </a:cubicBezTo>
                  <a:cubicBezTo>
                    <a:pt x="8815" y="22767"/>
                    <a:pt x="8876" y="22190"/>
                    <a:pt x="8906" y="21642"/>
                  </a:cubicBezTo>
                  <a:cubicBezTo>
                    <a:pt x="9240" y="18117"/>
                    <a:pt x="9575" y="14621"/>
                    <a:pt x="9879" y="11095"/>
                  </a:cubicBezTo>
                  <a:cubicBezTo>
                    <a:pt x="10243" y="7417"/>
                    <a:pt x="10578" y="3709"/>
                    <a:pt x="10912" y="1"/>
                  </a:cubicBezTo>
                  <a:close/>
                </a:path>
              </a:pathLst>
            </a:custGeom>
            <a:solidFill>
              <a:srgbClr val="448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78"/>
            <p:cNvSpPr/>
            <p:nvPr/>
          </p:nvSpPr>
          <p:spPr>
            <a:xfrm>
              <a:off x="6484425" y="1843025"/>
              <a:ext cx="394425" cy="387575"/>
            </a:xfrm>
            <a:custGeom>
              <a:avLst/>
              <a:gdLst/>
              <a:ahLst/>
              <a:cxnLst/>
              <a:rect l="l" t="t" r="r" b="b"/>
              <a:pathLst>
                <a:path w="15777" h="15503" extrusionOk="0">
                  <a:moveTo>
                    <a:pt x="31" y="0"/>
                  </a:moveTo>
                  <a:lnTo>
                    <a:pt x="1" y="31"/>
                  </a:lnTo>
                  <a:cubicBezTo>
                    <a:pt x="578" y="1824"/>
                    <a:pt x="1186" y="3617"/>
                    <a:pt x="1794" y="5441"/>
                  </a:cubicBezTo>
                  <a:lnTo>
                    <a:pt x="1916" y="5441"/>
                  </a:lnTo>
                  <a:cubicBezTo>
                    <a:pt x="1946" y="5016"/>
                    <a:pt x="2037" y="4590"/>
                    <a:pt x="2372" y="4347"/>
                  </a:cubicBezTo>
                  <a:cubicBezTo>
                    <a:pt x="2797" y="5168"/>
                    <a:pt x="2797" y="6140"/>
                    <a:pt x="2797" y="7083"/>
                  </a:cubicBezTo>
                  <a:cubicBezTo>
                    <a:pt x="3587" y="6262"/>
                    <a:pt x="4378" y="5411"/>
                    <a:pt x="5138" y="4590"/>
                  </a:cubicBezTo>
                  <a:cubicBezTo>
                    <a:pt x="5259" y="4469"/>
                    <a:pt x="5381" y="4347"/>
                    <a:pt x="5563" y="4286"/>
                  </a:cubicBezTo>
                  <a:cubicBezTo>
                    <a:pt x="5629" y="4262"/>
                    <a:pt x="5696" y="4251"/>
                    <a:pt x="5764" y="4251"/>
                  </a:cubicBezTo>
                  <a:cubicBezTo>
                    <a:pt x="6044" y="4251"/>
                    <a:pt x="6328" y="4437"/>
                    <a:pt x="6475" y="4681"/>
                  </a:cubicBezTo>
                  <a:cubicBezTo>
                    <a:pt x="6657" y="4985"/>
                    <a:pt x="6688" y="5380"/>
                    <a:pt x="6779" y="5715"/>
                  </a:cubicBezTo>
                  <a:cubicBezTo>
                    <a:pt x="6901" y="6353"/>
                    <a:pt x="7113" y="6961"/>
                    <a:pt x="7448" y="7539"/>
                  </a:cubicBezTo>
                  <a:cubicBezTo>
                    <a:pt x="7691" y="7964"/>
                    <a:pt x="7995" y="8390"/>
                    <a:pt x="8177" y="8876"/>
                  </a:cubicBezTo>
                  <a:cubicBezTo>
                    <a:pt x="8663" y="9970"/>
                    <a:pt x="8481" y="11338"/>
                    <a:pt x="7721" y="12311"/>
                  </a:cubicBezTo>
                  <a:cubicBezTo>
                    <a:pt x="7174" y="13010"/>
                    <a:pt x="6353" y="13466"/>
                    <a:pt x="5563" y="13891"/>
                  </a:cubicBezTo>
                  <a:cubicBezTo>
                    <a:pt x="5138" y="14134"/>
                    <a:pt x="4712" y="14378"/>
                    <a:pt x="4286" y="14621"/>
                  </a:cubicBezTo>
                  <a:cubicBezTo>
                    <a:pt x="4438" y="14894"/>
                    <a:pt x="4530" y="15198"/>
                    <a:pt x="4651" y="15502"/>
                  </a:cubicBezTo>
                  <a:lnTo>
                    <a:pt x="4773" y="15472"/>
                  </a:lnTo>
                  <a:lnTo>
                    <a:pt x="15776" y="15472"/>
                  </a:lnTo>
                  <a:cubicBezTo>
                    <a:pt x="15715" y="15259"/>
                    <a:pt x="15685" y="15046"/>
                    <a:pt x="15624" y="14803"/>
                  </a:cubicBezTo>
                  <a:cubicBezTo>
                    <a:pt x="15138" y="12645"/>
                    <a:pt x="14651" y="10426"/>
                    <a:pt x="14135" y="8207"/>
                  </a:cubicBezTo>
                  <a:cubicBezTo>
                    <a:pt x="13648" y="6110"/>
                    <a:pt x="13162" y="4013"/>
                    <a:pt x="12645" y="1946"/>
                  </a:cubicBezTo>
                  <a:cubicBezTo>
                    <a:pt x="12554" y="1794"/>
                    <a:pt x="12402" y="1642"/>
                    <a:pt x="12281" y="1520"/>
                  </a:cubicBezTo>
                  <a:cubicBezTo>
                    <a:pt x="11825" y="1034"/>
                    <a:pt x="11308" y="578"/>
                    <a:pt x="11004" y="0"/>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78"/>
            <p:cNvSpPr/>
            <p:nvPr/>
          </p:nvSpPr>
          <p:spPr>
            <a:xfrm>
              <a:off x="6466950" y="1949300"/>
              <a:ext cx="234075" cy="509250"/>
            </a:xfrm>
            <a:custGeom>
              <a:avLst/>
              <a:gdLst/>
              <a:ahLst/>
              <a:cxnLst/>
              <a:rect l="l" t="t" r="r" b="b"/>
              <a:pathLst>
                <a:path w="9363" h="20370" extrusionOk="0">
                  <a:moveTo>
                    <a:pt x="6463" y="0"/>
                  </a:moveTo>
                  <a:cubicBezTo>
                    <a:pt x="6395" y="0"/>
                    <a:pt x="6328" y="11"/>
                    <a:pt x="6262" y="35"/>
                  </a:cubicBezTo>
                  <a:cubicBezTo>
                    <a:pt x="6080" y="96"/>
                    <a:pt x="5958" y="218"/>
                    <a:pt x="5837" y="339"/>
                  </a:cubicBezTo>
                  <a:cubicBezTo>
                    <a:pt x="5077" y="1160"/>
                    <a:pt x="4286" y="2011"/>
                    <a:pt x="3496" y="2832"/>
                  </a:cubicBezTo>
                  <a:cubicBezTo>
                    <a:pt x="3496" y="1889"/>
                    <a:pt x="3496" y="917"/>
                    <a:pt x="3071" y="96"/>
                  </a:cubicBezTo>
                  <a:cubicBezTo>
                    <a:pt x="2736" y="339"/>
                    <a:pt x="2645" y="765"/>
                    <a:pt x="2615" y="1190"/>
                  </a:cubicBezTo>
                  <a:cubicBezTo>
                    <a:pt x="2584" y="1525"/>
                    <a:pt x="2584" y="1889"/>
                    <a:pt x="2523" y="2224"/>
                  </a:cubicBezTo>
                  <a:cubicBezTo>
                    <a:pt x="2371" y="3166"/>
                    <a:pt x="1733" y="3956"/>
                    <a:pt x="1429" y="4838"/>
                  </a:cubicBezTo>
                  <a:cubicBezTo>
                    <a:pt x="1156" y="5658"/>
                    <a:pt x="1186" y="6509"/>
                    <a:pt x="1186" y="7361"/>
                  </a:cubicBezTo>
                  <a:cubicBezTo>
                    <a:pt x="1186" y="8303"/>
                    <a:pt x="1186" y="9275"/>
                    <a:pt x="1125" y="10218"/>
                  </a:cubicBezTo>
                  <a:cubicBezTo>
                    <a:pt x="1095" y="10826"/>
                    <a:pt x="1034" y="11464"/>
                    <a:pt x="882" y="12072"/>
                  </a:cubicBezTo>
                  <a:cubicBezTo>
                    <a:pt x="730" y="12589"/>
                    <a:pt x="487" y="13075"/>
                    <a:pt x="305" y="13622"/>
                  </a:cubicBezTo>
                  <a:cubicBezTo>
                    <a:pt x="92" y="14291"/>
                    <a:pt x="1" y="14990"/>
                    <a:pt x="1" y="15689"/>
                  </a:cubicBezTo>
                  <a:cubicBezTo>
                    <a:pt x="1" y="17391"/>
                    <a:pt x="578" y="19245"/>
                    <a:pt x="2037" y="20066"/>
                  </a:cubicBezTo>
                  <a:cubicBezTo>
                    <a:pt x="2371" y="20248"/>
                    <a:pt x="2797" y="20370"/>
                    <a:pt x="3192" y="20370"/>
                  </a:cubicBezTo>
                  <a:cubicBezTo>
                    <a:pt x="3466" y="20339"/>
                    <a:pt x="3739" y="20248"/>
                    <a:pt x="4013" y="20127"/>
                  </a:cubicBezTo>
                  <a:cubicBezTo>
                    <a:pt x="4773" y="19732"/>
                    <a:pt x="5350" y="19002"/>
                    <a:pt x="5654" y="18181"/>
                  </a:cubicBezTo>
                  <a:cubicBezTo>
                    <a:pt x="5989" y="17391"/>
                    <a:pt x="6049" y="16510"/>
                    <a:pt x="6049" y="15628"/>
                  </a:cubicBezTo>
                  <a:cubicBezTo>
                    <a:pt x="6049" y="15172"/>
                    <a:pt x="6019" y="14686"/>
                    <a:pt x="5989" y="14230"/>
                  </a:cubicBezTo>
                  <a:cubicBezTo>
                    <a:pt x="5867" y="13227"/>
                    <a:pt x="5654" y="12224"/>
                    <a:pt x="5350" y="11251"/>
                  </a:cubicBezTo>
                  <a:cubicBezTo>
                    <a:pt x="5229" y="10947"/>
                    <a:pt x="5137" y="10643"/>
                    <a:pt x="4985" y="10370"/>
                  </a:cubicBezTo>
                  <a:cubicBezTo>
                    <a:pt x="5411" y="10127"/>
                    <a:pt x="5837" y="9883"/>
                    <a:pt x="6262" y="9640"/>
                  </a:cubicBezTo>
                  <a:cubicBezTo>
                    <a:pt x="7052" y="9215"/>
                    <a:pt x="7873" y="8759"/>
                    <a:pt x="8420" y="8060"/>
                  </a:cubicBezTo>
                  <a:cubicBezTo>
                    <a:pt x="9180" y="7087"/>
                    <a:pt x="9362" y="5750"/>
                    <a:pt x="8876" y="4625"/>
                  </a:cubicBezTo>
                  <a:cubicBezTo>
                    <a:pt x="8694" y="4139"/>
                    <a:pt x="8390" y="3713"/>
                    <a:pt x="8147" y="3288"/>
                  </a:cubicBezTo>
                  <a:cubicBezTo>
                    <a:pt x="7812" y="2710"/>
                    <a:pt x="7600" y="2102"/>
                    <a:pt x="7478" y="1464"/>
                  </a:cubicBezTo>
                  <a:cubicBezTo>
                    <a:pt x="7387" y="1129"/>
                    <a:pt x="7356" y="765"/>
                    <a:pt x="7174" y="430"/>
                  </a:cubicBezTo>
                  <a:cubicBezTo>
                    <a:pt x="7027" y="186"/>
                    <a:pt x="6743" y="0"/>
                    <a:pt x="6463" y="0"/>
                  </a:cubicBezTo>
                  <a:close/>
                </a:path>
              </a:pathLst>
            </a:custGeom>
            <a:solidFill>
              <a:srgbClr val="F4E4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78"/>
            <p:cNvSpPr/>
            <p:nvPr/>
          </p:nvSpPr>
          <p:spPr>
            <a:xfrm>
              <a:off x="7129575" y="1650575"/>
              <a:ext cx="386825" cy="767750"/>
            </a:xfrm>
            <a:custGeom>
              <a:avLst/>
              <a:gdLst/>
              <a:ahLst/>
              <a:cxnLst/>
              <a:rect l="l" t="t" r="r" b="b"/>
              <a:pathLst>
                <a:path w="15473" h="30710" extrusionOk="0">
                  <a:moveTo>
                    <a:pt x="4857" y="1"/>
                  </a:moveTo>
                  <a:cubicBezTo>
                    <a:pt x="4756" y="1"/>
                    <a:pt x="4656" y="21"/>
                    <a:pt x="4560" y="69"/>
                  </a:cubicBezTo>
                  <a:lnTo>
                    <a:pt x="4317" y="130"/>
                  </a:lnTo>
                  <a:cubicBezTo>
                    <a:pt x="4408" y="312"/>
                    <a:pt x="4469" y="525"/>
                    <a:pt x="4530" y="707"/>
                  </a:cubicBezTo>
                  <a:cubicBezTo>
                    <a:pt x="4742" y="1467"/>
                    <a:pt x="4834" y="2288"/>
                    <a:pt x="5198" y="2987"/>
                  </a:cubicBezTo>
                  <a:cubicBezTo>
                    <a:pt x="5593" y="3747"/>
                    <a:pt x="6262" y="4355"/>
                    <a:pt x="6536" y="5176"/>
                  </a:cubicBezTo>
                  <a:cubicBezTo>
                    <a:pt x="6688" y="5662"/>
                    <a:pt x="6657" y="6179"/>
                    <a:pt x="6597" y="6695"/>
                  </a:cubicBezTo>
                  <a:cubicBezTo>
                    <a:pt x="6505" y="7425"/>
                    <a:pt x="6293" y="8185"/>
                    <a:pt x="5958" y="8853"/>
                  </a:cubicBezTo>
                  <a:cubicBezTo>
                    <a:pt x="5624" y="9583"/>
                    <a:pt x="5168" y="10221"/>
                    <a:pt x="4773" y="10920"/>
                  </a:cubicBezTo>
                  <a:cubicBezTo>
                    <a:pt x="3344" y="13413"/>
                    <a:pt x="2645" y="16300"/>
                    <a:pt x="2736" y="19158"/>
                  </a:cubicBezTo>
                  <a:lnTo>
                    <a:pt x="2554" y="19583"/>
                  </a:lnTo>
                  <a:cubicBezTo>
                    <a:pt x="2675" y="19583"/>
                    <a:pt x="2767" y="19613"/>
                    <a:pt x="2858" y="19674"/>
                  </a:cubicBezTo>
                  <a:cubicBezTo>
                    <a:pt x="3040" y="19765"/>
                    <a:pt x="3192" y="19857"/>
                    <a:pt x="3375" y="19948"/>
                  </a:cubicBezTo>
                  <a:cubicBezTo>
                    <a:pt x="3192" y="20769"/>
                    <a:pt x="3192" y="21620"/>
                    <a:pt x="3010" y="22440"/>
                  </a:cubicBezTo>
                  <a:cubicBezTo>
                    <a:pt x="2767" y="23413"/>
                    <a:pt x="2220" y="24325"/>
                    <a:pt x="1490" y="25024"/>
                  </a:cubicBezTo>
                  <a:cubicBezTo>
                    <a:pt x="1156" y="25328"/>
                    <a:pt x="791" y="25601"/>
                    <a:pt x="396" y="25723"/>
                  </a:cubicBezTo>
                  <a:lnTo>
                    <a:pt x="396" y="25753"/>
                  </a:lnTo>
                  <a:cubicBezTo>
                    <a:pt x="457" y="26240"/>
                    <a:pt x="1" y="26756"/>
                    <a:pt x="183" y="27212"/>
                  </a:cubicBezTo>
                  <a:cubicBezTo>
                    <a:pt x="213" y="27334"/>
                    <a:pt x="305" y="27456"/>
                    <a:pt x="396" y="27547"/>
                  </a:cubicBezTo>
                  <a:cubicBezTo>
                    <a:pt x="426" y="27577"/>
                    <a:pt x="487" y="27608"/>
                    <a:pt x="517" y="27668"/>
                  </a:cubicBezTo>
                  <a:cubicBezTo>
                    <a:pt x="1764" y="28732"/>
                    <a:pt x="3375" y="29431"/>
                    <a:pt x="5046" y="29614"/>
                  </a:cubicBezTo>
                  <a:cubicBezTo>
                    <a:pt x="6353" y="29735"/>
                    <a:pt x="7721" y="29553"/>
                    <a:pt x="8967" y="29978"/>
                  </a:cubicBezTo>
                  <a:cubicBezTo>
                    <a:pt x="9545" y="30191"/>
                    <a:pt x="10183" y="30556"/>
                    <a:pt x="10761" y="30647"/>
                  </a:cubicBezTo>
                  <a:cubicBezTo>
                    <a:pt x="10907" y="30687"/>
                    <a:pt x="11053" y="30709"/>
                    <a:pt x="11199" y="30709"/>
                  </a:cubicBezTo>
                  <a:cubicBezTo>
                    <a:pt x="11387" y="30709"/>
                    <a:pt x="11575" y="30672"/>
                    <a:pt x="11764" y="30586"/>
                  </a:cubicBezTo>
                  <a:cubicBezTo>
                    <a:pt x="12493" y="30282"/>
                    <a:pt x="12797" y="29401"/>
                    <a:pt x="13010" y="28611"/>
                  </a:cubicBezTo>
                  <a:cubicBezTo>
                    <a:pt x="13831" y="25784"/>
                    <a:pt x="14621" y="22896"/>
                    <a:pt x="14591" y="19917"/>
                  </a:cubicBezTo>
                  <a:cubicBezTo>
                    <a:pt x="14560" y="18337"/>
                    <a:pt x="14317" y="16696"/>
                    <a:pt x="14743" y="15176"/>
                  </a:cubicBezTo>
                  <a:cubicBezTo>
                    <a:pt x="14986" y="14325"/>
                    <a:pt x="15472" y="13504"/>
                    <a:pt x="15350" y="12653"/>
                  </a:cubicBezTo>
                  <a:cubicBezTo>
                    <a:pt x="15229" y="11467"/>
                    <a:pt x="14135" y="10586"/>
                    <a:pt x="14074" y="9431"/>
                  </a:cubicBezTo>
                  <a:cubicBezTo>
                    <a:pt x="14043" y="8914"/>
                    <a:pt x="14226" y="8428"/>
                    <a:pt x="14408" y="7942"/>
                  </a:cubicBezTo>
                  <a:cubicBezTo>
                    <a:pt x="14591" y="7364"/>
                    <a:pt x="14743" y="6756"/>
                    <a:pt x="14712" y="6148"/>
                  </a:cubicBezTo>
                  <a:cubicBezTo>
                    <a:pt x="14712" y="5510"/>
                    <a:pt x="14439" y="4902"/>
                    <a:pt x="13952" y="4537"/>
                  </a:cubicBezTo>
                  <a:cubicBezTo>
                    <a:pt x="13132" y="3899"/>
                    <a:pt x="11855" y="4203"/>
                    <a:pt x="11004" y="3625"/>
                  </a:cubicBezTo>
                  <a:cubicBezTo>
                    <a:pt x="10122" y="3017"/>
                    <a:pt x="9849" y="1680"/>
                    <a:pt x="8876" y="1315"/>
                  </a:cubicBezTo>
                  <a:cubicBezTo>
                    <a:pt x="8682" y="1250"/>
                    <a:pt x="8478" y="1231"/>
                    <a:pt x="8272" y="1231"/>
                  </a:cubicBezTo>
                  <a:cubicBezTo>
                    <a:pt x="7962" y="1231"/>
                    <a:pt x="7644" y="1275"/>
                    <a:pt x="7336" y="1275"/>
                  </a:cubicBezTo>
                  <a:cubicBezTo>
                    <a:pt x="7079" y="1275"/>
                    <a:pt x="6830" y="1244"/>
                    <a:pt x="6597" y="1133"/>
                  </a:cubicBezTo>
                  <a:cubicBezTo>
                    <a:pt x="6232" y="981"/>
                    <a:pt x="5958" y="616"/>
                    <a:pt x="5654" y="343"/>
                  </a:cubicBezTo>
                  <a:cubicBezTo>
                    <a:pt x="5430" y="163"/>
                    <a:pt x="5140" y="1"/>
                    <a:pt x="4857" y="1"/>
                  </a:cubicBezTo>
                  <a:close/>
                </a:path>
              </a:pathLst>
            </a:custGeom>
            <a:solidFill>
              <a:srgbClr val="448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78"/>
            <p:cNvSpPr/>
            <p:nvPr/>
          </p:nvSpPr>
          <p:spPr>
            <a:xfrm>
              <a:off x="7111350" y="2339225"/>
              <a:ext cx="352600" cy="631500"/>
            </a:xfrm>
            <a:custGeom>
              <a:avLst/>
              <a:gdLst/>
              <a:ahLst/>
              <a:cxnLst/>
              <a:rect l="l" t="t" r="r" b="b"/>
              <a:pathLst>
                <a:path w="14104" h="25260" extrusionOk="0">
                  <a:moveTo>
                    <a:pt x="1125" y="1"/>
                  </a:moveTo>
                  <a:cubicBezTo>
                    <a:pt x="1672" y="3192"/>
                    <a:pt x="1702" y="6475"/>
                    <a:pt x="1216" y="9697"/>
                  </a:cubicBezTo>
                  <a:cubicBezTo>
                    <a:pt x="790" y="12524"/>
                    <a:pt x="0" y="15533"/>
                    <a:pt x="1094" y="18208"/>
                  </a:cubicBezTo>
                  <a:cubicBezTo>
                    <a:pt x="1125" y="18268"/>
                    <a:pt x="1155" y="18360"/>
                    <a:pt x="1186" y="18420"/>
                  </a:cubicBezTo>
                  <a:cubicBezTo>
                    <a:pt x="1976" y="20183"/>
                    <a:pt x="3496" y="21490"/>
                    <a:pt x="4985" y="22737"/>
                  </a:cubicBezTo>
                  <a:cubicBezTo>
                    <a:pt x="6231" y="23800"/>
                    <a:pt x="7538" y="24895"/>
                    <a:pt x="9149" y="25259"/>
                  </a:cubicBezTo>
                  <a:cubicBezTo>
                    <a:pt x="9636" y="24773"/>
                    <a:pt x="10122" y="24256"/>
                    <a:pt x="10547" y="23740"/>
                  </a:cubicBezTo>
                  <a:cubicBezTo>
                    <a:pt x="11581" y="22554"/>
                    <a:pt x="12462" y="21278"/>
                    <a:pt x="13222" y="19910"/>
                  </a:cubicBezTo>
                  <a:cubicBezTo>
                    <a:pt x="13587" y="19302"/>
                    <a:pt x="13921" y="18633"/>
                    <a:pt x="14013" y="17904"/>
                  </a:cubicBezTo>
                  <a:cubicBezTo>
                    <a:pt x="14104" y="17265"/>
                    <a:pt x="13982" y="16597"/>
                    <a:pt x="13861" y="15958"/>
                  </a:cubicBezTo>
                  <a:cubicBezTo>
                    <a:pt x="13070" y="11673"/>
                    <a:pt x="12280" y="7387"/>
                    <a:pt x="11490" y="3131"/>
                  </a:cubicBezTo>
                  <a:cubicBezTo>
                    <a:pt x="10912" y="3010"/>
                    <a:pt x="10274" y="2645"/>
                    <a:pt x="9696" y="2432"/>
                  </a:cubicBezTo>
                  <a:cubicBezTo>
                    <a:pt x="8450" y="2007"/>
                    <a:pt x="7082" y="2189"/>
                    <a:pt x="5775" y="2068"/>
                  </a:cubicBezTo>
                  <a:cubicBezTo>
                    <a:pt x="4104" y="1885"/>
                    <a:pt x="2493" y="1186"/>
                    <a:pt x="1246" y="122"/>
                  </a:cubicBezTo>
                  <a:cubicBezTo>
                    <a:pt x="1216" y="62"/>
                    <a:pt x="1155" y="31"/>
                    <a:pt x="1125" y="1"/>
                  </a:cubicBezTo>
                  <a:close/>
                </a:path>
              </a:pathLst>
            </a:custGeom>
            <a:solidFill>
              <a:srgbClr val="448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78"/>
            <p:cNvSpPr/>
            <p:nvPr/>
          </p:nvSpPr>
          <p:spPr>
            <a:xfrm>
              <a:off x="7111350" y="2140150"/>
              <a:ext cx="102600" cy="158825"/>
            </a:xfrm>
            <a:custGeom>
              <a:avLst/>
              <a:gdLst/>
              <a:ahLst/>
              <a:cxnLst/>
              <a:rect l="l" t="t" r="r" b="b"/>
              <a:pathLst>
                <a:path w="4104" h="6353" extrusionOk="0">
                  <a:moveTo>
                    <a:pt x="3252" y="0"/>
                  </a:moveTo>
                  <a:cubicBezTo>
                    <a:pt x="3070" y="30"/>
                    <a:pt x="2979" y="182"/>
                    <a:pt x="2918" y="365"/>
                  </a:cubicBezTo>
                  <a:cubicBezTo>
                    <a:pt x="2888" y="395"/>
                    <a:pt x="2888" y="426"/>
                    <a:pt x="2888" y="426"/>
                  </a:cubicBezTo>
                  <a:cubicBezTo>
                    <a:pt x="2341" y="1915"/>
                    <a:pt x="1520" y="3313"/>
                    <a:pt x="456" y="4499"/>
                  </a:cubicBezTo>
                  <a:cubicBezTo>
                    <a:pt x="365" y="4620"/>
                    <a:pt x="274" y="4711"/>
                    <a:pt x="152" y="4833"/>
                  </a:cubicBezTo>
                  <a:cubicBezTo>
                    <a:pt x="91" y="4894"/>
                    <a:pt x="0" y="4985"/>
                    <a:pt x="0" y="5107"/>
                  </a:cubicBezTo>
                  <a:cubicBezTo>
                    <a:pt x="0" y="5198"/>
                    <a:pt x="31" y="5289"/>
                    <a:pt x="91" y="5350"/>
                  </a:cubicBezTo>
                  <a:cubicBezTo>
                    <a:pt x="274" y="5714"/>
                    <a:pt x="517" y="6049"/>
                    <a:pt x="730" y="6353"/>
                  </a:cubicBezTo>
                  <a:lnTo>
                    <a:pt x="973" y="6201"/>
                  </a:lnTo>
                  <a:cubicBezTo>
                    <a:pt x="1003" y="6201"/>
                    <a:pt x="1064" y="6170"/>
                    <a:pt x="1125" y="6140"/>
                  </a:cubicBezTo>
                  <a:cubicBezTo>
                    <a:pt x="1520" y="6018"/>
                    <a:pt x="1885" y="5745"/>
                    <a:pt x="2219" y="5441"/>
                  </a:cubicBezTo>
                  <a:cubicBezTo>
                    <a:pt x="2949" y="4772"/>
                    <a:pt x="3496" y="3830"/>
                    <a:pt x="3739" y="2857"/>
                  </a:cubicBezTo>
                  <a:cubicBezTo>
                    <a:pt x="3921" y="2037"/>
                    <a:pt x="3921" y="1186"/>
                    <a:pt x="4104" y="365"/>
                  </a:cubicBezTo>
                  <a:cubicBezTo>
                    <a:pt x="3921" y="274"/>
                    <a:pt x="3769" y="182"/>
                    <a:pt x="3587" y="91"/>
                  </a:cubicBezTo>
                  <a:cubicBezTo>
                    <a:pt x="3496" y="30"/>
                    <a:pt x="3404" y="0"/>
                    <a:pt x="3283" y="0"/>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78"/>
            <p:cNvSpPr/>
            <p:nvPr/>
          </p:nvSpPr>
          <p:spPr>
            <a:xfrm>
              <a:off x="6839300" y="1672800"/>
              <a:ext cx="370850" cy="463575"/>
            </a:xfrm>
            <a:custGeom>
              <a:avLst/>
              <a:gdLst/>
              <a:ahLst/>
              <a:cxnLst/>
              <a:rect l="l" t="t" r="r" b="b"/>
              <a:pathLst>
                <a:path w="14834" h="18543" extrusionOk="0">
                  <a:moveTo>
                    <a:pt x="14347" y="1"/>
                  </a:moveTo>
                  <a:lnTo>
                    <a:pt x="14104" y="122"/>
                  </a:lnTo>
                  <a:cubicBezTo>
                    <a:pt x="14134" y="274"/>
                    <a:pt x="14165" y="426"/>
                    <a:pt x="14134" y="578"/>
                  </a:cubicBezTo>
                  <a:cubicBezTo>
                    <a:pt x="14104" y="852"/>
                    <a:pt x="13922" y="1065"/>
                    <a:pt x="13739" y="1277"/>
                  </a:cubicBezTo>
                  <a:cubicBezTo>
                    <a:pt x="12767" y="2341"/>
                    <a:pt x="11733" y="3284"/>
                    <a:pt x="10548" y="4104"/>
                  </a:cubicBezTo>
                  <a:cubicBezTo>
                    <a:pt x="10061" y="3132"/>
                    <a:pt x="9302" y="2250"/>
                    <a:pt x="8420" y="1581"/>
                  </a:cubicBezTo>
                  <a:cubicBezTo>
                    <a:pt x="8086" y="4317"/>
                    <a:pt x="7843" y="7053"/>
                    <a:pt x="7691" y="9788"/>
                  </a:cubicBezTo>
                  <a:lnTo>
                    <a:pt x="7599" y="9819"/>
                  </a:lnTo>
                  <a:cubicBezTo>
                    <a:pt x="6748" y="7539"/>
                    <a:pt x="7356" y="5168"/>
                    <a:pt x="6505" y="2888"/>
                  </a:cubicBezTo>
                  <a:cubicBezTo>
                    <a:pt x="6455" y="2884"/>
                    <a:pt x="6404" y="2881"/>
                    <a:pt x="6354" y="2881"/>
                  </a:cubicBezTo>
                  <a:cubicBezTo>
                    <a:pt x="5763" y="2881"/>
                    <a:pt x="5162" y="3200"/>
                    <a:pt x="4742" y="3648"/>
                  </a:cubicBezTo>
                  <a:cubicBezTo>
                    <a:pt x="4256" y="4135"/>
                    <a:pt x="3922" y="4712"/>
                    <a:pt x="3618" y="5320"/>
                  </a:cubicBezTo>
                  <a:cubicBezTo>
                    <a:pt x="2554" y="4591"/>
                    <a:pt x="1551" y="3739"/>
                    <a:pt x="639" y="2828"/>
                  </a:cubicBezTo>
                  <a:cubicBezTo>
                    <a:pt x="456" y="2645"/>
                    <a:pt x="304" y="2463"/>
                    <a:pt x="152" y="2250"/>
                  </a:cubicBezTo>
                  <a:lnTo>
                    <a:pt x="0" y="2372"/>
                  </a:lnTo>
                  <a:cubicBezTo>
                    <a:pt x="1642" y="6566"/>
                    <a:pt x="2706" y="10943"/>
                    <a:pt x="3162" y="15411"/>
                  </a:cubicBezTo>
                  <a:cubicBezTo>
                    <a:pt x="5897" y="15928"/>
                    <a:pt x="8572" y="16870"/>
                    <a:pt x="11156" y="17934"/>
                  </a:cubicBezTo>
                  <a:cubicBezTo>
                    <a:pt x="11642" y="18117"/>
                    <a:pt x="12128" y="18329"/>
                    <a:pt x="12615" y="18542"/>
                  </a:cubicBezTo>
                  <a:cubicBezTo>
                    <a:pt x="12584" y="13436"/>
                    <a:pt x="13162" y="8299"/>
                    <a:pt x="14317" y="3314"/>
                  </a:cubicBezTo>
                  <a:cubicBezTo>
                    <a:pt x="14590" y="2220"/>
                    <a:pt x="14834" y="1004"/>
                    <a:pt x="14347" y="1"/>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78"/>
            <p:cNvSpPr/>
            <p:nvPr/>
          </p:nvSpPr>
          <p:spPr>
            <a:xfrm>
              <a:off x="7049800" y="1625700"/>
              <a:ext cx="143625" cy="149725"/>
            </a:xfrm>
            <a:custGeom>
              <a:avLst/>
              <a:gdLst/>
              <a:ahLst/>
              <a:cxnLst/>
              <a:rect l="l" t="t" r="r" b="b"/>
              <a:pathLst>
                <a:path w="5745" h="5989" extrusionOk="0">
                  <a:moveTo>
                    <a:pt x="3465" y="0"/>
                  </a:moveTo>
                  <a:lnTo>
                    <a:pt x="3435" y="61"/>
                  </a:lnTo>
                  <a:cubicBezTo>
                    <a:pt x="3344" y="183"/>
                    <a:pt x="3252" y="274"/>
                    <a:pt x="3161" y="395"/>
                  </a:cubicBezTo>
                  <a:cubicBezTo>
                    <a:pt x="2249" y="1459"/>
                    <a:pt x="1186" y="2371"/>
                    <a:pt x="0" y="3161"/>
                  </a:cubicBezTo>
                  <a:lnTo>
                    <a:pt x="30" y="3192"/>
                  </a:lnTo>
                  <a:cubicBezTo>
                    <a:pt x="0" y="3283"/>
                    <a:pt x="0" y="3374"/>
                    <a:pt x="0" y="3465"/>
                  </a:cubicBezTo>
                  <a:cubicBezTo>
                    <a:pt x="882" y="4134"/>
                    <a:pt x="1641" y="5016"/>
                    <a:pt x="2128" y="5988"/>
                  </a:cubicBezTo>
                  <a:cubicBezTo>
                    <a:pt x="3283" y="5168"/>
                    <a:pt x="4347" y="4225"/>
                    <a:pt x="5319" y="3161"/>
                  </a:cubicBezTo>
                  <a:cubicBezTo>
                    <a:pt x="5502" y="2949"/>
                    <a:pt x="5684" y="2736"/>
                    <a:pt x="5714" y="2462"/>
                  </a:cubicBezTo>
                  <a:cubicBezTo>
                    <a:pt x="5745" y="2310"/>
                    <a:pt x="5714" y="2158"/>
                    <a:pt x="5684" y="2006"/>
                  </a:cubicBezTo>
                  <a:cubicBezTo>
                    <a:pt x="5654" y="1976"/>
                    <a:pt x="5654" y="1915"/>
                    <a:pt x="5654" y="1885"/>
                  </a:cubicBezTo>
                  <a:cubicBezTo>
                    <a:pt x="5289" y="973"/>
                    <a:pt x="4407" y="365"/>
                    <a:pt x="3465" y="0"/>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78"/>
            <p:cNvSpPr/>
            <p:nvPr/>
          </p:nvSpPr>
          <p:spPr>
            <a:xfrm>
              <a:off x="6827150" y="2177725"/>
              <a:ext cx="326775" cy="640425"/>
            </a:xfrm>
            <a:custGeom>
              <a:avLst/>
              <a:gdLst/>
              <a:ahLst/>
              <a:cxnLst/>
              <a:rect l="l" t="t" r="r" b="b"/>
              <a:pathLst>
                <a:path w="13071" h="25617" extrusionOk="0">
                  <a:moveTo>
                    <a:pt x="4753" y="1"/>
                  </a:moveTo>
                  <a:cubicBezTo>
                    <a:pt x="4594" y="1"/>
                    <a:pt x="4442" y="43"/>
                    <a:pt x="4316" y="169"/>
                  </a:cubicBezTo>
                  <a:cubicBezTo>
                    <a:pt x="4134" y="351"/>
                    <a:pt x="4134" y="686"/>
                    <a:pt x="4043" y="959"/>
                  </a:cubicBezTo>
                  <a:cubicBezTo>
                    <a:pt x="3891" y="1324"/>
                    <a:pt x="3587" y="1537"/>
                    <a:pt x="3222" y="1658"/>
                  </a:cubicBezTo>
                  <a:cubicBezTo>
                    <a:pt x="3313" y="2996"/>
                    <a:pt x="3040" y="4333"/>
                    <a:pt x="2736" y="5640"/>
                  </a:cubicBezTo>
                  <a:cubicBezTo>
                    <a:pt x="2189" y="8193"/>
                    <a:pt x="1611" y="10716"/>
                    <a:pt x="1064" y="13269"/>
                  </a:cubicBezTo>
                  <a:cubicBezTo>
                    <a:pt x="790" y="16795"/>
                    <a:pt x="517" y="20321"/>
                    <a:pt x="274" y="23847"/>
                  </a:cubicBezTo>
                  <a:cubicBezTo>
                    <a:pt x="213" y="24394"/>
                    <a:pt x="183" y="24972"/>
                    <a:pt x="0" y="25488"/>
                  </a:cubicBezTo>
                  <a:lnTo>
                    <a:pt x="91" y="25519"/>
                  </a:lnTo>
                  <a:cubicBezTo>
                    <a:pt x="1202" y="25584"/>
                    <a:pt x="2314" y="25616"/>
                    <a:pt x="3427" y="25616"/>
                  </a:cubicBezTo>
                  <a:cubicBezTo>
                    <a:pt x="6488" y="25616"/>
                    <a:pt x="9553" y="25371"/>
                    <a:pt x="12584" y="24880"/>
                  </a:cubicBezTo>
                  <a:lnTo>
                    <a:pt x="12766" y="24789"/>
                  </a:lnTo>
                  <a:cubicBezTo>
                    <a:pt x="12736" y="24698"/>
                    <a:pt x="12706" y="24637"/>
                    <a:pt x="12675" y="24546"/>
                  </a:cubicBezTo>
                  <a:cubicBezTo>
                    <a:pt x="11520" y="21902"/>
                    <a:pt x="12280" y="18893"/>
                    <a:pt x="12645" y="16035"/>
                  </a:cubicBezTo>
                  <a:cubicBezTo>
                    <a:pt x="13070" y="12813"/>
                    <a:pt x="12979" y="9531"/>
                    <a:pt x="12402" y="6370"/>
                  </a:cubicBezTo>
                  <a:cubicBezTo>
                    <a:pt x="12280" y="6278"/>
                    <a:pt x="12189" y="6157"/>
                    <a:pt x="12158" y="6035"/>
                  </a:cubicBezTo>
                  <a:cubicBezTo>
                    <a:pt x="11976" y="5549"/>
                    <a:pt x="12432" y="5063"/>
                    <a:pt x="12371" y="4576"/>
                  </a:cubicBezTo>
                  <a:lnTo>
                    <a:pt x="12341" y="4546"/>
                  </a:lnTo>
                  <a:cubicBezTo>
                    <a:pt x="12310" y="4576"/>
                    <a:pt x="12250" y="4576"/>
                    <a:pt x="12189" y="4607"/>
                  </a:cubicBezTo>
                  <a:lnTo>
                    <a:pt x="11976" y="4759"/>
                  </a:lnTo>
                  <a:cubicBezTo>
                    <a:pt x="11733" y="4455"/>
                    <a:pt x="11490" y="4120"/>
                    <a:pt x="11307" y="3786"/>
                  </a:cubicBezTo>
                  <a:cubicBezTo>
                    <a:pt x="11247" y="3695"/>
                    <a:pt x="11216" y="3604"/>
                    <a:pt x="11216" y="3512"/>
                  </a:cubicBezTo>
                  <a:cubicBezTo>
                    <a:pt x="11216" y="3391"/>
                    <a:pt x="11307" y="3330"/>
                    <a:pt x="11368" y="3239"/>
                  </a:cubicBezTo>
                  <a:cubicBezTo>
                    <a:pt x="11459" y="3117"/>
                    <a:pt x="11551" y="3026"/>
                    <a:pt x="11672" y="2904"/>
                  </a:cubicBezTo>
                  <a:cubicBezTo>
                    <a:pt x="9636" y="1810"/>
                    <a:pt x="7508" y="868"/>
                    <a:pt x="5319" y="108"/>
                  </a:cubicBezTo>
                  <a:cubicBezTo>
                    <a:pt x="5139" y="59"/>
                    <a:pt x="4941" y="1"/>
                    <a:pt x="4753" y="1"/>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78"/>
            <p:cNvSpPr/>
            <p:nvPr/>
          </p:nvSpPr>
          <p:spPr>
            <a:xfrm>
              <a:off x="6830175" y="1626450"/>
              <a:ext cx="172525" cy="179375"/>
            </a:xfrm>
            <a:custGeom>
              <a:avLst/>
              <a:gdLst/>
              <a:ahLst/>
              <a:cxnLst/>
              <a:rect l="l" t="t" r="r" b="b"/>
              <a:pathLst>
                <a:path w="6901" h="7175" extrusionOk="0">
                  <a:moveTo>
                    <a:pt x="2919" y="1"/>
                  </a:moveTo>
                  <a:lnTo>
                    <a:pt x="1156" y="1399"/>
                  </a:lnTo>
                  <a:cubicBezTo>
                    <a:pt x="700" y="1764"/>
                    <a:pt x="214" y="2189"/>
                    <a:pt x="92" y="2767"/>
                  </a:cubicBezTo>
                  <a:cubicBezTo>
                    <a:pt x="1" y="3223"/>
                    <a:pt x="214" y="3709"/>
                    <a:pt x="517" y="4104"/>
                  </a:cubicBezTo>
                  <a:cubicBezTo>
                    <a:pt x="669" y="4317"/>
                    <a:pt x="821" y="4499"/>
                    <a:pt x="1004" y="4682"/>
                  </a:cubicBezTo>
                  <a:cubicBezTo>
                    <a:pt x="1916" y="5593"/>
                    <a:pt x="2919" y="6445"/>
                    <a:pt x="3983" y="7174"/>
                  </a:cubicBezTo>
                  <a:cubicBezTo>
                    <a:pt x="4287" y="6566"/>
                    <a:pt x="4621" y="5989"/>
                    <a:pt x="5107" y="5502"/>
                  </a:cubicBezTo>
                  <a:cubicBezTo>
                    <a:pt x="5527" y="5054"/>
                    <a:pt x="6128" y="4735"/>
                    <a:pt x="6719" y="4735"/>
                  </a:cubicBezTo>
                  <a:cubicBezTo>
                    <a:pt x="6769" y="4735"/>
                    <a:pt x="6820" y="4738"/>
                    <a:pt x="6870" y="4742"/>
                  </a:cubicBezTo>
                  <a:lnTo>
                    <a:pt x="6901" y="4712"/>
                  </a:lnTo>
                  <a:cubicBezTo>
                    <a:pt x="5381" y="3648"/>
                    <a:pt x="3891" y="2493"/>
                    <a:pt x="2493" y="1277"/>
                  </a:cubicBezTo>
                  <a:cubicBezTo>
                    <a:pt x="2645" y="882"/>
                    <a:pt x="2797" y="457"/>
                    <a:pt x="2919" y="1"/>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78"/>
            <p:cNvSpPr/>
            <p:nvPr/>
          </p:nvSpPr>
          <p:spPr>
            <a:xfrm>
              <a:off x="6546750" y="1643175"/>
              <a:ext cx="252300" cy="199875"/>
            </a:xfrm>
            <a:custGeom>
              <a:avLst/>
              <a:gdLst/>
              <a:ahLst/>
              <a:cxnLst/>
              <a:rect l="l" t="t" r="r" b="b"/>
              <a:pathLst>
                <a:path w="10092" h="7995" extrusionOk="0">
                  <a:moveTo>
                    <a:pt x="9484" y="0"/>
                  </a:moveTo>
                  <a:cubicBezTo>
                    <a:pt x="8876" y="31"/>
                    <a:pt x="8359" y="487"/>
                    <a:pt x="7994" y="973"/>
                  </a:cubicBezTo>
                  <a:cubicBezTo>
                    <a:pt x="7599" y="1459"/>
                    <a:pt x="7295" y="2037"/>
                    <a:pt x="6778" y="2371"/>
                  </a:cubicBezTo>
                  <a:cubicBezTo>
                    <a:pt x="6049" y="2827"/>
                    <a:pt x="5076" y="2766"/>
                    <a:pt x="4377" y="3283"/>
                  </a:cubicBezTo>
                  <a:cubicBezTo>
                    <a:pt x="3830" y="3739"/>
                    <a:pt x="3526" y="4499"/>
                    <a:pt x="2918" y="4833"/>
                  </a:cubicBezTo>
                  <a:cubicBezTo>
                    <a:pt x="2462" y="5076"/>
                    <a:pt x="1945" y="5076"/>
                    <a:pt x="1459" y="5137"/>
                  </a:cubicBezTo>
                  <a:cubicBezTo>
                    <a:pt x="973" y="5198"/>
                    <a:pt x="456" y="5411"/>
                    <a:pt x="243" y="5867"/>
                  </a:cubicBezTo>
                  <a:cubicBezTo>
                    <a:pt x="0" y="6475"/>
                    <a:pt x="486" y="7143"/>
                    <a:pt x="486" y="7812"/>
                  </a:cubicBezTo>
                  <a:cubicBezTo>
                    <a:pt x="486" y="7873"/>
                    <a:pt x="486" y="7934"/>
                    <a:pt x="486" y="7994"/>
                  </a:cubicBezTo>
                  <a:lnTo>
                    <a:pt x="8511" y="7994"/>
                  </a:lnTo>
                  <a:cubicBezTo>
                    <a:pt x="8481" y="7903"/>
                    <a:pt x="8450" y="7842"/>
                    <a:pt x="8420" y="7782"/>
                  </a:cubicBezTo>
                  <a:cubicBezTo>
                    <a:pt x="8025" y="6839"/>
                    <a:pt x="8329" y="5745"/>
                    <a:pt x="8754" y="4772"/>
                  </a:cubicBezTo>
                  <a:cubicBezTo>
                    <a:pt x="9180" y="3830"/>
                    <a:pt x="9727" y="2918"/>
                    <a:pt x="9879" y="1885"/>
                  </a:cubicBezTo>
                  <a:cubicBezTo>
                    <a:pt x="9940" y="1338"/>
                    <a:pt x="9909" y="699"/>
                    <a:pt x="10092" y="183"/>
                  </a:cubicBezTo>
                  <a:cubicBezTo>
                    <a:pt x="9909" y="61"/>
                    <a:pt x="9696" y="0"/>
                    <a:pt x="9484" y="0"/>
                  </a:cubicBezTo>
                  <a:close/>
                </a:path>
              </a:pathLst>
            </a:custGeom>
            <a:solidFill>
              <a:srgbClr val="448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0" name="Google Shape;2130;p78"/>
            <p:cNvSpPr/>
            <p:nvPr/>
          </p:nvSpPr>
          <p:spPr>
            <a:xfrm>
              <a:off x="6600700" y="2229800"/>
              <a:ext cx="56250" cy="75250"/>
            </a:xfrm>
            <a:custGeom>
              <a:avLst/>
              <a:gdLst/>
              <a:ahLst/>
              <a:cxnLst/>
              <a:rect l="l" t="t" r="r" b="b"/>
              <a:pathLst>
                <a:path w="2250" h="3010" extrusionOk="0">
                  <a:moveTo>
                    <a:pt x="122" y="1"/>
                  </a:moveTo>
                  <a:lnTo>
                    <a:pt x="0" y="31"/>
                  </a:lnTo>
                  <a:cubicBezTo>
                    <a:pt x="304" y="1004"/>
                    <a:pt x="517" y="2007"/>
                    <a:pt x="639" y="3010"/>
                  </a:cubicBezTo>
                  <a:cubicBezTo>
                    <a:pt x="1307" y="2706"/>
                    <a:pt x="1824" y="2128"/>
                    <a:pt x="2067" y="1429"/>
                  </a:cubicBezTo>
                  <a:cubicBezTo>
                    <a:pt x="2219" y="973"/>
                    <a:pt x="2250" y="487"/>
                    <a:pt x="2158" y="1"/>
                  </a:cubicBezTo>
                  <a:close/>
                </a:path>
              </a:pathLst>
            </a:custGeom>
            <a:solidFill>
              <a:srgbClr val="448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1" name="Google Shape;2131;p78"/>
            <p:cNvSpPr/>
            <p:nvPr/>
          </p:nvSpPr>
          <p:spPr>
            <a:xfrm>
              <a:off x="6829625" y="1711450"/>
              <a:ext cx="174500" cy="114875"/>
            </a:xfrm>
            <a:custGeom>
              <a:avLst/>
              <a:gdLst/>
              <a:ahLst/>
              <a:cxnLst/>
              <a:rect l="l" t="t" r="r" b="b"/>
              <a:pathLst>
                <a:path w="6980" h="4595" extrusionOk="0">
                  <a:moveTo>
                    <a:pt x="234" y="0"/>
                  </a:moveTo>
                  <a:cubicBezTo>
                    <a:pt x="115" y="0"/>
                    <a:pt x="1" y="124"/>
                    <a:pt x="84" y="248"/>
                  </a:cubicBezTo>
                  <a:cubicBezTo>
                    <a:pt x="691" y="1221"/>
                    <a:pt x="1694" y="1950"/>
                    <a:pt x="2546" y="2649"/>
                  </a:cubicBezTo>
                  <a:cubicBezTo>
                    <a:pt x="3305" y="3288"/>
                    <a:pt x="4248" y="4321"/>
                    <a:pt x="5220" y="4595"/>
                  </a:cubicBezTo>
                  <a:cubicBezTo>
                    <a:pt x="5312" y="4595"/>
                    <a:pt x="5403" y="4564"/>
                    <a:pt x="5433" y="4473"/>
                  </a:cubicBezTo>
                  <a:cubicBezTo>
                    <a:pt x="5676" y="3470"/>
                    <a:pt x="6132" y="2649"/>
                    <a:pt x="6862" y="1920"/>
                  </a:cubicBezTo>
                  <a:cubicBezTo>
                    <a:pt x="6980" y="1802"/>
                    <a:pt x="6859" y="1629"/>
                    <a:pt x="6728" y="1629"/>
                  </a:cubicBezTo>
                  <a:cubicBezTo>
                    <a:pt x="6691" y="1629"/>
                    <a:pt x="6652" y="1643"/>
                    <a:pt x="6619" y="1677"/>
                  </a:cubicBezTo>
                  <a:cubicBezTo>
                    <a:pt x="5920" y="2406"/>
                    <a:pt x="5433" y="3227"/>
                    <a:pt x="5160" y="4200"/>
                  </a:cubicBezTo>
                  <a:cubicBezTo>
                    <a:pt x="4643" y="3987"/>
                    <a:pt x="4187" y="3531"/>
                    <a:pt x="3761" y="3197"/>
                  </a:cubicBezTo>
                  <a:cubicBezTo>
                    <a:pt x="3366" y="2893"/>
                    <a:pt x="2941" y="2558"/>
                    <a:pt x="2546" y="2224"/>
                  </a:cubicBezTo>
                  <a:cubicBezTo>
                    <a:pt x="1786" y="1586"/>
                    <a:pt x="904" y="917"/>
                    <a:pt x="387" y="96"/>
                  </a:cubicBezTo>
                  <a:cubicBezTo>
                    <a:pt x="349" y="28"/>
                    <a:pt x="291" y="0"/>
                    <a:pt x="234" y="0"/>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2" name="Google Shape;2132;p78"/>
            <p:cNvSpPr/>
            <p:nvPr/>
          </p:nvSpPr>
          <p:spPr>
            <a:xfrm>
              <a:off x="7052250" y="1675100"/>
              <a:ext cx="144375" cy="127200"/>
            </a:xfrm>
            <a:custGeom>
              <a:avLst/>
              <a:gdLst/>
              <a:ahLst/>
              <a:cxnLst/>
              <a:rect l="l" t="t" r="r" b="b"/>
              <a:pathLst>
                <a:path w="5775" h="5088" extrusionOk="0">
                  <a:moveTo>
                    <a:pt x="5570" y="0"/>
                  </a:moveTo>
                  <a:cubicBezTo>
                    <a:pt x="5506" y="0"/>
                    <a:pt x="5446" y="37"/>
                    <a:pt x="5434" y="122"/>
                  </a:cubicBezTo>
                  <a:cubicBezTo>
                    <a:pt x="4917" y="2219"/>
                    <a:pt x="3398" y="3769"/>
                    <a:pt x="1513" y="4681"/>
                  </a:cubicBezTo>
                  <a:cubicBezTo>
                    <a:pt x="1270" y="3647"/>
                    <a:pt x="905" y="2705"/>
                    <a:pt x="388" y="1793"/>
                  </a:cubicBezTo>
                  <a:cubicBezTo>
                    <a:pt x="350" y="1736"/>
                    <a:pt x="295" y="1712"/>
                    <a:pt x="239" y="1712"/>
                  </a:cubicBezTo>
                  <a:cubicBezTo>
                    <a:pt x="118" y="1712"/>
                    <a:pt x="1" y="1829"/>
                    <a:pt x="84" y="1976"/>
                  </a:cubicBezTo>
                  <a:cubicBezTo>
                    <a:pt x="632" y="2918"/>
                    <a:pt x="996" y="3891"/>
                    <a:pt x="1209" y="4954"/>
                  </a:cubicBezTo>
                  <a:cubicBezTo>
                    <a:pt x="1232" y="5047"/>
                    <a:pt x="1327" y="5087"/>
                    <a:pt x="1410" y="5087"/>
                  </a:cubicBezTo>
                  <a:cubicBezTo>
                    <a:pt x="1436" y="5087"/>
                    <a:pt x="1461" y="5083"/>
                    <a:pt x="1483" y="5076"/>
                  </a:cubicBezTo>
                  <a:cubicBezTo>
                    <a:pt x="3519" y="4134"/>
                    <a:pt x="5221" y="2462"/>
                    <a:pt x="5738" y="213"/>
                  </a:cubicBezTo>
                  <a:cubicBezTo>
                    <a:pt x="5775" y="85"/>
                    <a:pt x="5668" y="0"/>
                    <a:pt x="5570" y="0"/>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3" name="Google Shape;2133;p78"/>
            <p:cNvSpPr/>
            <p:nvPr/>
          </p:nvSpPr>
          <p:spPr>
            <a:xfrm>
              <a:off x="7025100" y="1918250"/>
              <a:ext cx="31550" cy="163600"/>
            </a:xfrm>
            <a:custGeom>
              <a:avLst/>
              <a:gdLst/>
              <a:ahLst/>
              <a:cxnLst/>
              <a:rect l="l" t="t" r="r" b="b"/>
              <a:pathLst>
                <a:path w="1262" h="6544" extrusionOk="0">
                  <a:moveTo>
                    <a:pt x="171" y="1"/>
                  </a:moveTo>
                  <a:cubicBezTo>
                    <a:pt x="84" y="1"/>
                    <a:pt x="0" y="61"/>
                    <a:pt x="15" y="183"/>
                  </a:cubicBezTo>
                  <a:cubicBezTo>
                    <a:pt x="107" y="2280"/>
                    <a:pt x="927" y="4286"/>
                    <a:pt x="897" y="6384"/>
                  </a:cubicBezTo>
                  <a:cubicBezTo>
                    <a:pt x="882" y="6490"/>
                    <a:pt x="965" y="6543"/>
                    <a:pt x="1053" y="6543"/>
                  </a:cubicBezTo>
                  <a:cubicBezTo>
                    <a:pt x="1140" y="6543"/>
                    <a:pt x="1231" y="6490"/>
                    <a:pt x="1231" y="6384"/>
                  </a:cubicBezTo>
                  <a:cubicBezTo>
                    <a:pt x="1262" y="4256"/>
                    <a:pt x="471" y="2280"/>
                    <a:pt x="350" y="183"/>
                  </a:cubicBezTo>
                  <a:cubicBezTo>
                    <a:pt x="350" y="61"/>
                    <a:pt x="259" y="1"/>
                    <a:pt x="171" y="1"/>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4" name="Google Shape;2134;p78"/>
            <p:cNvSpPr/>
            <p:nvPr/>
          </p:nvSpPr>
          <p:spPr>
            <a:xfrm>
              <a:off x="7050550" y="1941500"/>
              <a:ext cx="30425" cy="37175"/>
            </a:xfrm>
            <a:custGeom>
              <a:avLst/>
              <a:gdLst/>
              <a:ahLst/>
              <a:cxnLst/>
              <a:rect l="l" t="t" r="r" b="b"/>
              <a:pathLst>
                <a:path w="1217" h="1487" extrusionOk="0">
                  <a:moveTo>
                    <a:pt x="548" y="378"/>
                  </a:moveTo>
                  <a:cubicBezTo>
                    <a:pt x="852" y="499"/>
                    <a:pt x="1004" y="955"/>
                    <a:pt x="639" y="1107"/>
                  </a:cubicBezTo>
                  <a:cubicBezTo>
                    <a:pt x="610" y="1120"/>
                    <a:pt x="583" y="1125"/>
                    <a:pt x="559" y="1125"/>
                  </a:cubicBezTo>
                  <a:cubicBezTo>
                    <a:pt x="410" y="1125"/>
                    <a:pt x="365" y="904"/>
                    <a:pt x="365" y="773"/>
                  </a:cubicBezTo>
                  <a:cubicBezTo>
                    <a:pt x="365" y="621"/>
                    <a:pt x="396" y="469"/>
                    <a:pt x="548" y="378"/>
                  </a:cubicBezTo>
                  <a:close/>
                  <a:moveTo>
                    <a:pt x="511" y="1"/>
                  </a:moveTo>
                  <a:cubicBezTo>
                    <a:pt x="456" y="1"/>
                    <a:pt x="418" y="29"/>
                    <a:pt x="396" y="74"/>
                  </a:cubicBezTo>
                  <a:lnTo>
                    <a:pt x="365" y="74"/>
                  </a:lnTo>
                  <a:cubicBezTo>
                    <a:pt x="92" y="256"/>
                    <a:pt x="0" y="560"/>
                    <a:pt x="31" y="864"/>
                  </a:cubicBezTo>
                  <a:cubicBezTo>
                    <a:pt x="58" y="1163"/>
                    <a:pt x="255" y="1486"/>
                    <a:pt x="557" y="1486"/>
                  </a:cubicBezTo>
                  <a:cubicBezTo>
                    <a:pt x="593" y="1486"/>
                    <a:pt x="631" y="1481"/>
                    <a:pt x="669" y="1472"/>
                  </a:cubicBezTo>
                  <a:cubicBezTo>
                    <a:pt x="973" y="1381"/>
                    <a:pt x="1216" y="1046"/>
                    <a:pt x="1186" y="712"/>
                  </a:cubicBezTo>
                  <a:cubicBezTo>
                    <a:pt x="1186" y="378"/>
                    <a:pt x="912" y="74"/>
                    <a:pt x="578" y="13"/>
                  </a:cubicBezTo>
                  <a:cubicBezTo>
                    <a:pt x="554" y="5"/>
                    <a:pt x="531" y="1"/>
                    <a:pt x="511" y="1"/>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5" name="Google Shape;2135;p78"/>
            <p:cNvSpPr/>
            <p:nvPr/>
          </p:nvSpPr>
          <p:spPr>
            <a:xfrm>
              <a:off x="7055875" y="2000325"/>
              <a:ext cx="37250" cy="41875"/>
            </a:xfrm>
            <a:custGeom>
              <a:avLst/>
              <a:gdLst/>
              <a:ahLst/>
              <a:cxnLst/>
              <a:rect l="l" t="t" r="r" b="b"/>
              <a:pathLst>
                <a:path w="1490" h="1675" extrusionOk="0">
                  <a:moveTo>
                    <a:pt x="791" y="335"/>
                  </a:moveTo>
                  <a:cubicBezTo>
                    <a:pt x="943" y="578"/>
                    <a:pt x="1338" y="1186"/>
                    <a:pt x="882" y="1307"/>
                  </a:cubicBezTo>
                  <a:cubicBezTo>
                    <a:pt x="858" y="1315"/>
                    <a:pt x="835" y="1318"/>
                    <a:pt x="814" y="1318"/>
                  </a:cubicBezTo>
                  <a:cubicBezTo>
                    <a:pt x="484" y="1318"/>
                    <a:pt x="476" y="477"/>
                    <a:pt x="791" y="335"/>
                  </a:cubicBezTo>
                  <a:close/>
                  <a:moveTo>
                    <a:pt x="699" y="0"/>
                  </a:moveTo>
                  <a:cubicBezTo>
                    <a:pt x="91" y="243"/>
                    <a:pt x="0" y="1581"/>
                    <a:pt x="760" y="1672"/>
                  </a:cubicBezTo>
                  <a:cubicBezTo>
                    <a:pt x="777" y="1674"/>
                    <a:pt x="795" y="1675"/>
                    <a:pt x="812" y="1675"/>
                  </a:cubicBezTo>
                  <a:cubicBezTo>
                    <a:pt x="1095" y="1675"/>
                    <a:pt x="1341" y="1442"/>
                    <a:pt x="1398" y="1155"/>
                  </a:cubicBezTo>
                  <a:cubicBezTo>
                    <a:pt x="1490" y="730"/>
                    <a:pt x="1246" y="395"/>
                    <a:pt x="1003" y="91"/>
                  </a:cubicBezTo>
                  <a:cubicBezTo>
                    <a:pt x="959" y="47"/>
                    <a:pt x="931" y="19"/>
                    <a:pt x="895" y="19"/>
                  </a:cubicBezTo>
                  <a:cubicBezTo>
                    <a:pt x="882" y="19"/>
                    <a:pt x="868" y="23"/>
                    <a:pt x="851" y="31"/>
                  </a:cubicBezTo>
                  <a:cubicBezTo>
                    <a:pt x="821" y="0"/>
                    <a:pt x="760" y="0"/>
                    <a:pt x="699" y="0"/>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78"/>
            <p:cNvSpPr/>
            <p:nvPr/>
          </p:nvSpPr>
          <p:spPr>
            <a:xfrm>
              <a:off x="7107550" y="2247500"/>
              <a:ext cx="33525" cy="46575"/>
            </a:xfrm>
            <a:custGeom>
              <a:avLst/>
              <a:gdLst/>
              <a:ahLst/>
              <a:cxnLst/>
              <a:rect l="l" t="t" r="r" b="b"/>
              <a:pathLst>
                <a:path w="1341" h="1863" extrusionOk="0">
                  <a:moveTo>
                    <a:pt x="340" y="1"/>
                  </a:moveTo>
                  <a:cubicBezTo>
                    <a:pt x="273" y="1"/>
                    <a:pt x="207" y="44"/>
                    <a:pt x="183" y="144"/>
                  </a:cubicBezTo>
                  <a:cubicBezTo>
                    <a:pt x="0" y="813"/>
                    <a:pt x="335" y="1542"/>
                    <a:pt x="973" y="1846"/>
                  </a:cubicBezTo>
                  <a:cubicBezTo>
                    <a:pt x="1000" y="1858"/>
                    <a:pt x="1027" y="1863"/>
                    <a:pt x="1052" y="1863"/>
                  </a:cubicBezTo>
                  <a:cubicBezTo>
                    <a:pt x="1226" y="1863"/>
                    <a:pt x="1341" y="1622"/>
                    <a:pt x="1155" y="1542"/>
                  </a:cubicBezTo>
                  <a:cubicBezTo>
                    <a:pt x="638" y="1329"/>
                    <a:pt x="365" y="782"/>
                    <a:pt x="517" y="235"/>
                  </a:cubicBezTo>
                  <a:cubicBezTo>
                    <a:pt x="535" y="91"/>
                    <a:pt x="436" y="1"/>
                    <a:pt x="340" y="1"/>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78"/>
            <p:cNvSpPr/>
            <p:nvPr/>
          </p:nvSpPr>
          <p:spPr>
            <a:xfrm>
              <a:off x="7220450" y="2124950"/>
              <a:ext cx="210075" cy="102275"/>
            </a:xfrm>
            <a:custGeom>
              <a:avLst/>
              <a:gdLst/>
              <a:ahLst/>
              <a:cxnLst/>
              <a:rect l="l" t="t" r="r" b="b"/>
              <a:pathLst>
                <a:path w="8403" h="4091" extrusionOk="0">
                  <a:moveTo>
                    <a:pt x="8190" y="0"/>
                  </a:moveTo>
                  <a:cubicBezTo>
                    <a:pt x="6700" y="61"/>
                    <a:pt x="5363" y="578"/>
                    <a:pt x="4208" y="1490"/>
                  </a:cubicBezTo>
                  <a:cubicBezTo>
                    <a:pt x="3691" y="1429"/>
                    <a:pt x="3144" y="1398"/>
                    <a:pt x="2627" y="1307"/>
                  </a:cubicBezTo>
                  <a:cubicBezTo>
                    <a:pt x="1837" y="1186"/>
                    <a:pt x="1047" y="973"/>
                    <a:pt x="287" y="699"/>
                  </a:cubicBezTo>
                  <a:cubicBezTo>
                    <a:pt x="269" y="694"/>
                    <a:pt x="252" y="692"/>
                    <a:pt x="236" y="692"/>
                  </a:cubicBezTo>
                  <a:cubicBezTo>
                    <a:pt x="61" y="692"/>
                    <a:pt x="0" y="978"/>
                    <a:pt x="196" y="1034"/>
                  </a:cubicBezTo>
                  <a:cubicBezTo>
                    <a:pt x="1472" y="1490"/>
                    <a:pt x="2749" y="1642"/>
                    <a:pt x="4056" y="1824"/>
                  </a:cubicBezTo>
                  <a:cubicBezTo>
                    <a:pt x="5606" y="2037"/>
                    <a:pt x="6700" y="3009"/>
                    <a:pt x="7825" y="4043"/>
                  </a:cubicBezTo>
                  <a:cubicBezTo>
                    <a:pt x="7859" y="4077"/>
                    <a:pt x="7897" y="4091"/>
                    <a:pt x="7935" y="4091"/>
                  </a:cubicBezTo>
                  <a:cubicBezTo>
                    <a:pt x="8066" y="4091"/>
                    <a:pt x="8186" y="3918"/>
                    <a:pt x="8068" y="3800"/>
                  </a:cubicBezTo>
                  <a:cubicBezTo>
                    <a:pt x="7126" y="2918"/>
                    <a:pt x="6123" y="2006"/>
                    <a:pt x="4846" y="1642"/>
                  </a:cubicBezTo>
                  <a:cubicBezTo>
                    <a:pt x="4785" y="1611"/>
                    <a:pt x="4724" y="1581"/>
                    <a:pt x="4664" y="1581"/>
                  </a:cubicBezTo>
                  <a:cubicBezTo>
                    <a:pt x="5697" y="821"/>
                    <a:pt x="6883" y="395"/>
                    <a:pt x="8190" y="365"/>
                  </a:cubicBezTo>
                  <a:cubicBezTo>
                    <a:pt x="8402" y="335"/>
                    <a:pt x="8402" y="0"/>
                    <a:pt x="8190" y="0"/>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78"/>
            <p:cNvSpPr/>
            <p:nvPr/>
          </p:nvSpPr>
          <p:spPr>
            <a:xfrm>
              <a:off x="7264850" y="1760200"/>
              <a:ext cx="72200" cy="392975"/>
            </a:xfrm>
            <a:custGeom>
              <a:avLst/>
              <a:gdLst/>
              <a:ahLst/>
              <a:cxnLst/>
              <a:rect l="l" t="t" r="r" b="b"/>
              <a:pathLst>
                <a:path w="2888" h="15719" extrusionOk="0">
                  <a:moveTo>
                    <a:pt x="1141" y="1"/>
                  </a:moveTo>
                  <a:cubicBezTo>
                    <a:pt x="1075" y="1"/>
                    <a:pt x="1015" y="37"/>
                    <a:pt x="1003" y="122"/>
                  </a:cubicBezTo>
                  <a:cubicBezTo>
                    <a:pt x="760" y="1429"/>
                    <a:pt x="760" y="2766"/>
                    <a:pt x="1034" y="4073"/>
                  </a:cubicBezTo>
                  <a:cubicBezTo>
                    <a:pt x="1155" y="4772"/>
                    <a:pt x="1398" y="5471"/>
                    <a:pt x="1489" y="6201"/>
                  </a:cubicBezTo>
                  <a:cubicBezTo>
                    <a:pt x="547" y="4955"/>
                    <a:pt x="426" y="3344"/>
                    <a:pt x="365" y="1824"/>
                  </a:cubicBezTo>
                  <a:cubicBezTo>
                    <a:pt x="350" y="1702"/>
                    <a:pt x="258" y="1642"/>
                    <a:pt x="171" y="1642"/>
                  </a:cubicBezTo>
                  <a:cubicBezTo>
                    <a:pt x="84" y="1642"/>
                    <a:pt x="0" y="1702"/>
                    <a:pt x="0" y="1824"/>
                  </a:cubicBezTo>
                  <a:cubicBezTo>
                    <a:pt x="91" y="3557"/>
                    <a:pt x="274" y="5411"/>
                    <a:pt x="1520" y="6779"/>
                  </a:cubicBezTo>
                  <a:cubicBezTo>
                    <a:pt x="1489" y="7386"/>
                    <a:pt x="1307" y="7934"/>
                    <a:pt x="1125" y="8541"/>
                  </a:cubicBezTo>
                  <a:cubicBezTo>
                    <a:pt x="821" y="9575"/>
                    <a:pt x="790" y="10426"/>
                    <a:pt x="1216" y="11429"/>
                  </a:cubicBezTo>
                  <a:cubicBezTo>
                    <a:pt x="1733" y="12614"/>
                    <a:pt x="2888" y="14225"/>
                    <a:pt x="1702" y="15411"/>
                  </a:cubicBezTo>
                  <a:cubicBezTo>
                    <a:pt x="1588" y="15548"/>
                    <a:pt x="1697" y="15719"/>
                    <a:pt x="1822" y="15719"/>
                  </a:cubicBezTo>
                  <a:cubicBezTo>
                    <a:pt x="1864" y="15719"/>
                    <a:pt x="1907" y="15700"/>
                    <a:pt x="1945" y="15654"/>
                  </a:cubicBezTo>
                  <a:cubicBezTo>
                    <a:pt x="2614" y="14985"/>
                    <a:pt x="2645" y="14073"/>
                    <a:pt x="2401" y="13192"/>
                  </a:cubicBezTo>
                  <a:cubicBezTo>
                    <a:pt x="1976" y="11794"/>
                    <a:pt x="942" y="10730"/>
                    <a:pt x="1307" y="9149"/>
                  </a:cubicBezTo>
                  <a:cubicBezTo>
                    <a:pt x="1520" y="8298"/>
                    <a:pt x="1733" y="7569"/>
                    <a:pt x="1793" y="6809"/>
                  </a:cubicBezTo>
                  <a:cubicBezTo>
                    <a:pt x="1854" y="6748"/>
                    <a:pt x="1854" y="6657"/>
                    <a:pt x="1793" y="6596"/>
                  </a:cubicBezTo>
                  <a:cubicBezTo>
                    <a:pt x="1824" y="6262"/>
                    <a:pt x="1793" y="5897"/>
                    <a:pt x="1702" y="5502"/>
                  </a:cubicBezTo>
                  <a:cubicBezTo>
                    <a:pt x="1368" y="3678"/>
                    <a:pt x="1003" y="2067"/>
                    <a:pt x="1337" y="213"/>
                  </a:cubicBezTo>
                  <a:cubicBezTo>
                    <a:pt x="1356" y="85"/>
                    <a:pt x="1242" y="1"/>
                    <a:pt x="1141" y="1"/>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78"/>
            <p:cNvSpPr/>
            <p:nvPr/>
          </p:nvSpPr>
          <p:spPr>
            <a:xfrm>
              <a:off x="7127525" y="2326275"/>
              <a:ext cx="277825" cy="100725"/>
            </a:xfrm>
            <a:custGeom>
              <a:avLst/>
              <a:gdLst/>
              <a:ahLst/>
              <a:cxnLst/>
              <a:rect l="l" t="t" r="r" b="b"/>
              <a:pathLst>
                <a:path w="11113" h="4029" extrusionOk="0">
                  <a:moveTo>
                    <a:pt x="268" y="0"/>
                  </a:moveTo>
                  <a:cubicBezTo>
                    <a:pt x="75" y="0"/>
                    <a:pt x="1" y="307"/>
                    <a:pt x="204" y="336"/>
                  </a:cubicBezTo>
                  <a:cubicBezTo>
                    <a:pt x="782" y="458"/>
                    <a:pt x="995" y="1005"/>
                    <a:pt x="1359" y="1370"/>
                  </a:cubicBezTo>
                  <a:cubicBezTo>
                    <a:pt x="1694" y="1674"/>
                    <a:pt x="2089" y="1856"/>
                    <a:pt x="2484" y="2039"/>
                  </a:cubicBezTo>
                  <a:cubicBezTo>
                    <a:pt x="3457" y="2464"/>
                    <a:pt x="4520" y="2768"/>
                    <a:pt x="5554" y="3072"/>
                  </a:cubicBezTo>
                  <a:cubicBezTo>
                    <a:pt x="6739" y="3406"/>
                    <a:pt x="7925" y="3741"/>
                    <a:pt x="9141" y="3953"/>
                  </a:cubicBezTo>
                  <a:cubicBezTo>
                    <a:pt x="9377" y="3996"/>
                    <a:pt x="9614" y="4028"/>
                    <a:pt x="9844" y="4028"/>
                  </a:cubicBezTo>
                  <a:cubicBezTo>
                    <a:pt x="10263" y="4028"/>
                    <a:pt x="10661" y="3923"/>
                    <a:pt x="10995" y="3589"/>
                  </a:cubicBezTo>
                  <a:cubicBezTo>
                    <a:pt x="11113" y="3471"/>
                    <a:pt x="10992" y="3297"/>
                    <a:pt x="10861" y="3297"/>
                  </a:cubicBezTo>
                  <a:cubicBezTo>
                    <a:pt x="10824" y="3297"/>
                    <a:pt x="10785" y="3312"/>
                    <a:pt x="10752" y="3346"/>
                  </a:cubicBezTo>
                  <a:cubicBezTo>
                    <a:pt x="10487" y="3611"/>
                    <a:pt x="10119" y="3705"/>
                    <a:pt x="9713" y="3705"/>
                  </a:cubicBezTo>
                  <a:cubicBezTo>
                    <a:pt x="8908" y="3705"/>
                    <a:pt x="7953" y="3335"/>
                    <a:pt x="7347" y="3194"/>
                  </a:cubicBezTo>
                  <a:cubicBezTo>
                    <a:pt x="6375" y="2950"/>
                    <a:pt x="5402" y="2677"/>
                    <a:pt x="4429" y="2373"/>
                  </a:cubicBezTo>
                  <a:cubicBezTo>
                    <a:pt x="3487" y="2069"/>
                    <a:pt x="2362" y="1795"/>
                    <a:pt x="1602" y="1127"/>
                  </a:cubicBezTo>
                  <a:cubicBezTo>
                    <a:pt x="1177" y="731"/>
                    <a:pt x="934" y="124"/>
                    <a:pt x="295" y="2"/>
                  </a:cubicBezTo>
                  <a:cubicBezTo>
                    <a:pt x="286" y="1"/>
                    <a:pt x="277" y="0"/>
                    <a:pt x="268" y="0"/>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78"/>
            <p:cNvSpPr/>
            <p:nvPr/>
          </p:nvSpPr>
          <p:spPr>
            <a:xfrm>
              <a:off x="6821825" y="2236650"/>
              <a:ext cx="57775" cy="320125"/>
            </a:xfrm>
            <a:custGeom>
              <a:avLst/>
              <a:gdLst/>
              <a:ahLst/>
              <a:cxnLst/>
              <a:rect l="l" t="t" r="r" b="b"/>
              <a:pathLst>
                <a:path w="2311" h="12805" extrusionOk="0">
                  <a:moveTo>
                    <a:pt x="906" y="1"/>
                  </a:moveTo>
                  <a:cubicBezTo>
                    <a:pt x="805" y="1"/>
                    <a:pt x="705" y="85"/>
                    <a:pt x="760" y="213"/>
                  </a:cubicBezTo>
                  <a:cubicBezTo>
                    <a:pt x="1946" y="4286"/>
                    <a:pt x="0" y="8481"/>
                    <a:pt x="487" y="12645"/>
                  </a:cubicBezTo>
                  <a:cubicBezTo>
                    <a:pt x="502" y="12751"/>
                    <a:pt x="593" y="12804"/>
                    <a:pt x="680" y="12804"/>
                  </a:cubicBezTo>
                  <a:cubicBezTo>
                    <a:pt x="768" y="12804"/>
                    <a:pt x="851" y="12751"/>
                    <a:pt x="851" y="12645"/>
                  </a:cubicBezTo>
                  <a:cubicBezTo>
                    <a:pt x="335" y="8450"/>
                    <a:pt x="2310" y="4256"/>
                    <a:pt x="1064" y="122"/>
                  </a:cubicBezTo>
                  <a:cubicBezTo>
                    <a:pt x="1040" y="37"/>
                    <a:pt x="973" y="1"/>
                    <a:pt x="906" y="1"/>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78"/>
            <p:cNvSpPr/>
            <p:nvPr/>
          </p:nvSpPr>
          <p:spPr>
            <a:xfrm>
              <a:off x="6739750" y="1633675"/>
              <a:ext cx="122000" cy="423100"/>
            </a:xfrm>
            <a:custGeom>
              <a:avLst/>
              <a:gdLst/>
              <a:ahLst/>
              <a:cxnLst/>
              <a:rect l="l" t="t" r="r" b="b"/>
              <a:pathLst>
                <a:path w="4880" h="16924" extrusionOk="0">
                  <a:moveTo>
                    <a:pt x="2322" y="1"/>
                  </a:moveTo>
                  <a:cubicBezTo>
                    <a:pt x="2273" y="1"/>
                    <a:pt x="2225" y="23"/>
                    <a:pt x="2189" y="76"/>
                  </a:cubicBezTo>
                  <a:cubicBezTo>
                    <a:pt x="1764" y="867"/>
                    <a:pt x="1308" y="1657"/>
                    <a:pt x="882" y="2447"/>
                  </a:cubicBezTo>
                  <a:cubicBezTo>
                    <a:pt x="578" y="2994"/>
                    <a:pt x="213" y="3572"/>
                    <a:pt x="153" y="4210"/>
                  </a:cubicBezTo>
                  <a:cubicBezTo>
                    <a:pt x="1" y="5456"/>
                    <a:pt x="882" y="6520"/>
                    <a:pt x="1490" y="7493"/>
                  </a:cubicBezTo>
                  <a:cubicBezTo>
                    <a:pt x="3162" y="10320"/>
                    <a:pt x="4195" y="13511"/>
                    <a:pt x="4530" y="16764"/>
                  </a:cubicBezTo>
                  <a:cubicBezTo>
                    <a:pt x="4530" y="16870"/>
                    <a:pt x="4621" y="16923"/>
                    <a:pt x="4708" y="16923"/>
                  </a:cubicBezTo>
                  <a:cubicBezTo>
                    <a:pt x="4796" y="16923"/>
                    <a:pt x="4879" y="16870"/>
                    <a:pt x="4864" y="16764"/>
                  </a:cubicBezTo>
                  <a:cubicBezTo>
                    <a:pt x="4590" y="14028"/>
                    <a:pt x="3861" y="11384"/>
                    <a:pt x="2645" y="8922"/>
                  </a:cubicBezTo>
                  <a:cubicBezTo>
                    <a:pt x="2037" y="7675"/>
                    <a:pt x="1004" y="6520"/>
                    <a:pt x="609" y="5183"/>
                  </a:cubicBezTo>
                  <a:cubicBezTo>
                    <a:pt x="274" y="4210"/>
                    <a:pt x="730" y="3450"/>
                    <a:pt x="1186" y="2599"/>
                  </a:cubicBezTo>
                  <a:cubicBezTo>
                    <a:pt x="1612" y="1839"/>
                    <a:pt x="2037" y="1049"/>
                    <a:pt x="2493" y="259"/>
                  </a:cubicBezTo>
                  <a:cubicBezTo>
                    <a:pt x="2558" y="130"/>
                    <a:pt x="2440" y="1"/>
                    <a:pt x="2322" y="1"/>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78"/>
            <p:cNvSpPr/>
            <p:nvPr/>
          </p:nvSpPr>
          <p:spPr>
            <a:xfrm>
              <a:off x="7194175" y="4440325"/>
              <a:ext cx="266750" cy="102150"/>
            </a:xfrm>
            <a:custGeom>
              <a:avLst/>
              <a:gdLst/>
              <a:ahLst/>
              <a:cxnLst/>
              <a:rect l="l" t="t" r="r" b="b"/>
              <a:pathLst>
                <a:path w="10670" h="4086" extrusionOk="0">
                  <a:moveTo>
                    <a:pt x="10244" y="0"/>
                  </a:moveTo>
                  <a:cubicBezTo>
                    <a:pt x="10152" y="426"/>
                    <a:pt x="9727" y="669"/>
                    <a:pt x="9362" y="852"/>
                  </a:cubicBezTo>
                  <a:cubicBezTo>
                    <a:pt x="7904" y="1538"/>
                    <a:pt x="6312" y="1982"/>
                    <a:pt x="4712" y="1982"/>
                  </a:cubicBezTo>
                  <a:cubicBezTo>
                    <a:pt x="4611" y="1982"/>
                    <a:pt x="4509" y="1980"/>
                    <a:pt x="4408" y="1976"/>
                  </a:cubicBezTo>
                  <a:cubicBezTo>
                    <a:pt x="2827" y="1915"/>
                    <a:pt x="1247" y="1368"/>
                    <a:pt x="61" y="304"/>
                  </a:cubicBezTo>
                  <a:cubicBezTo>
                    <a:pt x="61" y="365"/>
                    <a:pt x="61" y="456"/>
                    <a:pt x="61" y="517"/>
                  </a:cubicBezTo>
                  <a:cubicBezTo>
                    <a:pt x="31" y="821"/>
                    <a:pt x="0" y="1125"/>
                    <a:pt x="31" y="1429"/>
                  </a:cubicBezTo>
                  <a:cubicBezTo>
                    <a:pt x="122" y="2159"/>
                    <a:pt x="639" y="2797"/>
                    <a:pt x="1247" y="3192"/>
                  </a:cubicBezTo>
                  <a:cubicBezTo>
                    <a:pt x="1854" y="3587"/>
                    <a:pt x="2584" y="3800"/>
                    <a:pt x="3313" y="3891"/>
                  </a:cubicBezTo>
                  <a:cubicBezTo>
                    <a:pt x="4203" y="4039"/>
                    <a:pt x="5104" y="4086"/>
                    <a:pt x="6009" y="4086"/>
                  </a:cubicBezTo>
                  <a:cubicBezTo>
                    <a:pt x="6588" y="4086"/>
                    <a:pt x="7170" y="4067"/>
                    <a:pt x="7751" y="4043"/>
                  </a:cubicBezTo>
                  <a:cubicBezTo>
                    <a:pt x="8481" y="3982"/>
                    <a:pt x="9271" y="3952"/>
                    <a:pt x="9818" y="3496"/>
                  </a:cubicBezTo>
                  <a:cubicBezTo>
                    <a:pt x="10578" y="2858"/>
                    <a:pt x="10669" y="1703"/>
                    <a:pt x="10517" y="730"/>
                  </a:cubicBezTo>
                  <a:cubicBezTo>
                    <a:pt x="10487" y="487"/>
                    <a:pt x="10456" y="244"/>
                    <a:pt x="10396" y="0"/>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78"/>
            <p:cNvSpPr/>
            <p:nvPr/>
          </p:nvSpPr>
          <p:spPr>
            <a:xfrm>
              <a:off x="7196450" y="4332425"/>
              <a:ext cx="257625" cy="157450"/>
            </a:xfrm>
            <a:custGeom>
              <a:avLst/>
              <a:gdLst/>
              <a:ahLst/>
              <a:cxnLst/>
              <a:rect l="l" t="t" r="r" b="b"/>
              <a:pathLst>
                <a:path w="10305" h="6298" extrusionOk="0">
                  <a:moveTo>
                    <a:pt x="7873" y="0"/>
                  </a:moveTo>
                  <a:cubicBezTo>
                    <a:pt x="7782" y="152"/>
                    <a:pt x="7660" y="335"/>
                    <a:pt x="7508" y="456"/>
                  </a:cubicBezTo>
                  <a:cubicBezTo>
                    <a:pt x="7124" y="792"/>
                    <a:pt x="6608" y="863"/>
                    <a:pt x="6094" y="863"/>
                  </a:cubicBezTo>
                  <a:cubicBezTo>
                    <a:pt x="5956" y="863"/>
                    <a:pt x="5819" y="858"/>
                    <a:pt x="5684" y="851"/>
                  </a:cubicBezTo>
                  <a:cubicBezTo>
                    <a:pt x="4043" y="791"/>
                    <a:pt x="2402" y="760"/>
                    <a:pt x="760" y="699"/>
                  </a:cubicBezTo>
                  <a:lnTo>
                    <a:pt x="548" y="639"/>
                  </a:lnTo>
                  <a:cubicBezTo>
                    <a:pt x="548" y="699"/>
                    <a:pt x="517" y="760"/>
                    <a:pt x="517" y="821"/>
                  </a:cubicBezTo>
                  <a:cubicBezTo>
                    <a:pt x="304" y="2067"/>
                    <a:pt x="122" y="3344"/>
                    <a:pt x="0" y="4620"/>
                  </a:cubicBezTo>
                  <a:cubicBezTo>
                    <a:pt x="1156" y="5684"/>
                    <a:pt x="2736" y="6231"/>
                    <a:pt x="4317" y="6292"/>
                  </a:cubicBezTo>
                  <a:cubicBezTo>
                    <a:pt x="4418" y="6296"/>
                    <a:pt x="4520" y="6298"/>
                    <a:pt x="4621" y="6298"/>
                  </a:cubicBezTo>
                  <a:cubicBezTo>
                    <a:pt x="6221" y="6298"/>
                    <a:pt x="7813" y="5854"/>
                    <a:pt x="9271" y="5168"/>
                  </a:cubicBezTo>
                  <a:cubicBezTo>
                    <a:pt x="9636" y="4985"/>
                    <a:pt x="10061" y="4742"/>
                    <a:pt x="10153" y="4316"/>
                  </a:cubicBezTo>
                  <a:lnTo>
                    <a:pt x="10305" y="4316"/>
                  </a:lnTo>
                  <a:cubicBezTo>
                    <a:pt x="9909" y="2675"/>
                    <a:pt x="9058" y="1155"/>
                    <a:pt x="7873" y="0"/>
                  </a:cubicBezTo>
                  <a:close/>
                </a:path>
              </a:pathLst>
            </a:custGeom>
            <a:solidFill>
              <a:srgbClr val="638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78"/>
            <p:cNvSpPr/>
            <p:nvPr/>
          </p:nvSpPr>
          <p:spPr>
            <a:xfrm>
              <a:off x="6547500" y="2799725"/>
              <a:ext cx="901250" cy="1554275"/>
            </a:xfrm>
            <a:custGeom>
              <a:avLst/>
              <a:gdLst/>
              <a:ahLst/>
              <a:cxnLst/>
              <a:rect l="l" t="t" r="r" b="b"/>
              <a:pathLst>
                <a:path w="36050" h="62171" extrusionOk="0">
                  <a:moveTo>
                    <a:pt x="23740" y="0"/>
                  </a:moveTo>
                  <a:lnTo>
                    <a:pt x="23557" y="92"/>
                  </a:lnTo>
                  <a:cubicBezTo>
                    <a:pt x="20864" y="488"/>
                    <a:pt x="18145" y="677"/>
                    <a:pt x="15425" y="677"/>
                  </a:cubicBezTo>
                  <a:cubicBezTo>
                    <a:pt x="13970" y="677"/>
                    <a:pt x="12516" y="623"/>
                    <a:pt x="11065" y="517"/>
                  </a:cubicBezTo>
                  <a:lnTo>
                    <a:pt x="10973" y="487"/>
                  </a:lnTo>
                  <a:cubicBezTo>
                    <a:pt x="10852" y="821"/>
                    <a:pt x="10669" y="1125"/>
                    <a:pt x="10396" y="1368"/>
                  </a:cubicBezTo>
                  <a:cubicBezTo>
                    <a:pt x="9970" y="1794"/>
                    <a:pt x="9362" y="2007"/>
                    <a:pt x="8815" y="2219"/>
                  </a:cubicBezTo>
                  <a:cubicBezTo>
                    <a:pt x="7144" y="2918"/>
                    <a:pt x="5624" y="4013"/>
                    <a:pt x="4469" y="5380"/>
                  </a:cubicBezTo>
                  <a:cubicBezTo>
                    <a:pt x="3770" y="10487"/>
                    <a:pt x="5107" y="15745"/>
                    <a:pt x="4347" y="20821"/>
                  </a:cubicBezTo>
                  <a:cubicBezTo>
                    <a:pt x="3982" y="23253"/>
                    <a:pt x="3162" y="25563"/>
                    <a:pt x="2919" y="27995"/>
                  </a:cubicBezTo>
                  <a:cubicBezTo>
                    <a:pt x="2675" y="30791"/>
                    <a:pt x="3222" y="33648"/>
                    <a:pt x="2645" y="36384"/>
                  </a:cubicBezTo>
                  <a:cubicBezTo>
                    <a:pt x="2219" y="38360"/>
                    <a:pt x="1277" y="40153"/>
                    <a:pt x="882" y="42129"/>
                  </a:cubicBezTo>
                  <a:cubicBezTo>
                    <a:pt x="1" y="46506"/>
                    <a:pt x="2037" y="51095"/>
                    <a:pt x="1125" y="55472"/>
                  </a:cubicBezTo>
                  <a:cubicBezTo>
                    <a:pt x="912" y="56445"/>
                    <a:pt x="548" y="57418"/>
                    <a:pt x="517" y="58421"/>
                  </a:cubicBezTo>
                  <a:cubicBezTo>
                    <a:pt x="517" y="58907"/>
                    <a:pt x="608" y="59424"/>
                    <a:pt x="821" y="59849"/>
                  </a:cubicBezTo>
                  <a:cubicBezTo>
                    <a:pt x="1034" y="60336"/>
                    <a:pt x="1399" y="60761"/>
                    <a:pt x="1855" y="60974"/>
                  </a:cubicBezTo>
                  <a:cubicBezTo>
                    <a:pt x="2311" y="61156"/>
                    <a:pt x="2827" y="61156"/>
                    <a:pt x="3344" y="61156"/>
                  </a:cubicBezTo>
                  <a:lnTo>
                    <a:pt x="7022" y="61187"/>
                  </a:lnTo>
                  <a:cubicBezTo>
                    <a:pt x="7204" y="61187"/>
                    <a:pt x="7417" y="61187"/>
                    <a:pt x="7630" y="61156"/>
                  </a:cubicBezTo>
                  <a:cubicBezTo>
                    <a:pt x="7812" y="61126"/>
                    <a:pt x="7964" y="61096"/>
                    <a:pt x="8147" y="61004"/>
                  </a:cubicBezTo>
                  <a:cubicBezTo>
                    <a:pt x="8846" y="60609"/>
                    <a:pt x="8998" y="59697"/>
                    <a:pt x="9058" y="58877"/>
                  </a:cubicBezTo>
                  <a:cubicBezTo>
                    <a:pt x="9484" y="52494"/>
                    <a:pt x="9879" y="46080"/>
                    <a:pt x="10213" y="39697"/>
                  </a:cubicBezTo>
                  <a:cubicBezTo>
                    <a:pt x="10305" y="38268"/>
                    <a:pt x="10365" y="36809"/>
                    <a:pt x="10639" y="35411"/>
                  </a:cubicBezTo>
                  <a:cubicBezTo>
                    <a:pt x="10943" y="33922"/>
                    <a:pt x="11490" y="32463"/>
                    <a:pt x="11946" y="31004"/>
                  </a:cubicBezTo>
                  <a:cubicBezTo>
                    <a:pt x="13952" y="24682"/>
                    <a:pt x="14682" y="18055"/>
                    <a:pt x="16657" y="11733"/>
                  </a:cubicBezTo>
                  <a:cubicBezTo>
                    <a:pt x="16901" y="10912"/>
                    <a:pt x="17387" y="9940"/>
                    <a:pt x="18177" y="9849"/>
                  </a:cubicBezTo>
                  <a:lnTo>
                    <a:pt x="18967" y="9879"/>
                  </a:lnTo>
                  <a:cubicBezTo>
                    <a:pt x="21247" y="15259"/>
                    <a:pt x="22554" y="21065"/>
                    <a:pt x="22767" y="26931"/>
                  </a:cubicBezTo>
                  <a:cubicBezTo>
                    <a:pt x="22949" y="30852"/>
                    <a:pt x="22615" y="34864"/>
                    <a:pt x="23466" y="38724"/>
                  </a:cubicBezTo>
                  <a:cubicBezTo>
                    <a:pt x="23800" y="40244"/>
                    <a:pt x="24317" y="41734"/>
                    <a:pt x="24682" y="43253"/>
                  </a:cubicBezTo>
                  <a:cubicBezTo>
                    <a:pt x="26050" y="48968"/>
                    <a:pt x="25199" y="54925"/>
                    <a:pt x="25563" y="60792"/>
                  </a:cubicBezTo>
                  <a:cubicBezTo>
                    <a:pt x="25593" y="61377"/>
                    <a:pt x="25904" y="62132"/>
                    <a:pt x="26416" y="62132"/>
                  </a:cubicBezTo>
                  <a:cubicBezTo>
                    <a:pt x="26436" y="62132"/>
                    <a:pt x="26455" y="62131"/>
                    <a:pt x="26475" y="62129"/>
                  </a:cubicBezTo>
                  <a:cubicBezTo>
                    <a:pt x="26475" y="62068"/>
                    <a:pt x="26506" y="62007"/>
                    <a:pt x="26506" y="61947"/>
                  </a:cubicBezTo>
                  <a:lnTo>
                    <a:pt x="26718" y="62007"/>
                  </a:lnTo>
                  <a:cubicBezTo>
                    <a:pt x="28360" y="62068"/>
                    <a:pt x="30001" y="62099"/>
                    <a:pt x="31642" y="62159"/>
                  </a:cubicBezTo>
                  <a:cubicBezTo>
                    <a:pt x="31777" y="62166"/>
                    <a:pt x="31914" y="62171"/>
                    <a:pt x="32052" y="62171"/>
                  </a:cubicBezTo>
                  <a:cubicBezTo>
                    <a:pt x="32566" y="62171"/>
                    <a:pt x="33082" y="62100"/>
                    <a:pt x="33466" y="61764"/>
                  </a:cubicBezTo>
                  <a:cubicBezTo>
                    <a:pt x="33618" y="61643"/>
                    <a:pt x="33740" y="61460"/>
                    <a:pt x="33831" y="61308"/>
                  </a:cubicBezTo>
                  <a:cubicBezTo>
                    <a:pt x="33922" y="61126"/>
                    <a:pt x="33983" y="60913"/>
                    <a:pt x="34074" y="60731"/>
                  </a:cubicBezTo>
                  <a:cubicBezTo>
                    <a:pt x="36050" y="55047"/>
                    <a:pt x="34986" y="48846"/>
                    <a:pt x="34226" y="42889"/>
                  </a:cubicBezTo>
                  <a:cubicBezTo>
                    <a:pt x="32949" y="33010"/>
                    <a:pt x="32524" y="23040"/>
                    <a:pt x="33010" y="13101"/>
                  </a:cubicBezTo>
                  <a:cubicBezTo>
                    <a:pt x="33132" y="10517"/>
                    <a:pt x="33314" y="7903"/>
                    <a:pt x="33101" y="5320"/>
                  </a:cubicBezTo>
                  <a:lnTo>
                    <a:pt x="33101" y="5320"/>
                  </a:lnTo>
                  <a:cubicBezTo>
                    <a:pt x="32676" y="5836"/>
                    <a:pt x="32190" y="6353"/>
                    <a:pt x="31703" y="6839"/>
                  </a:cubicBezTo>
                  <a:cubicBezTo>
                    <a:pt x="30092" y="6475"/>
                    <a:pt x="28785" y="5380"/>
                    <a:pt x="27539" y="4317"/>
                  </a:cubicBezTo>
                  <a:cubicBezTo>
                    <a:pt x="26050" y="3070"/>
                    <a:pt x="24530" y="1763"/>
                    <a:pt x="23740" y="0"/>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78"/>
            <p:cNvSpPr/>
            <p:nvPr/>
          </p:nvSpPr>
          <p:spPr>
            <a:xfrm>
              <a:off x="6489000" y="4468450"/>
              <a:ext cx="281925" cy="86800"/>
            </a:xfrm>
            <a:custGeom>
              <a:avLst/>
              <a:gdLst/>
              <a:ahLst/>
              <a:cxnLst/>
              <a:rect l="l" t="t" r="r" b="b"/>
              <a:pathLst>
                <a:path w="11277" h="3472" extrusionOk="0">
                  <a:moveTo>
                    <a:pt x="11277" y="0"/>
                  </a:moveTo>
                  <a:cubicBezTo>
                    <a:pt x="9539" y="954"/>
                    <a:pt x="7551" y="1433"/>
                    <a:pt x="5567" y="1433"/>
                  </a:cubicBezTo>
                  <a:cubicBezTo>
                    <a:pt x="3630" y="1433"/>
                    <a:pt x="1696" y="977"/>
                    <a:pt x="0" y="61"/>
                  </a:cubicBezTo>
                  <a:lnTo>
                    <a:pt x="0" y="61"/>
                  </a:lnTo>
                  <a:cubicBezTo>
                    <a:pt x="30" y="699"/>
                    <a:pt x="182" y="1338"/>
                    <a:pt x="456" y="1945"/>
                  </a:cubicBezTo>
                  <a:cubicBezTo>
                    <a:pt x="638" y="2371"/>
                    <a:pt x="882" y="2827"/>
                    <a:pt x="1307" y="3070"/>
                  </a:cubicBezTo>
                  <a:cubicBezTo>
                    <a:pt x="1702" y="3283"/>
                    <a:pt x="2158" y="3313"/>
                    <a:pt x="2614" y="3344"/>
                  </a:cubicBezTo>
                  <a:cubicBezTo>
                    <a:pt x="3860" y="3374"/>
                    <a:pt x="5107" y="3404"/>
                    <a:pt x="6353" y="3465"/>
                  </a:cubicBezTo>
                  <a:cubicBezTo>
                    <a:pt x="6535" y="3469"/>
                    <a:pt x="6721" y="3472"/>
                    <a:pt x="6908" y="3472"/>
                  </a:cubicBezTo>
                  <a:cubicBezTo>
                    <a:pt x="8219" y="3472"/>
                    <a:pt x="9609" y="3332"/>
                    <a:pt x="10487" y="2401"/>
                  </a:cubicBezTo>
                  <a:cubicBezTo>
                    <a:pt x="11064" y="1763"/>
                    <a:pt x="11277" y="882"/>
                    <a:pt x="11277" y="0"/>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78"/>
            <p:cNvSpPr/>
            <p:nvPr/>
          </p:nvSpPr>
          <p:spPr>
            <a:xfrm>
              <a:off x="6488225" y="4295950"/>
              <a:ext cx="282700" cy="208325"/>
            </a:xfrm>
            <a:custGeom>
              <a:avLst/>
              <a:gdLst/>
              <a:ahLst/>
              <a:cxnLst/>
              <a:rect l="l" t="t" r="r" b="b"/>
              <a:pathLst>
                <a:path w="11308" h="8333" extrusionOk="0">
                  <a:moveTo>
                    <a:pt x="3192" y="0"/>
                  </a:moveTo>
                  <a:cubicBezTo>
                    <a:pt x="2402" y="1429"/>
                    <a:pt x="1642" y="2858"/>
                    <a:pt x="852" y="4286"/>
                  </a:cubicBezTo>
                  <a:cubicBezTo>
                    <a:pt x="548" y="4864"/>
                    <a:pt x="213" y="5472"/>
                    <a:pt x="92" y="6140"/>
                  </a:cubicBezTo>
                  <a:cubicBezTo>
                    <a:pt x="31" y="6414"/>
                    <a:pt x="1" y="6687"/>
                    <a:pt x="31" y="6961"/>
                  </a:cubicBezTo>
                  <a:cubicBezTo>
                    <a:pt x="1727" y="7877"/>
                    <a:pt x="3661" y="8333"/>
                    <a:pt x="5598" y="8333"/>
                  </a:cubicBezTo>
                  <a:cubicBezTo>
                    <a:pt x="7582" y="8333"/>
                    <a:pt x="9570" y="7854"/>
                    <a:pt x="11308" y="6900"/>
                  </a:cubicBezTo>
                  <a:cubicBezTo>
                    <a:pt x="11277" y="6049"/>
                    <a:pt x="11065" y="5198"/>
                    <a:pt x="10822" y="4408"/>
                  </a:cubicBezTo>
                  <a:cubicBezTo>
                    <a:pt x="10548" y="3374"/>
                    <a:pt x="10274" y="2341"/>
                    <a:pt x="10001" y="1307"/>
                  </a:cubicBezTo>
                  <a:cubicBezTo>
                    <a:pt x="9788" y="1338"/>
                    <a:pt x="9575" y="1338"/>
                    <a:pt x="9363" y="1338"/>
                  </a:cubicBezTo>
                  <a:lnTo>
                    <a:pt x="5715" y="1307"/>
                  </a:lnTo>
                  <a:cubicBezTo>
                    <a:pt x="5198" y="1307"/>
                    <a:pt x="4682" y="1307"/>
                    <a:pt x="4226" y="1125"/>
                  </a:cubicBezTo>
                  <a:cubicBezTo>
                    <a:pt x="3770" y="912"/>
                    <a:pt x="3405" y="487"/>
                    <a:pt x="3192" y="0"/>
                  </a:cubicBezTo>
                  <a:close/>
                </a:path>
              </a:pathLst>
            </a:custGeom>
            <a:solidFill>
              <a:srgbClr val="638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78"/>
            <p:cNvSpPr/>
            <p:nvPr/>
          </p:nvSpPr>
          <p:spPr>
            <a:xfrm>
              <a:off x="6111325" y="1048950"/>
              <a:ext cx="531175" cy="402000"/>
            </a:xfrm>
            <a:custGeom>
              <a:avLst/>
              <a:gdLst/>
              <a:ahLst/>
              <a:cxnLst/>
              <a:rect l="l" t="t" r="r" b="b"/>
              <a:pathLst>
                <a:path w="21247" h="16080" extrusionOk="0">
                  <a:moveTo>
                    <a:pt x="7113" y="0"/>
                  </a:moveTo>
                  <a:cubicBezTo>
                    <a:pt x="5198" y="0"/>
                    <a:pt x="3435" y="790"/>
                    <a:pt x="2158" y="2067"/>
                  </a:cubicBezTo>
                  <a:cubicBezTo>
                    <a:pt x="791" y="3435"/>
                    <a:pt x="0" y="5380"/>
                    <a:pt x="122" y="7508"/>
                  </a:cubicBezTo>
                  <a:cubicBezTo>
                    <a:pt x="396" y="11186"/>
                    <a:pt x="3587" y="13982"/>
                    <a:pt x="7295" y="13982"/>
                  </a:cubicBezTo>
                  <a:lnTo>
                    <a:pt x="11490" y="13982"/>
                  </a:lnTo>
                  <a:cubicBezTo>
                    <a:pt x="11520" y="13982"/>
                    <a:pt x="11520" y="14012"/>
                    <a:pt x="11520" y="14012"/>
                  </a:cubicBezTo>
                  <a:lnTo>
                    <a:pt x="9605" y="16049"/>
                  </a:lnTo>
                  <a:cubicBezTo>
                    <a:pt x="9605" y="16049"/>
                    <a:pt x="9636" y="16079"/>
                    <a:pt x="9636" y="16079"/>
                  </a:cubicBezTo>
                  <a:lnTo>
                    <a:pt x="14864" y="13952"/>
                  </a:lnTo>
                  <a:cubicBezTo>
                    <a:pt x="16475" y="13769"/>
                    <a:pt x="17964" y="13040"/>
                    <a:pt x="19059" y="11945"/>
                  </a:cubicBezTo>
                  <a:cubicBezTo>
                    <a:pt x="20426" y="10547"/>
                    <a:pt x="21247" y="8632"/>
                    <a:pt x="21095" y="6505"/>
                  </a:cubicBezTo>
                  <a:cubicBezTo>
                    <a:pt x="20821" y="2796"/>
                    <a:pt x="17630" y="0"/>
                    <a:pt x="13922" y="0"/>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78"/>
            <p:cNvSpPr/>
            <p:nvPr/>
          </p:nvSpPr>
          <p:spPr>
            <a:xfrm>
              <a:off x="5988975" y="1491200"/>
              <a:ext cx="496250" cy="318400"/>
            </a:xfrm>
            <a:custGeom>
              <a:avLst/>
              <a:gdLst/>
              <a:ahLst/>
              <a:cxnLst/>
              <a:rect l="l" t="t" r="r" b="b"/>
              <a:pathLst>
                <a:path w="19850" h="12736" extrusionOk="0">
                  <a:moveTo>
                    <a:pt x="3253" y="0"/>
                  </a:moveTo>
                  <a:cubicBezTo>
                    <a:pt x="1460" y="0"/>
                    <a:pt x="1" y="1459"/>
                    <a:pt x="1" y="3253"/>
                  </a:cubicBezTo>
                  <a:lnTo>
                    <a:pt x="1" y="6019"/>
                  </a:lnTo>
                  <a:cubicBezTo>
                    <a:pt x="1" y="7903"/>
                    <a:pt x="1551" y="9453"/>
                    <a:pt x="3466" y="9453"/>
                  </a:cubicBezTo>
                  <a:lnTo>
                    <a:pt x="14469" y="9453"/>
                  </a:lnTo>
                  <a:lnTo>
                    <a:pt x="18694" y="12736"/>
                  </a:lnTo>
                  <a:lnTo>
                    <a:pt x="17296" y="9453"/>
                  </a:lnTo>
                  <a:lnTo>
                    <a:pt x="17448" y="9453"/>
                  </a:lnTo>
                  <a:cubicBezTo>
                    <a:pt x="18755" y="9453"/>
                    <a:pt x="19849" y="8389"/>
                    <a:pt x="19849" y="7052"/>
                  </a:cubicBezTo>
                  <a:lnTo>
                    <a:pt x="19849" y="3405"/>
                  </a:lnTo>
                  <a:cubicBezTo>
                    <a:pt x="19849" y="1550"/>
                    <a:pt x="18329" y="0"/>
                    <a:pt x="16445" y="0"/>
                  </a:cubicBezTo>
                  <a:close/>
                </a:path>
              </a:pathLst>
            </a:custGeom>
            <a:solidFill>
              <a:srgbClr val="448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78"/>
            <p:cNvSpPr/>
            <p:nvPr/>
          </p:nvSpPr>
          <p:spPr>
            <a:xfrm>
              <a:off x="6892500" y="1542100"/>
              <a:ext cx="236350" cy="376175"/>
            </a:xfrm>
            <a:custGeom>
              <a:avLst/>
              <a:gdLst/>
              <a:ahLst/>
              <a:cxnLst/>
              <a:rect l="l" t="t" r="r" b="b"/>
              <a:pathLst>
                <a:path w="9454" h="15047" extrusionOk="0">
                  <a:moveTo>
                    <a:pt x="8329" y="1"/>
                  </a:moveTo>
                  <a:cubicBezTo>
                    <a:pt x="7721" y="852"/>
                    <a:pt x="6961" y="1581"/>
                    <a:pt x="6140" y="2220"/>
                  </a:cubicBezTo>
                  <a:cubicBezTo>
                    <a:pt x="5532" y="2676"/>
                    <a:pt x="4833" y="3071"/>
                    <a:pt x="4073" y="3162"/>
                  </a:cubicBezTo>
                  <a:cubicBezTo>
                    <a:pt x="3980" y="3171"/>
                    <a:pt x="3887" y="3176"/>
                    <a:pt x="3794" y="3176"/>
                  </a:cubicBezTo>
                  <a:cubicBezTo>
                    <a:pt x="2681" y="3176"/>
                    <a:pt x="1625" y="2528"/>
                    <a:pt x="699" y="1855"/>
                  </a:cubicBezTo>
                  <a:cubicBezTo>
                    <a:pt x="669" y="2007"/>
                    <a:pt x="669" y="2159"/>
                    <a:pt x="638" y="2311"/>
                  </a:cubicBezTo>
                  <a:cubicBezTo>
                    <a:pt x="578" y="2676"/>
                    <a:pt x="517" y="3040"/>
                    <a:pt x="426" y="3375"/>
                  </a:cubicBezTo>
                  <a:cubicBezTo>
                    <a:pt x="304" y="3831"/>
                    <a:pt x="152" y="4256"/>
                    <a:pt x="0" y="4651"/>
                  </a:cubicBezTo>
                  <a:cubicBezTo>
                    <a:pt x="1398" y="5867"/>
                    <a:pt x="2888" y="7022"/>
                    <a:pt x="4408" y="8086"/>
                  </a:cubicBezTo>
                  <a:lnTo>
                    <a:pt x="4377" y="8116"/>
                  </a:lnTo>
                  <a:cubicBezTo>
                    <a:pt x="5228" y="10396"/>
                    <a:pt x="4620" y="12767"/>
                    <a:pt x="5471" y="15047"/>
                  </a:cubicBezTo>
                  <a:lnTo>
                    <a:pt x="5563" y="15016"/>
                  </a:lnTo>
                  <a:cubicBezTo>
                    <a:pt x="5715" y="12281"/>
                    <a:pt x="5958" y="9545"/>
                    <a:pt x="6292" y="6809"/>
                  </a:cubicBezTo>
                  <a:cubicBezTo>
                    <a:pt x="6292" y="6718"/>
                    <a:pt x="6292" y="6627"/>
                    <a:pt x="6322" y="6536"/>
                  </a:cubicBezTo>
                  <a:lnTo>
                    <a:pt x="6292" y="6505"/>
                  </a:lnTo>
                  <a:cubicBezTo>
                    <a:pt x="7478" y="5715"/>
                    <a:pt x="8541" y="4803"/>
                    <a:pt x="9453" y="3739"/>
                  </a:cubicBezTo>
                  <a:cubicBezTo>
                    <a:pt x="9240" y="3344"/>
                    <a:pt x="9058" y="2949"/>
                    <a:pt x="8906" y="2524"/>
                  </a:cubicBezTo>
                  <a:cubicBezTo>
                    <a:pt x="8602" y="1703"/>
                    <a:pt x="8389" y="852"/>
                    <a:pt x="8329" y="1"/>
                  </a:cubicBezTo>
                  <a:close/>
                </a:path>
              </a:pathLst>
            </a:custGeom>
            <a:solidFill>
              <a:srgbClr val="F4E4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78"/>
            <p:cNvSpPr/>
            <p:nvPr/>
          </p:nvSpPr>
          <p:spPr>
            <a:xfrm>
              <a:off x="6730625" y="1017550"/>
              <a:ext cx="506125" cy="351700"/>
            </a:xfrm>
            <a:custGeom>
              <a:avLst/>
              <a:gdLst/>
              <a:ahLst/>
              <a:cxnLst/>
              <a:rect l="l" t="t" r="r" b="b"/>
              <a:pathLst>
                <a:path w="20245" h="14068" extrusionOk="0">
                  <a:moveTo>
                    <a:pt x="4006" y="1"/>
                  </a:moveTo>
                  <a:cubicBezTo>
                    <a:pt x="2592" y="1"/>
                    <a:pt x="1171" y="900"/>
                    <a:pt x="609" y="2229"/>
                  </a:cubicBezTo>
                  <a:cubicBezTo>
                    <a:pt x="1" y="3748"/>
                    <a:pt x="487" y="5481"/>
                    <a:pt x="548" y="7122"/>
                  </a:cubicBezTo>
                  <a:cubicBezTo>
                    <a:pt x="548" y="7882"/>
                    <a:pt x="487" y="8642"/>
                    <a:pt x="609" y="9402"/>
                  </a:cubicBezTo>
                  <a:cubicBezTo>
                    <a:pt x="822" y="10739"/>
                    <a:pt x="1642" y="11864"/>
                    <a:pt x="2463" y="12958"/>
                  </a:cubicBezTo>
                  <a:lnTo>
                    <a:pt x="2493" y="12958"/>
                  </a:lnTo>
                  <a:cubicBezTo>
                    <a:pt x="2281" y="12107"/>
                    <a:pt x="2068" y="11287"/>
                    <a:pt x="1977" y="10435"/>
                  </a:cubicBezTo>
                  <a:cubicBezTo>
                    <a:pt x="1855" y="9402"/>
                    <a:pt x="1885" y="8369"/>
                    <a:pt x="2037" y="7366"/>
                  </a:cubicBezTo>
                  <a:cubicBezTo>
                    <a:pt x="2524" y="7609"/>
                    <a:pt x="2980" y="7791"/>
                    <a:pt x="3496" y="7852"/>
                  </a:cubicBezTo>
                  <a:cubicBezTo>
                    <a:pt x="3613" y="7866"/>
                    <a:pt x="3729" y="7872"/>
                    <a:pt x="3846" y="7872"/>
                  </a:cubicBezTo>
                  <a:cubicBezTo>
                    <a:pt x="4246" y="7872"/>
                    <a:pt x="4646" y="7801"/>
                    <a:pt x="5047" y="7730"/>
                  </a:cubicBezTo>
                  <a:cubicBezTo>
                    <a:pt x="6749" y="7426"/>
                    <a:pt x="8451" y="7062"/>
                    <a:pt x="10123" y="6666"/>
                  </a:cubicBezTo>
                  <a:cubicBezTo>
                    <a:pt x="10649" y="6556"/>
                    <a:pt x="11151" y="6419"/>
                    <a:pt x="11673" y="6419"/>
                  </a:cubicBezTo>
                  <a:cubicBezTo>
                    <a:pt x="11724" y="6419"/>
                    <a:pt x="11774" y="6421"/>
                    <a:pt x="11825" y="6423"/>
                  </a:cubicBezTo>
                  <a:cubicBezTo>
                    <a:pt x="12372" y="6423"/>
                    <a:pt x="12980" y="6606"/>
                    <a:pt x="13375" y="7001"/>
                  </a:cubicBezTo>
                  <a:cubicBezTo>
                    <a:pt x="14074" y="7730"/>
                    <a:pt x="13953" y="8885"/>
                    <a:pt x="13922" y="9858"/>
                  </a:cubicBezTo>
                  <a:cubicBezTo>
                    <a:pt x="13922" y="11104"/>
                    <a:pt x="14135" y="12381"/>
                    <a:pt x="14682" y="13505"/>
                  </a:cubicBezTo>
                  <a:cubicBezTo>
                    <a:pt x="14817" y="13775"/>
                    <a:pt x="15023" y="14068"/>
                    <a:pt x="15301" y="14068"/>
                  </a:cubicBezTo>
                  <a:cubicBezTo>
                    <a:pt x="15336" y="14068"/>
                    <a:pt x="15373" y="14063"/>
                    <a:pt x="15412" y="14053"/>
                  </a:cubicBezTo>
                  <a:cubicBezTo>
                    <a:pt x="15685" y="13992"/>
                    <a:pt x="15807" y="13688"/>
                    <a:pt x="15867" y="13414"/>
                  </a:cubicBezTo>
                  <a:cubicBezTo>
                    <a:pt x="16111" y="12381"/>
                    <a:pt x="16019" y="11287"/>
                    <a:pt x="16293" y="10253"/>
                  </a:cubicBezTo>
                  <a:cubicBezTo>
                    <a:pt x="16461" y="9692"/>
                    <a:pt x="16862" y="9054"/>
                    <a:pt x="17401" y="9054"/>
                  </a:cubicBezTo>
                  <a:cubicBezTo>
                    <a:pt x="17446" y="9054"/>
                    <a:pt x="17492" y="9058"/>
                    <a:pt x="17539" y="9068"/>
                  </a:cubicBezTo>
                  <a:cubicBezTo>
                    <a:pt x="18026" y="9159"/>
                    <a:pt x="18299" y="9706"/>
                    <a:pt x="18390" y="10223"/>
                  </a:cubicBezTo>
                  <a:cubicBezTo>
                    <a:pt x="18481" y="10952"/>
                    <a:pt x="18421" y="11682"/>
                    <a:pt x="18238" y="12411"/>
                  </a:cubicBezTo>
                  <a:lnTo>
                    <a:pt x="19120" y="12654"/>
                  </a:lnTo>
                  <a:cubicBezTo>
                    <a:pt x="19302" y="12016"/>
                    <a:pt x="19545" y="11378"/>
                    <a:pt x="19758" y="10739"/>
                  </a:cubicBezTo>
                  <a:cubicBezTo>
                    <a:pt x="20032" y="9888"/>
                    <a:pt x="20244" y="8946"/>
                    <a:pt x="20001" y="8065"/>
                  </a:cubicBezTo>
                  <a:cubicBezTo>
                    <a:pt x="19789" y="7183"/>
                    <a:pt x="19059" y="6362"/>
                    <a:pt x="18147" y="6332"/>
                  </a:cubicBezTo>
                  <a:cubicBezTo>
                    <a:pt x="18785" y="5542"/>
                    <a:pt x="18664" y="4235"/>
                    <a:pt x="17874" y="3596"/>
                  </a:cubicBezTo>
                  <a:cubicBezTo>
                    <a:pt x="17174" y="2989"/>
                    <a:pt x="16141" y="2958"/>
                    <a:pt x="15442" y="2350"/>
                  </a:cubicBezTo>
                  <a:cubicBezTo>
                    <a:pt x="15199" y="2138"/>
                    <a:pt x="15016" y="1864"/>
                    <a:pt x="14743" y="1651"/>
                  </a:cubicBezTo>
                  <a:cubicBezTo>
                    <a:pt x="14317" y="1286"/>
                    <a:pt x="13770" y="1165"/>
                    <a:pt x="13223" y="1134"/>
                  </a:cubicBezTo>
                  <a:cubicBezTo>
                    <a:pt x="13082" y="1126"/>
                    <a:pt x="12942" y="1122"/>
                    <a:pt x="12800" y="1122"/>
                  </a:cubicBezTo>
                  <a:cubicBezTo>
                    <a:pt x="11544" y="1122"/>
                    <a:pt x="10268" y="1439"/>
                    <a:pt x="9023" y="1439"/>
                  </a:cubicBezTo>
                  <a:cubicBezTo>
                    <a:pt x="8501" y="1439"/>
                    <a:pt x="7985" y="1384"/>
                    <a:pt x="7478" y="1226"/>
                  </a:cubicBezTo>
                  <a:cubicBezTo>
                    <a:pt x="6566" y="952"/>
                    <a:pt x="5746" y="344"/>
                    <a:pt x="4803" y="101"/>
                  </a:cubicBezTo>
                  <a:cubicBezTo>
                    <a:pt x="4542" y="33"/>
                    <a:pt x="4274" y="1"/>
                    <a:pt x="4006" y="1"/>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78"/>
            <p:cNvSpPr/>
            <p:nvPr/>
          </p:nvSpPr>
          <p:spPr>
            <a:xfrm>
              <a:off x="7136425" y="1327825"/>
              <a:ext cx="72200" cy="151225"/>
            </a:xfrm>
            <a:custGeom>
              <a:avLst/>
              <a:gdLst/>
              <a:ahLst/>
              <a:cxnLst/>
              <a:rect l="l" t="t" r="r" b="b"/>
              <a:pathLst>
                <a:path w="2888" h="6049" extrusionOk="0">
                  <a:moveTo>
                    <a:pt x="2006" y="0"/>
                  </a:moveTo>
                  <a:cubicBezTo>
                    <a:pt x="1885" y="608"/>
                    <a:pt x="1642" y="1186"/>
                    <a:pt x="1368" y="1763"/>
                  </a:cubicBezTo>
                  <a:cubicBezTo>
                    <a:pt x="1216" y="2098"/>
                    <a:pt x="1034" y="2462"/>
                    <a:pt x="882" y="2827"/>
                  </a:cubicBezTo>
                  <a:cubicBezTo>
                    <a:pt x="730" y="3344"/>
                    <a:pt x="639" y="3860"/>
                    <a:pt x="517" y="4408"/>
                  </a:cubicBezTo>
                  <a:cubicBezTo>
                    <a:pt x="395" y="4955"/>
                    <a:pt x="213" y="5532"/>
                    <a:pt x="0" y="6049"/>
                  </a:cubicBezTo>
                  <a:cubicBezTo>
                    <a:pt x="730" y="5836"/>
                    <a:pt x="1429" y="5563"/>
                    <a:pt x="1915" y="4985"/>
                  </a:cubicBezTo>
                  <a:cubicBezTo>
                    <a:pt x="2827" y="3921"/>
                    <a:pt x="2523" y="2341"/>
                    <a:pt x="2736" y="942"/>
                  </a:cubicBezTo>
                  <a:cubicBezTo>
                    <a:pt x="2766" y="699"/>
                    <a:pt x="2827" y="487"/>
                    <a:pt x="2888" y="243"/>
                  </a:cubicBezTo>
                  <a:lnTo>
                    <a:pt x="2006" y="0"/>
                  </a:ln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78"/>
            <p:cNvSpPr/>
            <p:nvPr/>
          </p:nvSpPr>
          <p:spPr>
            <a:xfrm>
              <a:off x="6777000" y="1178025"/>
              <a:ext cx="415675" cy="443475"/>
            </a:xfrm>
            <a:custGeom>
              <a:avLst/>
              <a:gdLst/>
              <a:ahLst/>
              <a:cxnLst/>
              <a:rect l="l" t="t" r="r" b="b"/>
              <a:pathLst>
                <a:path w="16627" h="17739" extrusionOk="0">
                  <a:moveTo>
                    <a:pt x="9818" y="0"/>
                  </a:moveTo>
                  <a:cubicBezTo>
                    <a:pt x="9296" y="0"/>
                    <a:pt x="8794" y="137"/>
                    <a:pt x="8268" y="247"/>
                  </a:cubicBezTo>
                  <a:cubicBezTo>
                    <a:pt x="6596" y="643"/>
                    <a:pt x="4894" y="1007"/>
                    <a:pt x="3192" y="1311"/>
                  </a:cubicBezTo>
                  <a:cubicBezTo>
                    <a:pt x="2791" y="1382"/>
                    <a:pt x="2391" y="1453"/>
                    <a:pt x="1991" y="1453"/>
                  </a:cubicBezTo>
                  <a:cubicBezTo>
                    <a:pt x="1874" y="1453"/>
                    <a:pt x="1758" y="1447"/>
                    <a:pt x="1641" y="1433"/>
                  </a:cubicBezTo>
                  <a:cubicBezTo>
                    <a:pt x="1125" y="1372"/>
                    <a:pt x="669" y="1190"/>
                    <a:pt x="182" y="947"/>
                  </a:cubicBezTo>
                  <a:cubicBezTo>
                    <a:pt x="30" y="1950"/>
                    <a:pt x="0" y="2983"/>
                    <a:pt x="122" y="4016"/>
                  </a:cubicBezTo>
                  <a:cubicBezTo>
                    <a:pt x="213" y="4868"/>
                    <a:pt x="426" y="5688"/>
                    <a:pt x="638" y="6539"/>
                  </a:cubicBezTo>
                  <a:cubicBezTo>
                    <a:pt x="638" y="6570"/>
                    <a:pt x="669" y="6600"/>
                    <a:pt x="669" y="6661"/>
                  </a:cubicBezTo>
                  <a:cubicBezTo>
                    <a:pt x="1094" y="8363"/>
                    <a:pt x="1520" y="10035"/>
                    <a:pt x="1976" y="11737"/>
                  </a:cubicBezTo>
                  <a:cubicBezTo>
                    <a:pt x="2189" y="12466"/>
                    <a:pt x="2371" y="13196"/>
                    <a:pt x="2736" y="13865"/>
                  </a:cubicBezTo>
                  <a:cubicBezTo>
                    <a:pt x="3344" y="14898"/>
                    <a:pt x="4316" y="15688"/>
                    <a:pt x="5289" y="16418"/>
                  </a:cubicBezTo>
                  <a:lnTo>
                    <a:pt x="5319" y="16418"/>
                  </a:lnTo>
                  <a:cubicBezTo>
                    <a:pt x="6245" y="17091"/>
                    <a:pt x="7301" y="17739"/>
                    <a:pt x="8414" y="17739"/>
                  </a:cubicBezTo>
                  <a:cubicBezTo>
                    <a:pt x="8507" y="17739"/>
                    <a:pt x="8600" y="17734"/>
                    <a:pt x="8693" y="17725"/>
                  </a:cubicBezTo>
                  <a:cubicBezTo>
                    <a:pt x="9453" y="17634"/>
                    <a:pt x="10152" y="17239"/>
                    <a:pt x="10760" y="16783"/>
                  </a:cubicBezTo>
                  <a:cubicBezTo>
                    <a:pt x="11581" y="16144"/>
                    <a:pt x="12341" y="15384"/>
                    <a:pt x="12949" y="14564"/>
                  </a:cubicBezTo>
                  <a:cubicBezTo>
                    <a:pt x="13526" y="13804"/>
                    <a:pt x="14012" y="12953"/>
                    <a:pt x="14377" y="12041"/>
                  </a:cubicBezTo>
                  <a:cubicBezTo>
                    <a:pt x="14590" y="11524"/>
                    <a:pt x="14772" y="10947"/>
                    <a:pt x="14894" y="10369"/>
                  </a:cubicBezTo>
                  <a:cubicBezTo>
                    <a:pt x="15016" y="9852"/>
                    <a:pt x="15107" y="9336"/>
                    <a:pt x="15259" y="8819"/>
                  </a:cubicBezTo>
                  <a:cubicBezTo>
                    <a:pt x="15411" y="8454"/>
                    <a:pt x="15593" y="8090"/>
                    <a:pt x="15745" y="7755"/>
                  </a:cubicBezTo>
                  <a:cubicBezTo>
                    <a:pt x="16019" y="7178"/>
                    <a:pt x="16262" y="6600"/>
                    <a:pt x="16383" y="5992"/>
                  </a:cubicBezTo>
                  <a:cubicBezTo>
                    <a:pt x="16566" y="5263"/>
                    <a:pt x="16626" y="4533"/>
                    <a:pt x="16535" y="3804"/>
                  </a:cubicBezTo>
                  <a:cubicBezTo>
                    <a:pt x="16444" y="3287"/>
                    <a:pt x="16171" y="2740"/>
                    <a:pt x="15684" y="2649"/>
                  </a:cubicBezTo>
                  <a:cubicBezTo>
                    <a:pt x="15637" y="2639"/>
                    <a:pt x="15591" y="2635"/>
                    <a:pt x="15546" y="2635"/>
                  </a:cubicBezTo>
                  <a:cubicBezTo>
                    <a:pt x="15007" y="2635"/>
                    <a:pt x="14606" y="3273"/>
                    <a:pt x="14438" y="3834"/>
                  </a:cubicBezTo>
                  <a:cubicBezTo>
                    <a:pt x="14164" y="4868"/>
                    <a:pt x="14256" y="5962"/>
                    <a:pt x="14012" y="6995"/>
                  </a:cubicBezTo>
                  <a:cubicBezTo>
                    <a:pt x="13952" y="7269"/>
                    <a:pt x="13830" y="7573"/>
                    <a:pt x="13557" y="7634"/>
                  </a:cubicBezTo>
                  <a:cubicBezTo>
                    <a:pt x="13518" y="7644"/>
                    <a:pt x="13481" y="7649"/>
                    <a:pt x="13446" y="7649"/>
                  </a:cubicBezTo>
                  <a:cubicBezTo>
                    <a:pt x="13168" y="7649"/>
                    <a:pt x="12962" y="7356"/>
                    <a:pt x="12827" y="7086"/>
                  </a:cubicBezTo>
                  <a:cubicBezTo>
                    <a:pt x="12280" y="5962"/>
                    <a:pt x="12067" y="4685"/>
                    <a:pt x="12067" y="3439"/>
                  </a:cubicBezTo>
                  <a:cubicBezTo>
                    <a:pt x="12098" y="2436"/>
                    <a:pt x="12219" y="1311"/>
                    <a:pt x="11520" y="582"/>
                  </a:cubicBezTo>
                  <a:cubicBezTo>
                    <a:pt x="11125" y="187"/>
                    <a:pt x="10517" y="4"/>
                    <a:pt x="9970" y="4"/>
                  </a:cubicBezTo>
                  <a:cubicBezTo>
                    <a:pt x="9919" y="2"/>
                    <a:pt x="9869" y="0"/>
                    <a:pt x="9818" y="0"/>
                  </a:cubicBezTo>
                  <a:close/>
                </a:path>
              </a:pathLst>
            </a:custGeom>
            <a:solidFill>
              <a:srgbClr val="F4E4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78"/>
            <p:cNvSpPr/>
            <p:nvPr/>
          </p:nvSpPr>
          <p:spPr>
            <a:xfrm>
              <a:off x="6907675" y="1542425"/>
              <a:ext cx="193900" cy="66075"/>
            </a:xfrm>
            <a:custGeom>
              <a:avLst/>
              <a:gdLst/>
              <a:ahLst/>
              <a:cxnLst/>
              <a:rect l="l" t="t" r="r" b="b"/>
              <a:pathLst>
                <a:path w="7756" h="2643" extrusionOk="0">
                  <a:moveTo>
                    <a:pt x="7512" y="0"/>
                  </a:moveTo>
                  <a:cubicBezTo>
                    <a:pt x="7478" y="0"/>
                    <a:pt x="7445" y="15"/>
                    <a:pt x="7418" y="49"/>
                  </a:cubicBezTo>
                  <a:cubicBezTo>
                    <a:pt x="6597" y="1052"/>
                    <a:pt x="5533" y="1629"/>
                    <a:pt x="4348" y="1994"/>
                  </a:cubicBezTo>
                  <a:cubicBezTo>
                    <a:pt x="3794" y="2195"/>
                    <a:pt x="3240" y="2313"/>
                    <a:pt x="2651" y="2313"/>
                  </a:cubicBezTo>
                  <a:cubicBezTo>
                    <a:pt x="2529" y="2313"/>
                    <a:pt x="2406" y="2308"/>
                    <a:pt x="2281" y="2298"/>
                  </a:cubicBezTo>
                  <a:cubicBezTo>
                    <a:pt x="1703" y="2237"/>
                    <a:pt x="822" y="2176"/>
                    <a:pt x="335" y="1842"/>
                  </a:cubicBezTo>
                  <a:cubicBezTo>
                    <a:pt x="301" y="1822"/>
                    <a:pt x="268" y="1814"/>
                    <a:pt x="238" y="1814"/>
                  </a:cubicBezTo>
                  <a:cubicBezTo>
                    <a:pt x="82" y="1814"/>
                    <a:pt x="0" y="2044"/>
                    <a:pt x="153" y="2146"/>
                  </a:cubicBezTo>
                  <a:cubicBezTo>
                    <a:pt x="639" y="2480"/>
                    <a:pt x="1369" y="2541"/>
                    <a:pt x="1946" y="2602"/>
                  </a:cubicBezTo>
                  <a:cubicBezTo>
                    <a:pt x="2174" y="2629"/>
                    <a:pt x="2397" y="2643"/>
                    <a:pt x="2616" y="2643"/>
                  </a:cubicBezTo>
                  <a:cubicBezTo>
                    <a:pt x="3129" y="2643"/>
                    <a:pt x="3624" y="2568"/>
                    <a:pt x="4135" y="2419"/>
                  </a:cubicBezTo>
                  <a:cubicBezTo>
                    <a:pt x="5472" y="2024"/>
                    <a:pt x="6749" y="1386"/>
                    <a:pt x="7661" y="292"/>
                  </a:cubicBezTo>
                  <a:cubicBezTo>
                    <a:pt x="7755" y="174"/>
                    <a:pt x="7630" y="0"/>
                    <a:pt x="7512" y="0"/>
                  </a:cubicBezTo>
                  <a:close/>
                </a:path>
              </a:pathLst>
            </a:custGeom>
            <a:solidFill>
              <a:srgbClr val="E8C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78"/>
            <p:cNvSpPr/>
            <p:nvPr/>
          </p:nvSpPr>
          <p:spPr>
            <a:xfrm>
              <a:off x="6845375" y="1368100"/>
              <a:ext cx="50175" cy="116275"/>
            </a:xfrm>
            <a:custGeom>
              <a:avLst/>
              <a:gdLst/>
              <a:ahLst/>
              <a:cxnLst/>
              <a:rect l="l" t="t" r="r" b="b"/>
              <a:pathLst>
                <a:path w="2007" h="4651" extrusionOk="0">
                  <a:moveTo>
                    <a:pt x="559" y="0"/>
                  </a:moveTo>
                  <a:cubicBezTo>
                    <a:pt x="472" y="0"/>
                    <a:pt x="381" y="61"/>
                    <a:pt x="365" y="183"/>
                  </a:cubicBezTo>
                  <a:cubicBezTo>
                    <a:pt x="335" y="851"/>
                    <a:pt x="305" y="1520"/>
                    <a:pt x="244" y="2189"/>
                  </a:cubicBezTo>
                  <a:cubicBezTo>
                    <a:pt x="183" y="2614"/>
                    <a:pt x="1" y="3222"/>
                    <a:pt x="92" y="3678"/>
                  </a:cubicBezTo>
                  <a:cubicBezTo>
                    <a:pt x="274" y="4468"/>
                    <a:pt x="1125" y="4590"/>
                    <a:pt x="1794" y="4651"/>
                  </a:cubicBezTo>
                  <a:cubicBezTo>
                    <a:pt x="2007" y="4651"/>
                    <a:pt x="2007" y="4316"/>
                    <a:pt x="1794" y="4286"/>
                  </a:cubicBezTo>
                  <a:cubicBezTo>
                    <a:pt x="1709" y="4303"/>
                    <a:pt x="1628" y="4312"/>
                    <a:pt x="1553" y="4312"/>
                  </a:cubicBezTo>
                  <a:cubicBezTo>
                    <a:pt x="1227" y="4312"/>
                    <a:pt x="994" y="4151"/>
                    <a:pt x="821" y="3830"/>
                  </a:cubicBezTo>
                  <a:cubicBezTo>
                    <a:pt x="396" y="3617"/>
                    <a:pt x="305" y="3283"/>
                    <a:pt x="487" y="2888"/>
                  </a:cubicBezTo>
                  <a:cubicBezTo>
                    <a:pt x="517" y="2645"/>
                    <a:pt x="548" y="2401"/>
                    <a:pt x="578" y="2189"/>
                  </a:cubicBezTo>
                  <a:cubicBezTo>
                    <a:pt x="639" y="1520"/>
                    <a:pt x="700" y="851"/>
                    <a:pt x="730" y="183"/>
                  </a:cubicBezTo>
                  <a:cubicBezTo>
                    <a:pt x="730" y="61"/>
                    <a:pt x="647" y="0"/>
                    <a:pt x="559" y="0"/>
                  </a:cubicBezTo>
                  <a:close/>
                </a:path>
              </a:pathLst>
            </a:custGeom>
            <a:solidFill>
              <a:srgbClr val="D8B8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78"/>
            <p:cNvSpPr/>
            <p:nvPr/>
          </p:nvSpPr>
          <p:spPr>
            <a:xfrm>
              <a:off x="6883375" y="1497575"/>
              <a:ext cx="119325" cy="56475"/>
            </a:xfrm>
            <a:custGeom>
              <a:avLst/>
              <a:gdLst/>
              <a:ahLst/>
              <a:cxnLst/>
              <a:rect l="l" t="t" r="r" b="b"/>
              <a:pathLst>
                <a:path w="4773" h="2259" extrusionOk="0">
                  <a:moveTo>
                    <a:pt x="3511" y="0"/>
                  </a:moveTo>
                  <a:cubicBezTo>
                    <a:pt x="3138" y="0"/>
                    <a:pt x="2717" y="80"/>
                    <a:pt x="2341" y="171"/>
                  </a:cubicBezTo>
                  <a:cubicBezTo>
                    <a:pt x="1551" y="201"/>
                    <a:pt x="31" y="201"/>
                    <a:pt x="0" y="1083"/>
                  </a:cubicBezTo>
                  <a:cubicBezTo>
                    <a:pt x="0" y="1994"/>
                    <a:pt x="1338" y="2258"/>
                    <a:pt x="2161" y="2258"/>
                  </a:cubicBezTo>
                  <a:cubicBezTo>
                    <a:pt x="2299" y="2258"/>
                    <a:pt x="2423" y="2251"/>
                    <a:pt x="2523" y="2238"/>
                  </a:cubicBezTo>
                  <a:cubicBezTo>
                    <a:pt x="3222" y="2147"/>
                    <a:pt x="4773" y="1569"/>
                    <a:pt x="4529" y="596"/>
                  </a:cubicBezTo>
                  <a:cubicBezTo>
                    <a:pt x="4425" y="144"/>
                    <a:pt x="4011" y="0"/>
                    <a:pt x="3511" y="0"/>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78"/>
            <p:cNvSpPr/>
            <p:nvPr/>
          </p:nvSpPr>
          <p:spPr>
            <a:xfrm>
              <a:off x="6930475" y="1315200"/>
              <a:ext cx="41825" cy="52350"/>
            </a:xfrm>
            <a:custGeom>
              <a:avLst/>
              <a:gdLst/>
              <a:ahLst/>
              <a:cxnLst/>
              <a:rect l="l" t="t" r="r" b="b"/>
              <a:pathLst>
                <a:path w="1673" h="2094" extrusionOk="0">
                  <a:moveTo>
                    <a:pt x="599" y="0"/>
                  </a:moveTo>
                  <a:cubicBezTo>
                    <a:pt x="382" y="0"/>
                    <a:pt x="201" y="147"/>
                    <a:pt x="123" y="384"/>
                  </a:cubicBezTo>
                  <a:cubicBezTo>
                    <a:pt x="1" y="566"/>
                    <a:pt x="62" y="870"/>
                    <a:pt x="92" y="1083"/>
                  </a:cubicBezTo>
                  <a:cubicBezTo>
                    <a:pt x="123" y="1356"/>
                    <a:pt x="214" y="1660"/>
                    <a:pt x="396" y="1873"/>
                  </a:cubicBezTo>
                  <a:cubicBezTo>
                    <a:pt x="544" y="2021"/>
                    <a:pt x="732" y="2094"/>
                    <a:pt x="913" y="2094"/>
                  </a:cubicBezTo>
                  <a:cubicBezTo>
                    <a:pt x="1179" y="2094"/>
                    <a:pt x="1430" y="1937"/>
                    <a:pt x="1521" y="1630"/>
                  </a:cubicBezTo>
                  <a:cubicBezTo>
                    <a:pt x="1673" y="1144"/>
                    <a:pt x="1399" y="444"/>
                    <a:pt x="974" y="140"/>
                  </a:cubicBezTo>
                  <a:cubicBezTo>
                    <a:pt x="845" y="44"/>
                    <a:pt x="716" y="0"/>
                    <a:pt x="599" y="0"/>
                  </a:cubicBezTo>
                  <a:close/>
                </a:path>
              </a:pathLst>
            </a:custGeom>
            <a:solidFill>
              <a:srgbClr val="1D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78"/>
            <p:cNvSpPr/>
            <p:nvPr/>
          </p:nvSpPr>
          <p:spPr>
            <a:xfrm>
              <a:off x="6802825" y="1343675"/>
              <a:ext cx="39550" cy="50425"/>
            </a:xfrm>
            <a:custGeom>
              <a:avLst/>
              <a:gdLst/>
              <a:ahLst/>
              <a:cxnLst/>
              <a:rect l="l" t="t" r="r" b="b"/>
              <a:pathLst>
                <a:path w="1582" h="2017" extrusionOk="0">
                  <a:moveTo>
                    <a:pt x="636" y="1"/>
                  </a:moveTo>
                  <a:cubicBezTo>
                    <a:pt x="349" y="1"/>
                    <a:pt x="101" y="183"/>
                    <a:pt x="61" y="521"/>
                  </a:cubicBezTo>
                  <a:cubicBezTo>
                    <a:pt x="31" y="582"/>
                    <a:pt x="0" y="643"/>
                    <a:pt x="31" y="673"/>
                  </a:cubicBezTo>
                  <a:cubicBezTo>
                    <a:pt x="0" y="1129"/>
                    <a:pt x="152" y="1646"/>
                    <a:pt x="487" y="1889"/>
                  </a:cubicBezTo>
                  <a:cubicBezTo>
                    <a:pt x="610" y="1977"/>
                    <a:pt x="738" y="2017"/>
                    <a:pt x="861" y="2017"/>
                  </a:cubicBezTo>
                  <a:cubicBezTo>
                    <a:pt x="1161" y="2017"/>
                    <a:pt x="1425" y="1779"/>
                    <a:pt x="1490" y="1433"/>
                  </a:cubicBezTo>
                  <a:cubicBezTo>
                    <a:pt x="1581" y="1008"/>
                    <a:pt x="1459" y="430"/>
                    <a:pt x="1095" y="156"/>
                  </a:cubicBezTo>
                  <a:cubicBezTo>
                    <a:pt x="948" y="52"/>
                    <a:pt x="786" y="1"/>
                    <a:pt x="636" y="1"/>
                  </a:cubicBezTo>
                  <a:close/>
                </a:path>
              </a:pathLst>
            </a:custGeom>
            <a:solidFill>
              <a:srgbClr val="1D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78"/>
            <p:cNvSpPr/>
            <p:nvPr/>
          </p:nvSpPr>
          <p:spPr>
            <a:xfrm>
              <a:off x="6783075" y="1298025"/>
              <a:ext cx="53400" cy="41975"/>
            </a:xfrm>
            <a:custGeom>
              <a:avLst/>
              <a:gdLst/>
              <a:ahLst/>
              <a:cxnLst/>
              <a:rect l="l" t="t" r="r" b="b"/>
              <a:pathLst>
                <a:path w="2136" h="1679" extrusionOk="0">
                  <a:moveTo>
                    <a:pt x="1472" y="0"/>
                  </a:moveTo>
                  <a:cubicBezTo>
                    <a:pt x="1439" y="0"/>
                    <a:pt x="1404" y="2"/>
                    <a:pt x="1368" y="7"/>
                  </a:cubicBezTo>
                  <a:cubicBezTo>
                    <a:pt x="1094" y="37"/>
                    <a:pt x="882" y="220"/>
                    <a:pt x="730" y="432"/>
                  </a:cubicBezTo>
                  <a:cubicBezTo>
                    <a:pt x="669" y="432"/>
                    <a:pt x="639" y="554"/>
                    <a:pt x="608" y="615"/>
                  </a:cubicBezTo>
                  <a:cubicBezTo>
                    <a:pt x="487" y="827"/>
                    <a:pt x="0" y="1679"/>
                    <a:pt x="578" y="1679"/>
                  </a:cubicBezTo>
                  <a:cubicBezTo>
                    <a:pt x="821" y="1679"/>
                    <a:pt x="1034" y="1405"/>
                    <a:pt x="1186" y="1253"/>
                  </a:cubicBezTo>
                  <a:cubicBezTo>
                    <a:pt x="1429" y="1101"/>
                    <a:pt x="1672" y="949"/>
                    <a:pt x="1854" y="736"/>
                  </a:cubicBezTo>
                  <a:cubicBezTo>
                    <a:pt x="2136" y="342"/>
                    <a:pt x="1896" y="0"/>
                    <a:pt x="1472" y="0"/>
                  </a:cubicBezTo>
                  <a:close/>
                </a:path>
              </a:pathLst>
            </a:custGeom>
            <a:solidFill>
              <a:srgbClr val="1D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78"/>
            <p:cNvSpPr/>
            <p:nvPr/>
          </p:nvSpPr>
          <p:spPr>
            <a:xfrm>
              <a:off x="6912250" y="1274225"/>
              <a:ext cx="73725" cy="33225"/>
            </a:xfrm>
            <a:custGeom>
              <a:avLst/>
              <a:gdLst/>
              <a:ahLst/>
              <a:cxnLst/>
              <a:rect l="l" t="t" r="r" b="b"/>
              <a:pathLst>
                <a:path w="2949" h="1329" extrusionOk="0">
                  <a:moveTo>
                    <a:pt x="1296" y="1"/>
                  </a:moveTo>
                  <a:cubicBezTo>
                    <a:pt x="1041" y="1"/>
                    <a:pt x="786" y="68"/>
                    <a:pt x="608" y="229"/>
                  </a:cubicBezTo>
                  <a:cubicBezTo>
                    <a:pt x="304" y="412"/>
                    <a:pt x="0" y="807"/>
                    <a:pt x="335" y="1111"/>
                  </a:cubicBezTo>
                  <a:cubicBezTo>
                    <a:pt x="456" y="1232"/>
                    <a:pt x="606" y="1264"/>
                    <a:pt x="764" y="1264"/>
                  </a:cubicBezTo>
                  <a:cubicBezTo>
                    <a:pt x="883" y="1264"/>
                    <a:pt x="1007" y="1245"/>
                    <a:pt x="1125" y="1232"/>
                  </a:cubicBezTo>
                  <a:cubicBezTo>
                    <a:pt x="1399" y="1232"/>
                    <a:pt x="1672" y="1263"/>
                    <a:pt x="1946" y="1293"/>
                  </a:cubicBezTo>
                  <a:cubicBezTo>
                    <a:pt x="2016" y="1311"/>
                    <a:pt x="2096" y="1328"/>
                    <a:pt x="2175" y="1328"/>
                  </a:cubicBezTo>
                  <a:cubicBezTo>
                    <a:pt x="2233" y="1328"/>
                    <a:pt x="2290" y="1319"/>
                    <a:pt x="2341" y="1293"/>
                  </a:cubicBezTo>
                  <a:cubicBezTo>
                    <a:pt x="2949" y="989"/>
                    <a:pt x="2250" y="290"/>
                    <a:pt x="1915" y="138"/>
                  </a:cubicBezTo>
                  <a:cubicBezTo>
                    <a:pt x="1745" y="53"/>
                    <a:pt x="1520" y="1"/>
                    <a:pt x="1296" y="1"/>
                  </a:cubicBezTo>
                  <a:close/>
                </a:path>
              </a:pathLst>
            </a:custGeom>
            <a:solidFill>
              <a:srgbClr val="1D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0" name="Google Shape;2160;p78"/>
          <p:cNvGrpSpPr/>
          <p:nvPr/>
        </p:nvGrpSpPr>
        <p:grpSpPr>
          <a:xfrm flipH="1">
            <a:off x="5345077" y="2072952"/>
            <a:ext cx="1305031" cy="2591221"/>
            <a:chOff x="-502025" y="1009425"/>
            <a:chExt cx="1738650" cy="3452200"/>
          </a:xfrm>
        </p:grpSpPr>
        <p:sp>
          <p:nvSpPr>
            <p:cNvPr id="2161" name="Google Shape;2161;p78"/>
            <p:cNvSpPr/>
            <p:nvPr/>
          </p:nvSpPr>
          <p:spPr>
            <a:xfrm>
              <a:off x="653025" y="4286075"/>
              <a:ext cx="583600" cy="135275"/>
            </a:xfrm>
            <a:custGeom>
              <a:avLst/>
              <a:gdLst/>
              <a:ahLst/>
              <a:cxnLst/>
              <a:rect l="l" t="t" r="r" b="b"/>
              <a:pathLst>
                <a:path w="23344" h="5411" extrusionOk="0">
                  <a:moveTo>
                    <a:pt x="9028" y="0"/>
                  </a:moveTo>
                  <a:cubicBezTo>
                    <a:pt x="7082" y="395"/>
                    <a:pt x="5198" y="1064"/>
                    <a:pt x="3465" y="1946"/>
                  </a:cubicBezTo>
                  <a:cubicBezTo>
                    <a:pt x="2553" y="2401"/>
                    <a:pt x="1611" y="2949"/>
                    <a:pt x="578" y="3040"/>
                  </a:cubicBezTo>
                  <a:cubicBezTo>
                    <a:pt x="395" y="3040"/>
                    <a:pt x="182" y="3040"/>
                    <a:pt x="0" y="3009"/>
                  </a:cubicBezTo>
                  <a:lnTo>
                    <a:pt x="0" y="3040"/>
                  </a:lnTo>
                  <a:lnTo>
                    <a:pt x="0" y="5411"/>
                  </a:lnTo>
                  <a:lnTo>
                    <a:pt x="23253" y="5411"/>
                  </a:lnTo>
                  <a:cubicBezTo>
                    <a:pt x="23344" y="3921"/>
                    <a:pt x="22766" y="1976"/>
                    <a:pt x="18937" y="1976"/>
                  </a:cubicBezTo>
                  <a:cubicBezTo>
                    <a:pt x="12766" y="1976"/>
                    <a:pt x="9028" y="0"/>
                    <a:pt x="9028" y="0"/>
                  </a:cubicBezTo>
                  <a:close/>
                </a:path>
              </a:pathLst>
            </a:custGeom>
            <a:solidFill>
              <a:srgbClr val="638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78"/>
            <p:cNvSpPr/>
            <p:nvPr/>
          </p:nvSpPr>
          <p:spPr>
            <a:xfrm>
              <a:off x="653025" y="4421325"/>
              <a:ext cx="581325" cy="40300"/>
            </a:xfrm>
            <a:custGeom>
              <a:avLst/>
              <a:gdLst/>
              <a:ahLst/>
              <a:cxnLst/>
              <a:rect l="l" t="t" r="r" b="b"/>
              <a:pathLst>
                <a:path w="23253" h="1612" extrusionOk="0">
                  <a:moveTo>
                    <a:pt x="0" y="1"/>
                  </a:moveTo>
                  <a:lnTo>
                    <a:pt x="0" y="1612"/>
                  </a:lnTo>
                  <a:lnTo>
                    <a:pt x="22888" y="1612"/>
                  </a:lnTo>
                  <a:cubicBezTo>
                    <a:pt x="22888" y="1612"/>
                    <a:pt x="23192" y="882"/>
                    <a:pt x="23253" y="1"/>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78"/>
            <p:cNvSpPr/>
            <p:nvPr/>
          </p:nvSpPr>
          <p:spPr>
            <a:xfrm>
              <a:off x="192525" y="2571650"/>
              <a:ext cx="718125" cy="1790425"/>
            </a:xfrm>
            <a:custGeom>
              <a:avLst/>
              <a:gdLst/>
              <a:ahLst/>
              <a:cxnLst/>
              <a:rect l="l" t="t" r="r" b="b"/>
              <a:pathLst>
                <a:path w="28725" h="71617" extrusionOk="0">
                  <a:moveTo>
                    <a:pt x="5911" y="1"/>
                  </a:moveTo>
                  <a:cubicBezTo>
                    <a:pt x="5205" y="1"/>
                    <a:pt x="4507" y="73"/>
                    <a:pt x="3830" y="248"/>
                  </a:cubicBezTo>
                  <a:cubicBezTo>
                    <a:pt x="2766" y="521"/>
                    <a:pt x="1763" y="1069"/>
                    <a:pt x="639" y="1190"/>
                  </a:cubicBezTo>
                  <a:lnTo>
                    <a:pt x="547" y="1190"/>
                  </a:lnTo>
                  <a:cubicBezTo>
                    <a:pt x="0" y="4959"/>
                    <a:pt x="578" y="8850"/>
                    <a:pt x="2219" y="12285"/>
                  </a:cubicBezTo>
                  <a:cubicBezTo>
                    <a:pt x="2797" y="13531"/>
                    <a:pt x="3496" y="14716"/>
                    <a:pt x="4316" y="15810"/>
                  </a:cubicBezTo>
                  <a:cubicBezTo>
                    <a:pt x="5471" y="17330"/>
                    <a:pt x="6839" y="18728"/>
                    <a:pt x="7630" y="20461"/>
                  </a:cubicBezTo>
                  <a:cubicBezTo>
                    <a:pt x="8541" y="22558"/>
                    <a:pt x="8511" y="24929"/>
                    <a:pt x="9423" y="27026"/>
                  </a:cubicBezTo>
                  <a:cubicBezTo>
                    <a:pt x="9848" y="27999"/>
                    <a:pt x="10487" y="28911"/>
                    <a:pt x="11155" y="29792"/>
                  </a:cubicBezTo>
                  <a:cubicBezTo>
                    <a:pt x="12250" y="31251"/>
                    <a:pt x="13405" y="32650"/>
                    <a:pt x="13921" y="34352"/>
                  </a:cubicBezTo>
                  <a:cubicBezTo>
                    <a:pt x="14621" y="36814"/>
                    <a:pt x="13800" y="39428"/>
                    <a:pt x="13678" y="41951"/>
                  </a:cubicBezTo>
                  <a:cubicBezTo>
                    <a:pt x="13405" y="48364"/>
                    <a:pt x="17630" y="54413"/>
                    <a:pt x="17265" y="60796"/>
                  </a:cubicBezTo>
                  <a:cubicBezTo>
                    <a:pt x="17204" y="62073"/>
                    <a:pt x="16931" y="63319"/>
                    <a:pt x="17083" y="64565"/>
                  </a:cubicBezTo>
                  <a:cubicBezTo>
                    <a:pt x="17174" y="65538"/>
                    <a:pt x="17508" y="66480"/>
                    <a:pt x="17569" y="67453"/>
                  </a:cubicBezTo>
                  <a:cubicBezTo>
                    <a:pt x="17660" y="68456"/>
                    <a:pt x="17417" y="69519"/>
                    <a:pt x="16627" y="70158"/>
                  </a:cubicBezTo>
                  <a:cubicBezTo>
                    <a:pt x="16748" y="70948"/>
                    <a:pt x="17569" y="71465"/>
                    <a:pt x="18420" y="71586"/>
                  </a:cubicBezTo>
                  <a:cubicBezTo>
                    <a:pt x="18602" y="71617"/>
                    <a:pt x="18815" y="71617"/>
                    <a:pt x="18998" y="71617"/>
                  </a:cubicBezTo>
                  <a:cubicBezTo>
                    <a:pt x="20031" y="71526"/>
                    <a:pt x="20973" y="70978"/>
                    <a:pt x="21885" y="70523"/>
                  </a:cubicBezTo>
                  <a:cubicBezTo>
                    <a:pt x="23618" y="69641"/>
                    <a:pt x="25502" y="68972"/>
                    <a:pt x="27448" y="68577"/>
                  </a:cubicBezTo>
                  <a:cubicBezTo>
                    <a:pt x="27721" y="68516"/>
                    <a:pt x="27995" y="68456"/>
                    <a:pt x="28299" y="68425"/>
                  </a:cubicBezTo>
                  <a:cubicBezTo>
                    <a:pt x="28724" y="66905"/>
                    <a:pt x="27508" y="65446"/>
                    <a:pt x="26809" y="64018"/>
                  </a:cubicBezTo>
                  <a:cubicBezTo>
                    <a:pt x="25806" y="62073"/>
                    <a:pt x="25745" y="59854"/>
                    <a:pt x="25654" y="57696"/>
                  </a:cubicBezTo>
                  <a:cubicBezTo>
                    <a:pt x="25533" y="53714"/>
                    <a:pt x="25411" y="49732"/>
                    <a:pt x="25289" y="45720"/>
                  </a:cubicBezTo>
                  <a:cubicBezTo>
                    <a:pt x="25198" y="42407"/>
                    <a:pt x="25077" y="39093"/>
                    <a:pt x="24742" y="35780"/>
                  </a:cubicBezTo>
                  <a:cubicBezTo>
                    <a:pt x="24347" y="32102"/>
                    <a:pt x="23679" y="28485"/>
                    <a:pt x="23162" y="24838"/>
                  </a:cubicBezTo>
                  <a:cubicBezTo>
                    <a:pt x="22007" y="16814"/>
                    <a:pt x="21672" y="8637"/>
                    <a:pt x="19454" y="795"/>
                  </a:cubicBezTo>
                  <a:cubicBezTo>
                    <a:pt x="19089" y="673"/>
                    <a:pt x="18754" y="491"/>
                    <a:pt x="18390" y="370"/>
                  </a:cubicBezTo>
                  <a:cubicBezTo>
                    <a:pt x="17909" y="218"/>
                    <a:pt x="17421" y="160"/>
                    <a:pt x="16927" y="160"/>
                  </a:cubicBezTo>
                  <a:cubicBezTo>
                    <a:pt x="15292" y="160"/>
                    <a:pt x="13598" y="797"/>
                    <a:pt x="11935" y="797"/>
                  </a:cubicBezTo>
                  <a:cubicBezTo>
                    <a:pt x="11878" y="797"/>
                    <a:pt x="11821" y="797"/>
                    <a:pt x="11763" y="795"/>
                  </a:cubicBezTo>
                  <a:cubicBezTo>
                    <a:pt x="10912" y="765"/>
                    <a:pt x="10122" y="582"/>
                    <a:pt x="9301" y="430"/>
                  </a:cubicBezTo>
                  <a:cubicBezTo>
                    <a:pt x="8196" y="187"/>
                    <a:pt x="7045" y="1"/>
                    <a:pt x="5911" y="1"/>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78"/>
            <p:cNvSpPr/>
            <p:nvPr/>
          </p:nvSpPr>
          <p:spPr>
            <a:xfrm>
              <a:off x="-451875" y="2878750"/>
              <a:ext cx="923300" cy="1274350"/>
            </a:xfrm>
            <a:custGeom>
              <a:avLst/>
              <a:gdLst/>
              <a:ahLst/>
              <a:cxnLst/>
              <a:rect l="l" t="t" r="r" b="b"/>
              <a:pathLst>
                <a:path w="36932" h="50974" extrusionOk="0">
                  <a:moveTo>
                    <a:pt x="27995" y="1"/>
                  </a:moveTo>
                  <a:lnTo>
                    <a:pt x="27874" y="61"/>
                  </a:lnTo>
                  <a:cubicBezTo>
                    <a:pt x="27661" y="4590"/>
                    <a:pt x="27418" y="9150"/>
                    <a:pt x="27205" y="13679"/>
                  </a:cubicBezTo>
                  <a:cubicBezTo>
                    <a:pt x="27114" y="15533"/>
                    <a:pt x="26962" y="17478"/>
                    <a:pt x="25898" y="19028"/>
                  </a:cubicBezTo>
                  <a:cubicBezTo>
                    <a:pt x="25594" y="19454"/>
                    <a:pt x="25260" y="19849"/>
                    <a:pt x="24895" y="20244"/>
                  </a:cubicBezTo>
                  <a:cubicBezTo>
                    <a:pt x="23861" y="21338"/>
                    <a:pt x="22828" y="22463"/>
                    <a:pt x="21794" y="23557"/>
                  </a:cubicBezTo>
                  <a:cubicBezTo>
                    <a:pt x="18907" y="26658"/>
                    <a:pt x="15989" y="29788"/>
                    <a:pt x="12676" y="32493"/>
                  </a:cubicBezTo>
                  <a:cubicBezTo>
                    <a:pt x="11612" y="33375"/>
                    <a:pt x="10487" y="34226"/>
                    <a:pt x="9545" y="35229"/>
                  </a:cubicBezTo>
                  <a:cubicBezTo>
                    <a:pt x="8238" y="36566"/>
                    <a:pt x="7265" y="38238"/>
                    <a:pt x="5745" y="39393"/>
                  </a:cubicBezTo>
                  <a:cubicBezTo>
                    <a:pt x="4621" y="40244"/>
                    <a:pt x="3253" y="40761"/>
                    <a:pt x="2098" y="41612"/>
                  </a:cubicBezTo>
                  <a:cubicBezTo>
                    <a:pt x="973" y="42433"/>
                    <a:pt x="1" y="43740"/>
                    <a:pt x="244" y="45077"/>
                  </a:cubicBezTo>
                  <a:cubicBezTo>
                    <a:pt x="305" y="45381"/>
                    <a:pt x="426" y="45685"/>
                    <a:pt x="639" y="45898"/>
                  </a:cubicBezTo>
                  <a:cubicBezTo>
                    <a:pt x="1065" y="46323"/>
                    <a:pt x="1672" y="46415"/>
                    <a:pt x="2250" y="46597"/>
                  </a:cubicBezTo>
                  <a:cubicBezTo>
                    <a:pt x="4317" y="47326"/>
                    <a:pt x="5381" y="49485"/>
                    <a:pt x="7113" y="50761"/>
                  </a:cubicBezTo>
                  <a:cubicBezTo>
                    <a:pt x="7265" y="50883"/>
                    <a:pt x="7417" y="50974"/>
                    <a:pt x="7600" y="50974"/>
                  </a:cubicBezTo>
                  <a:cubicBezTo>
                    <a:pt x="7812" y="50944"/>
                    <a:pt x="7964" y="50792"/>
                    <a:pt x="8116" y="50609"/>
                  </a:cubicBezTo>
                  <a:cubicBezTo>
                    <a:pt x="8937" y="49515"/>
                    <a:pt x="9484" y="48238"/>
                    <a:pt x="10274" y="47083"/>
                  </a:cubicBezTo>
                  <a:cubicBezTo>
                    <a:pt x="11338" y="45533"/>
                    <a:pt x="12797" y="44257"/>
                    <a:pt x="14256" y="43041"/>
                  </a:cubicBezTo>
                  <a:cubicBezTo>
                    <a:pt x="19728" y="38421"/>
                    <a:pt x="25199" y="33800"/>
                    <a:pt x="30670" y="29180"/>
                  </a:cubicBezTo>
                  <a:cubicBezTo>
                    <a:pt x="32463" y="27630"/>
                    <a:pt x="34348" y="26019"/>
                    <a:pt x="35169" y="23861"/>
                  </a:cubicBezTo>
                  <a:cubicBezTo>
                    <a:pt x="35989" y="21794"/>
                    <a:pt x="35776" y="19393"/>
                    <a:pt x="36931" y="17508"/>
                  </a:cubicBezTo>
                  <a:cubicBezTo>
                    <a:pt x="36263" y="16627"/>
                    <a:pt x="35624" y="15715"/>
                    <a:pt x="35199" y="14742"/>
                  </a:cubicBezTo>
                  <a:cubicBezTo>
                    <a:pt x="34287" y="12645"/>
                    <a:pt x="34317" y="10274"/>
                    <a:pt x="33406" y="8177"/>
                  </a:cubicBezTo>
                  <a:cubicBezTo>
                    <a:pt x="32615" y="6444"/>
                    <a:pt x="31247" y="5046"/>
                    <a:pt x="30092" y="3526"/>
                  </a:cubicBezTo>
                  <a:cubicBezTo>
                    <a:pt x="29272" y="2432"/>
                    <a:pt x="28573" y="1247"/>
                    <a:pt x="27995" y="1"/>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78"/>
            <p:cNvSpPr/>
            <p:nvPr/>
          </p:nvSpPr>
          <p:spPr>
            <a:xfrm>
              <a:off x="-502025" y="4061900"/>
              <a:ext cx="420250" cy="341225"/>
            </a:xfrm>
            <a:custGeom>
              <a:avLst/>
              <a:gdLst/>
              <a:ahLst/>
              <a:cxnLst/>
              <a:rect l="l" t="t" r="r" b="b"/>
              <a:pathLst>
                <a:path w="16810" h="13649" extrusionOk="0">
                  <a:moveTo>
                    <a:pt x="1034" y="0"/>
                  </a:moveTo>
                  <a:lnTo>
                    <a:pt x="1" y="912"/>
                  </a:lnTo>
                  <a:lnTo>
                    <a:pt x="4560" y="13648"/>
                  </a:lnTo>
                  <a:lnTo>
                    <a:pt x="16566" y="13648"/>
                  </a:lnTo>
                  <a:cubicBezTo>
                    <a:pt x="16566" y="13648"/>
                    <a:pt x="16809" y="13223"/>
                    <a:pt x="16749" y="12615"/>
                  </a:cubicBezTo>
                  <a:lnTo>
                    <a:pt x="5867" y="12493"/>
                  </a:lnTo>
                  <a:lnTo>
                    <a:pt x="1034" y="0"/>
                  </a:ln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78"/>
            <p:cNvSpPr/>
            <p:nvPr/>
          </p:nvSpPr>
          <p:spPr>
            <a:xfrm>
              <a:off x="-476175" y="4026175"/>
              <a:ext cx="392875" cy="351100"/>
            </a:xfrm>
            <a:custGeom>
              <a:avLst/>
              <a:gdLst/>
              <a:ahLst/>
              <a:cxnLst/>
              <a:rect l="l" t="t" r="r" b="b"/>
              <a:pathLst>
                <a:path w="15715" h="14044" extrusionOk="0">
                  <a:moveTo>
                    <a:pt x="1611" y="1"/>
                  </a:moveTo>
                  <a:lnTo>
                    <a:pt x="0" y="1429"/>
                  </a:lnTo>
                  <a:lnTo>
                    <a:pt x="4833" y="13922"/>
                  </a:lnTo>
                  <a:lnTo>
                    <a:pt x="15715" y="14044"/>
                  </a:lnTo>
                  <a:cubicBezTo>
                    <a:pt x="15654" y="12949"/>
                    <a:pt x="14681" y="11247"/>
                    <a:pt x="9818" y="10396"/>
                  </a:cubicBezTo>
                  <a:lnTo>
                    <a:pt x="8085" y="4864"/>
                  </a:lnTo>
                  <a:cubicBezTo>
                    <a:pt x="6353" y="3588"/>
                    <a:pt x="5289" y="1429"/>
                    <a:pt x="3222" y="700"/>
                  </a:cubicBezTo>
                  <a:cubicBezTo>
                    <a:pt x="2675" y="518"/>
                    <a:pt x="2037" y="426"/>
                    <a:pt x="1611" y="1"/>
                  </a:cubicBezTo>
                  <a:close/>
                </a:path>
              </a:pathLst>
            </a:custGeom>
            <a:solidFill>
              <a:srgbClr val="638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78"/>
            <p:cNvSpPr/>
            <p:nvPr/>
          </p:nvSpPr>
          <p:spPr>
            <a:xfrm>
              <a:off x="461025" y="2587725"/>
              <a:ext cx="104775" cy="170675"/>
            </a:xfrm>
            <a:custGeom>
              <a:avLst/>
              <a:gdLst/>
              <a:ahLst/>
              <a:cxnLst/>
              <a:rect l="l" t="t" r="r" b="b"/>
              <a:pathLst>
                <a:path w="4191" h="6827" extrusionOk="0">
                  <a:moveTo>
                    <a:pt x="3967" y="1"/>
                  </a:moveTo>
                  <a:cubicBezTo>
                    <a:pt x="3897" y="1"/>
                    <a:pt x="3832" y="37"/>
                    <a:pt x="3820" y="122"/>
                  </a:cubicBezTo>
                  <a:cubicBezTo>
                    <a:pt x="3333" y="2584"/>
                    <a:pt x="2057" y="4803"/>
                    <a:pt x="142" y="6535"/>
                  </a:cubicBezTo>
                  <a:cubicBezTo>
                    <a:pt x="0" y="6653"/>
                    <a:pt x="115" y="6826"/>
                    <a:pt x="259" y="6826"/>
                  </a:cubicBezTo>
                  <a:cubicBezTo>
                    <a:pt x="301" y="6826"/>
                    <a:pt x="344" y="6812"/>
                    <a:pt x="385" y="6778"/>
                  </a:cubicBezTo>
                  <a:cubicBezTo>
                    <a:pt x="2361" y="5015"/>
                    <a:pt x="3668" y="2736"/>
                    <a:pt x="4154" y="213"/>
                  </a:cubicBezTo>
                  <a:cubicBezTo>
                    <a:pt x="4191" y="85"/>
                    <a:pt x="4073" y="1"/>
                    <a:pt x="3967" y="1"/>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78"/>
            <p:cNvSpPr/>
            <p:nvPr/>
          </p:nvSpPr>
          <p:spPr>
            <a:xfrm>
              <a:off x="391600" y="2584475"/>
              <a:ext cx="396700" cy="1687375"/>
            </a:xfrm>
            <a:custGeom>
              <a:avLst/>
              <a:gdLst/>
              <a:ahLst/>
              <a:cxnLst/>
              <a:rect l="l" t="t" r="r" b="b"/>
              <a:pathLst>
                <a:path w="15868" h="67495" extrusionOk="0">
                  <a:moveTo>
                    <a:pt x="1057" y="1"/>
                  </a:moveTo>
                  <a:cubicBezTo>
                    <a:pt x="966" y="1"/>
                    <a:pt x="867" y="54"/>
                    <a:pt x="852" y="160"/>
                  </a:cubicBezTo>
                  <a:cubicBezTo>
                    <a:pt x="1" y="9431"/>
                    <a:pt x="9697" y="15297"/>
                    <a:pt x="12554" y="23383"/>
                  </a:cubicBezTo>
                  <a:cubicBezTo>
                    <a:pt x="15867" y="32714"/>
                    <a:pt x="12281" y="42471"/>
                    <a:pt x="12220" y="51955"/>
                  </a:cubicBezTo>
                  <a:cubicBezTo>
                    <a:pt x="12159" y="57243"/>
                    <a:pt x="13193" y="62471"/>
                    <a:pt x="15168" y="67395"/>
                  </a:cubicBezTo>
                  <a:cubicBezTo>
                    <a:pt x="15203" y="67465"/>
                    <a:pt x="15274" y="67495"/>
                    <a:pt x="15342" y="67495"/>
                  </a:cubicBezTo>
                  <a:cubicBezTo>
                    <a:pt x="15453" y="67495"/>
                    <a:pt x="15559" y="67417"/>
                    <a:pt x="15503" y="67304"/>
                  </a:cubicBezTo>
                  <a:cubicBezTo>
                    <a:pt x="13709" y="62806"/>
                    <a:pt x="12706" y="58034"/>
                    <a:pt x="12585" y="53231"/>
                  </a:cubicBezTo>
                  <a:cubicBezTo>
                    <a:pt x="12463" y="48337"/>
                    <a:pt x="13345" y="43505"/>
                    <a:pt x="13892" y="38672"/>
                  </a:cubicBezTo>
                  <a:cubicBezTo>
                    <a:pt x="14378" y="34234"/>
                    <a:pt x="14591" y="29675"/>
                    <a:pt x="13527" y="25298"/>
                  </a:cubicBezTo>
                  <a:cubicBezTo>
                    <a:pt x="12433" y="21012"/>
                    <a:pt x="9880" y="17516"/>
                    <a:pt x="7144" y="13990"/>
                  </a:cubicBezTo>
                  <a:cubicBezTo>
                    <a:pt x="4013" y="9948"/>
                    <a:pt x="730" y="5419"/>
                    <a:pt x="1217" y="160"/>
                  </a:cubicBezTo>
                  <a:cubicBezTo>
                    <a:pt x="1232" y="54"/>
                    <a:pt x="1148" y="1"/>
                    <a:pt x="1057" y="1"/>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78"/>
            <p:cNvSpPr/>
            <p:nvPr/>
          </p:nvSpPr>
          <p:spPr>
            <a:xfrm>
              <a:off x="1000275" y="1970675"/>
              <a:ext cx="203675" cy="79600"/>
            </a:xfrm>
            <a:custGeom>
              <a:avLst/>
              <a:gdLst/>
              <a:ahLst/>
              <a:cxnLst/>
              <a:rect l="l" t="t" r="r" b="b"/>
              <a:pathLst>
                <a:path w="8147" h="3184" extrusionOk="0">
                  <a:moveTo>
                    <a:pt x="6202" y="1"/>
                  </a:moveTo>
                  <a:lnTo>
                    <a:pt x="1" y="3010"/>
                  </a:lnTo>
                  <a:cubicBezTo>
                    <a:pt x="335" y="3148"/>
                    <a:pt x="682" y="3184"/>
                    <a:pt x="1033" y="3184"/>
                  </a:cubicBezTo>
                  <a:cubicBezTo>
                    <a:pt x="1225" y="3184"/>
                    <a:pt x="1418" y="3173"/>
                    <a:pt x="1612" y="3162"/>
                  </a:cubicBezTo>
                  <a:cubicBezTo>
                    <a:pt x="1977" y="3162"/>
                    <a:pt x="2311" y="3132"/>
                    <a:pt x="2676" y="3101"/>
                  </a:cubicBezTo>
                  <a:lnTo>
                    <a:pt x="8147" y="1"/>
                  </a:ln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78"/>
            <p:cNvSpPr/>
            <p:nvPr/>
          </p:nvSpPr>
          <p:spPr>
            <a:xfrm>
              <a:off x="710000" y="2015500"/>
              <a:ext cx="370100" cy="155825"/>
            </a:xfrm>
            <a:custGeom>
              <a:avLst/>
              <a:gdLst/>
              <a:ahLst/>
              <a:cxnLst/>
              <a:rect l="l" t="t" r="r" b="b"/>
              <a:pathLst>
                <a:path w="14804" h="6233" extrusionOk="0">
                  <a:moveTo>
                    <a:pt x="8624" y="0"/>
                  </a:moveTo>
                  <a:cubicBezTo>
                    <a:pt x="8446" y="0"/>
                    <a:pt x="8266" y="20"/>
                    <a:pt x="8086" y="62"/>
                  </a:cubicBezTo>
                  <a:cubicBezTo>
                    <a:pt x="7660" y="153"/>
                    <a:pt x="7296" y="366"/>
                    <a:pt x="6901" y="579"/>
                  </a:cubicBezTo>
                  <a:cubicBezTo>
                    <a:pt x="5442" y="1369"/>
                    <a:pt x="3922" y="1977"/>
                    <a:pt x="2311" y="2433"/>
                  </a:cubicBezTo>
                  <a:cubicBezTo>
                    <a:pt x="2311" y="2433"/>
                    <a:pt x="639" y="2463"/>
                    <a:pt x="1" y="2858"/>
                  </a:cubicBezTo>
                  <a:cubicBezTo>
                    <a:pt x="214" y="3071"/>
                    <a:pt x="396" y="3314"/>
                    <a:pt x="548" y="3588"/>
                  </a:cubicBezTo>
                  <a:cubicBezTo>
                    <a:pt x="761" y="3983"/>
                    <a:pt x="882" y="4409"/>
                    <a:pt x="1004" y="4834"/>
                  </a:cubicBezTo>
                  <a:cubicBezTo>
                    <a:pt x="1125" y="5290"/>
                    <a:pt x="1247" y="5776"/>
                    <a:pt x="1065" y="6232"/>
                  </a:cubicBezTo>
                  <a:lnTo>
                    <a:pt x="3040" y="5108"/>
                  </a:lnTo>
                  <a:cubicBezTo>
                    <a:pt x="4621" y="5381"/>
                    <a:pt x="6262" y="5503"/>
                    <a:pt x="7873" y="5533"/>
                  </a:cubicBezTo>
                  <a:cubicBezTo>
                    <a:pt x="8238" y="5533"/>
                    <a:pt x="8603" y="5503"/>
                    <a:pt x="8937" y="5351"/>
                  </a:cubicBezTo>
                  <a:cubicBezTo>
                    <a:pt x="9484" y="5108"/>
                    <a:pt x="9788" y="4439"/>
                    <a:pt x="10366" y="4317"/>
                  </a:cubicBezTo>
                  <a:cubicBezTo>
                    <a:pt x="10433" y="4311"/>
                    <a:pt x="10501" y="4310"/>
                    <a:pt x="10568" y="4310"/>
                  </a:cubicBezTo>
                  <a:cubicBezTo>
                    <a:pt x="10614" y="4310"/>
                    <a:pt x="10659" y="4311"/>
                    <a:pt x="10703" y="4311"/>
                  </a:cubicBezTo>
                  <a:cubicBezTo>
                    <a:pt x="10926" y="4311"/>
                    <a:pt x="11136" y="4297"/>
                    <a:pt x="11278" y="4135"/>
                  </a:cubicBezTo>
                  <a:cubicBezTo>
                    <a:pt x="11399" y="4013"/>
                    <a:pt x="11399" y="3831"/>
                    <a:pt x="11460" y="3649"/>
                  </a:cubicBezTo>
                  <a:cubicBezTo>
                    <a:pt x="11551" y="3375"/>
                    <a:pt x="11855" y="3193"/>
                    <a:pt x="12129" y="3071"/>
                  </a:cubicBezTo>
                  <a:cubicBezTo>
                    <a:pt x="12433" y="2950"/>
                    <a:pt x="12767" y="2919"/>
                    <a:pt x="13071" y="2828"/>
                  </a:cubicBezTo>
                  <a:cubicBezTo>
                    <a:pt x="13679" y="2676"/>
                    <a:pt x="14226" y="2311"/>
                    <a:pt x="14621" y="1825"/>
                  </a:cubicBezTo>
                  <a:cubicBezTo>
                    <a:pt x="14712" y="1734"/>
                    <a:pt x="14803" y="1582"/>
                    <a:pt x="14743" y="1460"/>
                  </a:cubicBezTo>
                  <a:cubicBezTo>
                    <a:pt x="14682" y="1308"/>
                    <a:pt x="14469" y="1308"/>
                    <a:pt x="14287" y="1308"/>
                  </a:cubicBezTo>
                  <a:cubicBezTo>
                    <a:pt x="13922" y="1339"/>
                    <a:pt x="13588" y="1369"/>
                    <a:pt x="13223" y="1369"/>
                  </a:cubicBezTo>
                  <a:cubicBezTo>
                    <a:pt x="13029" y="1380"/>
                    <a:pt x="12836" y="1391"/>
                    <a:pt x="12644" y="1391"/>
                  </a:cubicBezTo>
                  <a:cubicBezTo>
                    <a:pt x="12293" y="1391"/>
                    <a:pt x="11946" y="1355"/>
                    <a:pt x="11612" y="1217"/>
                  </a:cubicBezTo>
                  <a:cubicBezTo>
                    <a:pt x="11399" y="1156"/>
                    <a:pt x="11217" y="1004"/>
                    <a:pt x="11004" y="883"/>
                  </a:cubicBezTo>
                  <a:cubicBezTo>
                    <a:pt x="10276" y="431"/>
                    <a:pt x="9466" y="0"/>
                    <a:pt x="8624" y="0"/>
                  </a:cubicBezTo>
                  <a:close/>
                </a:path>
              </a:pathLst>
            </a:custGeom>
            <a:solidFill>
              <a:srgbClr val="EDC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78"/>
            <p:cNvSpPr/>
            <p:nvPr/>
          </p:nvSpPr>
          <p:spPr>
            <a:xfrm>
              <a:off x="672000" y="2069650"/>
              <a:ext cx="69175" cy="115350"/>
            </a:xfrm>
            <a:custGeom>
              <a:avLst/>
              <a:gdLst/>
              <a:ahLst/>
              <a:cxnLst/>
              <a:rect l="l" t="t" r="r" b="b"/>
              <a:pathLst>
                <a:path w="2767" h="4614" extrusionOk="0">
                  <a:moveTo>
                    <a:pt x="647" y="0"/>
                  </a:moveTo>
                  <a:cubicBezTo>
                    <a:pt x="509" y="0"/>
                    <a:pt x="380" y="63"/>
                    <a:pt x="335" y="176"/>
                  </a:cubicBezTo>
                  <a:lnTo>
                    <a:pt x="1" y="206"/>
                  </a:lnTo>
                  <a:cubicBezTo>
                    <a:pt x="183" y="297"/>
                    <a:pt x="366" y="419"/>
                    <a:pt x="487" y="571"/>
                  </a:cubicBezTo>
                  <a:cubicBezTo>
                    <a:pt x="852" y="936"/>
                    <a:pt x="1004" y="1391"/>
                    <a:pt x="1186" y="1847"/>
                  </a:cubicBezTo>
                  <a:cubicBezTo>
                    <a:pt x="1399" y="2364"/>
                    <a:pt x="1612" y="2911"/>
                    <a:pt x="1825" y="3458"/>
                  </a:cubicBezTo>
                  <a:cubicBezTo>
                    <a:pt x="1946" y="3823"/>
                    <a:pt x="2098" y="4249"/>
                    <a:pt x="2068" y="4613"/>
                  </a:cubicBezTo>
                  <a:cubicBezTo>
                    <a:pt x="2311" y="4492"/>
                    <a:pt x="2493" y="4279"/>
                    <a:pt x="2585" y="4066"/>
                  </a:cubicBezTo>
                  <a:cubicBezTo>
                    <a:pt x="2767" y="3610"/>
                    <a:pt x="2645" y="3124"/>
                    <a:pt x="2524" y="2668"/>
                  </a:cubicBezTo>
                  <a:cubicBezTo>
                    <a:pt x="2402" y="2243"/>
                    <a:pt x="2281" y="1817"/>
                    <a:pt x="2068" y="1422"/>
                  </a:cubicBezTo>
                  <a:cubicBezTo>
                    <a:pt x="1916" y="1148"/>
                    <a:pt x="1734" y="905"/>
                    <a:pt x="1521" y="692"/>
                  </a:cubicBezTo>
                  <a:cubicBezTo>
                    <a:pt x="1399" y="571"/>
                    <a:pt x="1278" y="449"/>
                    <a:pt x="1186" y="328"/>
                  </a:cubicBezTo>
                  <a:cubicBezTo>
                    <a:pt x="1065" y="206"/>
                    <a:pt x="943" y="54"/>
                    <a:pt x="791" y="24"/>
                  </a:cubicBezTo>
                  <a:cubicBezTo>
                    <a:pt x="744" y="8"/>
                    <a:pt x="695" y="0"/>
                    <a:pt x="647" y="0"/>
                  </a:cubicBezTo>
                  <a:close/>
                </a:path>
              </a:pathLst>
            </a:custGeom>
            <a:solidFill>
              <a:srgbClr val="759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78"/>
            <p:cNvSpPr/>
            <p:nvPr/>
          </p:nvSpPr>
          <p:spPr>
            <a:xfrm>
              <a:off x="156800" y="1446050"/>
              <a:ext cx="575275" cy="1155375"/>
            </a:xfrm>
            <a:custGeom>
              <a:avLst/>
              <a:gdLst/>
              <a:ahLst/>
              <a:cxnLst/>
              <a:rect l="l" t="t" r="r" b="b"/>
              <a:pathLst>
                <a:path w="23011" h="46215" extrusionOk="0">
                  <a:moveTo>
                    <a:pt x="11722" y="1"/>
                  </a:moveTo>
                  <a:cubicBezTo>
                    <a:pt x="11602" y="1"/>
                    <a:pt x="11484" y="13"/>
                    <a:pt x="11369" y="43"/>
                  </a:cubicBezTo>
                  <a:cubicBezTo>
                    <a:pt x="11004" y="165"/>
                    <a:pt x="10730" y="408"/>
                    <a:pt x="10487" y="682"/>
                  </a:cubicBezTo>
                  <a:cubicBezTo>
                    <a:pt x="10274" y="986"/>
                    <a:pt x="10092" y="1290"/>
                    <a:pt x="9849" y="1563"/>
                  </a:cubicBezTo>
                  <a:cubicBezTo>
                    <a:pt x="9423" y="2049"/>
                    <a:pt x="8815" y="2414"/>
                    <a:pt x="8208" y="2718"/>
                  </a:cubicBezTo>
                  <a:cubicBezTo>
                    <a:pt x="7600" y="3022"/>
                    <a:pt x="6961" y="3296"/>
                    <a:pt x="6414" y="3691"/>
                  </a:cubicBezTo>
                  <a:cubicBezTo>
                    <a:pt x="5867" y="4086"/>
                    <a:pt x="5381" y="4633"/>
                    <a:pt x="5259" y="5271"/>
                  </a:cubicBezTo>
                  <a:cubicBezTo>
                    <a:pt x="5198" y="5454"/>
                    <a:pt x="5198" y="5636"/>
                    <a:pt x="5259" y="5818"/>
                  </a:cubicBezTo>
                  <a:cubicBezTo>
                    <a:pt x="5381" y="6092"/>
                    <a:pt x="5654" y="6244"/>
                    <a:pt x="5928" y="6305"/>
                  </a:cubicBezTo>
                  <a:cubicBezTo>
                    <a:pt x="6049" y="6335"/>
                    <a:pt x="6171" y="6335"/>
                    <a:pt x="6323" y="6335"/>
                  </a:cubicBezTo>
                  <a:lnTo>
                    <a:pt x="6323" y="6457"/>
                  </a:lnTo>
                  <a:cubicBezTo>
                    <a:pt x="5107" y="6548"/>
                    <a:pt x="4165" y="7460"/>
                    <a:pt x="3527" y="8432"/>
                  </a:cubicBezTo>
                  <a:cubicBezTo>
                    <a:pt x="2128" y="10621"/>
                    <a:pt x="1794" y="13265"/>
                    <a:pt x="1764" y="15849"/>
                  </a:cubicBezTo>
                  <a:cubicBezTo>
                    <a:pt x="1733" y="18402"/>
                    <a:pt x="1916" y="21016"/>
                    <a:pt x="1368" y="23509"/>
                  </a:cubicBezTo>
                  <a:cubicBezTo>
                    <a:pt x="1095" y="24785"/>
                    <a:pt x="609" y="26001"/>
                    <a:pt x="335" y="27278"/>
                  </a:cubicBezTo>
                  <a:cubicBezTo>
                    <a:pt x="61" y="28524"/>
                    <a:pt x="1" y="29892"/>
                    <a:pt x="517" y="31077"/>
                  </a:cubicBezTo>
                  <a:cubicBezTo>
                    <a:pt x="761" y="31685"/>
                    <a:pt x="1125" y="32202"/>
                    <a:pt x="1551" y="32688"/>
                  </a:cubicBezTo>
                  <a:cubicBezTo>
                    <a:pt x="1946" y="33205"/>
                    <a:pt x="2432" y="33661"/>
                    <a:pt x="3010" y="33965"/>
                  </a:cubicBezTo>
                  <a:cubicBezTo>
                    <a:pt x="3040" y="33995"/>
                    <a:pt x="3071" y="33995"/>
                    <a:pt x="3131" y="34026"/>
                  </a:cubicBezTo>
                  <a:cubicBezTo>
                    <a:pt x="3071" y="35393"/>
                    <a:pt x="3648" y="36731"/>
                    <a:pt x="3557" y="38099"/>
                  </a:cubicBezTo>
                  <a:cubicBezTo>
                    <a:pt x="3466" y="39436"/>
                    <a:pt x="2736" y="40682"/>
                    <a:pt x="2159" y="41898"/>
                  </a:cubicBezTo>
                  <a:cubicBezTo>
                    <a:pt x="1581" y="43114"/>
                    <a:pt x="1095" y="44482"/>
                    <a:pt x="1460" y="45789"/>
                  </a:cubicBezTo>
                  <a:cubicBezTo>
                    <a:pt x="1490" y="45941"/>
                    <a:pt x="1581" y="46123"/>
                    <a:pt x="1733" y="46184"/>
                  </a:cubicBezTo>
                  <a:cubicBezTo>
                    <a:pt x="1794" y="46214"/>
                    <a:pt x="1885" y="46214"/>
                    <a:pt x="1976" y="46214"/>
                  </a:cubicBezTo>
                  <a:lnTo>
                    <a:pt x="2068" y="46214"/>
                  </a:lnTo>
                  <a:cubicBezTo>
                    <a:pt x="3192" y="46093"/>
                    <a:pt x="4195" y="45545"/>
                    <a:pt x="5259" y="45272"/>
                  </a:cubicBezTo>
                  <a:cubicBezTo>
                    <a:pt x="5936" y="45097"/>
                    <a:pt x="6634" y="45025"/>
                    <a:pt x="7340" y="45025"/>
                  </a:cubicBezTo>
                  <a:cubicBezTo>
                    <a:pt x="8474" y="45025"/>
                    <a:pt x="9625" y="45211"/>
                    <a:pt x="10730" y="45454"/>
                  </a:cubicBezTo>
                  <a:cubicBezTo>
                    <a:pt x="11551" y="45606"/>
                    <a:pt x="12341" y="45789"/>
                    <a:pt x="13192" y="45819"/>
                  </a:cubicBezTo>
                  <a:cubicBezTo>
                    <a:pt x="13250" y="45821"/>
                    <a:pt x="13307" y="45821"/>
                    <a:pt x="13365" y="45821"/>
                  </a:cubicBezTo>
                  <a:cubicBezTo>
                    <a:pt x="15010" y="45821"/>
                    <a:pt x="16685" y="45198"/>
                    <a:pt x="18304" y="45198"/>
                  </a:cubicBezTo>
                  <a:cubicBezTo>
                    <a:pt x="18816" y="45198"/>
                    <a:pt x="19321" y="45260"/>
                    <a:pt x="19819" y="45424"/>
                  </a:cubicBezTo>
                  <a:cubicBezTo>
                    <a:pt x="20183" y="45515"/>
                    <a:pt x="20518" y="45697"/>
                    <a:pt x="20883" y="45819"/>
                  </a:cubicBezTo>
                  <a:cubicBezTo>
                    <a:pt x="20943" y="45849"/>
                    <a:pt x="21034" y="45880"/>
                    <a:pt x="21095" y="45880"/>
                  </a:cubicBezTo>
                  <a:cubicBezTo>
                    <a:pt x="21290" y="45935"/>
                    <a:pt x="21504" y="45972"/>
                    <a:pt x="21713" y="45972"/>
                  </a:cubicBezTo>
                  <a:cubicBezTo>
                    <a:pt x="21962" y="45972"/>
                    <a:pt x="22204" y="45921"/>
                    <a:pt x="22402" y="45789"/>
                  </a:cubicBezTo>
                  <a:cubicBezTo>
                    <a:pt x="22767" y="45545"/>
                    <a:pt x="22949" y="45150"/>
                    <a:pt x="22980" y="44725"/>
                  </a:cubicBezTo>
                  <a:cubicBezTo>
                    <a:pt x="23010" y="44330"/>
                    <a:pt x="22889" y="43904"/>
                    <a:pt x="22797" y="43509"/>
                  </a:cubicBezTo>
                  <a:cubicBezTo>
                    <a:pt x="22190" y="41138"/>
                    <a:pt x="21642" y="38767"/>
                    <a:pt x="21156" y="36366"/>
                  </a:cubicBezTo>
                  <a:cubicBezTo>
                    <a:pt x="20791" y="34542"/>
                    <a:pt x="20457" y="32688"/>
                    <a:pt x="20670" y="30834"/>
                  </a:cubicBezTo>
                  <a:cubicBezTo>
                    <a:pt x="20791" y="30804"/>
                    <a:pt x="20913" y="30773"/>
                    <a:pt x="21034" y="30743"/>
                  </a:cubicBezTo>
                  <a:cubicBezTo>
                    <a:pt x="21612" y="30621"/>
                    <a:pt x="22250" y="30469"/>
                    <a:pt x="22524" y="29983"/>
                  </a:cubicBezTo>
                  <a:cubicBezTo>
                    <a:pt x="22615" y="29831"/>
                    <a:pt x="22645" y="29709"/>
                    <a:pt x="22676" y="29557"/>
                  </a:cubicBezTo>
                  <a:cubicBezTo>
                    <a:pt x="22706" y="29162"/>
                    <a:pt x="22554" y="28767"/>
                    <a:pt x="22402" y="28402"/>
                  </a:cubicBezTo>
                  <a:cubicBezTo>
                    <a:pt x="22220" y="27855"/>
                    <a:pt x="22007" y="27308"/>
                    <a:pt x="21794" y="26791"/>
                  </a:cubicBezTo>
                  <a:cubicBezTo>
                    <a:pt x="21612" y="26335"/>
                    <a:pt x="21430" y="25880"/>
                    <a:pt x="21095" y="25515"/>
                  </a:cubicBezTo>
                  <a:cubicBezTo>
                    <a:pt x="20974" y="25363"/>
                    <a:pt x="20791" y="25241"/>
                    <a:pt x="20609" y="25150"/>
                  </a:cubicBezTo>
                  <a:cubicBezTo>
                    <a:pt x="20427" y="25059"/>
                    <a:pt x="20183" y="24998"/>
                    <a:pt x="19971" y="24998"/>
                  </a:cubicBezTo>
                  <a:lnTo>
                    <a:pt x="19940" y="24998"/>
                  </a:lnTo>
                  <a:lnTo>
                    <a:pt x="19758" y="24238"/>
                  </a:lnTo>
                  <a:cubicBezTo>
                    <a:pt x="19758" y="24117"/>
                    <a:pt x="19758" y="24025"/>
                    <a:pt x="19758" y="23904"/>
                  </a:cubicBezTo>
                  <a:cubicBezTo>
                    <a:pt x="19758" y="22050"/>
                    <a:pt x="19575" y="20196"/>
                    <a:pt x="19424" y="18341"/>
                  </a:cubicBezTo>
                  <a:cubicBezTo>
                    <a:pt x="19454" y="17521"/>
                    <a:pt x="19606" y="16700"/>
                    <a:pt x="19849" y="15879"/>
                  </a:cubicBezTo>
                  <a:cubicBezTo>
                    <a:pt x="20062" y="15120"/>
                    <a:pt x="20396" y="14390"/>
                    <a:pt x="20579" y="13600"/>
                  </a:cubicBezTo>
                  <a:cubicBezTo>
                    <a:pt x="20761" y="12840"/>
                    <a:pt x="20791" y="11989"/>
                    <a:pt x="20487" y="11259"/>
                  </a:cubicBezTo>
                  <a:cubicBezTo>
                    <a:pt x="20335" y="10895"/>
                    <a:pt x="20123" y="10591"/>
                    <a:pt x="19849" y="10287"/>
                  </a:cubicBezTo>
                  <a:cubicBezTo>
                    <a:pt x="19606" y="10043"/>
                    <a:pt x="19363" y="9831"/>
                    <a:pt x="19059" y="9618"/>
                  </a:cubicBezTo>
                  <a:lnTo>
                    <a:pt x="18998" y="9648"/>
                  </a:lnTo>
                  <a:cubicBezTo>
                    <a:pt x="18785" y="8888"/>
                    <a:pt x="18420" y="8159"/>
                    <a:pt x="17965" y="7521"/>
                  </a:cubicBezTo>
                  <a:cubicBezTo>
                    <a:pt x="17782" y="7247"/>
                    <a:pt x="17600" y="7004"/>
                    <a:pt x="17387" y="6761"/>
                  </a:cubicBezTo>
                  <a:cubicBezTo>
                    <a:pt x="15898" y="4937"/>
                    <a:pt x="13952" y="3448"/>
                    <a:pt x="12372" y="1685"/>
                  </a:cubicBezTo>
                  <a:cubicBezTo>
                    <a:pt x="12736" y="1290"/>
                    <a:pt x="13071" y="894"/>
                    <a:pt x="13405" y="499"/>
                  </a:cubicBezTo>
                  <a:lnTo>
                    <a:pt x="13223" y="378"/>
                  </a:lnTo>
                  <a:cubicBezTo>
                    <a:pt x="13253" y="317"/>
                    <a:pt x="13284" y="286"/>
                    <a:pt x="13314" y="226"/>
                  </a:cubicBezTo>
                  <a:lnTo>
                    <a:pt x="13192" y="195"/>
                  </a:lnTo>
                  <a:cubicBezTo>
                    <a:pt x="12706" y="195"/>
                    <a:pt x="12200" y="1"/>
                    <a:pt x="11722" y="1"/>
                  </a:cubicBezTo>
                  <a:close/>
                </a:path>
              </a:pathLst>
            </a:custGeom>
            <a:solidFill>
              <a:srgbClr val="638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78"/>
            <p:cNvSpPr/>
            <p:nvPr/>
          </p:nvSpPr>
          <p:spPr>
            <a:xfrm>
              <a:off x="252225" y="2061450"/>
              <a:ext cx="409075" cy="107650"/>
            </a:xfrm>
            <a:custGeom>
              <a:avLst/>
              <a:gdLst/>
              <a:ahLst/>
              <a:cxnLst/>
              <a:rect l="l" t="t" r="r" b="b"/>
              <a:pathLst>
                <a:path w="16363" h="4306" extrusionOk="0">
                  <a:moveTo>
                    <a:pt x="15021" y="1"/>
                  </a:moveTo>
                  <a:cubicBezTo>
                    <a:pt x="14417" y="1"/>
                    <a:pt x="13804" y="198"/>
                    <a:pt x="13236" y="473"/>
                  </a:cubicBezTo>
                  <a:cubicBezTo>
                    <a:pt x="12567" y="808"/>
                    <a:pt x="11959" y="1233"/>
                    <a:pt x="11230" y="1507"/>
                  </a:cubicBezTo>
                  <a:cubicBezTo>
                    <a:pt x="10439" y="1780"/>
                    <a:pt x="9619" y="1841"/>
                    <a:pt x="8767" y="1841"/>
                  </a:cubicBezTo>
                  <a:cubicBezTo>
                    <a:pt x="7430" y="1871"/>
                    <a:pt x="6093" y="1871"/>
                    <a:pt x="4786" y="2267"/>
                  </a:cubicBezTo>
                  <a:cubicBezTo>
                    <a:pt x="4755" y="2267"/>
                    <a:pt x="4755" y="2267"/>
                    <a:pt x="4725" y="2297"/>
                  </a:cubicBezTo>
                  <a:cubicBezTo>
                    <a:pt x="4725" y="2267"/>
                    <a:pt x="4694" y="2206"/>
                    <a:pt x="4664" y="2175"/>
                  </a:cubicBezTo>
                  <a:cubicBezTo>
                    <a:pt x="4483" y="1966"/>
                    <a:pt x="4212" y="1904"/>
                    <a:pt x="3919" y="1904"/>
                  </a:cubicBezTo>
                  <a:cubicBezTo>
                    <a:pt x="3573" y="1904"/>
                    <a:pt x="3197" y="1991"/>
                    <a:pt x="2901" y="2023"/>
                  </a:cubicBezTo>
                  <a:cubicBezTo>
                    <a:pt x="1989" y="2145"/>
                    <a:pt x="1108" y="2297"/>
                    <a:pt x="196" y="2510"/>
                  </a:cubicBezTo>
                  <a:cubicBezTo>
                    <a:pt x="1" y="2538"/>
                    <a:pt x="61" y="2821"/>
                    <a:pt x="237" y="2821"/>
                  </a:cubicBezTo>
                  <a:cubicBezTo>
                    <a:pt x="253" y="2821"/>
                    <a:pt x="269" y="2819"/>
                    <a:pt x="287" y="2814"/>
                  </a:cubicBezTo>
                  <a:cubicBezTo>
                    <a:pt x="925" y="2692"/>
                    <a:pt x="1533" y="2571"/>
                    <a:pt x="2172" y="2479"/>
                  </a:cubicBezTo>
                  <a:cubicBezTo>
                    <a:pt x="2446" y="2437"/>
                    <a:pt x="3217" y="2249"/>
                    <a:pt x="3795" y="2249"/>
                  </a:cubicBezTo>
                  <a:cubicBezTo>
                    <a:pt x="4051" y="2249"/>
                    <a:pt x="4269" y="2286"/>
                    <a:pt x="4391" y="2388"/>
                  </a:cubicBezTo>
                  <a:cubicBezTo>
                    <a:pt x="3296" y="2753"/>
                    <a:pt x="2293" y="3330"/>
                    <a:pt x="1412" y="4030"/>
                  </a:cubicBezTo>
                  <a:cubicBezTo>
                    <a:pt x="1264" y="4128"/>
                    <a:pt x="1395" y="4306"/>
                    <a:pt x="1547" y="4306"/>
                  </a:cubicBezTo>
                  <a:cubicBezTo>
                    <a:pt x="1583" y="4306"/>
                    <a:pt x="1620" y="4296"/>
                    <a:pt x="1655" y="4273"/>
                  </a:cubicBezTo>
                  <a:cubicBezTo>
                    <a:pt x="2688" y="3452"/>
                    <a:pt x="3874" y="2844"/>
                    <a:pt x="5150" y="2510"/>
                  </a:cubicBezTo>
                  <a:cubicBezTo>
                    <a:pt x="6457" y="2175"/>
                    <a:pt x="7764" y="2206"/>
                    <a:pt x="9102" y="2175"/>
                  </a:cubicBezTo>
                  <a:cubicBezTo>
                    <a:pt x="10196" y="2145"/>
                    <a:pt x="11199" y="1963"/>
                    <a:pt x="12172" y="1446"/>
                  </a:cubicBezTo>
                  <a:cubicBezTo>
                    <a:pt x="13043" y="988"/>
                    <a:pt x="14000" y="322"/>
                    <a:pt x="15018" y="322"/>
                  </a:cubicBezTo>
                  <a:cubicBezTo>
                    <a:pt x="15350" y="322"/>
                    <a:pt x="15688" y="393"/>
                    <a:pt x="16032" y="564"/>
                  </a:cubicBezTo>
                  <a:cubicBezTo>
                    <a:pt x="16062" y="584"/>
                    <a:pt x="16091" y="593"/>
                    <a:pt x="16119" y="593"/>
                  </a:cubicBezTo>
                  <a:cubicBezTo>
                    <a:pt x="16263" y="593"/>
                    <a:pt x="16362" y="367"/>
                    <a:pt x="16184" y="291"/>
                  </a:cubicBezTo>
                  <a:cubicBezTo>
                    <a:pt x="15810" y="86"/>
                    <a:pt x="15417" y="1"/>
                    <a:pt x="15021" y="1"/>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78"/>
            <p:cNvSpPr/>
            <p:nvPr/>
          </p:nvSpPr>
          <p:spPr>
            <a:xfrm>
              <a:off x="384025" y="1627925"/>
              <a:ext cx="279350" cy="488675"/>
            </a:xfrm>
            <a:custGeom>
              <a:avLst/>
              <a:gdLst/>
              <a:ahLst/>
              <a:cxnLst/>
              <a:rect l="l" t="t" r="r" b="b"/>
              <a:pathLst>
                <a:path w="11174" h="19547" extrusionOk="0">
                  <a:moveTo>
                    <a:pt x="186" y="1"/>
                  </a:moveTo>
                  <a:cubicBezTo>
                    <a:pt x="0" y="1"/>
                    <a:pt x="9" y="308"/>
                    <a:pt x="213" y="337"/>
                  </a:cubicBezTo>
                  <a:cubicBezTo>
                    <a:pt x="2340" y="550"/>
                    <a:pt x="3435" y="2495"/>
                    <a:pt x="3526" y="4319"/>
                  </a:cubicBezTo>
                  <a:cubicBezTo>
                    <a:pt x="3647" y="6112"/>
                    <a:pt x="3040" y="7905"/>
                    <a:pt x="2462" y="9607"/>
                  </a:cubicBezTo>
                  <a:cubicBezTo>
                    <a:pt x="1398" y="12799"/>
                    <a:pt x="91" y="16051"/>
                    <a:pt x="881" y="19425"/>
                  </a:cubicBezTo>
                  <a:cubicBezTo>
                    <a:pt x="906" y="19510"/>
                    <a:pt x="973" y="19546"/>
                    <a:pt x="1043" y="19546"/>
                  </a:cubicBezTo>
                  <a:cubicBezTo>
                    <a:pt x="1150" y="19546"/>
                    <a:pt x="1265" y="19462"/>
                    <a:pt x="1246" y="19334"/>
                  </a:cubicBezTo>
                  <a:cubicBezTo>
                    <a:pt x="213" y="15048"/>
                    <a:pt x="2675" y="11097"/>
                    <a:pt x="3587" y="6993"/>
                  </a:cubicBezTo>
                  <a:cubicBezTo>
                    <a:pt x="3982" y="5322"/>
                    <a:pt x="3982" y="3164"/>
                    <a:pt x="3040" y="1674"/>
                  </a:cubicBezTo>
                  <a:lnTo>
                    <a:pt x="3040" y="1674"/>
                  </a:lnTo>
                  <a:cubicBezTo>
                    <a:pt x="3192" y="1796"/>
                    <a:pt x="3374" y="1887"/>
                    <a:pt x="3556" y="1978"/>
                  </a:cubicBezTo>
                  <a:cubicBezTo>
                    <a:pt x="4438" y="2404"/>
                    <a:pt x="5350" y="2738"/>
                    <a:pt x="6201" y="3224"/>
                  </a:cubicBezTo>
                  <a:cubicBezTo>
                    <a:pt x="7903" y="4197"/>
                    <a:pt x="10486" y="5838"/>
                    <a:pt x="10547" y="7905"/>
                  </a:cubicBezTo>
                  <a:cubicBezTo>
                    <a:pt x="10564" y="8007"/>
                    <a:pt x="10666" y="8071"/>
                    <a:pt x="10758" y="8071"/>
                  </a:cubicBezTo>
                  <a:cubicBezTo>
                    <a:pt x="10831" y="8071"/>
                    <a:pt x="10899" y="8030"/>
                    <a:pt x="10912" y="7936"/>
                  </a:cubicBezTo>
                  <a:cubicBezTo>
                    <a:pt x="10973" y="7419"/>
                    <a:pt x="11064" y="6872"/>
                    <a:pt x="11155" y="6325"/>
                  </a:cubicBezTo>
                  <a:cubicBezTo>
                    <a:pt x="11174" y="6197"/>
                    <a:pt x="11059" y="6112"/>
                    <a:pt x="10959" y="6112"/>
                  </a:cubicBezTo>
                  <a:cubicBezTo>
                    <a:pt x="10893" y="6112"/>
                    <a:pt x="10833" y="6149"/>
                    <a:pt x="10821" y="6234"/>
                  </a:cubicBezTo>
                  <a:lnTo>
                    <a:pt x="10699" y="6902"/>
                  </a:lnTo>
                  <a:cubicBezTo>
                    <a:pt x="10183" y="5595"/>
                    <a:pt x="8815" y="4562"/>
                    <a:pt x="7660" y="3741"/>
                  </a:cubicBezTo>
                  <a:cubicBezTo>
                    <a:pt x="6748" y="3103"/>
                    <a:pt x="5775" y="2586"/>
                    <a:pt x="4772" y="2130"/>
                  </a:cubicBezTo>
                  <a:cubicBezTo>
                    <a:pt x="4255" y="1917"/>
                    <a:pt x="3708" y="1735"/>
                    <a:pt x="3222" y="1431"/>
                  </a:cubicBezTo>
                  <a:cubicBezTo>
                    <a:pt x="2705" y="1097"/>
                    <a:pt x="2371" y="580"/>
                    <a:pt x="1885" y="185"/>
                  </a:cubicBezTo>
                  <a:cubicBezTo>
                    <a:pt x="1848" y="148"/>
                    <a:pt x="1807" y="133"/>
                    <a:pt x="1768" y="133"/>
                  </a:cubicBezTo>
                  <a:cubicBezTo>
                    <a:pt x="1647" y="133"/>
                    <a:pt x="1542" y="283"/>
                    <a:pt x="1611" y="398"/>
                  </a:cubicBezTo>
                  <a:cubicBezTo>
                    <a:pt x="1216" y="185"/>
                    <a:pt x="760" y="63"/>
                    <a:pt x="213" y="2"/>
                  </a:cubicBezTo>
                  <a:cubicBezTo>
                    <a:pt x="204" y="1"/>
                    <a:pt x="195" y="1"/>
                    <a:pt x="186" y="1"/>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78"/>
            <p:cNvSpPr/>
            <p:nvPr/>
          </p:nvSpPr>
          <p:spPr>
            <a:xfrm>
              <a:off x="557425" y="1727725"/>
              <a:ext cx="84375" cy="323525"/>
            </a:xfrm>
            <a:custGeom>
              <a:avLst/>
              <a:gdLst/>
              <a:ahLst/>
              <a:cxnLst/>
              <a:rect l="l" t="t" r="r" b="b"/>
              <a:pathLst>
                <a:path w="3375" h="12941" extrusionOk="0">
                  <a:moveTo>
                    <a:pt x="239" y="1"/>
                  </a:moveTo>
                  <a:cubicBezTo>
                    <a:pt x="112" y="1"/>
                    <a:pt x="1" y="151"/>
                    <a:pt x="116" y="266"/>
                  </a:cubicBezTo>
                  <a:cubicBezTo>
                    <a:pt x="2122" y="2090"/>
                    <a:pt x="1332" y="4856"/>
                    <a:pt x="1119" y="7135"/>
                  </a:cubicBezTo>
                  <a:cubicBezTo>
                    <a:pt x="1028" y="8169"/>
                    <a:pt x="1058" y="9263"/>
                    <a:pt x="1484" y="10236"/>
                  </a:cubicBezTo>
                  <a:cubicBezTo>
                    <a:pt x="1879" y="11178"/>
                    <a:pt x="2730" y="11847"/>
                    <a:pt x="3003" y="12819"/>
                  </a:cubicBezTo>
                  <a:cubicBezTo>
                    <a:pt x="3028" y="12904"/>
                    <a:pt x="3095" y="12940"/>
                    <a:pt x="3163" y="12940"/>
                  </a:cubicBezTo>
                  <a:cubicBezTo>
                    <a:pt x="3267" y="12940"/>
                    <a:pt x="3374" y="12856"/>
                    <a:pt x="3338" y="12728"/>
                  </a:cubicBezTo>
                  <a:cubicBezTo>
                    <a:pt x="3034" y="11664"/>
                    <a:pt x="2091" y="10935"/>
                    <a:pt x="1727" y="9901"/>
                  </a:cubicBezTo>
                  <a:cubicBezTo>
                    <a:pt x="1271" y="8594"/>
                    <a:pt x="1453" y="7226"/>
                    <a:pt x="1605" y="5919"/>
                  </a:cubicBezTo>
                  <a:cubicBezTo>
                    <a:pt x="1879" y="3883"/>
                    <a:pt x="2091" y="1573"/>
                    <a:pt x="359" y="53"/>
                  </a:cubicBezTo>
                  <a:cubicBezTo>
                    <a:pt x="322" y="16"/>
                    <a:pt x="280" y="1"/>
                    <a:pt x="239" y="1"/>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78"/>
            <p:cNvSpPr/>
            <p:nvPr/>
          </p:nvSpPr>
          <p:spPr>
            <a:xfrm>
              <a:off x="232075" y="2203200"/>
              <a:ext cx="448275" cy="155000"/>
            </a:xfrm>
            <a:custGeom>
              <a:avLst/>
              <a:gdLst/>
              <a:ahLst/>
              <a:cxnLst/>
              <a:rect l="l" t="t" r="r" b="b"/>
              <a:pathLst>
                <a:path w="17931" h="6200" extrusionOk="0">
                  <a:moveTo>
                    <a:pt x="17692" y="1"/>
                  </a:moveTo>
                  <a:cubicBezTo>
                    <a:pt x="17662" y="1"/>
                    <a:pt x="17630" y="10"/>
                    <a:pt x="17598" y="31"/>
                  </a:cubicBezTo>
                  <a:cubicBezTo>
                    <a:pt x="14862" y="1673"/>
                    <a:pt x="12188" y="3466"/>
                    <a:pt x="9361" y="4986"/>
                  </a:cubicBezTo>
                  <a:cubicBezTo>
                    <a:pt x="8315" y="5541"/>
                    <a:pt x="7239" y="5871"/>
                    <a:pt x="6112" y="5871"/>
                  </a:cubicBezTo>
                  <a:cubicBezTo>
                    <a:pt x="5634" y="5871"/>
                    <a:pt x="5147" y="5812"/>
                    <a:pt x="4649" y="5685"/>
                  </a:cubicBezTo>
                  <a:cubicBezTo>
                    <a:pt x="3069" y="5290"/>
                    <a:pt x="1671" y="4439"/>
                    <a:pt x="333" y="3588"/>
                  </a:cubicBezTo>
                  <a:cubicBezTo>
                    <a:pt x="296" y="3566"/>
                    <a:pt x="261" y="3557"/>
                    <a:pt x="228" y="3557"/>
                  </a:cubicBezTo>
                  <a:cubicBezTo>
                    <a:pt x="77" y="3557"/>
                    <a:pt x="0" y="3761"/>
                    <a:pt x="151" y="3861"/>
                  </a:cubicBezTo>
                  <a:cubicBezTo>
                    <a:pt x="2021" y="5047"/>
                    <a:pt x="4080" y="6199"/>
                    <a:pt x="6263" y="6199"/>
                  </a:cubicBezTo>
                  <a:cubicBezTo>
                    <a:pt x="6989" y="6199"/>
                    <a:pt x="7728" y="6072"/>
                    <a:pt x="8479" y="5776"/>
                  </a:cubicBezTo>
                  <a:cubicBezTo>
                    <a:pt x="10029" y="5138"/>
                    <a:pt x="11428" y="4165"/>
                    <a:pt x="12826" y="3314"/>
                  </a:cubicBezTo>
                  <a:cubicBezTo>
                    <a:pt x="14498" y="2311"/>
                    <a:pt x="16139" y="1308"/>
                    <a:pt x="17780" y="305"/>
                  </a:cubicBezTo>
                  <a:cubicBezTo>
                    <a:pt x="17931" y="205"/>
                    <a:pt x="17833" y="1"/>
                    <a:pt x="17692" y="1"/>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78"/>
            <p:cNvSpPr/>
            <p:nvPr/>
          </p:nvSpPr>
          <p:spPr>
            <a:xfrm>
              <a:off x="561075" y="1200350"/>
              <a:ext cx="136050" cy="138700"/>
            </a:xfrm>
            <a:custGeom>
              <a:avLst/>
              <a:gdLst/>
              <a:ahLst/>
              <a:cxnLst/>
              <a:rect l="l" t="t" r="r" b="b"/>
              <a:pathLst>
                <a:path w="5442" h="5548" extrusionOk="0">
                  <a:moveTo>
                    <a:pt x="4180" y="0"/>
                  </a:moveTo>
                  <a:cubicBezTo>
                    <a:pt x="4104" y="0"/>
                    <a:pt x="4028" y="8"/>
                    <a:pt x="3952" y="23"/>
                  </a:cubicBezTo>
                  <a:cubicBezTo>
                    <a:pt x="3526" y="54"/>
                    <a:pt x="3161" y="236"/>
                    <a:pt x="2827" y="418"/>
                  </a:cubicBezTo>
                  <a:cubicBezTo>
                    <a:pt x="2310" y="722"/>
                    <a:pt x="1854" y="1057"/>
                    <a:pt x="1429" y="1482"/>
                  </a:cubicBezTo>
                  <a:cubicBezTo>
                    <a:pt x="973" y="1847"/>
                    <a:pt x="608" y="2333"/>
                    <a:pt x="335" y="2850"/>
                  </a:cubicBezTo>
                  <a:cubicBezTo>
                    <a:pt x="183" y="3184"/>
                    <a:pt x="31" y="3579"/>
                    <a:pt x="31" y="3944"/>
                  </a:cubicBezTo>
                  <a:cubicBezTo>
                    <a:pt x="0" y="4187"/>
                    <a:pt x="31" y="4400"/>
                    <a:pt x="91" y="4613"/>
                  </a:cubicBezTo>
                  <a:cubicBezTo>
                    <a:pt x="152" y="4886"/>
                    <a:pt x="335" y="5160"/>
                    <a:pt x="578" y="5342"/>
                  </a:cubicBezTo>
                  <a:cubicBezTo>
                    <a:pt x="783" y="5479"/>
                    <a:pt x="1056" y="5548"/>
                    <a:pt x="1334" y="5548"/>
                  </a:cubicBezTo>
                  <a:cubicBezTo>
                    <a:pt x="1427" y="5548"/>
                    <a:pt x="1520" y="5540"/>
                    <a:pt x="1611" y="5525"/>
                  </a:cubicBezTo>
                  <a:cubicBezTo>
                    <a:pt x="1945" y="5464"/>
                    <a:pt x="2280" y="5312"/>
                    <a:pt x="2584" y="5160"/>
                  </a:cubicBezTo>
                  <a:cubicBezTo>
                    <a:pt x="3769" y="4461"/>
                    <a:pt x="4681" y="3427"/>
                    <a:pt x="5198" y="2212"/>
                  </a:cubicBezTo>
                  <a:cubicBezTo>
                    <a:pt x="5319" y="1908"/>
                    <a:pt x="5441" y="1573"/>
                    <a:pt x="5441" y="1239"/>
                  </a:cubicBezTo>
                  <a:cubicBezTo>
                    <a:pt x="5441" y="905"/>
                    <a:pt x="5319" y="570"/>
                    <a:pt x="5076" y="327"/>
                  </a:cubicBezTo>
                  <a:cubicBezTo>
                    <a:pt x="4894" y="175"/>
                    <a:pt x="4651" y="54"/>
                    <a:pt x="4408" y="23"/>
                  </a:cubicBezTo>
                  <a:cubicBezTo>
                    <a:pt x="4332" y="8"/>
                    <a:pt x="4256" y="0"/>
                    <a:pt x="4180" y="0"/>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78"/>
            <p:cNvSpPr/>
            <p:nvPr/>
          </p:nvSpPr>
          <p:spPr>
            <a:xfrm>
              <a:off x="558025" y="1197875"/>
              <a:ext cx="175550" cy="167525"/>
            </a:xfrm>
            <a:custGeom>
              <a:avLst/>
              <a:gdLst/>
              <a:ahLst/>
              <a:cxnLst/>
              <a:rect l="l" t="t" r="r" b="b"/>
              <a:pathLst>
                <a:path w="7022" h="6701" extrusionOk="0">
                  <a:moveTo>
                    <a:pt x="4530" y="1"/>
                  </a:moveTo>
                  <a:lnTo>
                    <a:pt x="4530" y="122"/>
                  </a:lnTo>
                  <a:cubicBezTo>
                    <a:pt x="4773" y="153"/>
                    <a:pt x="5016" y="274"/>
                    <a:pt x="5198" y="426"/>
                  </a:cubicBezTo>
                  <a:cubicBezTo>
                    <a:pt x="5441" y="669"/>
                    <a:pt x="5563" y="1004"/>
                    <a:pt x="5563" y="1338"/>
                  </a:cubicBezTo>
                  <a:cubicBezTo>
                    <a:pt x="5563" y="1672"/>
                    <a:pt x="5441" y="2007"/>
                    <a:pt x="5320" y="2311"/>
                  </a:cubicBezTo>
                  <a:cubicBezTo>
                    <a:pt x="4803" y="3526"/>
                    <a:pt x="3891" y="4560"/>
                    <a:pt x="2706" y="5259"/>
                  </a:cubicBezTo>
                  <a:cubicBezTo>
                    <a:pt x="2402" y="5411"/>
                    <a:pt x="2067" y="5563"/>
                    <a:pt x="1733" y="5624"/>
                  </a:cubicBezTo>
                  <a:cubicBezTo>
                    <a:pt x="1642" y="5639"/>
                    <a:pt x="1549" y="5647"/>
                    <a:pt x="1456" y="5647"/>
                  </a:cubicBezTo>
                  <a:cubicBezTo>
                    <a:pt x="1178" y="5647"/>
                    <a:pt x="905" y="5578"/>
                    <a:pt x="700" y="5441"/>
                  </a:cubicBezTo>
                  <a:cubicBezTo>
                    <a:pt x="457" y="5259"/>
                    <a:pt x="274" y="4985"/>
                    <a:pt x="213" y="4712"/>
                  </a:cubicBezTo>
                  <a:cubicBezTo>
                    <a:pt x="153" y="4499"/>
                    <a:pt x="122" y="4286"/>
                    <a:pt x="153" y="4043"/>
                  </a:cubicBezTo>
                  <a:lnTo>
                    <a:pt x="92" y="4043"/>
                  </a:lnTo>
                  <a:cubicBezTo>
                    <a:pt x="1" y="4681"/>
                    <a:pt x="153" y="5350"/>
                    <a:pt x="517" y="5867"/>
                  </a:cubicBezTo>
                  <a:cubicBezTo>
                    <a:pt x="609" y="6019"/>
                    <a:pt x="730" y="6140"/>
                    <a:pt x="852" y="6262"/>
                  </a:cubicBezTo>
                  <a:cubicBezTo>
                    <a:pt x="1064" y="6444"/>
                    <a:pt x="1277" y="6596"/>
                    <a:pt x="1551" y="6657"/>
                  </a:cubicBezTo>
                  <a:cubicBezTo>
                    <a:pt x="1657" y="6688"/>
                    <a:pt x="1767" y="6701"/>
                    <a:pt x="1879" y="6701"/>
                  </a:cubicBezTo>
                  <a:cubicBezTo>
                    <a:pt x="2216" y="6701"/>
                    <a:pt x="2569" y="6581"/>
                    <a:pt x="2888" y="6444"/>
                  </a:cubicBezTo>
                  <a:cubicBezTo>
                    <a:pt x="3709" y="6110"/>
                    <a:pt x="4438" y="5593"/>
                    <a:pt x="5107" y="5016"/>
                  </a:cubicBezTo>
                  <a:cubicBezTo>
                    <a:pt x="5198" y="4925"/>
                    <a:pt x="5320" y="4833"/>
                    <a:pt x="5411" y="4742"/>
                  </a:cubicBezTo>
                  <a:cubicBezTo>
                    <a:pt x="5928" y="4256"/>
                    <a:pt x="6444" y="3678"/>
                    <a:pt x="6718" y="3040"/>
                  </a:cubicBezTo>
                  <a:cubicBezTo>
                    <a:pt x="7022" y="2371"/>
                    <a:pt x="7022" y="1581"/>
                    <a:pt x="6627" y="1004"/>
                  </a:cubicBezTo>
                  <a:cubicBezTo>
                    <a:pt x="6627" y="973"/>
                    <a:pt x="6627" y="973"/>
                    <a:pt x="6627" y="973"/>
                  </a:cubicBezTo>
                  <a:cubicBezTo>
                    <a:pt x="6444" y="700"/>
                    <a:pt x="6201" y="517"/>
                    <a:pt x="5928" y="365"/>
                  </a:cubicBezTo>
                  <a:cubicBezTo>
                    <a:pt x="5502" y="122"/>
                    <a:pt x="5016" y="1"/>
                    <a:pt x="4530" y="1"/>
                  </a:cubicBezTo>
                  <a:close/>
                </a:path>
              </a:pathLst>
            </a:custGeom>
            <a:solidFill>
              <a:srgbClr val="F24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78"/>
            <p:cNvSpPr/>
            <p:nvPr/>
          </p:nvSpPr>
          <p:spPr>
            <a:xfrm>
              <a:off x="706200" y="1106700"/>
              <a:ext cx="281950" cy="116275"/>
            </a:xfrm>
            <a:custGeom>
              <a:avLst/>
              <a:gdLst/>
              <a:ahLst/>
              <a:cxnLst/>
              <a:rect l="l" t="t" r="r" b="b"/>
              <a:pathLst>
                <a:path w="11278" h="4651" extrusionOk="0">
                  <a:moveTo>
                    <a:pt x="7022" y="0"/>
                  </a:moveTo>
                  <a:cubicBezTo>
                    <a:pt x="6171" y="0"/>
                    <a:pt x="5320" y="243"/>
                    <a:pt x="4560" y="578"/>
                  </a:cubicBezTo>
                  <a:cubicBezTo>
                    <a:pt x="2767" y="1307"/>
                    <a:pt x="1156" y="2493"/>
                    <a:pt x="1" y="4012"/>
                  </a:cubicBezTo>
                  <a:cubicBezTo>
                    <a:pt x="274" y="4164"/>
                    <a:pt x="517" y="4347"/>
                    <a:pt x="700" y="4620"/>
                  </a:cubicBezTo>
                  <a:cubicBezTo>
                    <a:pt x="700" y="4620"/>
                    <a:pt x="700" y="4620"/>
                    <a:pt x="700" y="4651"/>
                  </a:cubicBezTo>
                  <a:cubicBezTo>
                    <a:pt x="1004" y="4286"/>
                    <a:pt x="1399" y="3982"/>
                    <a:pt x="1794" y="3739"/>
                  </a:cubicBezTo>
                  <a:cubicBezTo>
                    <a:pt x="3577" y="2675"/>
                    <a:pt x="5550" y="1692"/>
                    <a:pt x="7637" y="1692"/>
                  </a:cubicBezTo>
                  <a:cubicBezTo>
                    <a:pt x="7756" y="1692"/>
                    <a:pt x="7875" y="1696"/>
                    <a:pt x="7995" y="1702"/>
                  </a:cubicBezTo>
                  <a:cubicBezTo>
                    <a:pt x="8907" y="1763"/>
                    <a:pt x="10548" y="2219"/>
                    <a:pt x="11278" y="2736"/>
                  </a:cubicBezTo>
                  <a:cubicBezTo>
                    <a:pt x="10943" y="1945"/>
                    <a:pt x="10366" y="1216"/>
                    <a:pt x="9606" y="730"/>
                  </a:cubicBezTo>
                  <a:cubicBezTo>
                    <a:pt x="9484" y="638"/>
                    <a:pt x="9332" y="578"/>
                    <a:pt x="9180" y="486"/>
                  </a:cubicBezTo>
                  <a:lnTo>
                    <a:pt x="9150" y="486"/>
                  </a:lnTo>
                  <a:cubicBezTo>
                    <a:pt x="8876" y="334"/>
                    <a:pt x="8572" y="213"/>
                    <a:pt x="8268" y="152"/>
                  </a:cubicBezTo>
                  <a:cubicBezTo>
                    <a:pt x="7843" y="30"/>
                    <a:pt x="7448" y="0"/>
                    <a:pt x="7022" y="0"/>
                  </a:cubicBezTo>
                  <a:close/>
                </a:path>
              </a:pathLst>
            </a:custGeom>
            <a:solidFill>
              <a:srgbClr val="F24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78"/>
            <p:cNvSpPr/>
            <p:nvPr/>
          </p:nvSpPr>
          <p:spPr>
            <a:xfrm>
              <a:off x="935700" y="1233600"/>
              <a:ext cx="81325" cy="171750"/>
            </a:xfrm>
            <a:custGeom>
              <a:avLst/>
              <a:gdLst/>
              <a:ahLst/>
              <a:cxnLst/>
              <a:rect l="l" t="t" r="r" b="b"/>
              <a:pathLst>
                <a:path w="3253" h="6870" extrusionOk="0">
                  <a:moveTo>
                    <a:pt x="2098" y="0"/>
                  </a:moveTo>
                  <a:cubicBezTo>
                    <a:pt x="1976" y="243"/>
                    <a:pt x="1854" y="486"/>
                    <a:pt x="1672" y="669"/>
                  </a:cubicBezTo>
                  <a:cubicBezTo>
                    <a:pt x="1246" y="1186"/>
                    <a:pt x="669" y="1581"/>
                    <a:pt x="31" y="1763"/>
                  </a:cubicBezTo>
                  <a:cubicBezTo>
                    <a:pt x="973" y="3283"/>
                    <a:pt x="973" y="5319"/>
                    <a:pt x="0" y="6839"/>
                  </a:cubicBezTo>
                  <a:lnTo>
                    <a:pt x="0" y="6870"/>
                  </a:lnTo>
                  <a:cubicBezTo>
                    <a:pt x="456" y="6748"/>
                    <a:pt x="791" y="6414"/>
                    <a:pt x="1095" y="6079"/>
                  </a:cubicBezTo>
                  <a:cubicBezTo>
                    <a:pt x="1672" y="5441"/>
                    <a:pt x="2250" y="4742"/>
                    <a:pt x="2645" y="3952"/>
                  </a:cubicBezTo>
                  <a:cubicBezTo>
                    <a:pt x="3009" y="3192"/>
                    <a:pt x="3253" y="2310"/>
                    <a:pt x="3131" y="1459"/>
                  </a:cubicBezTo>
                  <a:cubicBezTo>
                    <a:pt x="3070" y="1003"/>
                    <a:pt x="2949" y="547"/>
                    <a:pt x="2614" y="183"/>
                  </a:cubicBezTo>
                  <a:cubicBezTo>
                    <a:pt x="2540" y="108"/>
                    <a:pt x="2446" y="14"/>
                    <a:pt x="2332" y="14"/>
                  </a:cubicBezTo>
                  <a:cubicBezTo>
                    <a:pt x="2305" y="14"/>
                    <a:pt x="2278" y="19"/>
                    <a:pt x="2250" y="31"/>
                  </a:cubicBezTo>
                  <a:lnTo>
                    <a:pt x="2098" y="0"/>
                  </a:ln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78"/>
            <p:cNvSpPr/>
            <p:nvPr/>
          </p:nvSpPr>
          <p:spPr>
            <a:xfrm>
              <a:off x="685700" y="1149000"/>
              <a:ext cx="311575" cy="178975"/>
            </a:xfrm>
            <a:custGeom>
              <a:avLst/>
              <a:gdLst/>
              <a:ahLst/>
              <a:cxnLst/>
              <a:rect l="l" t="t" r="r" b="b"/>
              <a:pathLst>
                <a:path w="12463" h="7159" extrusionOk="0">
                  <a:moveTo>
                    <a:pt x="8457" y="0"/>
                  </a:moveTo>
                  <a:cubicBezTo>
                    <a:pt x="6370" y="0"/>
                    <a:pt x="4397" y="983"/>
                    <a:pt x="2614" y="2047"/>
                  </a:cubicBezTo>
                  <a:cubicBezTo>
                    <a:pt x="2219" y="2290"/>
                    <a:pt x="1824" y="2594"/>
                    <a:pt x="1520" y="2959"/>
                  </a:cubicBezTo>
                  <a:cubicBezTo>
                    <a:pt x="1915" y="3536"/>
                    <a:pt x="1915" y="4326"/>
                    <a:pt x="1611" y="4995"/>
                  </a:cubicBezTo>
                  <a:cubicBezTo>
                    <a:pt x="1337" y="5633"/>
                    <a:pt x="821" y="6211"/>
                    <a:pt x="304" y="6697"/>
                  </a:cubicBezTo>
                  <a:cubicBezTo>
                    <a:pt x="213" y="6788"/>
                    <a:pt x="91" y="6880"/>
                    <a:pt x="0" y="6971"/>
                  </a:cubicBezTo>
                  <a:cubicBezTo>
                    <a:pt x="250" y="7102"/>
                    <a:pt x="533" y="7158"/>
                    <a:pt x="822" y="7158"/>
                  </a:cubicBezTo>
                  <a:cubicBezTo>
                    <a:pt x="1272" y="7158"/>
                    <a:pt x="1739" y="7022"/>
                    <a:pt x="2128" y="6819"/>
                  </a:cubicBezTo>
                  <a:cubicBezTo>
                    <a:pt x="2766" y="6454"/>
                    <a:pt x="3283" y="5907"/>
                    <a:pt x="3830" y="5421"/>
                  </a:cubicBezTo>
                  <a:cubicBezTo>
                    <a:pt x="4225" y="5086"/>
                    <a:pt x="4651" y="4752"/>
                    <a:pt x="5198" y="4630"/>
                  </a:cubicBezTo>
                  <a:cubicBezTo>
                    <a:pt x="5371" y="4582"/>
                    <a:pt x="5547" y="4562"/>
                    <a:pt x="5725" y="4562"/>
                  </a:cubicBezTo>
                  <a:cubicBezTo>
                    <a:pt x="6108" y="4562"/>
                    <a:pt x="6496" y="4658"/>
                    <a:pt x="6869" y="4782"/>
                  </a:cubicBezTo>
                  <a:cubicBezTo>
                    <a:pt x="7386" y="4934"/>
                    <a:pt x="7933" y="5147"/>
                    <a:pt x="8480" y="5238"/>
                  </a:cubicBezTo>
                  <a:cubicBezTo>
                    <a:pt x="8674" y="5272"/>
                    <a:pt x="8868" y="5290"/>
                    <a:pt x="9062" y="5290"/>
                  </a:cubicBezTo>
                  <a:cubicBezTo>
                    <a:pt x="9385" y="5290"/>
                    <a:pt x="9708" y="5242"/>
                    <a:pt x="10031" y="5147"/>
                  </a:cubicBezTo>
                  <a:cubicBezTo>
                    <a:pt x="10669" y="4965"/>
                    <a:pt x="11277" y="4570"/>
                    <a:pt x="11672" y="4053"/>
                  </a:cubicBezTo>
                  <a:cubicBezTo>
                    <a:pt x="11854" y="3870"/>
                    <a:pt x="11976" y="3627"/>
                    <a:pt x="12098" y="3384"/>
                  </a:cubicBezTo>
                  <a:cubicBezTo>
                    <a:pt x="12432" y="2655"/>
                    <a:pt x="12462" y="1773"/>
                    <a:pt x="12158" y="1044"/>
                  </a:cubicBezTo>
                  <a:lnTo>
                    <a:pt x="12098" y="1044"/>
                  </a:lnTo>
                  <a:cubicBezTo>
                    <a:pt x="11368" y="527"/>
                    <a:pt x="9727" y="71"/>
                    <a:pt x="8815" y="10"/>
                  </a:cubicBezTo>
                  <a:cubicBezTo>
                    <a:pt x="8695" y="4"/>
                    <a:pt x="8576" y="0"/>
                    <a:pt x="8457" y="0"/>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78"/>
            <p:cNvSpPr/>
            <p:nvPr/>
          </p:nvSpPr>
          <p:spPr>
            <a:xfrm>
              <a:off x="466075" y="1263025"/>
              <a:ext cx="493950" cy="371050"/>
            </a:xfrm>
            <a:custGeom>
              <a:avLst/>
              <a:gdLst/>
              <a:ahLst/>
              <a:cxnLst/>
              <a:rect l="l" t="t" r="r" b="b"/>
              <a:pathLst>
                <a:path w="19758" h="14842" extrusionOk="0">
                  <a:moveTo>
                    <a:pt x="14510" y="1"/>
                  </a:moveTo>
                  <a:cubicBezTo>
                    <a:pt x="14332" y="1"/>
                    <a:pt x="14156" y="21"/>
                    <a:pt x="13983" y="69"/>
                  </a:cubicBezTo>
                  <a:cubicBezTo>
                    <a:pt x="13436" y="191"/>
                    <a:pt x="13010" y="525"/>
                    <a:pt x="12615" y="860"/>
                  </a:cubicBezTo>
                  <a:cubicBezTo>
                    <a:pt x="12068" y="1346"/>
                    <a:pt x="11551" y="1893"/>
                    <a:pt x="10913" y="2258"/>
                  </a:cubicBezTo>
                  <a:cubicBezTo>
                    <a:pt x="10524" y="2461"/>
                    <a:pt x="10057" y="2597"/>
                    <a:pt x="9607" y="2597"/>
                  </a:cubicBezTo>
                  <a:cubicBezTo>
                    <a:pt x="9318" y="2597"/>
                    <a:pt x="9035" y="2541"/>
                    <a:pt x="8785" y="2410"/>
                  </a:cubicBezTo>
                  <a:cubicBezTo>
                    <a:pt x="8116" y="2987"/>
                    <a:pt x="7387" y="3504"/>
                    <a:pt x="6566" y="3838"/>
                  </a:cubicBezTo>
                  <a:cubicBezTo>
                    <a:pt x="6247" y="3975"/>
                    <a:pt x="5894" y="4095"/>
                    <a:pt x="5557" y="4095"/>
                  </a:cubicBezTo>
                  <a:cubicBezTo>
                    <a:pt x="5445" y="4095"/>
                    <a:pt x="5335" y="4082"/>
                    <a:pt x="5229" y="4051"/>
                  </a:cubicBezTo>
                  <a:cubicBezTo>
                    <a:pt x="4955" y="3990"/>
                    <a:pt x="4742" y="3838"/>
                    <a:pt x="4530" y="3656"/>
                  </a:cubicBezTo>
                  <a:cubicBezTo>
                    <a:pt x="4408" y="3534"/>
                    <a:pt x="4287" y="3413"/>
                    <a:pt x="4195" y="3261"/>
                  </a:cubicBezTo>
                  <a:lnTo>
                    <a:pt x="3952" y="3565"/>
                  </a:lnTo>
                  <a:cubicBezTo>
                    <a:pt x="3496" y="4386"/>
                    <a:pt x="3010" y="5145"/>
                    <a:pt x="2463" y="5905"/>
                  </a:cubicBezTo>
                  <a:cubicBezTo>
                    <a:pt x="2037" y="6544"/>
                    <a:pt x="1581" y="7182"/>
                    <a:pt x="1065" y="7790"/>
                  </a:cubicBezTo>
                  <a:cubicBezTo>
                    <a:pt x="1065" y="7790"/>
                    <a:pt x="1034" y="7820"/>
                    <a:pt x="1034" y="7820"/>
                  </a:cubicBezTo>
                  <a:cubicBezTo>
                    <a:pt x="1034" y="7820"/>
                    <a:pt x="1004" y="7851"/>
                    <a:pt x="1004" y="7851"/>
                  </a:cubicBezTo>
                  <a:cubicBezTo>
                    <a:pt x="669" y="8246"/>
                    <a:pt x="335" y="8641"/>
                    <a:pt x="1" y="9006"/>
                  </a:cubicBezTo>
                  <a:cubicBezTo>
                    <a:pt x="1581" y="10769"/>
                    <a:pt x="3527" y="12258"/>
                    <a:pt x="5016" y="14112"/>
                  </a:cubicBezTo>
                  <a:cubicBezTo>
                    <a:pt x="5229" y="14325"/>
                    <a:pt x="5411" y="14568"/>
                    <a:pt x="5594" y="14842"/>
                  </a:cubicBezTo>
                  <a:cubicBezTo>
                    <a:pt x="5867" y="14112"/>
                    <a:pt x="6262" y="13443"/>
                    <a:pt x="6749" y="12866"/>
                  </a:cubicBezTo>
                  <a:lnTo>
                    <a:pt x="6749" y="12836"/>
                  </a:lnTo>
                  <a:lnTo>
                    <a:pt x="6779" y="12836"/>
                  </a:lnTo>
                  <a:cubicBezTo>
                    <a:pt x="7235" y="13383"/>
                    <a:pt x="7812" y="13839"/>
                    <a:pt x="8512" y="14082"/>
                  </a:cubicBezTo>
                  <a:cubicBezTo>
                    <a:pt x="8773" y="14177"/>
                    <a:pt x="9052" y="14253"/>
                    <a:pt x="9336" y="14253"/>
                  </a:cubicBezTo>
                  <a:cubicBezTo>
                    <a:pt x="9415" y="14253"/>
                    <a:pt x="9495" y="14247"/>
                    <a:pt x="9575" y="14234"/>
                  </a:cubicBezTo>
                  <a:cubicBezTo>
                    <a:pt x="10062" y="14173"/>
                    <a:pt x="10457" y="13839"/>
                    <a:pt x="10822" y="13535"/>
                  </a:cubicBezTo>
                  <a:cubicBezTo>
                    <a:pt x="11217" y="13170"/>
                    <a:pt x="11612" y="12836"/>
                    <a:pt x="11977" y="12440"/>
                  </a:cubicBezTo>
                  <a:cubicBezTo>
                    <a:pt x="12433" y="11984"/>
                    <a:pt x="12888" y="11468"/>
                    <a:pt x="13557" y="11255"/>
                  </a:cubicBezTo>
                  <a:cubicBezTo>
                    <a:pt x="13846" y="11179"/>
                    <a:pt x="14150" y="11164"/>
                    <a:pt x="14458" y="11164"/>
                  </a:cubicBezTo>
                  <a:cubicBezTo>
                    <a:pt x="14663" y="11164"/>
                    <a:pt x="14870" y="11171"/>
                    <a:pt x="15075" y="11171"/>
                  </a:cubicBezTo>
                  <a:cubicBezTo>
                    <a:pt x="15177" y="11171"/>
                    <a:pt x="15280" y="11169"/>
                    <a:pt x="15381" y="11164"/>
                  </a:cubicBezTo>
                  <a:cubicBezTo>
                    <a:pt x="15503" y="11133"/>
                    <a:pt x="15624" y="11133"/>
                    <a:pt x="15715" y="11073"/>
                  </a:cubicBezTo>
                  <a:cubicBezTo>
                    <a:pt x="15928" y="10981"/>
                    <a:pt x="16019" y="10738"/>
                    <a:pt x="16080" y="10525"/>
                  </a:cubicBezTo>
                  <a:cubicBezTo>
                    <a:pt x="16110" y="10313"/>
                    <a:pt x="16080" y="10100"/>
                    <a:pt x="16050" y="9857"/>
                  </a:cubicBezTo>
                  <a:cubicBezTo>
                    <a:pt x="16019" y="9249"/>
                    <a:pt x="16202" y="8611"/>
                    <a:pt x="16536" y="8063"/>
                  </a:cubicBezTo>
                  <a:cubicBezTo>
                    <a:pt x="17113" y="7182"/>
                    <a:pt x="18086" y="6574"/>
                    <a:pt x="18664" y="5723"/>
                  </a:cubicBezTo>
                  <a:cubicBezTo>
                    <a:pt x="18724" y="5723"/>
                    <a:pt x="18755" y="5693"/>
                    <a:pt x="18785" y="5693"/>
                  </a:cubicBezTo>
                  <a:lnTo>
                    <a:pt x="18785" y="5662"/>
                  </a:lnTo>
                  <a:cubicBezTo>
                    <a:pt x="19758" y="4142"/>
                    <a:pt x="19758" y="2106"/>
                    <a:pt x="18816" y="586"/>
                  </a:cubicBezTo>
                  <a:lnTo>
                    <a:pt x="18816" y="586"/>
                  </a:lnTo>
                  <a:cubicBezTo>
                    <a:pt x="18493" y="681"/>
                    <a:pt x="18170" y="729"/>
                    <a:pt x="17847" y="729"/>
                  </a:cubicBezTo>
                  <a:cubicBezTo>
                    <a:pt x="17653" y="729"/>
                    <a:pt x="17459" y="711"/>
                    <a:pt x="17265" y="677"/>
                  </a:cubicBezTo>
                  <a:cubicBezTo>
                    <a:pt x="16718" y="586"/>
                    <a:pt x="16171" y="373"/>
                    <a:pt x="15654" y="221"/>
                  </a:cubicBezTo>
                  <a:cubicBezTo>
                    <a:pt x="15281" y="97"/>
                    <a:pt x="14893" y="1"/>
                    <a:pt x="14510" y="1"/>
                  </a:cubicBezTo>
                  <a:close/>
                </a:path>
              </a:pathLst>
            </a:custGeom>
            <a:solidFill>
              <a:srgbClr val="EDC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78"/>
            <p:cNvSpPr/>
            <p:nvPr/>
          </p:nvSpPr>
          <p:spPr>
            <a:xfrm>
              <a:off x="470650" y="1009425"/>
              <a:ext cx="465075" cy="449875"/>
            </a:xfrm>
            <a:custGeom>
              <a:avLst/>
              <a:gdLst/>
              <a:ahLst/>
              <a:cxnLst/>
              <a:rect l="l" t="t" r="r" b="b"/>
              <a:pathLst>
                <a:path w="18603" h="17995" extrusionOk="0">
                  <a:moveTo>
                    <a:pt x="9484" y="0"/>
                  </a:moveTo>
                  <a:cubicBezTo>
                    <a:pt x="8541" y="0"/>
                    <a:pt x="7660" y="608"/>
                    <a:pt x="7143" y="1368"/>
                  </a:cubicBezTo>
                  <a:cubicBezTo>
                    <a:pt x="6809" y="1855"/>
                    <a:pt x="6566" y="2371"/>
                    <a:pt x="6353" y="2888"/>
                  </a:cubicBezTo>
                  <a:cubicBezTo>
                    <a:pt x="6322" y="2979"/>
                    <a:pt x="6292" y="3040"/>
                    <a:pt x="6231" y="3070"/>
                  </a:cubicBezTo>
                  <a:cubicBezTo>
                    <a:pt x="6206" y="3096"/>
                    <a:pt x="6169" y="3106"/>
                    <a:pt x="6128" y="3106"/>
                  </a:cubicBezTo>
                  <a:cubicBezTo>
                    <a:pt x="6073" y="3106"/>
                    <a:pt x="6010" y="3088"/>
                    <a:pt x="5958" y="3070"/>
                  </a:cubicBezTo>
                  <a:cubicBezTo>
                    <a:pt x="5751" y="3021"/>
                    <a:pt x="5541" y="2998"/>
                    <a:pt x="5332" y="2998"/>
                  </a:cubicBezTo>
                  <a:cubicBezTo>
                    <a:pt x="4119" y="2998"/>
                    <a:pt x="2921" y="3784"/>
                    <a:pt x="2584" y="4925"/>
                  </a:cubicBezTo>
                  <a:cubicBezTo>
                    <a:pt x="2371" y="5624"/>
                    <a:pt x="2462" y="6384"/>
                    <a:pt x="2158" y="7052"/>
                  </a:cubicBezTo>
                  <a:cubicBezTo>
                    <a:pt x="1885" y="7660"/>
                    <a:pt x="1337" y="8116"/>
                    <a:pt x="912" y="8663"/>
                  </a:cubicBezTo>
                  <a:cubicBezTo>
                    <a:pt x="547" y="9150"/>
                    <a:pt x="274" y="9727"/>
                    <a:pt x="122" y="10305"/>
                  </a:cubicBezTo>
                  <a:cubicBezTo>
                    <a:pt x="0" y="10912"/>
                    <a:pt x="0" y="11520"/>
                    <a:pt x="213" y="12098"/>
                  </a:cubicBezTo>
                  <a:cubicBezTo>
                    <a:pt x="395" y="12523"/>
                    <a:pt x="578" y="15958"/>
                    <a:pt x="730" y="16384"/>
                  </a:cubicBezTo>
                  <a:cubicBezTo>
                    <a:pt x="821" y="16748"/>
                    <a:pt x="942" y="17539"/>
                    <a:pt x="821" y="17995"/>
                  </a:cubicBezTo>
                  <a:cubicBezTo>
                    <a:pt x="821" y="17995"/>
                    <a:pt x="851" y="17964"/>
                    <a:pt x="851" y="17964"/>
                  </a:cubicBezTo>
                  <a:cubicBezTo>
                    <a:pt x="851" y="17964"/>
                    <a:pt x="882" y="17934"/>
                    <a:pt x="882" y="17903"/>
                  </a:cubicBezTo>
                  <a:cubicBezTo>
                    <a:pt x="1398" y="17326"/>
                    <a:pt x="1854" y="16688"/>
                    <a:pt x="2280" y="16049"/>
                  </a:cubicBezTo>
                  <a:cubicBezTo>
                    <a:pt x="2827" y="15289"/>
                    <a:pt x="3313" y="14499"/>
                    <a:pt x="3769" y="13709"/>
                  </a:cubicBezTo>
                  <a:lnTo>
                    <a:pt x="4012" y="13405"/>
                  </a:lnTo>
                  <a:cubicBezTo>
                    <a:pt x="3648" y="12888"/>
                    <a:pt x="3496" y="12219"/>
                    <a:pt x="3587" y="11581"/>
                  </a:cubicBezTo>
                  <a:lnTo>
                    <a:pt x="3648" y="11581"/>
                  </a:lnTo>
                  <a:cubicBezTo>
                    <a:pt x="3648" y="11216"/>
                    <a:pt x="3800" y="10821"/>
                    <a:pt x="3952" y="10457"/>
                  </a:cubicBezTo>
                  <a:cubicBezTo>
                    <a:pt x="4225" y="9970"/>
                    <a:pt x="4590" y="9484"/>
                    <a:pt x="5046" y="9089"/>
                  </a:cubicBezTo>
                  <a:cubicBezTo>
                    <a:pt x="5471" y="8694"/>
                    <a:pt x="5927" y="8359"/>
                    <a:pt x="6444" y="8055"/>
                  </a:cubicBezTo>
                  <a:cubicBezTo>
                    <a:pt x="6778" y="7873"/>
                    <a:pt x="7143" y="7691"/>
                    <a:pt x="7569" y="7660"/>
                  </a:cubicBezTo>
                  <a:cubicBezTo>
                    <a:pt x="7645" y="7645"/>
                    <a:pt x="7721" y="7637"/>
                    <a:pt x="7797" y="7637"/>
                  </a:cubicBezTo>
                  <a:cubicBezTo>
                    <a:pt x="7873" y="7637"/>
                    <a:pt x="7949" y="7645"/>
                    <a:pt x="8025" y="7660"/>
                  </a:cubicBezTo>
                  <a:lnTo>
                    <a:pt x="8025" y="7539"/>
                  </a:lnTo>
                  <a:cubicBezTo>
                    <a:pt x="8511" y="7539"/>
                    <a:pt x="8997" y="7660"/>
                    <a:pt x="9423" y="7903"/>
                  </a:cubicBezTo>
                  <a:cubicBezTo>
                    <a:pt x="10578" y="6384"/>
                    <a:pt x="12189" y="5198"/>
                    <a:pt x="13982" y="4469"/>
                  </a:cubicBezTo>
                  <a:cubicBezTo>
                    <a:pt x="14742" y="4134"/>
                    <a:pt x="15593" y="3891"/>
                    <a:pt x="16444" y="3891"/>
                  </a:cubicBezTo>
                  <a:cubicBezTo>
                    <a:pt x="16870" y="3891"/>
                    <a:pt x="17265" y="3921"/>
                    <a:pt x="17690" y="4043"/>
                  </a:cubicBezTo>
                  <a:cubicBezTo>
                    <a:pt x="17994" y="4134"/>
                    <a:pt x="18298" y="4225"/>
                    <a:pt x="18572" y="4377"/>
                  </a:cubicBezTo>
                  <a:lnTo>
                    <a:pt x="18602" y="4377"/>
                  </a:lnTo>
                  <a:cubicBezTo>
                    <a:pt x="18177" y="3678"/>
                    <a:pt x="16596" y="2037"/>
                    <a:pt x="16079" y="1672"/>
                  </a:cubicBezTo>
                  <a:cubicBezTo>
                    <a:pt x="15198" y="1095"/>
                    <a:pt x="13982" y="1399"/>
                    <a:pt x="12949" y="1186"/>
                  </a:cubicBezTo>
                  <a:cubicBezTo>
                    <a:pt x="11763" y="943"/>
                    <a:pt x="10730" y="0"/>
                    <a:pt x="9484" y="0"/>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78"/>
            <p:cNvSpPr/>
            <p:nvPr/>
          </p:nvSpPr>
          <p:spPr>
            <a:xfrm>
              <a:off x="490400" y="1457750"/>
              <a:ext cx="2300" cy="3825"/>
            </a:xfrm>
            <a:custGeom>
              <a:avLst/>
              <a:gdLst/>
              <a:ahLst/>
              <a:cxnLst/>
              <a:rect l="l" t="t" r="r" b="b"/>
              <a:pathLst>
                <a:path w="92" h="153" extrusionOk="0">
                  <a:moveTo>
                    <a:pt x="92" y="1"/>
                  </a:moveTo>
                  <a:lnTo>
                    <a:pt x="92" y="1"/>
                  </a:lnTo>
                  <a:cubicBezTo>
                    <a:pt x="92" y="1"/>
                    <a:pt x="61" y="31"/>
                    <a:pt x="61" y="31"/>
                  </a:cubicBezTo>
                  <a:cubicBezTo>
                    <a:pt x="61" y="31"/>
                    <a:pt x="31" y="62"/>
                    <a:pt x="31" y="62"/>
                  </a:cubicBezTo>
                  <a:cubicBezTo>
                    <a:pt x="31" y="92"/>
                    <a:pt x="0" y="122"/>
                    <a:pt x="0" y="153"/>
                  </a:cubicBezTo>
                  <a:cubicBezTo>
                    <a:pt x="31" y="122"/>
                    <a:pt x="61" y="62"/>
                    <a:pt x="92" y="1"/>
                  </a:cubicBezTo>
                  <a:close/>
                </a:path>
              </a:pathLst>
            </a:custGeom>
            <a:solidFill>
              <a:srgbClr val="F24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78"/>
            <p:cNvSpPr/>
            <p:nvPr/>
          </p:nvSpPr>
          <p:spPr>
            <a:xfrm>
              <a:off x="912900" y="1110500"/>
              <a:ext cx="25100" cy="13700"/>
            </a:xfrm>
            <a:custGeom>
              <a:avLst/>
              <a:gdLst/>
              <a:ahLst/>
              <a:cxnLst/>
              <a:rect l="l" t="t" r="r" b="b"/>
              <a:pathLst>
                <a:path w="1004" h="548" extrusionOk="0">
                  <a:moveTo>
                    <a:pt x="0" y="0"/>
                  </a:moveTo>
                  <a:lnTo>
                    <a:pt x="0" y="0"/>
                  </a:lnTo>
                  <a:cubicBezTo>
                    <a:pt x="396" y="243"/>
                    <a:pt x="760" y="426"/>
                    <a:pt x="973" y="547"/>
                  </a:cubicBezTo>
                  <a:lnTo>
                    <a:pt x="1003" y="486"/>
                  </a:lnTo>
                  <a:cubicBezTo>
                    <a:pt x="973" y="456"/>
                    <a:pt x="943" y="395"/>
                    <a:pt x="912" y="334"/>
                  </a:cubicBezTo>
                  <a:lnTo>
                    <a:pt x="882" y="334"/>
                  </a:lnTo>
                  <a:cubicBezTo>
                    <a:pt x="608" y="182"/>
                    <a:pt x="304" y="61"/>
                    <a:pt x="0" y="0"/>
                  </a:cubicBezTo>
                  <a:close/>
                </a:path>
              </a:pathLst>
            </a:custGeom>
            <a:solidFill>
              <a:srgbClr val="F24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78"/>
            <p:cNvSpPr/>
            <p:nvPr/>
          </p:nvSpPr>
          <p:spPr>
            <a:xfrm>
              <a:off x="596025" y="1460050"/>
              <a:ext cx="40850" cy="127450"/>
            </a:xfrm>
            <a:custGeom>
              <a:avLst/>
              <a:gdLst/>
              <a:ahLst/>
              <a:cxnLst/>
              <a:rect l="l" t="t" r="r" b="b"/>
              <a:pathLst>
                <a:path w="1634" h="5098" extrusionOk="0">
                  <a:moveTo>
                    <a:pt x="586" y="1"/>
                  </a:moveTo>
                  <a:cubicBezTo>
                    <a:pt x="517" y="1"/>
                    <a:pt x="450" y="37"/>
                    <a:pt x="426" y="122"/>
                  </a:cubicBezTo>
                  <a:cubicBezTo>
                    <a:pt x="0" y="1824"/>
                    <a:pt x="304" y="3526"/>
                    <a:pt x="1247" y="5015"/>
                  </a:cubicBezTo>
                  <a:cubicBezTo>
                    <a:pt x="1285" y="5073"/>
                    <a:pt x="1343" y="5098"/>
                    <a:pt x="1399" y="5098"/>
                  </a:cubicBezTo>
                  <a:cubicBezTo>
                    <a:pt x="1519" y="5098"/>
                    <a:pt x="1633" y="4988"/>
                    <a:pt x="1551" y="4863"/>
                  </a:cubicBezTo>
                  <a:cubicBezTo>
                    <a:pt x="639" y="3435"/>
                    <a:pt x="365" y="1824"/>
                    <a:pt x="760" y="213"/>
                  </a:cubicBezTo>
                  <a:cubicBezTo>
                    <a:pt x="797" y="85"/>
                    <a:pt x="690" y="1"/>
                    <a:pt x="586" y="1"/>
                  </a:cubicBezTo>
                  <a:close/>
                </a:path>
              </a:pathLst>
            </a:custGeom>
            <a:solidFill>
              <a:srgbClr val="D3A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78"/>
            <p:cNvSpPr/>
            <p:nvPr/>
          </p:nvSpPr>
          <p:spPr>
            <a:xfrm>
              <a:off x="807275" y="1383550"/>
              <a:ext cx="58525" cy="56900"/>
            </a:xfrm>
            <a:custGeom>
              <a:avLst/>
              <a:gdLst/>
              <a:ahLst/>
              <a:cxnLst/>
              <a:rect l="l" t="t" r="r" b="b"/>
              <a:pathLst>
                <a:path w="2341" h="2276" extrusionOk="0">
                  <a:moveTo>
                    <a:pt x="1677" y="0"/>
                  </a:moveTo>
                  <a:cubicBezTo>
                    <a:pt x="1463" y="0"/>
                    <a:pt x="1248" y="99"/>
                    <a:pt x="1095" y="233"/>
                  </a:cubicBezTo>
                  <a:cubicBezTo>
                    <a:pt x="1003" y="324"/>
                    <a:pt x="912" y="416"/>
                    <a:pt x="851" y="507"/>
                  </a:cubicBezTo>
                  <a:cubicBezTo>
                    <a:pt x="396" y="932"/>
                    <a:pt x="0" y="1753"/>
                    <a:pt x="456" y="2148"/>
                  </a:cubicBezTo>
                  <a:cubicBezTo>
                    <a:pt x="575" y="2241"/>
                    <a:pt x="723" y="2276"/>
                    <a:pt x="877" y="2276"/>
                  </a:cubicBezTo>
                  <a:cubicBezTo>
                    <a:pt x="1077" y="2276"/>
                    <a:pt x="1288" y="2217"/>
                    <a:pt x="1459" y="2148"/>
                  </a:cubicBezTo>
                  <a:cubicBezTo>
                    <a:pt x="1824" y="1935"/>
                    <a:pt x="2098" y="1571"/>
                    <a:pt x="2189" y="1176"/>
                  </a:cubicBezTo>
                  <a:cubicBezTo>
                    <a:pt x="2280" y="841"/>
                    <a:pt x="2341" y="355"/>
                    <a:pt x="2037" y="112"/>
                  </a:cubicBezTo>
                  <a:cubicBezTo>
                    <a:pt x="1925" y="34"/>
                    <a:pt x="1801" y="0"/>
                    <a:pt x="1677" y="0"/>
                  </a:cubicBezTo>
                  <a:close/>
                </a:path>
              </a:pathLst>
            </a:custGeom>
            <a:solidFill>
              <a:srgbClr val="1D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78"/>
            <p:cNvSpPr/>
            <p:nvPr/>
          </p:nvSpPr>
          <p:spPr>
            <a:xfrm>
              <a:off x="827800" y="1346700"/>
              <a:ext cx="60050" cy="27400"/>
            </a:xfrm>
            <a:custGeom>
              <a:avLst/>
              <a:gdLst/>
              <a:ahLst/>
              <a:cxnLst/>
              <a:rect l="l" t="t" r="r" b="b"/>
              <a:pathLst>
                <a:path w="2402" h="1096" extrusionOk="0">
                  <a:moveTo>
                    <a:pt x="1262" y="1"/>
                  </a:moveTo>
                  <a:cubicBezTo>
                    <a:pt x="976" y="1"/>
                    <a:pt x="697" y="74"/>
                    <a:pt x="517" y="218"/>
                  </a:cubicBezTo>
                  <a:cubicBezTo>
                    <a:pt x="365" y="309"/>
                    <a:pt x="213" y="431"/>
                    <a:pt x="122" y="583"/>
                  </a:cubicBezTo>
                  <a:cubicBezTo>
                    <a:pt x="0" y="795"/>
                    <a:pt x="61" y="947"/>
                    <a:pt x="304" y="1008"/>
                  </a:cubicBezTo>
                  <a:cubicBezTo>
                    <a:pt x="578" y="1039"/>
                    <a:pt x="942" y="1039"/>
                    <a:pt x="1216" y="1069"/>
                  </a:cubicBezTo>
                  <a:cubicBezTo>
                    <a:pt x="1378" y="1069"/>
                    <a:pt x="1540" y="1096"/>
                    <a:pt x="1693" y="1096"/>
                  </a:cubicBezTo>
                  <a:cubicBezTo>
                    <a:pt x="1770" y="1096"/>
                    <a:pt x="1844" y="1089"/>
                    <a:pt x="1915" y="1069"/>
                  </a:cubicBezTo>
                  <a:cubicBezTo>
                    <a:pt x="2219" y="1008"/>
                    <a:pt x="2401" y="795"/>
                    <a:pt x="2280" y="522"/>
                  </a:cubicBezTo>
                  <a:cubicBezTo>
                    <a:pt x="2151" y="172"/>
                    <a:pt x="1699" y="1"/>
                    <a:pt x="1262" y="1"/>
                  </a:cubicBezTo>
                  <a:close/>
                </a:path>
              </a:pathLst>
            </a:custGeom>
            <a:solidFill>
              <a:srgbClr val="1D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78"/>
            <p:cNvSpPr/>
            <p:nvPr/>
          </p:nvSpPr>
          <p:spPr>
            <a:xfrm>
              <a:off x="713800" y="1523400"/>
              <a:ext cx="37300" cy="58200"/>
            </a:xfrm>
            <a:custGeom>
              <a:avLst/>
              <a:gdLst/>
              <a:ahLst/>
              <a:cxnLst/>
              <a:rect l="l" t="t" r="r" b="b"/>
              <a:pathLst>
                <a:path w="1492" h="2328" extrusionOk="0">
                  <a:moveTo>
                    <a:pt x="249" y="0"/>
                  </a:moveTo>
                  <a:cubicBezTo>
                    <a:pt x="159" y="0"/>
                    <a:pt x="62" y="61"/>
                    <a:pt x="62" y="171"/>
                  </a:cubicBezTo>
                  <a:cubicBezTo>
                    <a:pt x="1" y="1022"/>
                    <a:pt x="426" y="1782"/>
                    <a:pt x="1156" y="2299"/>
                  </a:cubicBezTo>
                  <a:cubicBezTo>
                    <a:pt x="1185" y="2319"/>
                    <a:pt x="1215" y="2327"/>
                    <a:pt x="1243" y="2327"/>
                  </a:cubicBezTo>
                  <a:cubicBezTo>
                    <a:pt x="1388" y="2327"/>
                    <a:pt x="1491" y="2097"/>
                    <a:pt x="1338" y="1995"/>
                  </a:cubicBezTo>
                  <a:cubicBezTo>
                    <a:pt x="700" y="1569"/>
                    <a:pt x="365" y="901"/>
                    <a:pt x="396" y="171"/>
                  </a:cubicBezTo>
                  <a:cubicBezTo>
                    <a:pt x="411" y="54"/>
                    <a:pt x="333" y="0"/>
                    <a:pt x="249" y="0"/>
                  </a:cubicBezTo>
                  <a:close/>
                </a:path>
              </a:pathLst>
            </a:custGeom>
            <a:solidFill>
              <a:srgbClr val="1D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0" name="Google Shape;2190;p78"/>
          <p:cNvGrpSpPr/>
          <p:nvPr/>
        </p:nvGrpSpPr>
        <p:grpSpPr>
          <a:xfrm>
            <a:off x="3611018" y="1892532"/>
            <a:ext cx="1074596" cy="2098940"/>
            <a:chOff x="2143925" y="1723075"/>
            <a:chExt cx="1431650" cy="2796350"/>
          </a:xfrm>
        </p:grpSpPr>
        <p:sp>
          <p:nvSpPr>
            <p:cNvPr id="2191" name="Google Shape;2191;p78"/>
            <p:cNvSpPr/>
            <p:nvPr/>
          </p:nvSpPr>
          <p:spPr>
            <a:xfrm>
              <a:off x="2773875" y="3175875"/>
              <a:ext cx="341975" cy="41800"/>
            </a:xfrm>
            <a:custGeom>
              <a:avLst/>
              <a:gdLst/>
              <a:ahLst/>
              <a:cxnLst/>
              <a:rect l="l" t="t" r="r" b="b"/>
              <a:pathLst>
                <a:path w="13679" h="1672" extrusionOk="0">
                  <a:moveTo>
                    <a:pt x="0" y="0"/>
                  </a:moveTo>
                  <a:lnTo>
                    <a:pt x="882" y="1672"/>
                  </a:lnTo>
                  <a:lnTo>
                    <a:pt x="13648" y="1672"/>
                  </a:lnTo>
                  <a:lnTo>
                    <a:pt x="13679" y="1520"/>
                  </a:lnTo>
                  <a:cubicBezTo>
                    <a:pt x="13223" y="1459"/>
                    <a:pt x="12797" y="1368"/>
                    <a:pt x="12341" y="1307"/>
                  </a:cubicBezTo>
                  <a:cubicBezTo>
                    <a:pt x="12096" y="1376"/>
                    <a:pt x="11845" y="1407"/>
                    <a:pt x="11593" y="1407"/>
                  </a:cubicBezTo>
                  <a:cubicBezTo>
                    <a:pt x="10844" y="1407"/>
                    <a:pt x="10082" y="1139"/>
                    <a:pt x="9423" y="821"/>
                  </a:cubicBezTo>
                  <a:cubicBezTo>
                    <a:pt x="9089" y="639"/>
                    <a:pt x="8785" y="487"/>
                    <a:pt x="8420" y="365"/>
                  </a:cubicBezTo>
                  <a:cubicBezTo>
                    <a:pt x="8167" y="291"/>
                    <a:pt x="7909" y="260"/>
                    <a:pt x="7648" y="260"/>
                  </a:cubicBezTo>
                  <a:cubicBezTo>
                    <a:pt x="6840" y="260"/>
                    <a:pt x="6002" y="553"/>
                    <a:pt x="5198" y="760"/>
                  </a:cubicBezTo>
                  <a:cubicBezTo>
                    <a:pt x="4295" y="1006"/>
                    <a:pt x="3343" y="1129"/>
                    <a:pt x="2386" y="1129"/>
                  </a:cubicBezTo>
                  <a:cubicBezTo>
                    <a:pt x="2280" y="1129"/>
                    <a:pt x="2174" y="1128"/>
                    <a:pt x="2067" y="1125"/>
                  </a:cubicBezTo>
                  <a:cubicBezTo>
                    <a:pt x="1855" y="1094"/>
                    <a:pt x="1642" y="1094"/>
                    <a:pt x="1490" y="973"/>
                  </a:cubicBezTo>
                  <a:cubicBezTo>
                    <a:pt x="1216" y="730"/>
                    <a:pt x="1307" y="274"/>
                    <a:pt x="1095" y="0"/>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78"/>
            <p:cNvSpPr/>
            <p:nvPr/>
          </p:nvSpPr>
          <p:spPr>
            <a:xfrm>
              <a:off x="3219175" y="3504150"/>
              <a:ext cx="335125" cy="914175"/>
            </a:xfrm>
            <a:custGeom>
              <a:avLst/>
              <a:gdLst/>
              <a:ahLst/>
              <a:cxnLst/>
              <a:rect l="l" t="t" r="r" b="b"/>
              <a:pathLst>
                <a:path w="13405" h="36567" extrusionOk="0">
                  <a:moveTo>
                    <a:pt x="2280" y="0"/>
                  </a:moveTo>
                  <a:cubicBezTo>
                    <a:pt x="1520" y="31"/>
                    <a:pt x="760" y="91"/>
                    <a:pt x="0" y="122"/>
                  </a:cubicBezTo>
                  <a:lnTo>
                    <a:pt x="699" y="2584"/>
                  </a:lnTo>
                  <a:lnTo>
                    <a:pt x="1307" y="4681"/>
                  </a:lnTo>
                  <a:lnTo>
                    <a:pt x="3861" y="13648"/>
                  </a:lnTo>
                  <a:lnTo>
                    <a:pt x="4712" y="16657"/>
                  </a:lnTo>
                  <a:lnTo>
                    <a:pt x="10426" y="36566"/>
                  </a:lnTo>
                  <a:lnTo>
                    <a:pt x="13405" y="36566"/>
                  </a:lnTo>
                  <a:lnTo>
                    <a:pt x="2280" y="0"/>
                  </a:lnTo>
                  <a:close/>
                </a:path>
              </a:pathLst>
            </a:custGeom>
            <a:solidFill>
              <a:srgbClr val="F2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78"/>
            <p:cNvSpPr/>
            <p:nvPr/>
          </p:nvSpPr>
          <p:spPr>
            <a:xfrm>
              <a:off x="2803500" y="3034525"/>
              <a:ext cx="712050" cy="481800"/>
            </a:xfrm>
            <a:custGeom>
              <a:avLst/>
              <a:gdLst/>
              <a:ahLst/>
              <a:cxnLst/>
              <a:rect l="l" t="t" r="r" b="b"/>
              <a:pathLst>
                <a:path w="28482" h="19272" extrusionOk="0">
                  <a:moveTo>
                    <a:pt x="24317" y="1"/>
                  </a:moveTo>
                  <a:cubicBezTo>
                    <a:pt x="23345" y="1125"/>
                    <a:pt x="22372" y="2280"/>
                    <a:pt x="21460" y="3435"/>
                  </a:cubicBezTo>
                  <a:cubicBezTo>
                    <a:pt x="21460" y="4742"/>
                    <a:pt x="21734" y="6049"/>
                    <a:pt x="22251" y="7265"/>
                  </a:cubicBezTo>
                  <a:cubicBezTo>
                    <a:pt x="22403" y="7660"/>
                    <a:pt x="22615" y="8086"/>
                    <a:pt x="22615" y="8542"/>
                  </a:cubicBezTo>
                  <a:cubicBezTo>
                    <a:pt x="22615" y="8785"/>
                    <a:pt x="22555" y="9028"/>
                    <a:pt x="22403" y="9211"/>
                  </a:cubicBezTo>
                  <a:cubicBezTo>
                    <a:pt x="22706" y="10183"/>
                    <a:pt x="22950" y="11217"/>
                    <a:pt x="22980" y="12250"/>
                  </a:cubicBezTo>
                  <a:cubicBezTo>
                    <a:pt x="23010" y="13375"/>
                    <a:pt x="22737" y="14560"/>
                    <a:pt x="22038" y="15472"/>
                  </a:cubicBezTo>
                  <a:cubicBezTo>
                    <a:pt x="21308" y="16384"/>
                    <a:pt x="20184" y="16931"/>
                    <a:pt x="19059" y="17205"/>
                  </a:cubicBezTo>
                  <a:cubicBezTo>
                    <a:pt x="17904" y="17448"/>
                    <a:pt x="16719" y="17448"/>
                    <a:pt x="15563" y="17448"/>
                  </a:cubicBezTo>
                  <a:cubicBezTo>
                    <a:pt x="13770" y="17417"/>
                    <a:pt x="11977" y="17417"/>
                    <a:pt x="10183" y="17417"/>
                  </a:cubicBezTo>
                  <a:cubicBezTo>
                    <a:pt x="9381" y="17410"/>
                    <a:pt x="8579" y="17403"/>
                    <a:pt x="7777" y="17403"/>
                  </a:cubicBezTo>
                  <a:cubicBezTo>
                    <a:pt x="5178" y="17403"/>
                    <a:pt x="2587" y="17478"/>
                    <a:pt x="31" y="17873"/>
                  </a:cubicBezTo>
                  <a:lnTo>
                    <a:pt x="1" y="17873"/>
                  </a:lnTo>
                  <a:cubicBezTo>
                    <a:pt x="305" y="18329"/>
                    <a:pt x="639" y="18785"/>
                    <a:pt x="913" y="19271"/>
                  </a:cubicBezTo>
                  <a:cubicBezTo>
                    <a:pt x="2098" y="19271"/>
                    <a:pt x="3253" y="19241"/>
                    <a:pt x="4408" y="19241"/>
                  </a:cubicBezTo>
                  <a:cubicBezTo>
                    <a:pt x="8481" y="19180"/>
                    <a:pt x="12554" y="19059"/>
                    <a:pt x="16627" y="18907"/>
                  </a:cubicBezTo>
                  <a:cubicBezTo>
                    <a:pt x="17387" y="18876"/>
                    <a:pt x="18147" y="18816"/>
                    <a:pt x="18907" y="18785"/>
                  </a:cubicBezTo>
                  <a:cubicBezTo>
                    <a:pt x="21339" y="18664"/>
                    <a:pt x="23770" y="18420"/>
                    <a:pt x="26111" y="17843"/>
                  </a:cubicBezTo>
                  <a:cubicBezTo>
                    <a:pt x="26931" y="17661"/>
                    <a:pt x="27874" y="17326"/>
                    <a:pt x="28208" y="16536"/>
                  </a:cubicBezTo>
                  <a:cubicBezTo>
                    <a:pt x="28482" y="15898"/>
                    <a:pt x="28269" y="15138"/>
                    <a:pt x="28026" y="14469"/>
                  </a:cubicBezTo>
                  <a:cubicBezTo>
                    <a:pt x="26445" y="9727"/>
                    <a:pt x="24773" y="4955"/>
                    <a:pt x="24317" y="1"/>
                  </a:cubicBezTo>
                  <a:close/>
                </a:path>
              </a:pathLst>
            </a:custGeom>
            <a:solidFill>
              <a:srgbClr val="F24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78"/>
            <p:cNvSpPr/>
            <p:nvPr/>
          </p:nvSpPr>
          <p:spPr>
            <a:xfrm>
              <a:off x="3090750" y="3724500"/>
              <a:ext cx="246225" cy="196075"/>
            </a:xfrm>
            <a:custGeom>
              <a:avLst/>
              <a:gdLst/>
              <a:ahLst/>
              <a:cxnLst/>
              <a:rect l="l" t="t" r="r" b="b"/>
              <a:pathLst>
                <a:path w="9849" h="7843" extrusionOk="0">
                  <a:moveTo>
                    <a:pt x="1733" y="1"/>
                  </a:moveTo>
                  <a:lnTo>
                    <a:pt x="0" y="1490"/>
                  </a:lnTo>
                  <a:lnTo>
                    <a:pt x="9849" y="7843"/>
                  </a:lnTo>
                  <a:lnTo>
                    <a:pt x="9849" y="7843"/>
                  </a:lnTo>
                  <a:lnTo>
                    <a:pt x="8998" y="4834"/>
                  </a:lnTo>
                  <a:lnTo>
                    <a:pt x="1733" y="1"/>
                  </a:lnTo>
                  <a:close/>
                </a:path>
              </a:pathLst>
            </a:custGeom>
            <a:solidFill>
              <a:srgbClr val="F2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78"/>
            <p:cNvSpPr/>
            <p:nvPr/>
          </p:nvSpPr>
          <p:spPr>
            <a:xfrm>
              <a:off x="3088475" y="3568725"/>
              <a:ext cx="163400" cy="155800"/>
            </a:xfrm>
            <a:custGeom>
              <a:avLst/>
              <a:gdLst/>
              <a:ahLst/>
              <a:cxnLst/>
              <a:rect l="l" t="t" r="r" b="b"/>
              <a:pathLst>
                <a:path w="6536" h="6232" extrusionOk="0">
                  <a:moveTo>
                    <a:pt x="5927" y="1"/>
                  </a:moveTo>
                  <a:lnTo>
                    <a:pt x="0" y="5016"/>
                  </a:lnTo>
                  <a:lnTo>
                    <a:pt x="1824" y="6232"/>
                  </a:lnTo>
                  <a:lnTo>
                    <a:pt x="6535" y="2098"/>
                  </a:lnTo>
                  <a:lnTo>
                    <a:pt x="5927" y="1"/>
                  </a:lnTo>
                  <a:close/>
                </a:path>
              </a:pathLst>
            </a:custGeom>
            <a:solidFill>
              <a:srgbClr val="F2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78"/>
            <p:cNvSpPr/>
            <p:nvPr/>
          </p:nvSpPr>
          <p:spPr>
            <a:xfrm>
              <a:off x="3012475" y="4023900"/>
              <a:ext cx="149725" cy="423675"/>
            </a:xfrm>
            <a:custGeom>
              <a:avLst/>
              <a:gdLst/>
              <a:ahLst/>
              <a:cxnLst/>
              <a:rect l="l" t="t" r="r" b="b"/>
              <a:pathLst>
                <a:path w="5989" h="16947" extrusionOk="0">
                  <a:moveTo>
                    <a:pt x="4135" y="1"/>
                  </a:moveTo>
                  <a:lnTo>
                    <a:pt x="4135" y="1"/>
                  </a:lnTo>
                  <a:cubicBezTo>
                    <a:pt x="4651" y="3101"/>
                    <a:pt x="4682" y="6293"/>
                    <a:pt x="4226" y="9423"/>
                  </a:cubicBezTo>
                  <a:cubicBezTo>
                    <a:pt x="4013" y="10852"/>
                    <a:pt x="3679" y="12250"/>
                    <a:pt x="3010" y="13527"/>
                  </a:cubicBezTo>
                  <a:cubicBezTo>
                    <a:pt x="2372" y="14834"/>
                    <a:pt x="1338" y="15958"/>
                    <a:pt x="31" y="16536"/>
                  </a:cubicBezTo>
                  <a:lnTo>
                    <a:pt x="1" y="16536"/>
                  </a:lnTo>
                  <a:cubicBezTo>
                    <a:pt x="388" y="16878"/>
                    <a:pt x="930" y="16946"/>
                    <a:pt x="1471" y="16946"/>
                  </a:cubicBezTo>
                  <a:cubicBezTo>
                    <a:pt x="1652" y="16946"/>
                    <a:pt x="1832" y="16939"/>
                    <a:pt x="2007" y="16931"/>
                  </a:cubicBezTo>
                  <a:cubicBezTo>
                    <a:pt x="2220" y="16901"/>
                    <a:pt x="2463" y="16901"/>
                    <a:pt x="2645" y="16809"/>
                  </a:cubicBezTo>
                  <a:cubicBezTo>
                    <a:pt x="2919" y="16688"/>
                    <a:pt x="3101" y="16414"/>
                    <a:pt x="3283" y="16171"/>
                  </a:cubicBezTo>
                  <a:cubicBezTo>
                    <a:pt x="4530" y="14256"/>
                    <a:pt x="5168" y="12037"/>
                    <a:pt x="5624" y="9818"/>
                  </a:cubicBezTo>
                  <a:cubicBezTo>
                    <a:pt x="5776" y="8998"/>
                    <a:pt x="5928" y="8147"/>
                    <a:pt x="5958" y="7296"/>
                  </a:cubicBezTo>
                  <a:cubicBezTo>
                    <a:pt x="5989" y="6293"/>
                    <a:pt x="5867" y="5320"/>
                    <a:pt x="5715" y="4347"/>
                  </a:cubicBezTo>
                  <a:cubicBezTo>
                    <a:pt x="5563" y="3283"/>
                    <a:pt x="5411" y="2189"/>
                    <a:pt x="5259" y="1125"/>
                  </a:cubicBezTo>
                  <a:cubicBezTo>
                    <a:pt x="5229" y="882"/>
                    <a:pt x="5198" y="669"/>
                    <a:pt x="5046" y="517"/>
                  </a:cubicBezTo>
                  <a:cubicBezTo>
                    <a:pt x="4925" y="365"/>
                    <a:pt x="4742" y="274"/>
                    <a:pt x="4560" y="213"/>
                  </a:cubicBezTo>
                  <a:cubicBezTo>
                    <a:pt x="4438" y="122"/>
                    <a:pt x="4287" y="62"/>
                    <a:pt x="4135" y="1"/>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78"/>
            <p:cNvSpPr/>
            <p:nvPr/>
          </p:nvSpPr>
          <p:spPr>
            <a:xfrm>
              <a:off x="3043625" y="3694125"/>
              <a:ext cx="90475" cy="67650"/>
            </a:xfrm>
            <a:custGeom>
              <a:avLst/>
              <a:gdLst/>
              <a:ahLst/>
              <a:cxnLst/>
              <a:rect l="l" t="t" r="r" b="b"/>
              <a:pathLst>
                <a:path w="3619" h="2706" extrusionOk="0">
                  <a:moveTo>
                    <a:pt x="1794" y="0"/>
                  </a:moveTo>
                  <a:lnTo>
                    <a:pt x="1" y="1520"/>
                  </a:lnTo>
                  <a:lnTo>
                    <a:pt x="1885" y="2705"/>
                  </a:lnTo>
                  <a:lnTo>
                    <a:pt x="3618" y="1216"/>
                  </a:lnTo>
                  <a:lnTo>
                    <a:pt x="1794" y="0"/>
                  </a:lnTo>
                  <a:close/>
                </a:path>
              </a:pathLst>
            </a:custGeom>
            <a:solidFill>
              <a:srgbClr val="F2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78"/>
            <p:cNvSpPr/>
            <p:nvPr/>
          </p:nvSpPr>
          <p:spPr>
            <a:xfrm>
              <a:off x="2928900" y="4005675"/>
              <a:ext cx="200625" cy="431625"/>
            </a:xfrm>
            <a:custGeom>
              <a:avLst/>
              <a:gdLst/>
              <a:ahLst/>
              <a:cxnLst/>
              <a:rect l="l" t="t" r="r" b="b"/>
              <a:pathLst>
                <a:path w="8025" h="17265" extrusionOk="0">
                  <a:moveTo>
                    <a:pt x="6322" y="0"/>
                  </a:moveTo>
                  <a:cubicBezTo>
                    <a:pt x="6140" y="730"/>
                    <a:pt x="5927" y="1429"/>
                    <a:pt x="5654" y="2098"/>
                  </a:cubicBezTo>
                  <a:cubicBezTo>
                    <a:pt x="5532" y="2493"/>
                    <a:pt x="5319" y="2888"/>
                    <a:pt x="4955" y="3040"/>
                  </a:cubicBezTo>
                  <a:cubicBezTo>
                    <a:pt x="4898" y="3077"/>
                    <a:pt x="4819" y="3103"/>
                    <a:pt x="4737" y="3103"/>
                  </a:cubicBezTo>
                  <a:cubicBezTo>
                    <a:pt x="4687" y="3103"/>
                    <a:pt x="4636" y="3093"/>
                    <a:pt x="4590" y="3070"/>
                  </a:cubicBezTo>
                  <a:cubicBezTo>
                    <a:pt x="4529" y="3040"/>
                    <a:pt x="4499" y="3009"/>
                    <a:pt x="4438" y="2949"/>
                  </a:cubicBezTo>
                  <a:cubicBezTo>
                    <a:pt x="3952" y="2432"/>
                    <a:pt x="3921" y="1490"/>
                    <a:pt x="3283" y="1125"/>
                  </a:cubicBezTo>
                  <a:cubicBezTo>
                    <a:pt x="3134" y="1032"/>
                    <a:pt x="2962" y="996"/>
                    <a:pt x="2782" y="996"/>
                  </a:cubicBezTo>
                  <a:cubicBezTo>
                    <a:pt x="2667" y="996"/>
                    <a:pt x="2550" y="1010"/>
                    <a:pt x="2432" y="1034"/>
                  </a:cubicBezTo>
                  <a:cubicBezTo>
                    <a:pt x="2097" y="1186"/>
                    <a:pt x="1733" y="1338"/>
                    <a:pt x="1398" y="1429"/>
                  </a:cubicBezTo>
                  <a:cubicBezTo>
                    <a:pt x="1125" y="1581"/>
                    <a:pt x="851" y="1794"/>
                    <a:pt x="578" y="1976"/>
                  </a:cubicBezTo>
                  <a:cubicBezTo>
                    <a:pt x="335" y="2128"/>
                    <a:pt x="91" y="2432"/>
                    <a:pt x="213" y="2675"/>
                  </a:cubicBezTo>
                  <a:lnTo>
                    <a:pt x="0" y="2857"/>
                  </a:lnTo>
                  <a:cubicBezTo>
                    <a:pt x="1307" y="4529"/>
                    <a:pt x="2037" y="6596"/>
                    <a:pt x="2401" y="8663"/>
                  </a:cubicBezTo>
                  <a:cubicBezTo>
                    <a:pt x="2766" y="10882"/>
                    <a:pt x="2766" y="13131"/>
                    <a:pt x="2797" y="15380"/>
                  </a:cubicBezTo>
                  <a:cubicBezTo>
                    <a:pt x="2797" y="16019"/>
                    <a:pt x="2827" y="16718"/>
                    <a:pt x="3253" y="17174"/>
                  </a:cubicBezTo>
                  <a:cubicBezTo>
                    <a:pt x="3283" y="17204"/>
                    <a:pt x="3313" y="17235"/>
                    <a:pt x="3344" y="17265"/>
                  </a:cubicBezTo>
                  <a:lnTo>
                    <a:pt x="3374" y="17265"/>
                  </a:lnTo>
                  <a:cubicBezTo>
                    <a:pt x="4681" y="16687"/>
                    <a:pt x="5715" y="15563"/>
                    <a:pt x="6353" y="14256"/>
                  </a:cubicBezTo>
                  <a:cubicBezTo>
                    <a:pt x="7022" y="12979"/>
                    <a:pt x="7356" y="11581"/>
                    <a:pt x="7569" y="10152"/>
                  </a:cubicBezTo>
                  <a:cubicBezTo>
                    <a:pt x="8025" y="7022"/>
                    <a:pt x="7994" y="3830"/>
                    <a:pt x="7478" y="730"/>
                  </a:cubicBezTo>
                  <a:cubicBezTo>
                    <a:pt x="7082" y="517"/>
                    <a:pt x="6687" y="274"/>
                    <a:pt x="6322" y="0"/>
                  </a:cubicBezTo>
                  <a:close/>
                </a:path>
              </a:pathLst>
            </a:custGeom>
            <a:solidFill>
              <a:srgbClr val="638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78"/>
            <p:cNvSpPr/>
            <p:nvPr/>
          </p:nvSpPr>
          <p:spPr>
            <a:xfrm>
              <a:off x="2962325" y="3732100"/>
              <a:ext cx="128450" cy="117825"/>
            </a:xfrm>
            <a:custGeom>
              <a:avLst/>
              <a:gdLst/>
              <a:ahLst/>
              <a:cxnLst/>
              <a:rect l="l" t="t" r="r" b="b"/>
              <a:pathLst>
                <a:path w="5138" h="4713" extrusionOk="0">
                  <a:moveTo>
                    <a:pt x="3253" y="1"/>
                  </a:moveTo>
                  <a:lnTo>
                    <a:pt x="1" y="2736"/>
                  </a:lnTo>
                  <a:cubicBezTo>
                    <a:pt x="274" y="3405"/>
                    <a:pt x="578" y="4074"/>
                    <a:pt x="912" y="4712"/>
                  </a:cubicBezTo>
                  <a:lnTo>
                    <a:pt x="1308" y="4530"/>
                  </a:lnTo>
                  <a:lnTo>
                    <a:pt x="5137" y="1186"/>
                  </a:lnTo>
                  <a:lnTo>
                    <a:pt x="3253" y="1"/>
                  </a:lnTo>
                  <a:close/>
                </a:path>
              </a:pathLst>
            </a:custGeom>
            <a:solidFill>
              <a:srgbClr val="F2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78"/>
            <p:cNvSpPr/>
            <p:nvPr/>
          </p:nvSpPr>
          <p:spPr>
            <a:xfrm>
              <a:off x="2893175" y="3571775"/>
              <a:ext cx="195325" cy="160350"/>
            </a:xfrm>
            <a:custGeom>
              <a:avLst/>
              <a:gdLst/>
              <a:ahLst/>
              <a:cxnLst/>
              <a:rect l="l" t="t" r="r" b="b"/>
              <a:pathLst>
                <a:path w="7813" h="6414" extrusionOk="0">
                  <a:moveTo>
                    <a:pt x="426" y="0"/>
                  </a:moveTo>
                  <a:lnTo>
                    <a:pt x="1" y="2462"/>
                  </a:lnTo>
                  <a:cubicBezTo>
                    <a:pt x="31" y="2493"/>
                    <a:pt x="31" y="2523"/>
                    <a:pt x="61" y="2554"/>
                  </a:cubicBezTo>
                  <a:lnTo>
                    <a:pt x="6019" y="6414"/>
                  </a:lnTo>
                  <a:lnTo>
                    <a:pt x="7812" y="4894"/>
                  </a:lnTo>
                  <a:lnTo>
                    <a:pt x="426" y="0"/>
                  </a:lnTo>
                  <a:close/>
                </a:path>
              </a:pathLst>
            </a:custGeom>
            <a:solidFill>
              <a:srgbClr val="F2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78"/>
            <p:cNvSpPr/>
            <p:nvPr/>
          </p:nvSpPr>
          <p:spPr>
            <a:xfrm>
              <a:off x="2989675" y="3979075"/>
              <a:ext cx="97300" cy="104200"/>
            </a:xfrm>
            <a:custGeom>
              <a:avLst/>
              <a:gdLst/>
              <a:ahLst/>
              <a:cxnLst/>
              <a:rect l="l" t="t" r="r" b="b"/>
              <a:pathLst>
                <a:path w="3892" h="4168" extrusionOk="0">
                  <a:moveTo>
                    <a:pt x="2706" y="0"/>
                  </a:moveTo>
                  <a:cubicBezTo>
                    <a:pt x="1946" y="882"/>
                    <a:pt x="1034" y="1581"/>
                    <a:pt x="1" y="2098"/>
                  </a:cubicBezTo>
                  <a:cubicBezTo>
                    <a:pt x="119" y="2074"/>
                    <a:pt x="236" y="2060"/>
                    <a:pt x="351" y="2060"/>
                  </a:cubicBezTo>
                  <a:cubicBezTo>
                    <a:pt x="531" y="2060"/>
                    <a:pt x="703" y="2096"/>
                    <a:pt x="852" y="2189"/>
                  </a:cubicBezTo>
                  <a:cubicBezTo>
                    <a:pt x="1490" y="2554"/>
                    <a:pt x="1521" y="3496"/>
                    <a:pt x="2007" y="4013"/>
                  </a:cubicBezTo>
                  <a:cubicBezTo>
                    <a:pt x="2068" y="4073"/>
                    <a:pt x="2098" y="4104"/>
                    <a:pt x="2159" y="4134"/>
                  </a:cubicBezTo>
                  <a:cubicBezTo>
                    <a:pt x="2205" y="4157"/>
                    <a:pt x="2256" y="4167"/>
                    <a:pt x="2306" y="4167"/>
                  </a:cubicBezTo>
                  <a:cubicBezTo>
                    <a:pt x="2388" y="4167"/>
                    <a:pt x="2467" y="4141"/>
                    <a:pt x="2524" y="4104"/>
                  </a:cubicBezTo>
                  <a:cubicBezTo>
                    <a:pt x="2888" y="3952"/>
                    <a:pt x="3101" y="3557"/>
                    <a:pt x="3223" y="3162"/>
                  </a:cubicBezTo>
                  <a:cubicBezTo>
                    <a:pt x="3496" y="2493"/>
                    <a:pt x="3709" y="1794"/>
                    <a:pt x="3891" y="1064"/>
                  </a:cubicBezTo>
                  <a:cubicBezTo>
                    <a:pt x="3466" y="730"/>
                    <a:pt x="3071" y="396"/>
                    <a:pt x="2706" y="0"/>
                  </a:cubicBezTo>
                  <a:close/>
                </a:path>
              </a:pathLst>
            </a:custGeom>
            <a:solidFill>
              <a:srgbClr val="EDC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78"/>
            <p:cNvSpPr/>
            <p:nvPr/>
          </p:nvSpPr>
          <p:spPr>
            <a:xfrm>
              <a:off x="2484350" y="3213875"/>
              <a:ext cx="894425" cy="833050"/>
            </a:xfrm>
            <a:custGeom>
              <a:avLst/>
              <a:gdLst/>
              <a:ahLst/>
              <a:cxnLst/>
              <a:rect l="l" t="t" r="r" b="b"/>
              <a:pathLst>
                <a:path w="35777" h="33322" extrusionOk="0">
                  <a:moveTo>
                    <a:pt x="25260" y="0"/>
                  </a:moveTo>
                  <a:lnTo>
                    <a:pt x="25229" y="152"/>
                  </a:lnTo>
                  <a:lnTo>
                    <a:pt x="7174" y="152"/>
                  </a:lnTo>
                  <a:lnTo>
                    <a:pt x="7174" y="486"/>
                  </a:lnTo>
                  <a:cubicBezTo>
                    <a:pt x="5442" y="1216"/>
                    <a:pt x="3679" y="2006"/>
                    <a:pt x="2280" y="3313"/>
                  </a:cubicBezTo>
                  <a:cubicBezTo>
                    <a:pt x="913" y="4590"/>
                    <a:pt x="1" y="6565"/>
                    <a:pt x="426" y="8389"/>
                  </a:cubicBezTo>
                  <a:cubicBezTo>
                    <a:pt x="669" y="9453"/>
                    <a:pt x="1338" y="10395"/>
                    <a:pt x="2007" y="11246"/>
                  </a:cubicBezTo>
                  <a:cubicBezTo>
                    <a:pt x="2311" y="11642"/>
                    <a:pt x="2645" y="12037"/>
                    <a:pt x="2949" y="12432"/>
                  </a:cubicBezTo>
                  <a:cubicBezTo>
                    <a:pt x="6232" y="16444"/>
                    <a:pt x="9940" y="20122"/>
                    <a:pt x="12858" y="24408"/>
                  </a:cubicBezTo>
                  <a:cubicBezTo>
                    <a:pt x="13040" y="24681"/>
                    <a:pt x="13223" y="24955"/>
                    <a:pt x="13405" y="25228"/>
                  </a:cubicBezTo>
                  <a:cubicBezTo>
                    <a:pt x="13800" y="25836"/>
                    <a:pt x="14195" y="26475"/>
                    <a:pt x="14560" y="27113"/>
                  </a:cubicBezTo>
                  <a:cubicBezTo>
                    <a:pt x="14591" y="27174"/>
                    <a:pt x="14621" y="27234"/>
                    <a:pt x="14651" y="27265"/>
                  </a:cubicBezTo>
                  <a:cubicBezTo>
                    <a:pt x="15746" y="29241"/>
                    <a:pt x="16718" y="31247"/>
                    <a:pt x="17691" y="33283"/>
                  </a:cubicBezTo>
                  <a:lnTo>
                    <a:pt x="17843" y="33222"/>
                  </a:lnTo>
                  <a:cubicBezTo>
                    <a:pt x="17949" y="33298"/>
                    <a:pt x="18071" y="33321"/>
                    <a:pt x="18196" y="33321"/>
                  </a:cubicBezTo>
                  <a:cubicBezTo>
                    <a:pt x="18322" y="33321"/>
                    <a:pt x="18451" y="33298"/>
                    <a:pt x="18572" y="33283"/>
                  </a:cubicBezTo>
                  <a:cubicBezTo>
                    <a:pt x="18785" y="33222"/>
                    <a:pt x="18968" y="33162"/>
                    <a:pt x="19180" y="33101"/>
                  </a:cubicBezTo>
                  <a:cubicBezTo>
                    <a:pt x="19424" y="32949"/>
                    <a:pt x="19728" y="32827"/>
                    <a:pt x="20031" y="32736"/>
                  </a:cubicBezTo>
                  <a:cubicBezTo>
                    <a:pt x="20092" y="32736"/>
                    <a:pt x="20153" y="32706"/>
                    <a:pt x="20214" y="32706"/>
                  </a:cubicBezTo>
                  <a:cubicBezTo>
                    <a:pt x="21247" y="32189"/>
                    <a:pt x="22159" y="31490"/>
                    <a:pt x="22919" y="30608"/>
                  </a:cubicBezTo>
                  <a:cubicBezTo>
                    <a:pt x="22949" y="30548"/>
                    <a:pt x="22980" y="30517"/>
                    <a:pt x="23010" y="30487"/>
                  </a:cubicBezTo>
                  <a:lnTo>
                    <a:pt x="23284" y="30456"/>
                  </a:lnTo>
                  <a:cubicBezTo>
                    <a:pt x="22645" y="29028"/>
                    <a:pt x="21521" y="27873"/>
                    <a:pt x="20700" y="26566"/>
                  </a:cubicBezTo>
                  <a:cubicBezTo>
                    <a:pt x="20457" y="26201"/>
                    <a:pt x="20244" y="25806"/>
                    <a:pt x="20031" y="25441"/>
                  </a:cubicBezTo>
                  <a:cubicBezTo>
                    <a:pt x="19697" y="24803"/>
                    <a:pt x="19393" y="24134"/>
                    <a:pt x="19120" y="23465"/>
                  </a:cubicBezTo>
                  <a:cubicBezTo>
                    <a:pt x="18694" y="22402"/>
                    <a:pt x="18299" y="21307"/>
                    <a:pt x="17873" y="20213"/>
                  </a:cubicBezTo>
                  <a:cubicBezTo>
                    <a:pt x="17448" y="19088"/>
                    <a:pt x="16931" y="17964"/>
                    <a:pt x="16414" y="16870"/>
                  </a:cubicBezTo>
                  <a:cubicBezTo>
                    <a:pt x="16384" y="16839"/>
                    <a:pt x="16384" y="16809"/>
                    <a:pt x="16354" y="16778"/>
                  </a:cubicBezTo>
                  <a:cubicBezTo>
                    <a:pt x="15563" y="15167"/>
                    <a:pt x="14682" y="13587"/>
                    <a:pt x="13679" y="12097"/>
                  </a:cubicBezTo>
                  <a:cubicBezTo>
                    <a:pt x="13405" y="11611"/>
                    <a:pt x="13071" y="11155"/>
                    <a:pt x="12767" y="10699"/>
                  </a:cubicBezTo>
                  <a:lnTo>
                    <a:pt x="12797" y="10699"/>
                  </a:lnTo>
                  <a:cubicBezTo>
                    <a:pt x="15353" y="10304"/>
                    <a:pt x="17944" y="10229"/>
                    <a:pt x="20543" y="10229"/>
                  </a:cubicBezTo>
                  <a:cubicBezTo>
                    <a:pt x="21345" y="10229"/>
                    <a:pt x="22147" y="10236"/>
                    <a:pt x="22949" y="10243"/>
                  </a:cubicBezTo>
                  <a:cubicBezTo>
                    <a:pt x="24743" y="10243"/>
                    <a:pt x="26536" y="10243"/>
                    <a:pt x="28329" y="10274"/>
                  </a:cubicBezTo>
                  <a:cubicBezTo>
                    <a:pt x="29485" y="10274"/>
                    <a:pt x="30670" y="10274"/>
                    <a:pt x="31825" y="10031"/>
                  </a:cubicBezTo>
                  <a:cubicBezTo>
                    <a:pt x="32950" y="9757"/>
                    <a:pt x="34074" y="9210"/>
                    <a:pt x="34804" y="8298"/>
                  </a:cubicBezTo>
                  <a:cubicBezTo>
                    <a:pt x="35503" y="7386"/>
                    <a:pt x="35776" y="6201"/>
                    <a:pt x="35746" y="5076"/>
                  </a:cubicBezTo>
                  <a:cubicBezTo>
                    <a:pt x="35716" y="4043"/>
                    <a:pt x="35472" y="3009"/>
                    <a:pt x="35169" y="2037"/>
                  </a:cubicBezTo>
                  <a:cubicBezTo>
                    <a:pt x="35047" y="2189"/>
                    <a:pt x="34865" y="2310"/>
                    <a:pt x="34652" y="2340"/>
                  </a:cubicBezTo>
                  <a:cubicBezTo>
                    <a:pt x="34619" y="2346"/>
                    <a:pt x="34586" y="2348"/>
                    <a:pt x="34553" y="2348"/>
                  </a:cubicBezTo>
                  <a:cubicBezTo>
                    <a:pt x="34212" y="2348"/>
                    <a:pt x="33889" y="2095"/>
                    <a:pt x="33522" y="2095"/>
                  </a:cubicBezTo>
                  <a:cubicBezTo>
                    <a:pt x="33503" y="2095"/>
                    <a:pt x="33485" y="2096"/>
                    <a:pt x="33466" y="2097"/>
                  </a:cubicBezTo>
                  <a:cubicBezTo>
                    <a:pt x="33162" y="2128"/>
                    <a:pt x="32889" y="2371"/>
                    <a:pt x="32585" y="2492"/>
                  </a:cubicBezTo>
                  <a:cubicBezTo>
                    <a:pt x="32406" y="2571"/>
                    <a:pt x="32211" y="2604"/>
                    <a:pt x="32010" y="2604"/>
                  </a:cubicBezTo>
                  <a:cubicBezTo>
                    <a:pt x="31664" y="2604"/>
                    <a:pt x="31301" y="2506"/>
                    <a:pt x="30974" y="2371"/>
                  </a:cubicBezTo>
                  <a:cubicBezTo>
                    <a:pt x="30488" y="2128"/>
                    <a:pt x="30062" y="1793"/>
                    <a:pt x="29576" y="1489"/>
                  </a:cubicBezTo>
                  <a:cubicBezTo>
                    <a:pt x="28269" y="669"/>
                    <a:pt x="26779" y="274"/>
                    <a:pt x="25260" y="0"/>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78"/>
            <p:cNvSpPr/>
            <p:nvPr/>
          </p:nvSpPr>
          <p:spPr>
            <a:xfrm>
              <a:off x="2826300" y="3515550"/>
              <a:ext cx="87425" cy="117800"/>
            </a:xfrm>
            <a:custGeom>
              <a:avLst/>
              <a:gdLst/>
              <a:ahLst/>
              <a:cxnLst/>
              <a:rect l="l" t="t" r="r" b="b"/>
              <a:pathLst>
                <a:path w="3497" h="4712" extrusionOk="0">
                  <a:moveTo>
                    <a:pt x="3496" y="0"/>
                  </a:moveTo>
                  <a:cubicBezTo>
                    <a:pt x="2341" y="0"/>
                    <a:pt x="1186" y="30"/>
                    <a:pt x="1" y="30"/>
                  </a:cubicBezTo>
                  <a:cubicBezTo>
                    <a:pt x="1004" y="1520"/>
                    <a:pt x="1885" y="3100"/>
                    <a:pt x="2676" y="4711"/>
                  </a:cubicBezTo>
                  <a:lnTo>
                    <a:pt x="3101" y="2249"/>
                  </a:lnTo>
                  <a:lnTo>
                    <a:pt x="3496" y="30"/>
                  </a:lnTo>
                  <a:lnTo>
                    <a:pt x="3496" y="0"/>
                  </a:lnTo>
                  <a:close/>
                </a:path>
              </a:pathLst>
            </a:custGeom>
            <a:solidFill>
              <a:srgbClr val="F2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78"/>
            <p:cNvSpPr/>
            <p:nvPr/>
          </p:nvSpPr>
          <p:spPr>
            <a:xfrm>
              <a:off x="2683450" y="3824050"/>
              <a:ext cx="164925" cy="594275"/>
            </a:xfrm>
            <a:custGeom>
              <a:avLst/>
              <a:gdLst/>
              <a:ahLst/>
              <a:cxnLst/>
              <a:rect l="l" t="t" r="r" b="b"/>
              <a:pathLst>
                <a:path w="6597" h="23771" extrusionOk="0">
                  <a:moveTo>
                    <a:pt x="4894" y="1"/>
                  </a:moveTo>
                  <a:lnTo>
                    <a:pt x="0" y="23770"/>
                  </a:lnTo>
                  <a:lnTo>
                    <a:pt x="2888" y="23770"/>
                  </a:lnTo>
                  <a:lnTo>
                    <a:pt x="6535" y="2979"/>
                  </a:lnTo>
                  <a:lnTo>
                    <a:pt x="6596" y="2706"/>
                  </a:lnTo>
                  <a:cubicBezTo>
                    <a:pt x="6231" y="2068"/>
                    <a:pt x="5836" y="1429"/>
                    <a:pt x="5441" y="821"/>
                  </a:cubicBezTo>
                  <a:cubicBezTo>
                    <a:pt x="5259" y="548"/>
                    <a:pt x="5076" y="274"/>
                    <a:pt x="4894" y="1"/>
                  </a:cubicBezTo>
                  <a:close/>
                </a:path>
              </a:pathLst>
            </a:custGeom>
            <a:solidFill>
              <a:srgbClr val="F2EF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78"/>
            <p:cNvSpPr/>
            <p:nvPr/>
          </p:nvSpPr>
          <p:spPr>
            <a:xfrm>
              <a:off x="2311850" y="3217675"/>
              <a:ext cx="351875" cy="898275"/>
            </a:xfrm>
            <a:custGeom>
              <a:avLst/>
              <a:gdLst/>
              <a:ahLst/>
              <a:cxnLst/>
              <a:rect l="l" t="t" r="r" b="b"/>
              <a:pathLst>
                <a:path w="14075" h="35931" extrusionOk="0">
                  <a:moveTo>
                    <a:pt x="6597" y="0"/>
                  </a:moveTo>
                  <a:lnTo>
                    <a:pt x="6597" y="152"/>
                  </a:lnTo>
                  <a:cubicBezTo>
                    <a:pt x="5411" y="547"/>
                    <a:pt x="4226" y="1003"/>
                    <a:pt x="3375" y="1915"/>
                  </a:cubicBezTo>
                  <a:cubicBezTo>
                    <a:pt x="2463" y="2918"/>
                    <a:pt x="2129" y="4316"/>
                    <a:pt x="1885" y="5654"/>
                  </a:cubicBezTo>
                  <a:cubicBezTo>
                    <a:pt x="183" y="15380"/>
                    <a:pt x="1460" y="25411"/>
                    <a:pt x="1" y="35198"/>
                  </a:cubicBezTo>
                  <a:cubicBezTo>
                    <a:pt x="426" y="35654"/>
                    <a:pt x="1095" y="35776"/>
                    <a:pt x="1733" y="35836"/>
                  </a:cubicBezTo>
                  <a:cubicBezTo>
                    <a:pt x="2327" y="35889"/>
                    <a:pt x="2933" y="35931"/>
                    <a:pt x="3535" y="35931"/>
                  </a:cubicBezTo>
                  <a:cubicBezTo>
                    <a:pt x="4319" y="35931"/>
                    <a:pt x="5097" y="35860"/>
                    <a:pt x="5837" y="35654"/>
                  </a:cubicBezTo>
                  <a:cubicBezTo>
                    <a:pt x="5867" y="35624"/>
                    <a:pt x="5867" y="35624"/>
                    <a:pt x="5867" y="35624"/>
                  </a:cubicBezTo>
                  <a:lnTo>
                    <a:pt x="6232" y="35441"/>
                  </a:lnTo>
                  <a:cubicBezTo>
                    <a:pt x="6961" y="28268"/>
                    <a:pt x="8086" y="21125"/>
                    <a:pt x="9545" y="14073"/>
                  </a:cubicBezTo>
                  <a:cubicBezTo>
                    <a:pt x="9667" y="13496"/>
                    <a:pt x="9819" y="12888"/>
                    <a:pt x="9849" y="12280"/>
                  </a:cubicBezTo>
                  <a:cubicBezTo>
                    <a:pt x="9545" y="11885"/>
                    <a:pt x="9211" y="11490"/>
                    <a:pt x="8907" y="11094"/>
                  </a:cubicBezTo>
                  <a:cubicBezTo>
                    <a:pt x="8238" y="10243"/>
                    <a:pt x="7569" y="9301"/>
                    <a:pt x="7326" y="8237"/>
                  </a:cubicBezTo>
                  <a:cubicBezTo>
                    <a:pt x="6901" y="6413"/>
                    <a:pt x="7813" y="4438"/>
                    <a:pt x="9180" y="3161"/>
                  </a:cubicBezTo>
                  <a:cubicBezTo>
                    <a:pt x="10579" y="1854"/>
                    <a:pt x="12342" y="1064"/>
                    <a:pt x="14074" y="334"/>
                  </a:cubicBezTo>
                  <a:lnTo>
                    <a:pt x="14074" y="0"/>
                  </a:ln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78"/>
            <p:cNvSpPr/>
            <p:nvPr/>
          </p:nvSpPr>
          <p:spPr>
            <a:xfrm>
              <a:off x="2186475" y="4183475"/>
              <a:ext cx="354900" cy="335950"/>
            </a:xfrm>
            <a:custGeom>
              <a:avLst/>
              <a:gdLst/>
              <a:ahLst/>
              <a:cxnLst/>
              <a:rect l="l" t="t" r="r" b="b"/>
              <a:pathLst>
                <a:path w="14196" h="13438" extrusionOk="0">
                  <a:moveTo>
                    <a:pt x="13739" y="1"/>
                  </a:moveTo>
                  <a:lnTo>
                    <a:pt x="13253" y="92"/>
                  </a:lnTo>
                  <a:cubicBezTo>
                    <a:pt x="9849" y="4803"/>
                    <a:pt x="5745" y="8998"/>
                    <a:pt x="1125" y="12554"/>
                  </a:cubicBezTo>
                  <a:cubicBezTo>
                    <a:pt x="730" y="12828"/>
                    <a:pt x="365" y="13101"/>
                    <a:pt x="1" y="13375"/>
                  </a:cubicBezTo>
                  <a:cubicBezTo>
                    <a:pt x="200" y="13415"/>
                    <a:pt x="404" y="13437"/>
                    <a:pt x="607" y="13437"/>
                  </a:cubicBezTo>
                  <a:cubicBezTo>
                    <a:pt x="869" y="13437"/>
                    <a:pt x="1129" y="13400"/>
                    <a:pt x="1368" y="13314"/>
                  </a:cubicBezTo>
                  <a:cubicBezTo>
                    <a:pt x="2037" y="13071"/>
                    <a:pt x="2554" y="12615"/>
                    <a:pt x="3071" y="12159"/>
                  </a:cubicBezTo>
                  <a:cubicBezTo>
                    <a:pt x="4834" y="10578"/>
                    <a:pt x="6596" y="9028"/>
                    <a:pt x="8359" y="7478"/>
                  </a:cubicBezTo>
                  <a:cubicBezTo>
                    <a:pt x="10244" y="5776"/>
                    <a:pt x="12128" y="4104"/>
                    <a:pt x="13770" y="2189"/>
                  </a:cubicBezTo>
                  <a:cubicBezTo>
                    <a:pt x="13922" y="2007"/>
                    <a:pt x="14074" y="1825"/>
                    <a:pt x="14135" y="1581"/>
                  </a:cubicBezTo>
                  <a:cubicBezTo>
                    <a:pt x="14195" y="1338"/>
                    <a:pt x="14135" y="1095"/>
                    <a:pt x="14074" y="852"/>
                  </a:cubicBezTo>
                  <a:cubicBezTo>
                    <a:pt x="13983" y="578"/>
                    <a:pt x="13861" y="274"/>
                    <a:pt x="13739" y="1"/>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78"/>
            <p:cNvSpPr/>
            <p:nvPr/>
          </p:nvSpPr>
          <p:spPr>
            <a:xfrm>
              <a:off x="2143925" y="4099775"/>
              <a:ext cx="386050" cy="418075"/>
            </a:xfrm>
            <a:custGeom>
              <a:avLst/>
              <a:gdLst/>
              <a:ahLst/>
              <a:cxnLst/>
              <a:rect l="l" t="t" r="r" b="b"/>
              <a:pathLst>
                <a:path w="15442" h="16723" extrusionOk="0">
                  <a:moveTo>
                    <a:pt x="6003" y="1"/>
                  </a:moveTo>
                  <a:cubicBezTo>
                    <a:pt x="5978" y="1"/>
                    <a:pt x="5953" y="2"/>
                    <a:pt x="5928" y="5"/>
                  </a:cubicBezTo>
                  <a:cubicBezTo>
                    <a:pt x="5593" y="36"/>
                    <a:pt x="5350" y="248"/>
                    <a:pt x="5137" y="492"/>
                  </a:cubicBezTo>
                  <a:cubicBezTo>
                    <a:pt x="4590" y="1191"/>
                    <a:pt x="4499" y="2133"/>
                    <a:pt x="4377" y="2984"/>
                  </a:cubicBezTo>
                  <a:cubicBezTo>
                    <a:pt x="4134" y="4929"/>
                    <a:pt x="3861" y="6844"/>
                    <a:pt x="3283" y="8698"/>
                  </a:cubicBezTo>
                  <a:cubicBezTo>
                    <a:pt x="2706" y="10553"/>
                    <a:pt x="1855" y="12315"/>
                    <a:pt x="578" y="13774"/>
                  </a:cubicBezTo>
                  <a:lnTo>
                    <a:pt x="608" y="13805"/>
                  </a:lnTo>
                  <a:cubicBezTo>
                    <a:pt x="365" y="14109"/>
                    <a:pt x="183" y="14443"/>
                    <a:pt x="92" y="14808"/>
                  </a:cubicBezTo>
                  <a:cubicBezTo>
                    <a:pt x="31" y="15021"/>
                    <a:pt x="0" y="15233"/>
                    <a:pt x="31" y="15416"/>
                  </a:cubicBezTo>
                  <a:cubicBezTo>
                    <a:pt x="92" y="15720"/>
                    <a:pt x="304" y="15963"/>
                    <a:pt x="548" y="16176"/>
                  </a:cubicBezTo>
                  <a:cubicBezTo>
                    <a:pt x="852" y="16449"/>
                    <a:pt x="1277" y="16632"/>
                    <a:pt x="1703" y="16723"/>
                  </a:cubicBezTo>
                  <a:cubicBezTo>
                    <a:pt x="2067" y="16449"/>
                    <a:pt x="2432" y="16176"/>
                    <a:pt x="2827" y="15902"/>
                  </a:cubicBezTo>
                  <a:cubicBezTo>
                    <a:pt x="7447" y="12346"/>
                    <a:pt x="11551" y="8151"/>
                    <a:pt x="14955" y="3440"/>
                  </a:cubicBezTo>
                  <a:lnTo>
                    <a:pt x="15441" y="3349"/>
                  </a:lnTo>
                  <a:cubicBezTo>
                    <a:pt x="14894" y="2103"/>
                    <a:pt x="14074" y="1008"/>
                    <a:pt x="13010" y="157"/>
                  </a:cubicBezTo>
                  <a:lnTo>
                    <a:pt x="12949" y="157"/>
                  </a:lnTo>
                  <a:lnTo>
                    <a:pt x="12584" y="340"/>
                  </a:lnTo>
                  <a:cubicBezTo>
                    <a:pt x="12584" y="340"/>
                    <a:pt x="12584" y="340"/>
                    <a:pt x="12554" y="370"/>
                  </a:cubicBezTo>
                  <a:cubicBezTo>
                    <a:pt x="12250" y="1890"/>
                    <a:pt x="11308" y="3258"/>
                    <a:pt x="10031" y="4139"/>
                  </a:cubicBezTo>
                  <a:cubicBezTo>
                    <a:pt x="9727" y="4321"/>
                    <a:pt x="9393" y="4504"/>
                    <a:pt x="9058" y="4504"/>
                  </a:cubicBezTo>
                  <a:cubicBezTo>
                    <a:pt x="9040" y="4505"/>
                    <a:pt x="9022" y="4505"/>
                    <a:pt x="9004" y="4505"/>
                  </a:cubicBezTo>
                  <a:cubicBezTo>
                    <a:pt x="8422" y="4505"/>
                    <a:pt x="7957" y="4032"/>
                    <a:pt x="7721" y="3501"/>
                  </a:cubicBezTo>
                  <a:cubicBezTo>
                    <a:pt x="7508" y="2984"/>
                    <a:pt x="7447" y="2376"/>
                    <a:pt x="7356" y="1799"/>
                  </a:cubicBezTo>
                  <a:cubicBezTo>
                    <a:pt x="7235" y="1251"/>
                    <a:pt x="7052" y="674"/>
                    <a:pt x="6627" y="279"/>
                  </a:cubicBezTo>
                  <a:lnTo>
                    <a:pt x="6596" y="279"/>
                  </a:lnTo>
                  <a:cubicBezTo>
                    <a:pt x="6433" y="115"/>
                    <a:pt x="6220" y="1"/>
                    <a:pt x="6003" y="1"/>
                  </a:cubicBezTo>
                  <a:close/>
                </a:path>
              </a:pathLst>
            </a:custGeom>
            <a:solidFill>
              <a:srgbClr val="638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78"/>
            <p:cNvSpPr/>
            <p:nvPr/>
          </p:nvSpPr>
          <p:spPr>
            <a:xfrm>
              <a:off x="2309575" y="4097625"/>
              <a:ext cx="148200" cy="114800"/>
            </a:xfrm>
            <a:custGeom>
              <a:avLst/>
              <a:gdLst/>
              <a:ahLst/>
              <a:cxnLst/>
              <a:rect l="l" t="t" r="r" b="b"/>
              <a:pathLst>
                <a:path w="5928" h="4592" extrusionOk="0">
                  <a:moveTo>
                    <a:pt x="92" y="0"/>
                  </a:moveTo>
                  <a:cubicBezTo>
                    <a:pt x="92" y="91"/>
                    <a:pt x="61" y="213"/>
                    <a:pt x="61" y="334"/>
                  </a:cubicBezTo>
                  <a:lnTo>
                    <a:pt x="1" y="365"/>
                  </a:lnTo>
                  <a:cubicBezTo>
                    <a:pt x="426" y="760"/>
                    <a:pt x="609" y="1337"/>
                    <a:pt x="730" y="1885"/>
                  </a:cubicBezTo>
                  <a:cubicBezTo>
                    <a:pt x="821" y="2462"/>
                    <a:pt x="882" y="3070"/>
                    <a:pt x="1095" y="3587"/>
                  </a:cubicBezTo>
                  <a:cubicBezTo>
                    <a:pt x="1331" y="4118"/>
                    <a:pt x="1796" y="4591"/>
                    <a:pt x="2378" y="4591"/>
                  </a:cubicBezTo>
                  <a:cubicBezTo>
                    <a:pt x="2396" y="4591"/>
                    <a:pt x="2414" y="4591"/>
                    <a:pt x="2432" y="4590"/>
                  </a:cubicBezTo>
                  <a:cubicBezTo>
                    <a:pt x="2767" y="4590"/>
                    <a:pt x="3101" y="4407"/>
                    <a:pt x="3405" y="4225"/>
                  </a:cubicBezTo>
                  <a:cubicBezTo>
                    <a:pt x="4682" y="3344"/>
                    <a:pt x="5624" y="1976"/>
                    <a:pt x="5928" y="456"/>
                  </a:cubicBezTo>
                  <a:lnTo>
                    <a:pt x="5928" y="456"/>
                  </a:lnTo>
                  <a:cubicBezTo>
                    <a:pt x="5188" y="662"/>
                    <a:pt x="4410" y="733"/>
                    <a:pt x="3626" y="733"/>
                  </a:cubicBezTo>
                  <a:cubicBezTo>
                    <a:pt x="3024" y="733"/>
                    <a:pt x="2418" y="691"/>
                    <a:pt x="1824" y="638"/>
                  </a:cubicBezTo>
                  <a:cubicBezTo>
                    <a:pt x="1186" y="578"/>
                    <a:pt x="517" y="456"/>
                    <a:pt x="92" y="0"/>
                  </a:cubicBezTo>
                  <a:close/>
                </a:path>
              </a:pathLst>
            </a:custGeom>
            <a:solidFill>
              <a:srgbClr val="EDC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78"/>
            <p:cNvSpPr/>
            <p:nvPr/>
          </p:nvSpPr>
          <p:spPr>
            <a:xfrm>
              <a:off x="2448650" y="3220000"/>
              <a:ext cx="106425" cy="306725"/>
            </a:xfrm>
            <a:custGeom>
              <a:avLst/>
              <a:gdLst/>
              <a:ahLst/>
              <a:cxnLst/>
              <a:rect l="l" t="t" r="r" b="b"/>
              <a:pathLst>
                <a:path w="4257" h="12269" extrusionOk="0">
                  <a:moveTo>
                    <a:pt x="4008" y="0"/>
                  </a:moveTo>
                  <a:cubicBezTo>
                    <a:pt x="3980" y="0"/>
                    <a:pt x="3951" y="9"/>
                    <a:pt x="3921" y="29"/>
                  </a:cubicBezTo>
                  <a:cubicBezTo>
                    <a:pt x="2067" y="1032"/>
                    <a:pt x="61" y="2339"/>
                    <a:pt x="61" y="4679"/>
                  </a:cubicBezTo>
                  <a:cubicBezTo>
                    <a:pt x="91" y="5925"/>
                    <a:pt x="608" y="7141"/>
                    <a:pt x="1155" y="8235"/>
                  </a:cubicBezTo>
                  <a:cubicBezTo>
                    <a:pt x="1824" y="9603"/>
                    <a:pt x="2614" y="10941"/>
                    <a:pt x="3465" y="12187"/>
                  </a:cubicBezTo>
                  <a:cubicBezTo>
                    <a:pt x="3503" y="12244"/>
                    <a:pt x="3559" y="12268"/>
                    <a:pt x="3614" y="12268"/>
                  </a:cubicBezTo>
                  <a:cubicBezTo>
                    <a:pt x="3735" y="12268"/>
                    <a:pt x="3853" y="12151"/>
                    <a:pt x="3769" y="12004"/>
                  </a:cubicBezTo>
                  <a:cubicBezTo>
                    <a:pt x="2462" y="10090"/>
                    <a:pt x="942" y="7840"/>
                    <a:pt x="517" y="5530"/>
                  </a:cubicBezTo>
                  <a:cubicBezTo>
                    <a:pt x="0" y="2886"/>
                    <a:pt x="2067" y="1427"/>
                    <a:pt x="4104" y="333"/>
                  </a:cubicBezTo>
                  <a:cubicBezTo>
                    <a:pt x="4256" y="231"/>
                    <a:pt x="4153" y="0"/>
                    <a:pt x="4008" y="0"/>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78"/>
            <p:cNvSpPr/>
            <p:nvPr/>
          </p:nvSpPr>
          <p:spPr>
            <a:xfrm>
              <a:off x="2152275" y="2836950"/>
              <a:ext cx="643650" cy="380725"/>
            </a:xfrm>
            <a:custGeom>
              <a:avLst/>
              <a:gdLst/>
              <a:ahLst/>
              <a:cxnLst/>
              <a:rect l="l" t="t" r="r" b="b"/>
              <a:pathLst>
                <a:path w="25746" h="15229" extrusionOk="0">
                  <a:moveTo>
                    <a:pt x="1" y="1"/>
                  </a:moveTo>
                  <a:lnTo>
                    <a:pt x="7448" y="15229"/>
                  </a:lnTo>
                  <a:lnTo>
                    <a:pt x="25746" y="15229"/>
                  </a:lnTo>
                  <a:lnTo>
                    <a:pt x="24864" y="13557"/>
                  </a:lnTo>
                  <a:lnTo>
                    <a:pt x="23375" y="10791"/>
                  </a:lnTo>
                  <a:lnTo>
                    <a:pt x="22159" y="8542"/>
                  </a:lnTo>
                  <a:lnTo>
                    <a:pt x="17539" y="1"/>
                  </a:ln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78"/>
            <p:cNvSpPr/>
            <p:nvPr/>
          </p:nvSpPr>
          <p:spPr>
            <a:xfrm>
              <a:off x="2381775" y="2694850"/>
              <a:ext cx="65375" cy="65375"/>
            </a:xfrm>
            <a:custGeom>
              <a:avLst/>
              <a:gdLst/>
              <a:ahLst/>
              <a:cxnLst/>
              <a:rect l="l" t="t" r="r" b="b"/>
              <a:pathLst>
                <a:path w="2615" h="2615" extrusionOk="0">
                  <a:moveTo>
                    <a:pt x="1307" y="1"/>
                  </a:moveTo>
                  <a:cubicBezTo>
                    <a:pt x="578" y="1"/>
                    <a:pt x="0" y="578"/>
                    <a:pt x="0" y="1308"/>
                  </a:cubicBezTo>
                  <a:cubicBezTo>
                    <a:pt x="0" y="2037"/>
                    <a:pt x="578" y="2615"/>
                    <a:pt x="1307" y="2615"/>
                  </a:cubicBezTo>
                  <a:cubicBezTo>
                    <a:pt x="2037" y="2615"/>
                    <a:pt x="2614" y="2037"/>
                    <a:pt x="2614" y="1308"/>
                  </a:cubicBezTo>
                  <a:cubicBezTo>
                    <a:pt x="2614" y="578"/>
                    <a:pt x="2037" y="1"/>
                    <a:pt x="1307"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78"/>
            <p:cNvSpPr/>
            <p:nvPr/>
          </p:nvSpPr>
          <p:spPr>
            <a:xfrm>
              <a:off x="2314900" y="2627225"/>
              <a:ext cx="199875" cy="100325"/>
            </a:xfrm>
            <a:custGeom>
              <a:avLst/>
              <a:gdLst/>
              <a:ahLst/>
              <a:cxnLst/>
              <a:rect l="l" t="t" r="r" b="b"/>
              <a:pathLst>
                <a:path w="7995" h="4013" extrusionOk="0">
                  <a:moveTo>
                    <a:pt x="3982" y="1"/>
                  </a:moveTo>
                  <a:cubicBezTo>
                    <a:pt x="2219" y="1"/>
                    <a:pt x="608" y="1186"/>
                    <a:pt x="122" y="2888"/>
                  </a:cubicBezTo>
                  <a:cubicBezTo>
                    <a:pt x="0" y="3283"/>
                    <a:pt x="244" y="3709"/>
                    <a:pt x="639" y="3830"/>
                  </a:cubicBezTo>
                  <a:cubicBezTo>
                    <a:pt x="708" y="3852"/>
                    <a:pt x="779" y="3862"/>
                    <a:pt x="848" y="3862"/>
                  </a:cubicBezTo>
                  <a:cubicBezTo>
                    <a:pt x="1174" y="3862"/>
                    <a:pt x="1481" y="3639"/>
                    <a:pt x="1581" y="3314"/>
                  </a:cubicBezTo>
                  <a:cubicBezTo>
                    <a:pt x="1885" y="2250"/>
                    <a:pt x="2888" y="1520"/>
                    <a:pt x="3982" y="1520"/>
                  </a:cubicBezTo>
                  <a:cubicBezTo>
                    <a:pt x="5137" y="1520"/>
                    <a:pt x="6140" y="2311"/>
                    <a:pt x="6414" y="3435"/>
                  </a:cubicBezTo>
                  <a:cubicBezTo>
                    <a:pt x="6475" y="3770"/>
                    <a:pt x="6809" y="4013"/>
                    <a:pt x="7143" y="4013"/>
                  </a:cubicBezTo>
                  <a:lnTo>
                    <a:pt x="7326" y="4013"/>
                  </a:lnTo>
                  <a:cubicBezTo>
                    <a:pt x="7721" y="3891"/>
                    <a:pt x="7995" y="3496"/>
                    <a:pt x="7903" y="3071"/>
                  </a:cubicBezTo>
                  <a:cubicBezTo>
                    <a:pt x="7447" y="1277"/>
                    <a:pt x="5836" y="1"/>
                    <a:pt x="3982"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78"/>
            <p:cNvSpPr/>
            <p:nvPr/>
          </p:nvSpPr>
          <p:spPr>
            <a:xfrm>
              <a:off x="2247275" y="2552000"/>
              <a:ext cx="335125" cy="155800"/>
            </a:xfrm>
            <a:custGeom>
              <a:avLst/>
              <a:gdLst/>
              <a:ahLst/>
              <a:cxnLst/>
              <a:rect l="l" t="t" r="r" b="b"/>
              <a:pathLst>
                <a:path w="13405" h="6232" extrusionOk="0">
                  <a:moveTo>
                    <a:pt x="6718" y="0"/>
                  </a:moveTo>
                  <a:cubicBezTo>
                    <a:pt x="3313" y="0"/>
                    <a:pt x="456" y="2311"/>
                    <a:pt x="61" y="5380"/>
                  </a:cubicBezTo>
                  <a:cubicBezTo>
                    <a:pt x="0" y="5806"/>
                    <a:pt x="335" y="6171"/>
                    <a:pt x="791" y="6232"/>
                  </a:cubicBezTo>
                  <a:lnTo>
                    <a:pt x="912" y="6232"/>
                  </a:lnTo>
                  <a:cubicBezTo>
                    <a:pt x="1307" y="6232"/>
                    <a:pt x="1672" y="5958"/>
                    <a:pt x="1733" y="5563"/>
                  </a:cubicBezTo>
                  <a:cubicBezTo>
                    <a:pt x="2037" y="3253"/>
                    <a:pt x="4164" y="1520"/>
                    <a:pt x="6718" y="1520"/>
                  </a:cubicBezTo>
                  <a:cubicBezTo>
                    <a:pt x="9210" y="1520"/>
                    <a:pt x="11338" y="3222"/>
                    <a:pt x="11672" y="5441"/>
                  </a:cubicBezTo>
                  <a:cubicBezTo>
                    <a:pt x="11728" y="5830"/>
                    <a:pt x="12088" y="6118"/>
                    <a:pt x="12521" y="6118"/>
                  </a:cubicBezTo>
                  <a:cubicBezTo>
                    <a:pt x="12562" y="6118"/>
                    <a:pt x="12603" y="6115"/>
                    <a:pt x="12645" y="6110"/>
                  </a:cubicBezTo>
                  <a:cubicBezTo>
                    <a:pt x="13101" y="6049"/>
                    <a:pt x="13405" y="5654"/>
                    <a:pt x="13344" y="5229"/>
                  </a:cubicBezTo>
                  <a:cubicBezTo>
                    <a:pt x="12888" y="2250"/>
                    <a:pt x="10031" y="0"/>
                    <a:pt x="6718" y="0"/>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78"/>
            <p:cNvSpPr/>
            <p:nvPr/>
          </p:nvSpPr>
          <p:spPr>
            <a:xfrm>
              <a:off x="2826300" y="2291900"/>
              <a:ext cx="673300" cy="893875"/>
            </a:xfrm>
            <a:custGeom>
              <a:avLst/>
              <a:gdLst/>
              <a:ahLst/>
              <a:cxnLst/>
              <a:rect l="l" t="t" r="r" b="b"/>
              <a:pathLst>
                <a:path w="26932" h="35755" extrusionOk="0">
                  <a:moveTo>
                    <a:pt x="22312" y="1"/>
                  </a:moveTo>
                  <a:cubicBezTo>
                    <a:pt x="22178" y="1"/>
                    <a:pt x="22044" y="14"/>
                    <a:pt x="21916" y="40"/>
                  </a:cubicBezTo>
                  <a:cubicBezTo>
                    <a:pt x="21369" y="131"/>
                    <a:pt x="20731" y="283"/>
                    <a:pt x="20244" y="526"/>
                  </a:cubicBezTo>
                  <a:cubicBezTo>
                    <a:pt x="19576" y="2806"/>
                    <a:pt x="17813" y="4721"/>
                    <a:pt x="15685" y="5784"/>
                  </a:cubicBezTo>
                  <a:cubicBezTo>
                    <a:pt x="14168" y="6554"/>
                    <a:pt x="12444" y="6910"/>
                    <a:pt x="10720" y="6910"/>
                  </a:cubicBezTo>
                  <a:cubicBezTo>
                    <a:pt x="10061" y="6910"/>
                    <a:pt x="9402" y="6858"/>
                    <a:pt x="8755" y="6757"/>
                  </a:cubicBezTo>
                  <a:cubicBezTo>
                    <a:pt x="6749" y="6453"/>
                    <a:pt x="4682" y="5572"/>
                    <a:pt x="3679" y="3809"/>
                  </a:cubicBezTo>
                  <a:lnTo>
                    <a:pt x="3679" y="3809"/>
                  </a:lnTo>
                  <a:cubicBezTo>
                    <a:pt x="3709" y="3839"/>
                    <a:pt x="3739" y="3839"/>
                    <a:pt x="3770" y="3839"/>
                  </a:cubicBezTo>
                  <a:cubicBezTo>
                    <a:pt x="3532" y="3707"/>
                    <a:pt x="3255" y="3632"/>
                    <a:pt x="2992" y="3632"/>
                  </a:cubicBezTo>
                  <a:cubicBezTo>
                    <a:pt x="2649" y="3632"/>
                    <a:pt x="2331" y="3759"/>
                    <a:pt x="2159" y="4052"/>
                  </a:cubicBezTo>
                  <a:cubicBezTo>
                    <a:pt x="1916" y="4447"/>
                    <a:pt x="2037" y="4964"/>
                    <a:pt x="1794" y="5359"/>
                  </a:cubicBezTo>
                  <a:cubicBezTo>
                    <a:pt x="1521" y="5784"/>
                    <a:pt x="973" y="5876"/>
                    <a:pt x="609" y="6240"/>
                  </a:cubicBezTo>
                  <a:cubicBezTo>
                    <a:pt x="183" y="6666"/>
                    <a:pt x="183" y="7365"/>
                    <a:pt x="214" y="8003"/>
                  </a:cubicBezTo>
                  <a:cubicBezTo>
                    <a:pt x="244" y="8429"/>
                    <a:pt x="274" y="8945"/>
                    <a:pt x="305" y="9523"/>
                  </a:cubicBezTo>
                  <a:cubicBezTo>
                    <a:pt x="366" y="10678"/>
                    <a:pt x="426" y="11985"/>
                    <a:pt x="487" y="12897"/>
                  </a:cubicBezTo>
                  <a:cubicBezTo>
                    <a:pt x="1" y="14569"/>
                    <a:pt x="426" y="16332"/>
                    <a:pt x="791" y="18064"/>
                  </a:cubicBezTo>
                  <a:cubicBezTo>
                    <a:pt x="852" y="18338"/>
                    <a:pt x="882" y="18581"/>
                    <a:pt x="943" y="18854"/>
                  </a:cubicBezTo>
                  <a:cubicBezTo>
                    <a:pt x="1581" y="22593"/>
                    <a:pt x="1065" y="26362"/>
                    <a:pt x="609" y="30162"/>
                  </a:cubicBezTo>
                  <a:cubicBezTo>
                    <a:pt x="487" y="31165"/>
                    <a:pt x="366" y="32198"/>
                    <a:pt x="274" y="33232"/>
                  </a:cubicBezTo>
                  <a:lnTo>
                    <a:pt x="305" y="33353"/>
                  </a:lnTo>
                  <a:cubicBezTo>
                    <a:pt x="487" y="33323"/>
                    <a:pt x="669" y="33262"/>
                    <a:pt x="821" y="33232"/>
                  </a:cubicBezTo>
                  <a:cubicBezTo>
                    <a:pt x="1551" y="33080"/>
                    <a:pt x="2250" y="32928"/>
                    <a:pt x="2949" y="32836"/>
                  </a:cubicBezTo>
                  <a:cubicBezTo>
                    <a:pt x="3399" y="32761"/>
                    <a:pt x="3829" y="32707"/>
                    <a:pt x="4255" y="32707"/>
                  </a:cubicBezTo>
                  <a:cubicBezTo>
                    <a:pt x="4347" y="32707"/>
                    <a:pt x="4438" y="32709"/>
                    <a:pt x="4530" y="32715"/>
                  </a:cubicBezTo>
                  <a:cubicBezTo>
                    <a:pt x="5442" y="32745"/>
                    <a:pt x="6323" y="33049"/>
                    <a:pt x="7205" y="33140"/>
                  </a:cubicBezTo>
                  <a:cubicBezTo>
                    <a:pt x="7377" y="33156"/>
                    <a:pt x="7550" y="33164"/>
                    <a:pt x="7721" y="33164"/>
                  </a:cubicBezTo>
                  <a:cubicBezTo>
                    <a:pt x="8878" y="33164"/>
                    <a:pt x="10002" y="32819"/>
                    <a:pt x="11034" y="32289"/>
                  </a:cubicBezTo>
                  <a:cubicBezTo>
                    <a:pt x="12220" y="31712"/>
                    <a:pt x="13253" y="30921"/>
                    <a:pt x="14287" y="30131"/>
                  </a:cubicBezTo>
                  <a:cubicBezTo>
                    <a:pt x="14500" y="30861"/>
                    <a:pt x="14864" y="31529"/>
                    <a:pt x="15381" y="32107"/>
                  </a:cubicBezTo>
                  <a:cubicBezTo>
                    <a:pt x="15715" y="32472"/>
                    <a:pt x="16080" y="32806"/>
                    <a:pt x="16475" y="33110"/>
                  </a:cubicBezTo>
                  <a:cubicBezTo>
                    <a:pt x="17387" y="33900"/>
                    <a:pt x="18360" y="34630"/>
                    <a:pt x="18664" y="35754"/>
                  </a:cubicBezTo>
                  <a:cubicBezTo>
                    <a:pt x="19241" y="34843"/>
                    <a:pt x="19880" y="33991"/>
                    <a:pt x="20548" y="33140"/>
                  </a:cubicBezTo>
                  <a:cubicBezTo>
                    <a:pt x="21460" y="31985"/>
                    <a:pt x="22433" y="30830"/>
                    <a:pt x="23405" y="29706"/>
                  </a:cubicBezTo>
                  <a:cubicBezTo>
                    <a:pt x="24226" y="28733"/>
                    <a:pt x="25077" y="27760"/>
                    <a:pt x="25868" y="26757"/>
                  </a:cubicBezTo>
                  <a:cubicBezTo>
                    <a:pt x="26171" y="26362"/>
                    <a:pt x="26475" y="25967"/>
                    <a:pt x="26658" y="25481"/>
                  </a:cubicBezTo>
                  <a:cubicBezTo>
                    <a:pt x="26871" y="24873"/>
                    <a:pt x="26810" y="24174"/>
                    <a:pt x="26749" y="23505"/>
                  </a:cubicBezTo>
                  <a:cubicBezTo>
                    <a:pt x="26475" y="19766"/>
                    <a:pt x="26445" y="15997"/>
                    <a:pt x="26688" y="12259"/>
                  </a:cubicBezTo>
                  <a:lnTo>
                    <a:pt x="26749" y="12259"/>
                  </a:lnTo>
                  <a:cubicBezTo>
                    <a:pt x="26810" y="11711"/>
                    <a:pt x="26840" y="11164"/>
                    <a:pt x="26871" y="10648"/>
                  </a:cubicBezTo>
                  <a:cubicBezTo>
                    <a:pt x="26931" y="9493"/>
                    <a:pt x="26931" y="8307"/>
                    <a:pt x="26840" y="7152"/>
                  </a:cubicBezTo>
                  <a:cubicBezTo>
                    <a:pt x="26810" y="6392"/>
                    <a:pt x="26688" y="5602"/>
                    <a:pt x="26232" y="4964"/>
                  </a:cubicBezTo>
                  <a:cubicBezTo>
                    <a:pt x="25898" y="4508"/>
                    <a:pt x="25381" y="4173"/>
                    <a:pt x="25168" y="3657"/>
                  </a:cubicBezTo>
                  <a:cubicBezTo>
                    <a:pt x="24925" y="3049"/>
                    <a:pt x="25016" y="2258"/>
                    <a:pt x="24469" y="1924"/>
                  </a:cubicBezTo>
                  <a:cubicBezTo>
                    <a:pt x="24165" y="1772"/>
                    <a:pt x="23740" y="1803"/>
                    <a:pt x="23557" y="1499"/>
                  </a:cubicBezTo>
                  <a:cubicBezTo>
                    <a:pt x="23375" y="1255"/>
                    <a:pt x="23497" y="921"/>
                    <a:pt x="23436" y="648"/>
                  </a:cubicBezTo>
                  <a:cubicBezTo>
                    <a:pt x="23316" y="191"/>
                    <a:pt x="22816" y="1"/>
                    <a:pt x="22312" y="1"/>
                  </a:cubicBezTo>
                  <a:close/>
                </a:path>
              </a:pathLst>
            </a:custGeom>
            <a:solidFill>
              <a:srgbClr val="759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78"/>
            <p:cNvSpPr/>
            <p:nvPr/>
          </p:nvSpPr>
          <p:spPr>
            <a:xfrm>
              <a:off x="3082400" y="3119625"/>
              <a:ext cx="286500" cy="159350"/>
            </a:xfrm>
            <a:custGeom>
              <a:avLst/>
              <a:gdLst/>
              <a:ahLst/>
              <a:cxnLst/>
              <a:rect l="l" t="t" r="r" b="b"/>
              <a:pathLst>
                <a:path w="11460" h="6374" extrusionOk="0">
                  <a:moveTo>
                    <a:pt x="6231" y="1"/>
                  </a:moveTo>
                  <a:lnTo>
                    <a:pt x="6170" y="92"/>
                  </a:lnTo>
                  <a:cubicBezTo>
                    <a:pt x="4529" y="609"/>
                    <a:pt x="2979" y="1430"/>
                    <a:pt x="1611" y="2524"/>
                  </a:cubicBezTo>
                  <a:cubicBezTo>
                    <a:pt x="1155" y="2889"/>
                    <a:pt x="730" y="3284"/>
                    <a:pt x="182" y="3466"/>
                  </a:cubicBezTo>
                  <a:cubicBezTo>
                    <a:pt x="122" y="3496"/>
                    <a:pt x="61" y="3527"/>
                    <a:pt x="0" y="3557"/>
                  </a:cubicBezTo>
                  <a:cubicBezTo>
                    <a:pt x="456" y="3618"/>
                    <a:pt x="882" y="3709"/>
                    <a:pt x="1338" y="3770"/>
                  </a:cubicBezTo>
                  <a:cubicBezTo>
                    <a:pt x="2857" y="4044"/>
                    <a:pt x="4347" y="4439"/>
                    <a:pt x="5654" y="5259"/>
                  </a:cubicBezTo>
                  <a:cubicBezTo>
                    <a:pt x="6140" y="5563"/>
                    <a:pt x="6566" y="5898"/>
                    <a:pt x="7052" y="6141"/>
                  </a:cubicBezTo>
                  <a:cubicBezTo>
                    <a:pt x="7379" y="6276"/>
                    <a:pt x="7742" y="6374"/>
                    <a:pt x="8088" y="6374"/>
                  </a:cubicBezTo>
                  <a:cubicBezTo>
                    <a:pt x="8289" y="6374"/>
                    <a:pt x="8484" y="6341"/>
                    <a:pt x="8663" y="6262"/>
                  </a:cubicBezTo>
                  <a:cubicBezTo>
                    <a:pt x="8967" y="6141"/>
                    <a:pt x="9240" y="5898"/>
                    <a:pt x="9544" y="5867"/>
                  </a:cubicBezTo>
                  <a:cubicBezTo>
                    <a:pt x="9563" y="5866"/>
                    <a:pt x="9581" y="5865"/>
                    <a:pt x="9600" y="5865"/>
                  </a:cubicBezTo>
                  <a:cubicBezTo>
                    <a:pt x="9967" y="5865"/>
                    <a:pt x="10290" y="6118"/>
                    <a:pt x="10631" y="6118"/>
                  </a:cubicBezTo>
                  <a:cubicBezTo>
                    <a:pt x="10664" y="6118"/>
                    <a:pt x="10697" y="6116"/>
                    <a:pt x="10730" y="6110"/>
                  </a:cubicBezTo>
                  <a:cubicBezTo>
                    <a:pt x="10943" y="6080"/>
                    <a:pt x="11125" y="5959"/>
                    <a:pt x="11247" y="5807"/>
                  </a:cubicBezTo>
                  <a:cubicBezTo>
                    <a:pt x="11399" y="5624"/>
                    <a:pt x="11459" y="5381"/>
                    <a:pt x="11459" y="5138"/>
                  </a:cubicBezTo>
                  <a:cubicBezTo>
                    <a:pt x="11459" y="4682"/>
                    <a:pt x="11247" y="4256"/>
                    <a:pt x="11095" y="3861"/>
                  </a:cubicBezTo>
                  <a:cubicBezTo>
                    <a:pt x="10578" y="2645"/>
                    <a:pt x="10304" y="1338"/>
                    <a:pt x="10304" y="31"/>
                  </a:cubicBezTo>
                  <a:cubicBezTo>
                    <a:pt x="9636" y="882"/>
                    <a:pt x="8997" y="1734"/>
                    <a:pt x="8420" y="2645"/>
                  </a:cubicBezTo>
                  <a:cubicBezTo>
                    <a:pt x="8116" y="1521"/>
                    <a:pt x="7143" y="791"/>
                    <a:pt x="6231" y="1"/>
                  </a:cubicBezTo>
                  <a:close/>
                </a:path>
              </a:pathLst>
            </a:custGeom>
            <a:solidFill>
              <a:srgbClr val="759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78"/>
            <p:cNvSpPr/>
            <p:nvPr/>
          </p:nvSpPr>
          <p:spPr>
            <a:xfrm>
              <a:off x="2786800" y="3045175"/>
              <a:ext cx="451400" cy="165875"/>
            </a:xfrm>
            <a:custGeom>
              <a:avLst/>
              <a:gdLst/>
              <a:ahLst/>
              <a:cxnLst/>
              <a:rect l="l" t="t" r="r" b="b"/>
              <a:pathLst>
                <a:path w="18056" h="6635" extrusionOk="0">
                  <a:moveTo>
                    <a:pt x="15867" y="0"/>
                  </a:moveTo>
                  <a:cubicBezTo>
                    <a:pt x="14833" y="790"/>
                    <a:pt x="13800" y="1581"/>
                    <a:pt x="12614" y="2158"/>
                  </a:cubicBezTo>
                  <a:cubicBezTo>
                    <a:pt x="11582" y="2688"/>
                    <a:pt x="10458" y="3033"/>
                    <a:pt x="9301" y="3033"/>
                  </a:cubicBezTo>
                  <a:cubicBezTo>
                    <a:pt x="9130" y="3033"/>
                    <a:pt x="8957" y="3025"/>
                    <a:pt x="8785" y="3009"/>
                  </a:cubicBezTo>
                  <a:cubicBezTo>
                    <a:pt x="7903" y="2918"/>
                    <a:pt x="7022" y="2614"/>
                    <a:pt x="6110" y="2584"/>
                  </a:cubicBezTo>
                  <a:cubicBezTo>
                    <a:pt x="6018" y="2578"/>
                    <a:pt x="5927" y="2576"/>
                    <a:pt x="5835" y="2576"/>
                  </a:cubicBezTo>
                  <a:cubicBezTo>
                    <a:pt x="5409" y="2576"/>
                    <a:pt x="4979" y="2630"/>
                    <a:pt x="4529" y="2705"/>
                  </a:cubicBezTo>
                  <a:cubicBezTo>
                    <a:pt x="3830" y="2797"/>
                    <a:pt x="3131" y="2949"/>
                    <a:pt x="2401" y="3101"/>
                  </a:cubicBezTo>
                  <a:cubicBezTo>
                    <a:pt x="2249" y="3131"/>
                    <a:pt x="2067" y="3192"/>
                    <a:pt x="1885" y="3222"/>
                  </a:cubicBezTo>
                  <a:cubicBezTo>
                    <a:pt x="1094" y="3465"/>
                    <a:pt x="335" y="3830"/>
                    <a:pt x="31" y="4560"/>
                  </a:cubicBezTo>
                  <a:cubicBezTo>
                    <a:pt x="0" y="4590"/>
                    <a:pt x="0" y="4651"/>
                    <a:pt x="0" y="4712"/>
                  </a:cubicBezTo>
                  <a:cubicBezTo>
                    <a:pt x="0" y="4924"/>
                    <a:pt x="304" y="4985"/>
                    <a:pt x="487" y="5107"/>
                  </a:cubicBezTo>
                  <a:cubicBezTo>
                    <a:pt x="517" y="5137"/>
                    <a:pt x="547" y="5167"/>
                    <a:pt x="578" y="5228"/>
                  </a:cubicBezTo>
                  <a:cubicBezTo>
                    <a:pt x="790" y="5502"/>
                    <a:pt x="699" y="5958"/>
                    <a:pt x="973" y="6201"/>
                  </a:cubicBezTo>
                  <a:cubicBezTo>
                    <a:pt x="1125" y="6322"/>
                    <a:pt x="1338" y="6322"/>
                    <a:pt x="1550" y="6353"/>
                  </a:cubicBezTo>
                  <a:cubicBezTo>
                    <a:pt x="1657" y="6356"/>
                    <a:pt x="1763" y="6357"/>
                    <a:pt x="1869" y="6357"/>
                  </a:cubicBezTo>
                  <a:cubicBezTo>
                    <a:pt x="2827" y="6357"/>
                    <a:pt x="3781" y="6234"/>
                    <a:pt x="4712" y="5988"/>
                  </a:cubicBezTo>
                  <a:cubicBezTo>
                    <a:pt x="5515" y="5781"/>
                    <a:pt x="6337" y="5488"/>
                    <a:pt x="7136" y="5488"/>
                  </a:cubicBezTo>
                  <a:cubicBezTo>
                    <a:pt x="7394" y="5488"/>
                    <a:pt x="7650" y="5519"/>
                    <a:pt x="7903" y="5593"/>
                  </a:cubicBezTo>
                  <a:cubicBezTo>
                    <a:pt x="8268" y="5715"/>
                    <a:pt x="8572" y="5867"/>
                    <a:pt x="8906" y="6049"/>
                  </a:cubicBezTo>
                  <a:cubicBezTo>
                    <a:pt x="9565" y="6367"/>
                    <a:pt x="10327" y="6635"/>
                    <a:pt x="11076" y="6635"/>
                  </a:cubicBezTo>
                  <a:cubicBezTo>
                    <a:pt x="11328" y="6635"/>
                    <a:pt x="11579" y="6604"/>
                    <a:pt x="11824" y="6535"/>
                  </a:cubicBezTo>
                  <a:cubicBezTo>
                    <a:pt x="11885" y="6505"/>
                    <a:pt x="11946" y="6474"/>
                    <a:pt x="12006" y="6444"/>
                  </a:cubicBezTo>
                  <a:cubicBezTo>
                    <a:pt x="12554" y="6262"/>
                    <a:pt x="12979" y="5867"/>
                    <a:pt x="13435" y="5502"/>
                  </a:cubicBezTo>
                  <a:cubicBezTo>
                    <a:pt x="14803" y="4408"/>
                    <a:pt x="16353" y="3587"/>
                    <a:pt x="17994" y="3070"/>
                  </a:cubicBezTo>
                  <a:lnTo>
                    <a:pt x="18055" y="2979"/>
                  </a:lnTo>
                  <a:cubicBezTo>
                    <a:pt x="17660" y="2675"/>
                    <a:pt x="17295" y="2341"/>
                    <a:pt x="16961" y="1976"/>
                  </a:cubicBezTo>
                  <a:cubicBezTo>
                    <a:pt x="16444" y="1398"/>
                    <a:pt x="16080" y="730"/>
                    <a:pt x="15867" y="0"/>
                  </a:cubicBezTo>
                  <a:close/>
                </a:path>
              </a:pathLst>
            </a:custGeom>
            <a:solidFill>
              <a:srgbClr val="EDC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78"/>
            <p:cNvSpPr/>
            <p:nvPr/>
          </p:nvSpPr>
          <p:spPr>
            <a:xfrm>
              <a:off x="2723725" y="2743500"/>
              <a:ext cx="142125" cy="302450"/>
            </a:xfrm>
            <a:custGeom>
              <a:avLst/>
              <a:gdLst/>
              <a:ahLst/>
              <a:cxnLst/>
              <a:rect l="l" t="t" r="r" b="b"/>
              <a:pathLst>
                <a:path w="5685" h="12098" extrusionOk="0">
                  <a:moveTo>
                    <a:pt x="4894" y="0"/>
                  </a:moveTo>
                  <a:lnTo>
                    <a:pt x="4833" y="31"/>
                  </a:lnTo>
                  <a:cubicBezTo>
                    <a:pt x="2918" y="3678"/>
                    <a:pt x="1003" y="7417"/>
                    <a:pt x="61" y="11429"/>
                  </a:cubicBezTo>
                  <a:cubicBezTo>
                    <a:pt x="31" y="11581"/>
                    <a:pt x="0" y="11733"/>
                    <a:pt x="61" y="11854"/>
                  </a:cubicBezTo>
                  <a:cubicBezTo>
                    <a:pt x="183" y="12037"/>
                    <a:pt x="395" y="12037"/>
                    <a:pt x="608" y="12037"/>
                  </a:cubicBezTo>
                  <a:cubicBezTo>
                    <a:pt x="1064" y="12006"/>
                    <a:pt x="1520" y="11915"/>
                    <a:pt x="1976" y="11854"/>
                  </a:cubicBezTo>
                  <a:cubicBezTo>
                    <a:pt x="2250" y="11794"/>
                    <a:pt x="2523" y="11763"/>
                    <a:pt x="2797" y="11763"/>
                  </a:cubicBezTo>
                  <a:cubicBezTo>
                    <a:pt x="2944" y="11750"/>
                    <a:pt x="3091" y="11742"/>
                    <a:pt x="3237" y="11742"/>
                  </a:cubicBezTo>
                  <a:cubicBezTo>
                    <a:pt x="3755" y="11742"/>
                    <a:pt x="4261" y="11837"/>
                    <a:pt x="4712" y="12098"/>
                  </a:cubicBezTo>
                  <a:cubicBezTo>
                    <a:pt x="5168" y="8298"/>
                    <a:pt x="5684" y="4529"/>
                    <a:pt x="5046" y="790"/>
                  </a:cubicBezTo>
                  <a:cubicBezTo>
                    <a:pt x="4985" y="517"/>
                    <a:pt x="4924" y="274"/>
                    <a:pt x="4894" y="0"/>
                  </a:cubicBezTo>
                  <a:close/>
                </a:path>
              </a:pathLst>
            </a:custGeom>
            <a:solidFill>
              <a:srgbClr val="638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78"/>
            <p:cNvSpPr/>
            <p:nvPr/>
          </p:nvSpPr>
          <p:spPr>
            <a:xfrm>
              <a:off x="2736650" y="3037050"/>
              <a:ext cx="104875" cy="138850"/>
            </a:xfrm>
            <a:custGeom>
              <a:avLst/>
              <a:gdLst/>
              <a:ahLst/>
              <a:cxnLst/>
              <a:rect l="l" t="t" r="r" b="b"/>
              <a:pathLst>
                <a:path w="4195" h="5554" extrusionOk="0">
                  <a:moveTo>
                    <a:pt x="2720" y="0"/>
                  </a:moveTo>
                  <a:cubicBezTo>
                    <a:pt x="2574" y="0"/>
                    <a:pt x="2427" y="8"/>
                    <a:pt x="2280" y="21"/>
                  </a:cubicBezTo>
                  <a:cubicBezTo>
                    <a:pt x="2006" y="21"/>
                    <a:pt x="1733" y="52"/>
                    <a:pt x="1459" y="112"/>
                  </a:cubicBezTo>
                  <a:lnTo>
                    <a:pt x="1489" y="234"/>
                  </a:lnTo>
                  <a:cubicBezTo>
                    <a:pt x="1155" y="1146"/>
                    <a:pt x="669" y="1997"/>
                    <a:pt x="61" y="2757"/>
                  </a:cubicBezTo>
                  <a:lnTo>
                    <a:pt x="0" y="2787"/>
                  </a:lnTo>
                  <a:lnTo>
                    <a:pt x="1489" y="5553"/>
                  </a:lnTo>
                  <a:lnTo>
                    <a:pt x="2584" y="5553"/>
                  </a:lnTo>
                  <a:cubicBezTo>
                    <a:pt x="2553" y="5492"/>
                    <a:pt x="2523" y="5462"/>
                    <a:pt x="2493" y="5432"/>
                  </a:cubicBezTo>
                  <a:cubicBezTo>
                    <a:pt x="2310" y="5280"/>
                    <a:pt x="2006" y="5249"/>
                    <a:pt x="2006" y="5037"/>
                  </a:cubicBezTo>
                  <a:cubicBezTo>
                    <a:pt x="2006" y="4976"/>
                    <a:pt x="2006" y="4915"/>
                    <a:pt x="2037" y="4885"/>
                  </a:cubicBezTo>
                  <a:cubicBezTo>
                    <a:pt x="2341" y="4155"/>
                    <a:pt x="3100" y="3790"/>
                    <a:pt x="3891" y="3547"/>
                  </a:cubicBezTo>
                  <a:lnTo>
                    <a:pt x="3860" y="3426"/>
                  </a:lnTo>
                  <a:cubicBezTo>
                    <a:pt x="3952" y="2392"/>
                    <a:pt x="4073" y="1359"/>
                    <a:pt x="4195" y="356"/>
                  </a:cubicBezTo>
                  <a:cubicBezTo>
                    <a:pt x="3744" y="95"/>
                    <a:pt x="3238" y="0"/>
                    <a:pt x="2720" y="0"/>
                  </a:cubicBezTo>
                  <a:close/>
                </a:path>
              </a:pathLst>
            </a:custGeom>
            <a:solidFill>
              <a:srgbClr val="EDC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78"/>
            <p:cNvSpPr/>
            <p:nvPr/>
          </p:nvSpPr>
          <p:spPr>
            <a:xfrm>
              <a:off x="2783750" y="3118125"/>
              <a:ext cx="49300" cy="55850"/>
            </a:xfrm>
            <a:custGeom>
              <a:avLst/>
              <a:gdLst/>
              <a:ahLst/>
              <a:cxnLst/>
              <a:rect l="l" t="t" r="r" b="b"/>
              <a:pathLst>
                <a:path w="1972" h="2234" extrusionOk="0">
                  <a:moveTo>
                    <a:pt x="1728" y="0"/>
                  </a:moveTo>
                  <a:cubicBezTo>
                    <a:pt x="1688" y="0"/>
                    <a:pt x="1647" y="18"/>
                    <a:pt x="1612" y="61"/>
                  </a:cubicBezTo>
                  <a:cubicBezTo>
                    <a:pt x="1368" y="274"/>
                    <a:pt x="1034" y="243"/>
                    <a:pt x="791" y="365"/>
                  </a:cubicBezTo>
                  <a:cubicBezTo>
                    <a:pt x="578" y="456"/>
                    <a:pt x="396" y="608"/>
                    <a:pt x="274" y="790"/>
                  </a:cubicBezTo>
                  <a:cubicBezTo>
                    <a:pt x="1" y="1216"/>
                    <a:pt x="31" y="1763"/>
                    <a:pt x="305" y="2158"/>
                  </a:cubicBezTo>
                  <a:cubicBezTo>
                    <a:pt x="340" y="2212"/>
                    <a:pt x="391" y="2234"/>
                    <a:pt x="443" y="2234"/>
                  </a:cubicBezTo>
                  <a:cubicBezTo>
                    <a:pt x="568" y="2234"/>
                    <a:pt x="694" y="2105"/>
                    <a:pt x="609" y="1976"/>
                  </a:cubicBezTo>
                  <a:cubicBezTo>
                    <a:pt x="305" y="1520"/>
                    <a:pt x="426" y="912"/>
                    <a:pt x="943" y="669"/>
                  </a:cubicBezTo>
                  <a:cubicBezTo>
                    <a:pt x="1247" y="517"/>
                    <a:pt x="1581" y="547"/>
                    <a:pt x="1855" y="304"/>
                  </a:cubicBezTo>
                  <a:cubicBezTo>
                    <a:pt x="1971" y="188"/>
                    <a:pt x="1856" y="0"/>
                    <a:pt x="1728" y="0"/>
                  </a:cubicBezTo>
                  <a:close/>
                </a:path>
              </a:pathLst>
            </a:custGeom>
            <a:solidFill>
              <a:srgbClr val="D3A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78"/>
            <p:cNvSpPr/>
            <p:nvPr/>
          </p:nvSpPr>
          <p:spPr>
            <a:xfrm>
              <a:off x="3167500" y="2483300"/>
              <a:ext cx="250025" cy="559725"/>
            </a:xfrm>
            <a:custGeom>
              <a:avLst/>
              <a:gdLst/>
              <a:ahLst/>
              <a:cxnLst/>
              <a:rect l="l" t="t" r="r" b="b"/>
              <a:pathLst>
                <a:path w="10001" h="22389" extrusionOk="0">
                  <a:moveTo>
                    <a:pt x="1051" y="0"/>
                  </a:moveTo>
                  <a:cubicBezTo>
                    <a:pt x="950" y="0"/>
                    <a:pt x="833" y="96"/>
                    <a:pt x="852" y="226"/>
                  </a:cubicBezTo>
                  <a:cubicBezTo>
                    <a:pt x="1034" y="1138"/>
                    <a:pt x="1824" y="1593"/>
                    <a:pt x="2341" y="2323"/>
                  </a:cubicBezTo>
                  <a:cubicBezTo>
                    <a:pt x="2371" y="2414"/>
                    <a:pt x="2432" y="2475"/>
                    <a:pt x="2462" y="2566"/>
                  </a:cubicBezTo>
                  <a:cubicBezTo>
                    <a:pt x="1733" y="2323"/>
                    <a:pt x="1095" y="1897"/>
                    <a:pt x="578" y="1320"/>
                  </a:cubicBezTo>
                  <a:cubicBezTo>
                    <a:pt x="538" y="1286"/>
                    <a:pt x="495" y="1272"/>
                    <a:pt x="453" y="1272"/>
                  </a:cubicBezTo>
                  <a:cubicBezTo>
                    <a:pt x="308" y="1272"/>
                    <a:pt x="186" y="1451"/>
                    <a:pt x="304" y="1593"/>
                  </a:cubicBezTo>
                  <a:cubicBezTo>
                    <a:pt x="973" y="2293"/>
                    <a:pt x="1794" y="2748"/>
                    <a:pt x="2706" y="2992"/>
                  </a:cubicBezTo>
                  <a:cubicBezTo>
                    <a:pt x="3131" y="3934"/>
                    <a:pt x="3344" y="5059"/>
                    <a:pt x="3587" y="6001"/>
                  </a:cubicBezTo>
                  <a:cubicBezTo>
                    <a:pt x="4256" y="8554"/>
                    <a:pt x="4712" y="11168"/>
                    <a:pt x="5016" y="13782"/>
                  </a:cubicBezTo>
                  <a:cubicBezTo>
                    <a:pt x="5016" y="13895"/>
                    <a:pt x="5099" y="13957"/>
                    <a:pt x="5192" y="13957"/>
                  </a:cubicBezTo>
                  <a:cubicBezTo>
                    <a:pt x="5224" y="13957"/>
                    <a:pt x="5258" y="13950"/>
                    <a:pt x="5289" y="13934"/>
                  </a:cubicBezTo>
                  <a:lnTo>
                    <a:pt x="5289" y="13934"/>
                  </a:lnTo>
                  <a:cubicBezTo>
                    <a:pt x="5077" y="14177"/>
                    <a:pt x="4894" y="14451"/>
                    <a:pt x="4742" y="14724"/>
                  </a:cubicBezTo>
                  <a:cubicBezTo>
                    <a:pt x="4712" y="14816"/>
                    <a:pt x="4742" y="14907"/>
                    <a:pt x="4803" y="14968"/>
                  </a:cubicBezTo>
                  <a:cubicBezTo>
                    <a:pt x="4377" y="15302"/>
                    <a:pt x="4013" y="15697"/>
                    <a:pt x="3678" y="16183"/>
                  </a:cubicBezTo>
                  <a:cubicBezTo>
                    <a:pt x="3283" y="16761"/>
                    <a:pt x="2979" y="17399"/>
                    <a:pt x="2614" y="17977"/>
                  </a:cubicBezTo>
                  <a:cubicBezTo>
                    <a:pt x="2250" y="18615"/>
                    <a:pt x="1733" y="19101"/>
                    <a:pt x="1247" y="19648"/>
                  </a:cubicBezTo>
                  <a:cubicBezTo>
                    <a:pt x="548" y="20378"/>
                    <a:pt x="0" y="21290"/>
                    <a:pt x="517" y="22293"/>
                  </a:cubicBezTo>
                  <a:cubicBezTo>
                    <a:pt x="546" y="22361"/>
                    <a:pt x="598" y="22389"/>
                    <a:pt x="650" y="22389"/>
                  </a:cubicBezTo>
                  <a:cubicBezTo>
                    <a:pt x="763" y="22389"/>
                    <a:pt x="883" y="22265"/>
                    <a:pt x="821" y="22141"/>
                  </a:cubicBezTo>
                  <a:cubicBezTo>
                    <a:pt x="122" y="20773"/>
                    <a:pt x="1763" y="19770"/>
                    <a:pt x="2462" y="18858"/>
                  </a:cubicBezTo>
                  <a:cubicBezTo>
                    <a:pt x="3070" y="18098"/>
                    <a:pt x="3435" y="17186"/>
                    <a:pt x="3982" y="16366"/>
                  </a:cubicBezTo>
                  <a:cubicBezTo>
                    <a:pt x="5289" y="14451"/>
                    <a:pt x="7569" y="13873"/>
                    <a:pt x="9757" y="13660"/>
                  </a:cubicBezTo>
                  <a:cubicBezTo>
                    <a:pt x="9991" y="13631"/>
                    <a:pt x="10000" y="13294"/>
                    <a:pt x="9785" y="13294"/>
                  </a:cubicBezTo>
                  <a:cubicBezTo>
                    <a:pt x="9776" y="13294"/>
                    <a:pt x="9767" y="13295"/>
                    <a:pt x="9757" y="13296"/>
                  </a:cubicBezTo>
                  <a:cubicBezTo>
                    <a:pt x="8146" y="13478"/>
                    <a:pt x="6475" y="13812"/>
                    <a:pt x="5168" y="14724"/>
                  </a:cubicBezTo>
                  <a:cubicBezTo>
                    <a:pt x="5532" y="14056"/>
                    <a:pt x="6171" y="13539"/>
                    <a:pt x="6748" y="13053"/>
                  </a:cubicBezTo>
                  <a:cubicBezTo>
                    <a:pt x="7447" y="12445"/>
                    <a:pt x="8177" y="11928"/>
                    <a:pt x="8876" y="11381"/>
                  </a:cubicBezTo>
                  <a:cubicBezTo>
                    <a:pt x="9029" y="11279"/>
                    <a:pt x="8947" y="11049"/>
                    <a:pt x="8809" y="11049"/>
                  </a:cubicBezTo>
                  <a:cubicBezTo>
                    <a:pt x="8782" y="11049"/>
                    <a:pt x="8753" y="11057"/>
                    <a:pt x="8724" y="11077"/>
                  </a:cubicBezTo>
                  <a:cubicBezTo>
                    <a:pt x="7964" y="11624"/>
                    <a:pt x="7204" y="12171"/>
                    <a:pt x="6505" y="12779"/>
                  </a:cubicBezTo>
                  <a:cubicBezTo>
                    <a:pt x="6292" y="12961"/>
                    <a:pt x="6049" y="13174"/>
                    <a:pt x="5836" y="13357"/>
                  </a:cubicBezTo>
                  <a:cubicBezTo>
                    <a:pt x="6171" y="12353"/>
                    <a:pt x="6566" y="11350"/>
                    <a:pt x="7295" y="10560"/>
                  </a:cubicBezTo>
                  <a:cubicBezTo>
                    <a:pt x="7414" y="10418"/>
                    <a:pt x="7274" y="10239"/>
                    <a:pt x="7134" y="10239"/>
                  </a:cubicBezTo>
                  <a:cubicBezTo>
                    <a:pt x="7095" y="10239"/>
                    <a:pt x="7055" y="10253"/>
                    <a:pt x="7022" y="10287"/>
                  </a:cubicBezTo>
                  <a:cubicBezTo>
                    <a:pt x="6201" y="11259"/>
                    <a:pt x="5776" y="12445"/>
                    <a:pt x="5380" y="13630"/>
                  </a:cubicBezTo>
                  <a:cubicBezTo>
                    <a:pt x="5350" y="13691"/>
                    <a:pt x="5380" y="13752"/>
                    <a:pt x="5411" y="13782"/>
                  </a:cubicBezTo>
                  <a:cubicBezTo>
                    <a:pt x="5380" y="13812"/>
                    <a:pt x="5380" y="13843"/>
                    <a:pt x="5350" y="13843"/>
                  </a:cubicBezTo>
                  <a:cubicBezTo>
                    <a:pt x="5350" y="13843"/>
                    <a:pt x="5350" y="13812"/>
                    <a:pt x="5350" y="13782"/>
                  </a:cubicBezTo>
                  <a:cubicBezTo>
                    <a:pt x="5077" y="11259"/>
                    <a:pt x="4621" y="8736"/>
                    <a:pt x="4013" y="6244"/>
                  </a:cubicBezTo>
                  <a:cubicBezTo>
                    <a:pt x="3770" y="5180"/>
                    <a:pt x="3526" y="4086"/>
                    <a:pt x="3101" y="3083"/>
                  </a:cubicBezTo>
                  <a:cubicBezTo>
                    <a:pt x="3253" y="3022"/>
                    <a:pt x="3283" y="2779"/>
                    <a:pt x="3101" y="2748"/>
                  </a:cubicBezTo>
                  <a:cubicBezTo>
                    <a:pt x="3040" y="2718"/>
                    <a:pt x="2979" y="2718"/>
                    <a:pt x="2918" y="2688"/>
                  </a:cubicBezTo>
                  <a:cubicBezTo>
                    <a:pt x="2432" y="1806"/>
                    <a:pt x="1368" y="1107"/>
                    <a:pt x="1186" y="134"/>
                  </a:cubicBezTo>
                  <a:cubicBezTo>
                    <a:pt x="1174" y="40"/>
                    <a:pt x="1116" y="0"/>
                    <a:pt x="1051" y="0"/>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78"/>
            <p:cNvSpPr/>
            <p:nvPr/>
          </p:nvSpPr>
          <p:spPr>
            <a:xfrm>
              <a:off x="3236750" y="3108925"/>
              <a:ext cx="110000" cy="41450"/>
            </a:xfrm>
            <a:custGeom>
              <a:avLst/>
              <a:gdLst/>
              <a:ahLst/>
              <a:cxnLst/>
              <a:rect l="l" t="t" r="r" b="b"/>
              <a:pathLst>
                <a:path w="4400" h="1658" extrusionOk="0">
                  <a:moveTo>
                    <a:pt x="4115" y="1"/>
                  </a:moveTo>
                  <a:cubicBezTo>
                    <a:pt x="4080" y="1"/>
                    <a:pt x="4043" y="11"/>
                    <a:pt x="4009" y="34"/>
                  </a:cubicBezTo>
                  <a:cubicBezTo>
                    <a:pt x="3583" y="399"/>
                    <a:pt x="2884" y="1067"/>
                    <a:pt x="2307" y="1219"/>
                  </a:cubicBezTo>
                  <a:cubicBezTo>
                    <a:pt x="2235" y="1240"/>
                    <a:pt x="2161" y="1249"/>
                    <a:pt x="2086" y="1249"/>
                  </a:cubicBezTo>
                  <a:cubicBezTo>
                    <a:pt x="1494" y="1249"/>
                    <a:pt x="820" y="668"/>
                    <a:pt x="361" y="399"/>
                  </a:cubicBezTo>
                  <a:cubicBezTo>
                    <a:pt x="327" y="379"/>
                    <a:pt x="293" y="370"/>
                    <a:pt x="262" y="370"/>
                  </a:cubicBezTo>
                  <a:cubicBezTo>
                    <a:pt x="100" y="370"/>
                    <a:pt x="0" y="601"/>
                    <a:pt x="179" y="703"/>
                  </a:cubicBezTo>
                  <a:cubicBezTo>
                    <a:pt x="658" y="984"/>
                    <a:pt x="1398" y="1658"/>
                    <a:pt x="2036" y="1658"/>
                  </a:cubicBezTo>
                  <a:cubicBezTo>
                    <a:pt x="2086" y="1658"/>
                    <a:pt x="2136" y="1654"/>
                    <a:pt x="2185" y="1645"/>
                  </a:cubicBezTo>
                  <a:cubicBezTo>
                    <a:pt x="2914" y="1554"/>
                    <a:pt x="3705" y="763"/>
                    <a:pt x="4252" y="307"/>
                  </a:cubicBezTo>
                  <a:cubicBezTo>
                    <a:pt x="4400" y="184"/>
                    <a:pt x="4268" y="1"/>
                    <a:pt x="4115" y="1"/>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78"/>
            <p:cNvSpPr/>
            <p:nvPr/>
          </p:nvSpPr>
          <p:spPr>
            <a:xfrm>
              <a:off x="2834275" y="2737425"/>
              <a:ext cx="36125" cy="318600"/>
            </a:xfrm>
            <a:custGeom>
              <a:avLst/>
              <a:gdLst/>
              <a:ahLst/>
              <a:cxnLst/>
              <a:rect l="l" t="t" r="r" b="b"/>
              <a:pathLst>
                <a:path w="1445" h="12744" extrusionOk="0">
                  <a:moveTo>
                    <a:pt x="492" y="0"/>
                  </a:moveTo>
                  <a:cubicBezTo>
                    <a:pt x="386" y="0"/>
                    <a:pt x="271" y="85"/>
                    <a:pt x="290" y="213"/>
                  </a:cubicBezTo>
                  <a:cubicBezTo>
                    <a:pt x="1080" y="4316"/>
                    <a:pt x="563" y="8480"/>
                    <a:pt x="16" y="12584"/>
                  </a:cubicBezTo>
                  <a:cubicBezTo>
                    <a:pt x="1" y="12690"/>
                    <a:pt x="85" y="12743"/>
                    <a:pt x="176" y="12743"/>
                  </a:cubicBezTo>
                  <a:cubicBezTo>
                    <a:pt x="267" y="12743"/>
                    <a:pt x="366" y="12690"/>
                    <a:pt x="381" y="12584"/>
                  </a:cubicBezTo>
                  <a:cubicBezTo>
                    <a:pt x="928" y="8450"/>
                    <a:pt x="1445" y="4255"/>
                    <a:pt x="654" y="122"/>
                  </a:cubicBezTo>
                  <a:cubicBezTo>
                    <a:pt x="630" y="37"/>
                    <a:pt x="563" y="0"/>
                    <a:pt x="492" y="0"/>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78"/>
            <p:cNvSpPr/>
            <p:nvPr/>
          </p:nvSpPr>
          <p:spPr>
            <a:xfrm>
              <a:off x="2779950" y="1723075"/>
              <a:ext cx="795625" cy="835025"/>
            </a:xfrm>
            <a:custGeom>
              <a:avLst/>
              <a:gdLst/>
              <a:ahLst/>
              <a:cxnLst/>
              <a:rect l="l" t="t" r="r" b="b"/>
              <a:pathLst>
                <a:path w="31825" h="33401" extrusionOk="0">
                  <a:moveTo>
                    <a:pt x="11462" y="1"/>
                  </a:moveTo>
                  <a:cubicBezTo>
                    <a:pt x="11116" y="1"/>
                    <a:pt x="10769" y="29"/>
                    <a:pt x="10426" y="87"/>
                  </a:cubicBezTo>
                  <a:cubicBezTo>
                    <a:pt x="8147" y="482"/>
                    <a:pt x="6262" y="2215"/>
                    <a:pt x="3982" y="2640"/>
                  </a:cubicBezTo>
                  <a:cubicBezTo>
                    <a:pt x="1399" y="4738"/>
                    <a:pt x="1" y="8172"/>
                    <a:pt x="609" y="11455"/>
                  </a:cubicBezTo>
                  <a:cubicBezTo>
                    <a:pt x="882" y="12944"/>
                    <a:pt x="1520" y="14434"/>
                    <a:pt x="1520" y="15923"/>
                  </a:cubicBezTo>
                  <a:lnTo>
                    <a:pt x="2402" y="15923"/>
                  </a:lnTo>
                  <a:cubicBezTo>
                    <a:pt x="2402" y="15619"/>
                    <a:pt x="2402" y="15346"/>
                    <a:pt x="2341" y="15042"/>
                  </a:cubicBezTo>
                  <a:cubicBezTo>
                    <a:pt x="2220" y="13947"/>
                    <a:pt x="1672" y="12975"/>
                    <a:pt x="1399" y="11911"/>
                  </a:cubicBezTo>
                  <a:cubicBezTo>
                    <a:pt x="882" y="9905"/>
                    <a:pt x="1277" y="7716"/>
                    <a:pt x="2432" y="6014"/>
                  </a:cubicBezTo>
                  <a:cubicBezTo>
                    <a:pt x="2615" y="5741"/>
                    <a:pt x="2858" y="5498"/>
                    <a:pt x="3162" y="5437"/>
                  </a:cubicBezTo>
                  <a:cubicBezTo>
                    <a:pt x="3587" y="6653"/>
                    <a:pt x="4773" y="7534"/>
                    <a:pt x="5989" y="8051"/>
                  </a:cubicBezTo>
                  <a:cubicBezTo>
                    <a:pt x="7356" y="8689"/>
                    <a:pt x="8907" y="9054"/>
                    <a:pt x="10122" y="9996"/>
                  </a:cubicBezTo>
                  <a:cubicBezTo>
                    <a:pt x="11703" y="11242"/>
                    <a:pt x="12432" y="13309"/>
                    <a:pt x="12706" y="15315"/>
                  </a:cubicBezTo>
                  <a:cubicBezTo>
                    <a:pt x="12980" y="17321"/>
                    <a:pt x="12888" y="19358"/>
                    <a:pt x="13253" y="21334"/>
                  </a:cubicBezTo>
                  <a:cubicBezTo>
                    <a:pt x="13496" y="22549"/>
                    <a:pt x="13922" y="23765"/>
                    <a:pt x="14895" y="24525"/>
                  </a:cubicBezTo>
                  <a:cubicBezTo>
                    <a:pt x="15526" y="25004"/>
                    <a:pt x="16326" y="25205"/>
                    <a:pt x="17144" y="25205"/>
                  </a:cubicBezTo>
                  <a:cubicBezTo>
                    <a:pt x="17624" y="25205"/>
                    <a:pt x="18111" y="25135"/>
                    <a:pt x="18572" y="25011"/>
                  </a:cubicBezTo>
                  <a:cubicBezTo>
                    <a:pt x="19788" y="24647"/>
                    <a:pt x="21034" y="24008"/>
                    <a:pt x="22098" y="23279"/>
                  </a:cubicBezTo>
                  <a:cubicBezTo>
                    <a:pt x="22585" y="23036"/>
                    <a:pt x="23223" y="22884"/>
                    <a:pt x="23770" y="22793"/>
                  </a:cubicBezTo>
                  <a:cubicBezTo>
                    <a:pt x="23898" y="22767"/>
                    <a:pt x="24032" y="22754"/>
                    <a:pt x="24166" y="22754"/>
                  </a:cubicBezTo>
                  <a:cubicBezTo>
                    <a:pt x="24670" y="22754"/>
                    <a:pt x="25170" y="22944"/>
                    <a:pt x="25290" y="23401"/>
                  </a:cubicBezTo>
                  <a:cubicBezTo>
                    <a:pt x="25351" y="23674"/>
                    <a:pt x="25229" y="24008"/>
                    <a:pt x="25411" y="24252"/>
                  </a:cubicBezTo>
                  <a:cubicBezTo>
                    <a:pt x="25594" y="24556"/>
                    <a:pt x="26019" y="24525"/>
                    <a:pt x="26323" y="24677"/>
                  </a:cubicBezTo>
                  <a:cubicBezTo>
                    <a:pt x="26870" y="25011"/>
                    <a:pt x="26779" y="25802"/>
                    <a:pt x="27022" y="26410"/>
                  </a:cubicBezTo>
                  <a:cubicBezTo>
                    <a:pt x="27235" y="26926"/>
                    <a:pt x="27752" y="27261"/>
                    <a:pt x="28086" y="27717"/>
                  </a:cubicBezTo>
                  <a:cubicBezTo>
                    <a:pt x="28542" y="28355"/>
                    <a:pt x="28664" y="29145"/>
                    <a:pt x="28694" y="29905"/>
                  </a:cubicBezTo>
                  <a:cubicBezTo>
                    <a:pt x="28785" y="31060"/>
                    <a:pt x="28785" y="32246"/>
                    <a:pt x="28725" y="33401"/>
                  </a:cubicBezTo>
                  <a:lnTo>
                    <a:pt x="29424" y="33401"/>
                  </a:lnTo>
                  <a:cubicBezTo>
                    <a:pt x="30974" y="32945"/>
                    <a:pt x="31825" y="31151"/>
                    <a:pt x="31703" y="29540"/>
                  </a:cubicBezTo>
                  <a:cubicBezTo>
                    <a:pt x="31551" y="27929"/>
                    <a:pt x="30609" y="26470"/>
                    <a:pt x="29545" y="25255"/>
                  </a:cubicBezTo>
                  <a:cubicBezTo>
                    <a:pt x="28664" y="24252"/>
                    <a:pt x="27630" y="23309"/>
                    <a:pt x="27235" y="22063"/>
                  </a:cubicBezTo>
                  <a:cubicBezTo>
                    <a:pt x="26749" y="20513"/>
                    <a:pt x="27266" y="18780"/>
                    <a:pt x="26658" y="17291"/>
                  </a:cubicBezTo>
                  <a:cubicBezTo>
                    <a:pt x="25746" y="15011"/>
                    <a:pt x="22797" y="14403"/>
                    <a:pt x="21156" y="12580"/>
                  </a:cubicBezTo>
                  <a:cubicBezTo>
                    <a:pt x="19484" y="10756"/>
                    <a:pt x="19423" y="8051"/>
                    <a:pt x="18633" y="5710"/>
                  </a:cubicBezTo>
                  <a:cubicBezTo>
                    <a:pt x="18025" y="4008"/>
                    <a:pt x="16992" y="2428"/>
                    <a:pt x="15533" y="1364"/>
                  </a:cubicBezTo>
                  <a:cubicBezTo>
                    <a:pt x="14378" y="503"/>
                    <a:pt x="12924" y="1"/>
                    <a:pt x="11462" y="1"/>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78"/>
            <p:cNvSpPr/>
            <p:nvPr/>
          </p:nvSpPr>
          <p:spPr>
            <a:xfrm>
              <a:off x="2802000" y="1858975"/>
              <a:ext cx="530425" cy="605675"/>
            </a:xfrm>
            <a:custGeom>
              <a:avLst/>
              <a:gdLst/>
              <a:ahLst/>
              <a:cxnLst/>
              <a:rect l="l" t="t" r="r" b="b"/>
              <a:pathLst>
                <a:path w="21217" h="24227" extrusionOk="0">
                  <a:moveTo>
                    <a:pt x="2280" y="1"/>
                  </a:moveTo>
                  <a:cubicBezTo>
                    <a:pt x="1976" y="62"/>
                    <a:pt x="1733" y="305"/>
                    <a:pt x="1550" y="578"/>
                  </a:cubicBezTo>
                  <a:cubicBezTo>
                    <a:pt x="395" y="2280"/>
                    <a:pt x="0" y="4469"/>
                    <a:pt x="517" y="6475"/>
                  </a:cubicBezTo>
                  <a:cubicBezTo>
                    <a:pt x="790" y="7539"/>
                    <a:pt x="1338" y="8511"/>
                    <a:pt x="1459" y="9606"/>
                  </a:cubicBezTo>
                  <a:cubicBezTo>
                    <a:pt x="1520" y="9910"/>
                    <a:pt x="1520" y="10183"/>
                    <a:pt x="1520" y="10487"/>
                  </a:cubicBezTo>
                  <a:cubicBezTo>
                    <a:pt x="1520" y="11065"/>
                    <a:pt x="1520" y="11673"/>
                    <a:pt x="1611" y="12220"/>
                  </a:cubicBezTo>
                  <a:cubicBezTo>
                    <a:pt x="1885" y="13740"/>
                    <a:pt x="2979" y="14925"/>
                    <a:pt x="4073" y="15989"/>
                  </a:cubicBezTo>
                  <a:cubicBezTo>
                    <a:pt x="4438" y="16323"/>
                    <a:pt x="4772" y="16657"/>
                    <a:pt x="5107" y="16961"/>
                  </a:cubicBezTo>
                  <a:cubicBezTo>
                    <a:pt x="5502" y="17326"/>
                    <a:pt x="5927" y="17721"/>
                    <a:pt x="6444" y="17843"/>
                  </a:cubicBezTo>
                  <a:cubicBezTo>
                    <a:pt x="6589" y="17880"/>
                    <a:pt x="6734" y="17898"/>
                    <a:pt x="6878" y="17898"/>
                  </a:cubicBezTo>
                  <a:cubicBezTo>
                    <a:pt x="7663" y="17898"/>
                    <a:pt x="8411" y="17380"/>
                    <a:pt x="9028" y="16840"/>
                  </a:cubicBezTo>
                  <a:cubicBezTo>
                    <a:pt x="9210" y="16688"/>
                    <a:pt x="9362" y="16536"/>
                    <a:pt x="9514" y="16414"/>
                  </a:cubicBezTo>
                  <a:cubicBezTo>
                    <a:pt x="9605" y="16566"/>
                    <a:pt x="9696" y="16718"/>
                    <a:pt x="9788" y="16870"/>
                  </a:cubicBezTo>
                  <a:cubicBezTo>
                    <a:pt x="9909" y="17053"/>
                    <a:pt x="10031" y="17235"/>
                    <a:pt x="10122" y="17417"/>
                  </a:cubicBezTo>
                  <a:cubicBezTo>
                    <a:pt x="10335" y="17904"/>
                    <a:pt x="10426" y="18420"/>
                    <a:pt x="10456" y="18937"/>
                  </a:cubicBezTo>
                  <a:cubicBezTo>
                    <a:pt x="10335" y="19241"/>
                    <a:pt x="9909" y="19454"/>
                    <a:pt x="9666" y="19636"/>
                  </a:cubicBezTo>
                  <a:cubicBezTo>
                    <a:pt x="8421" y="20598"/>
                    <a:pt x="6701" y="21165"/>
                    <a:pt x="5096" y="21165"/>
                  </a:cubicBezTo>
                  <a:cubicBezTo>
                    <a:pt x="4977" y="21165"/>
                    <a:pt x="4859" y="21162"/>
                    <a:pt x="4742" y="21156"/>
                  </a:cubicBezTo>
                  <a:cubicBezTo>
                    <a:pt x="4711" y="21156"/>
                    <a:pt x="4681" y="21156"/>
                    <a:pt x="4651" y="21126"/>
                  </a:cubicBezTo>
                  <a:lnTo>
                    <a:pt x="4651" y="21126"/>
                  </a:lnTo>
                  <a:cubicBezTo>
                    <a:pt x="5654" y="22889"/>
                    <a:pt x="7721" y="23770"/>
                    <a:pt x="9727" y="24074"/>
                  </a:cubicBezTo>
                  <a:cubicBezTo>
                    <a:pt x="10374" y="24175"/>
                    <a:pt x="11033" y="24227"/>
                    <a:pt x="11692" y="24227"/>
                  </a:cubicBezTo>
                  <a:cubicBezTo>
                    <a:pt x="13416" y="24227"/>
                    <a:pt x="15140" y="23871"/>
                    <a:pt x="16657" y="23101"/>
                  </a:cubicBezTo>
                  <a:cubicBezTo>
                    <a:pt x="18785" y="22038"/>
                    <a:pt x="20548" y="20123"/>
                    <a:pt x="21216" y="17843"/>
                  </a:cubicBezTo>
                  <a:lnTo>
                    <a:pt x="21216" y="17843"/>
                  </a:lnTo>
                  <a:cubicBezTo>
                    <a:pt x="20152" y="18572"/>
                    <a:pt x="18906" y="19211"/>
                    <a:pt x="17690" y="19575"/>
                  </a:cubicBezTo>
                  <a:cubicBezTo>
                    <a:pt x="17229" y="19699"/>
                    <a:pt x="16742" y="19769"/>
                    <a:pt x="16262" y="19769"/>
                  </a:cubicBezTo>
                  <a:cubicBezTo>
                    <a:pt x="15444" y="19769"/>
                    <a:pt x="14644" y="19568"/>
                    <a:pt x="14013" y="19089"/>
                  </a:cubicBezTo>
                  <a:cubicBezTo>
                    <a:pt x="13040" y="18329"/>
                    <a:pt x="12614" y="17113"/>
                    <a:pt x="12371" y="15898"/>
                  </a:cubicBezTo>
                  <a:cubicBezTo>
                    <a:pt x="12006" y="13922"/>
                    <a:pt x="12098" y="11885"/>
                    <a:pt x="11824" y="9879"/>
                  </a:cubicBezTo>
                  <a:cubicBezTo>
                    <a:pt x="11550" y="7873"/>
                    <a:pt x="10821" y="5806"/>
                    <a:pt x="9240" y="4560"/>
                  </a:cubicBezTo>
                  <a:cubicBezTo>
                    <a:pt x="8025" y="3587"/>
                    <a:pt x="6474" y="3253"/>
                    <a:pt x="5076" y="2615"/>
                  </a:cubicBezTo>
                  <a:cubicBezTo>
                    <a:pt x="3891" y="2098"/>
                    <a:pt x="2705" y="1217"/>
                    <a:pt x="2280" y="1"/>
                  </a:cubicBezTo>
                  <a:close/>
                </a:path>
              </a:pathLst>
            </a:custGeom>
            <a:solidFill>
              <a:srgbClr val="EDCE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78"/>
            <p:cNvSpPr/>
            <p:nvPr/>
          </p:nvSpPr>
          <p:spPr>
            <a:xfrm>
              <a:off x="2764750" y="2121150"/>
              <a:ext cx="298675" cy="408850"/>
            </a:xfrm>
            <a:custGeom>
              <a:avLst/>
              <a:gdLst/>
              <a:ahLst/>
              <a:cxnLst/>
              <a:rect l="l" t="t" r="r" b="b"/>
              <a:pathLst>
                <a:path w="11947" h="16354" extrusionOk="0">
                  <a:moveTo>
                    <a:pt x="2128" y="0"/>
                  </a:moveTo>
                  <a:cubicBezTo>
                    <a:pt x="2128" y="335"/>
                    <a:pt x="2098" y="669"/>
                    <a:pt x="2007" y="1003"/>
                  </a:cubicBezTo>
                  <a:cubicBezTo>
                    <a:pt x="1612" y="2797"/>
                    <a:pt x="1" y="4256"/>
                    <a:pt x="122" y="6049"/>
                  </a:cubicBezTo>
                  <a:cubicBezTo>
                    <a:pt x="213" y="7569"/>
                    <a:pt x="1551" y="8785"/>
                    <a:pt x="1733" y="10304"/>
                  </a:cubicBezTo>
                  <a:cubicBezTo>
                    <a:pt x="1855" y="11064"/>
                    <a:pt x="1672" y="11824"/>
                    <a:pt x="1490" y="12584"/>
                  </a:cubicBezTo>
                  <a:cubicBezTo>
                    <a:pt x="1338" y="13313"/>
                    <a:pt x="1186" y="14104"/>
                    <a:pt x="1369" y="14864"/>
                  </a:cubicBezTo>
                  <a:cubicBezTo>
                    <a:pt x="1521" y="15563"/>
                    <a:pt x="2068" y="16231"/>
                    <a:pt x="2767" y="16353"/>
                  </a:cubicBezTo>
                  <a:cubicBezTo>
                    <a:pt x="2736" y="15775"/>
                    <a:pt x="2706" y="15259"/>
                    <a:pt x="2676" y="14833"/>
                  </a:cubicBezTo>
                  <a:cubicBezTo>
                    <a:pt x="2645" y="14195"/>
                    <a:pt x="2645" y="13496"/>
                    <a:pt x="3071" y="13070"/>
                  </a:cubicBezTo>
                  <a:cubicBezTo>
                    <a:pt x="3435" y="12706"/>
                    <a:pt x="3983" y="12614"/>
                    <a:pt x="4256" y="12189"/>
                  </a:cubicBezTo>
                  <a:cubicBezTo>
                    <a:pt x="4499" y="11794"/>
                    <a:pt x="4378" y="11277"/>
                    <a:pt x="4621" y="10882"/>
                  </a:cubicBezTo>
                  <a:cubicBezTo>
                    <a:pt x="4793" y="10589"/>
                    <a:pt x="5111" y="10462"/>
                    <a:pt x="5454" y="10462"/>
                  </a:cubicBezTo>
                  <a:cubicBezTo>
                    <a:pt x="5717" y="10462"/>
                    <a:pt x="5994" y="10537"/>
                    <a:pt x="6232" y="10669"/>
                  </a:cubicBezTo>
                  <a:cubicBezTo>
                    <a:pt x="6349" y="10675"/>
                    <a:pt x="6467" y="10678"/>
                    <a:pt x="6586" y="10678"/>
                  </a:cubicBezTo>
                  <a:cubicBezTo>
                    <a:pt x="8191" y="10678"/>
                    <a:pt x="9911" y="10111"/>
                    <a:pt x="11156" y="9149"/>
                  </a:cubicBezTo>
                  <a:cubicBezTo>
                    <a:pt x="11399" y="8967"/>
                    <a:pt x="11825" y="8754"/>
                    <a:pt x="11946" y="8450"/>
                  </a:cubicBezTo>
                  <a:cubicBezTo>
                    <a:pt x="11916" y="7933"/>
                    <a:pt x="11825" y="7417"/>
                    <a:pt x="11612" y="6930"/>
                  </a:cubicBezTo>
                  <a:cubicBezTo>
                    <a:pt x="11521" y="6748"/>
                    <a:pt x="11399" y="6566"/>
                    <a:pt x="11278" y="6383"/>
                  </a:cubicBezTo>
                  <a:cubicBezTo>
                    <a:pt x="11186" y="6231"/>
                    <a:pt x="11095" y="6079"/>
                    <a:pt x="11004" y="5927"/>
                  </a:cubicBezTo>
                  <a:cubicBezTo>
                    <a:pt x="10852" y="6049"/>
                    <a:pt x="10700" y="6201"/>
                    <a:pt x="10518" y="6353"/>
                  </a:cubicBezTo>
                  <a:cubicBezTo>
                    <a:pt x="9901" y="6893"/>
                    <a:pt x="9153" y="7411"/>
                    <a:pt x="8368" y="7411"/>
                  </a:cubicBezTo>
                  <a:cubicBezTo>
                    <a:pt x="8224" y="7411"/>
                    <a:pt x="8079" y="7393"/>
                    <a:pt x="7934" y="7356"/>
                  </a:cubicBezTo>
                  <a:cubicBezTo>
                    <a:pt x="7417" y="7234"/>
                    <a:pt x="6992" y="6839"/>
                    <a:pt x="6597" y="6474"/>
                  </a:cubicBezTo>
                  <a:cubicBezTo>
                    <a:pt x="6262" y="6170"/>
                    <a:pt x="5897" y="5836"/>
                    <a:pt x="5563" y="5502"/>
                  </a:cubicBezTo>
                  <a:cubicBezTo>
                    <a:pt x="4469" y="4438"/>
                    <a:pt x="3375" y="3253"/>
                    <a:pt x="3101" y="1733"/>
                  </a:cubicBezTo>
                  <a:cubicBezTo>
                    <a:pt x="3010" y="1186"/>
                    <a:pt x="3010" y="578"/>
                    <a:pt x="3010" y="0"/>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78"/>
            <p:cNvSpPr/>
            <p:nvPr/>
          </p:nvSpPr>
          <p:spPr>
            <a:xfrm>
              <a:off x="3034575" y="2202850"/>
              <a:ext cx="69750" cy="69750"/>
            </a:xfrm>
            <a:custGeom>
              <a:avLst/>
              <a:gdLst/>
              <a:ahLst/>
              <a:cxnLst/>
              <a:rect l="l" t="t" r="r" b="b"/>
              <a:pathLst>
                <a:path w="2790" h="2790" extrusionOk="0">
                  <a:moveTo>
                    <a:pt x="2514" y="0"/>
                  </a:moveTo>
                  <a:cubicBezTo>
                    <a:pt x="2459" y="0"/>
                    <a:pt x="2405" y="22"/>
                    <a:pt x="2369" y="76"/>
                  </a:cubicBezTo>
                  <a:cubicBezTo>
                    <a:pt x="1792" y="1018"/>
                    <a:pt x="1062" y="1808"/>
                    <a:pt x="150" y="2447"/>
                  </a:cubicBezTo>
                  <a:cubicBezTo>
                    <a:pt x="1" y="2546"/>
                    <a:pt x="96" y="2789"/>
                    <a:pt x="237" y="2789"/>
                  </a:cubicBezTo>
                  <a:cubicBezTo>
                    <a:pt x="267" y="2789"/>
                    <a:pt x="300" y="2778"/>
                    <a:pt x="333" y="2751"/>
                  </a:cubicBezTo>
                  <a:cubicBezTo>
                    <a:pt x="1275" y="2082"/>
                    <a:pt x="2065" y="1261"/>
                    <a:pt x="2703" y="258"/>
                  </a:cubicBezTo>
                  <a:cubicBezTo>
                    <a:pt x="2789" y="129"/>
                    <a:pt x="2647" y="0"/>
                    <a:pt x="2514" y="0"/>
                  </a:cubicBezTo>
                  <a:close/>
                </a:path>
              </a:pathLst>
            </a:custGeom>
            <a:solidFill>
              <a:srgbClr val="D3A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78"/>
            <p:cNvSpPr/>
            <p:nvPr/>
          </p:nvSpPr>
          <p:spPr>
            <a:xfrm>
              <a:off x="2913775" y="2202675"/>
              <a:ext cx="79875" cy="44175"/>
            </a:xfrm>
            <a:custGeom>
              <a:avLst/>
              <a:gdLst/>
              <a:ahLst/>
              <a:cxnLst/>
              <a:rect l="l" t="t" r="r" b="b"/>
              <a:pathLst>
                <a:path w="3195" h="1767" extrusionOk="0">
                  <a:moveTo>
                    <a:pt x="2990" y="0"/>
                  </a:moveTo>
                  <a:cubicBezTo>
                    <a:pt x="2920" y="0"/>
                    <a:pt x="2849" y="44"/>
                    <a:pt x="2824" y="143"/>
                  </a:cubicBezTo>
                  <a:cubicBezTo>
                    <a:pt x="2672" y="630"/>
                    <a:pt x="2429" y="1207"/>
                    <a:pt x="1851" y="1359"/>
                  </a:cubicBezTo>
                  <a:cubicBezTo>
                    <a:pt x="1770" y="1381"/>
                    <a:pt x="1681" y="1391"/>
                    <a:pt x="1587" y="1391"/>
                  </a:cubicBezTo>
                  <a:cubicBezTo>
                    <a:pt x="1157" y="1391"/>
                    <a:pt x="637" y="1178"/>
                    <a:pt x="362" y="903"/>
                  </a:cubicBezTo>
                  <a:cubicBezTo>
                    <a:pt x="329" y="870"/>
                    <a:pt x="291" y="856"/>
                    <a:pt x="253" y="856"/>
                  </a:cubicBezTo>
                  <a:cubicBezTo>
                    <a:pt x="122" y="856"/>
                    <a:pt x="0" y="1035"/>
                    <a:pt x="119" y="1177"/>
                  </a:cubicBezTo>
                  <a:cubicBezTo>
                    <a:pt x="463" y="1522"/>
                    <a:pt x="1067" y="1766"/>
                    <a:pt x="1591" y="1766"/>
                  </a:cubicBezTo>
                  <a:cubicBezTo>
                    <a:pt x="1714" y="1766"/>
                    <a:pt x="1833" y="1753"/>
                    <a:pt x="1943" y="1724"/>
                  </a:cubicBezTo>
                  <a:cubicBezTo>
                    <a:pt x="2642" y="1511"/>
                    <a:pt x="3006" y="873"/>
                    <a:pt x="3158" y="235"/>
                  </a:cubicBezTo>
                  <a:cubicBezTo>
                    <a:pt x="3194" y="91"/>
                    <a:pt x="3092" y="0"/>
                    <a:pt x="2990" y="0"/>
                  </a:cubicBezTo>
                  <a:close/>
                </a:path>
              </a:pathLst>
            </a:custGeom>
            <a:solidFill>
              <a:srgbClr val="1D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78"/>
            <p:cNvSpPr/>
            <p:nvPr/>
          </p:nvSpPr>
          <p:spPr>
            <a:xfrm>
              <a:off x="2884050" y="2093025"/>
              <a:ext cx="44450" cy="95175"/>
            </a:xfrm>
            <a:custGeom>
              <a:avLst/>
              <a:gdLst/>
              <a:ahLst/>
              <a:cxnLst/>
              <a:rect l="l" t="t" r="r" b="b"/>
              <a:pathLst>
                <a:path w="1778" h="3807" extrusionOk="0">
                  <a:moveTo>
                    <a:pt x="415" y="1"/>
                  </a:moveTo>
                  <a:cubicBezTo>
                    <a:pt x="328" y="1"/>
                    <a:pt x="244" y="61"/>
                    <a:pt x="244" y="183"/>
                  </a:cubicBezTo>
                  <a:cubicBezTo>
                    <a:pt x="305" y="791"/>
                    <a:pt x="274" y="1368"/>
                    <a:pt x="153" y="1976"/>
                  </a:cubicBezTo>
                  <a:cubicBezTo>
                    <a:pt x="92" y="2280"/>
                    <a:pt x="1" y="2584"/>
                    <a:pt x="92" y="2919"/>
                  </a:cubicBezTo>
                  <a:cubicBezTo>
                    <a:pt x="244" y="3557"/>
                    <a:pt x="913" y="3739"/>
                    <a:pt x="1490" y="3800"/>
                  </a:cubicBezTo>
                  <a:cubicBezTo>
                    <a:pt x="1507" y="3805"/>
                    <a:pt x="1522" y="3807"/>
                    <a:pt x="1537" y="3807"/>
                  </a:cubicBezTo>
                  <a:cubicBezTo>
                    <a:pt x="1715" y="3807"/>
                    <a:pt x="1778" y="3494"/>
                    <a:pt x="1581" y="3466"/>
                  </a:cubicBezTo>
                  <a:cubicBezTo>
                    <a:pt x="1308" y="3435"/>
                    <a:pt x="943" y="3405"/>
                    <a:pt x="730" y="3222"/>
                  </a:cubicBezTo>
                  <a:cubicBezTo>
                    <a:pt x="214" y="2827"/>
                    <a:pt x="487" y="2159"/>
                    <a:pt x="578" y="1672"/>
                  </a:cubicBezTo>
                  <a:cubicBezTo>
                    <a:pt x="639" y="1156"/>
                    <a:pt x="670" y="669"/>
                    <a:pt x="609" y="183"/>
                  </a:cubicBezTo>
                  <a:cubicBezTo>
                    <a:pt x="594" y="61"/>
                    <a:pt x="502" y="1"/>
                    <a:pt x="415" y="1"/>
                  </a:cubicBezTo>
                  <a:close/>
                </a:path>
              </a:pathLst>
            </a:custGeom>
            <a:solidFill>
              <a:srgbClr val="D3AA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78"/>
            <p:cNvSpPr/>
            <p:nvPr/>
          </p:nvSpPr>
          <p:spPr>
            <a:xfrm>
              <a:off x="2843025" y="2061075"/>
              <a:ext cx="34975" cy="46950"/>
            </a:xfrm>
            <a:custGeom>
              <a:avLst/>
              <a:gdLst/>
              <a:ahLst/>
              <a:cxnLst/>
              <a:rect l="l" t="t" r="r" b="b"/>
              <a:pathLst>
                <a:path w="1399" h="1878" extrusionOk="0">
                  <a:moveTo>
                    <a:pt x="469" y="0"/>
                  </a:moveTo>
                  <a:cubicBezTo>
                    <a:pt x="455" y="0"/>
                    <a:pt x="440" y="1"/>
                    <a:pt x="426" y="2"/>
                  </a:cubicBezTo>
                  <a:cubicBezTo>
                    <a:pt x="304" y="32"/>
                    <a:pt x="213" y="63"/>
                    <a:pt x="152" y="154"/>
                  </a:cubicBezTo>
                  <a:cubicBezTo>
                    <a:pt x="61" y="184"/>
                    <a:pt x="0" y="215"/>
                    <a:pt x="0" y="306"/>
                  </a:cubicBezTo>
                  <a:cubicBezTo>
                    <a:pt x="0" y="397"/>
                    <a:pt x="31" y="458"/>
                    <a:pt x="31" y="549"/>
                  </a:cubicBezTo>
                  <a:cubicBezTo>
                    <a:pt x="31" y="792"/>
                    <a:pt x="92" y="1096"/>
                    <a:pt x="244" y="1339"/>
                  </a:cubicBezTo>
                  <a:cubicBezTo>
                    <a:pt x="244" y="1339"/>
                    <a:pt x="244" y="1370"/>
                    <a:pt x="244" y="1370"/>
                  </a:cubicBezTo>
                  <a:cubicBezTo>
                    <a:pt x="274" y="1431"/>
                    <a:pt x="335" y="1522"/>
                    <a:pt x="365" y="1583"/>
                  </a:cubicBezTo>
                  <a:cubicBezTo>
                    <a:pt x="396" y="1613"/>
                    <a:pt x="396" y="1643"/>
                    <a:pt x="426" y="1643"/>
                  </a:cubicBezTo>
                  <a:cubicBezTo>
                    <a:pt x="534" y="1787"/>
                    <a:pt x="684" y="1878"/>
                    <a:pt x="833" y="1878"/>
                  </a:cubicBezTo>
                  <a:cubicBezTo>
                    <a:pt x="936" y="1878"/>
                    <a:pt x="1038" y="1834"/>
                    <a:pt x="1125" y="1734"/>
                  </a:cubicBezTo>
                  <a:cubicBezTo>
                    <a:pt x="1399" y="1461"/>
                    <a:pt x="1247" y="975"/>
                    <a:pt x="1125" y="640"/>
                  </a:cubicBezTo>
                  <a:cubicBezTo>
                    <a:pt x="1038" y="348"/>
                    <a:pt x="810" y="0"/>
                    <a:pt x="469" y="0"/>
                  </a:cubicBezTo>
                  <a:close/>
                </a:path>
              </a:pathLst>
            </a:custGeom>
            <a:solidFill>
              <a:srgbClr val="1D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78"/>
            <p:cNvSpPr/>
            <p:nvPr/>
          </p:nvSpPr>
          <p:spPr>
            <a:xfrm>
              <a:off x="2963075" y="2031350"/>
              <a:ext cx="40300" cy="47275"/>
            </a:xfrm>
            <a:custGeom>
              <a:avLst/>
              <a:gdLst/>
              <a:ahLst/>
              <a:cxnLst/>
              <a:rect l="l" t="t" r="r" b="b"/>
              <a:pathLst>
                <a:path w="1612" h="1891" extrusionOk="0">
                  <a:moveTo>
                    <a:pt x="460" y="1"/>
                  </a:moveTo>
                  <a:cubicBezTo>
                    <a:pt x="214" y="1"/>
                    <a:pt x="89" y="118"/>
                    <a:pt x="62" y="309"/>
                  </a:cubicBezTo>
                  <a:cubicBezTo>
                    <a:pt x="31" y="340"/>
                    <a:pt x="1" y="370"/>
                    <a:pt x="1" y="431"/>
                  </a:cubicBezTo>
                  <a:cubicBezTo>
                    <a:pt x="1" y="857"/>
                    <a:pt x="123" y="1252"/>
                    <a:pt x="366" y="1616"/>
                  </a:cubicBezTo>
                  <a:cubicBezTo>
                    <a:pt x="396" y="1616"/>
                    <a:pt x="396" y="1647"/>
                    <a:pt x="427" y="1647"/>
                  </a:cubicBezTo>
                  <a:cubicBezTo>
                    <a:pt x="427" y="1677"/>
                    <a:pt x="427" y="1677"/>
                    <a:pt x="457" y="1708"/>
                  </a:cubicBezTo>
                  <a:cubicBezTo>
                    <a:pt x="548" y="1829"/>
                    <a:pt x="670" y="1890"/>
                    <a:pt x="791" y="1890"/>
                  </a:cubicBezTo>
                  <a:cubicBezTo>
                    <a:pt x="913" y="1890"/>
                    <a:pt x="1034" y="1860"/>
                    <a:pt x="1156" y="1738"/>
                  </a:cubicBezTo>
                  <a:cubicBezTo>
                    <a:pt x="1612" y="1252"/>
                    <a:pt x="1217" y="66"/>
                    <a:pt x="548" y="6"/>
                  </a:cubicBezTo>
                  <a:cubicBezTo>
                    <a:pt x="517" y="2"/>
                    <a:pt x="488" y="1"/>
                    <a:pt x="460" y="1"/>
                  </a:cubicBezTo>
                  <a:close/>
                </a:path>
              </a:pathLst>
            </a:custGeom>
            <a:solidFill>
              <a:srgbClr val="1D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78"/>
            <p:cNvSpPr/>
            <p:nvPr/>
          </p:nvSpPr>
          <p:spPr>
            <a:xfrm>
              <a:off x="2817950" y="2023875"/>
              <a:ext cx="40775" cy="40300"/>
            </a:xfrm>
            <a:custGeom>
              <a:avLst/>
              <a:gdLst/>
              <a:ahLst/>
              <a:cxnLst/>
              <a:rect l="l" t="t" r="r" b="b"/>
              <a:pathLst>
                <a:path w="1631" h="1612" extrusionOk="0">
                  <a:moveTo>
                    <a:pt x="1088" y="1"/>
                  </a:moveTo>
                  <a:cubicBezTo>
                    <a:pt x="1033" y="1"/>
                    <a:pt x="974" y="10"/>
                    <a:pt x="912" y="31"/>
                  </a:cubicBezTo>
                  <a:cubicBezTo>
                    <a:pt x="608" y="153"/>
                    <a:pt x="92" y="548"/>
                    <a:pt x="61" y="943"/>
                  </a:cubicBezTo>
                  <a:cubicBezTo>
                    <a:pt x="0" y="1125"/>
                    <a:pt x="0" y="1308"/>
                    <a:pt x="31" y="1490"/>
                  </a:cubicBezTo>
                  <a:cubicBezTo>
                    <a:pt x="31" y="1551"/>
                    <a:pt x="122" y="1612"/>
                    <a:pt x="213" y="1612"/>
                  </a:cubicBezTo>
                  <a:cubicBezTo>
                    <a:pt x="456" y="1581"/>
                    <a:pt x="608" y="1460"/>
                    <a:pt x="760" y="1247"/>
                  </a:cubicBezTo>
                  <a:cubicBezTo>
                    <a:pt x="851" y="1095"/>
                    <a:pt x="943" y="1004"/>
                    <a:pt x="1095" y="912"/>
                  </a:cubicBezTo>
                  <a:cubicBezTo>
                    <a:pt x="1186" y="852"/>
                    <a:pt x="1307" y="791"/>
                    <a:pt x="1368" y="700"/>
                  </a:cubicBezTo>
                  <a:cubicBezTo>
                    <a:pt x="1631" y="384"/>
                    <a:pt x="1439" y="1"/>
                    <a:pt x="1088" y="1"/>
                  </a:cubicBezTo>
                  <a:close/>
                </a:path>
              </a:pathLst>
            </a:custGeom>
            <a:solidFill>
              <a:srgbClr val="1D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78"/>
            <p:cNvSpPr/>
            <p:nvPr/>
          </p:nvSpPr>
          <p:spPr>
            <a:xfrm>
              <a:off x="2934975" y="1989725"/>
              <a:ext cx="61575" cy="31225"/>
            </a:xfrm>
            <a:custGeom>
              <a:avLst/>
              <a:gdLst/>
              <a:ahLst/>
              <a:cxnLst/>
              <a:rect l="l" t="t" r="r" b="b"/>
              <a:pathLst>
                <a:path w="2463" h="1249" extrusionOk="0">
                  <a:moveTo>
                    <a:pt x="1452" y="1"/>
                  </a:moveTo>
                  <a:cubicBezTo>
                    <a:pt x="1237" y="1"/>
                    <a:pt x="1014" y="45"/>
                    <a:pt x="821" y="120"/>
                  </a:cubicBezTo>
                  <a:cubicBezTo>
                    <a:pt x="791" y="120"/>
                    <a:pt x="760" y="120"/>
                    <a:pt x="699" y="151"/>
                  </a:cubicBezTo>
                  <a:cubicBezTo>
                    <a:pt x="426" y="303"/>
                    <a:pt x="0" y="455"/>
                    <a:pt x="0" y="850"/>
                  </a:cubicBezTo>
                  <a:cubicBezTo>
                    <a:pt x="28" y="1100"/>
                    <a:pt x="260" y="1249"/>
                    <a:pt x="485" y="1249"/>
                  </a:cubicBezTo>
                  <a:cubicBezTo>
                    <a:pt x="506" y="1249"/>
                    <a:pt x="527" y="1248"/>
                    <a:pt x="547" y="1245"/>
                  </a:cubicBezTo>
                  <a:cubicBezTo>
                    <a:pt x="760" y="1215"/>
                    <a:pt x="973" y="1093"/>
                    <a:pt x="1186" y="1032"/>
                  </a:cubicBezTo>
                  <a:cubicBezTo>
                    <a:pt x="1338" y="1002"/>
                    <a:pt x="1467" y="994"/>
                    <a:pt x="1592" y="994"/>
                  </a:cubicBezTo>
                  <a:cubicBezTo>
                    <a:pt x="1718" y="994"/>
                    <a:pt x="1839" y="1002"/>
                    <a:pt x="1976" y="1002"/>
                  </a:cubicBezTo>
                  <a:cubicBezTo>
                    <a:pt x="2250" y="971"/>
                    <a:pt x="2462" y="850"/>
                    <a:pt x="2341" y="546"/>
                  </a:cubicBezTo>
                  <a:cubicBezTo>
                    <a:pt x="2223" y="152"/>
                    <a:pt x="1849" y="1"/>
                    <a:pt x="1452" y="1"/>
                  </a:cubicBezTo>
                  <a:close/>
                </a:path>
              </a:pathLst>
            </a:custGeom>
            <a:solidFill>
              <a:srgbClr val="1D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3" name="Google Shape;2233;p78"/>
          <p:cNvGrpSpPr/>
          <p:nvPr/>
        </p:nvGrpSpPr>
        <p:grpSpPr>
          <a:xfrm>
            <a:off x="1771660" y="3207487"/>
            <a:ext cx="1319874" cy="1468023"/>
            <a:chOff x="4160675" y="2775725"/>
            <a:chExt cx="1758425" cy="1955800"/>
          </a:xfrm>
        </p:grpSpPr>
        <p:sp>
          <p:nvSpPr>
            <p:cNvPr id="2234" name="Google Shape;2234;p78"/>
            <p:cNvSpPr/>
            <p:nvPr/>
          </p:nvSpPr>
          <p:spPr>
            <a:xfrm>
              <a:off x="5035325" y="3331025"/>
              <a:ext cx="193775" cy="304925"/>
            </a:xfrm>
            <a:custGeom>
              <a:avLst/>
              <a:gdLst/>
              <a:ahLst/>
              <a:cxnLst/>
              <a:rect l="l" t="t" r="r" b="b"/>
              <a:pathLst>
                <a:path w="7751" h="12197" extrusionOk="0">
                  <a:moveTo>
                    <a:pt x="3694" y="1"/>
                  </a:moveTo>
                  <a:cubicBezTo>
                    <a:pt x="3657" y="1"/>
                    <a:pt x="3621" y="8"/>
                    <a:pt x="3587" y="25"/>
                  </a:cubicBezTo>
                  <a:cubicBezTo>
                    <a:pt x="3556" y="208"/>
                    <a:pt x="3526" y="420"/>
                    <a:pt x="3465" y="603"/>
                  </a:cubicBezTo>
                  <a:cubicBezTo>
                    <a:pt x="3222" y="1332"/>
                    <a:pt x="2553" y="1819"/>
                    <a:pt x="2006" y="2366"/>
                  </a:cubicBezTo>
                  <a:cubicBezTo>
                    <a:pt x="547" y="3855"/>
                    <a:pt x="0" y="6104"/>
                    <a:pt x="152" y="8202"/>
                  </a:cubicBezTo>
                  <a:cubicBezTo>
                    <a:pt x="274" y="9478"/>
                    <a:pt x="638" y="10755"/>
                    <a:pt x="1094" y="11971"/>
                  </a:cubicBezTo>
                  <a:lnTo>
                    <a:pt x="1125" y="11940"/>
                  </a:lnTo>
                  <a:cubicBezTo>
                    <a:pt x="1421" y="12146"/>
                    <a:pt x="1769" y="12197"/>
                    <a:pt x="2129" y="12197"/>
                  </a:cubicBezTo>
                  <a:cubicBezTo>
                    <a:pt x="2249" y="12197"/>
                    <a:pt x="2371" y="12191"/>
                    <a:pt x="2493" y="12184"/>
                  </a:cubicBezTo>
                  <a:cubicBezTo>
                    <a:pt x="3891" y="12092"/>
                    <a:pt x="5319" y="11758"/>
                    <a:pt x="6596" y="11211"/>
                  </a:cubicBezTo>
                  <a:cubicBezTo>
                    <a:pt x="6930" y="11089"/>
                    <a:pt x="7234" y="10937"/>
                    <a:pt x="7508" y="10785"/>
                  </a:cubicBezTo>
                  <a:cubicBezTo>
                    <a:pt x="7599" y="10725"/>
                    <a:pt x="7660" y="10694"/>
                    <a:pt x="7721" y="10603"/>
                  </a:cubicBezTo>
                  <a:cubicBezTo>
                    <a:pt x="7751" y="10512"/>
                    <a:pt x="7721" y="10421"/>
                    <a:pt x="7690" y="10299"/>
                  </a:cubicBezTo>
                  <a:cubicBezTo>
                    <a:pt x="7173" y="8475"/>
                    <a:pt x="6566" y="6682"/>
                    <a:pt x="6201" y="4828"/>
                  </a:cubicBezTo>
                  <a:cubicBezTo>
                    <a:pt x="6018" y="3946"/>
                    <a:pt x="5866" y="3065"/>
                    <a:pt x="5562" y="2214"/>
                  </a:cubicBezTo>
                  <a:cubicBezTo>
                    <a:pt x="5319" y="1576"/>
                    <a:pt x="4985" y="968"/>
                    <a:pt x="4499" y="512"/>
                  </a:cubicBezTo>
                  <a:cubicBezTo>
                    <a:pt x="4347" y="360"/>
                    <a:pt x="4164" y="208"/>
                    <a:pt x="3982" y="117"/>
                  </a:cubicBezTo>
                  <a:cubicBezTo>
                    <a:pt x="3894" y="51"/>
                    <a:pt x="3791" y="1"/>
                    <a:pt x="3694" y="1"/>
                  </a:cubicBezTo>
                  <a:close/>
                </a:path>
              </a:pathLst>
            </a:custGeom>
            <a:solidFill>
              <a:srgbClr val="759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78"/>
            <p:cNvSpPr/>
            <p:nvPr/>
          </p:nvSpPr>
          <p:spPr>
            <a:xfrm>
              <a:off x="4331650" y="3344675"/>
              <a:ext cx="376175" cy="351750"/>
            </a:xfrm>
            <a:custGeom>
              <a:avLst/>
              <a:gdLst/>
              <a:ahLst/>
              <a:cxnLst/>
              <a:rect l="l" t="t" r="r" b="b"/>
              <a:pathLst>
                <a:path w="15047" h="14070" extrusionOk="0">
                  <a:moveTo>
                    <a:pt x="10758" y="1"/>
                  </a:moveTo>
                  <a:cubicBezTo>
                    <a:pt x="10542" y="1"/>
                    <a:pt x="10328" y="58"/>
                    <a:pt x="10153" y="178"/>
                  </a:cubicBezTo>
                  <a:cubicBezTo>
                    <a:pt x="10031" y="300"/>
                    <a:pt x="9910" y="422"/>
                    <a:pt x="9788" y="482"/>
                  </a:cubicBezTo>
                  <a:cubicBezTo>
                    <a:pt x="9663" y="545"/>
                    <a:pt x="9534" y="565"/>
                    <a:pt x="9404" y="565"/>
                  </a:cubicBezTo>
                  <a:cubicBezTo>
                    <a:pt x="9186" y="565"/>
                    <a:pt x="8965" y="509"/>
                    <a:pt x="8752" y="509"/>
                  </a:cubicBezTo>
                  <a:cubicBezTo>
                    <a:pt x="8722" y="509"/>
                    <a:pt x="8693" y="510"/>
                    <a:pt x="8663" y="513"/>
                  </a:cubicBezTo>
                  <a:cubicBezTo>
                    <a:pt x="8329" y="543"/>
                    <a:pt x="8056" y="726"/>
                    <a:pt x="7752" y="756"/>
                  </a:cubicBezTo>
                  <a:cubicBezTo>
                    <a:pt x="7710" y="761"/>
                    <a:pt x="7667" y="764"/>
                    <a:pt x="7624" y="764"/>
                  </a:cubicBezTo>
                  <a:cubicBezTo>
                    <a:pt x="7320" y="764"/>
                    <a:pt x="6998" y="647"/>
                    <a:pt x="6701" y="647"/>
                  </a:cubicBezTo>
                  <a:cubicBezTo>
                    <a:pt x="6557" y="647"/>
                    <a:pt x="6420" y="674"/>
                    <a:pt x="6293" y="756"/>
                  </a:cubicBezTo>
                  <a:cubicBezTo>
                    <a:pt x="5928" y="969"/>
                    <a:pt x="5928" y="1485"/>
                    <a:pt x="5654" y="1789"/>
                  </a:cubicBezTo>
                  <a:cubicBezTo>
                    <a:pt x="5533" y="1911"/>
                    <a:pt x="5411" y="2002"/>
                    <a:pt x="5259" y="2093"/>
                  </a:cubicBezTo>
                  <a:cubicBezTo>
                    <a:pt x="5198" y="2124"/>
                    <a:pt x="5138" y="2154"/>
                    <a:pt x="5046" y="2185"/>
                  </a:cubicBezTo>
                  <a:cubicBezTo>
                    <a:pt x="3253" y="3096"/>
                    <a:pt x="1976" y="4951"/>
                    <a:pt x="1672" y="6926"/>
                  </a:cubicBezTo>
                  <a:cubicBezTo>
                    <a:pt x="1551" y="7990"/>
                    <a:pt x="1642" y="9145"/>
                    <a:pt x="1034" y="9996"/>
                  </a:cubicBezTo>
                  <a:cubicBezTo>
                    <a:pt x="852" y="10300"/>
                    <a:pt x="578" y="10543"/>
                    <a:pt x="365" y="10847"/>
                  </a:cubicBezTo>
                  <a:cubicBezTo>
                    <a:pt x="153" y="11121"/>
                    <a:pt x="1" y="11486"/>
                    <a:pt x="92" y="11820"/>
                  </a:cubicBezTo>
                  <a:cubicBezTo>
                    <a:pt x="153" y="12063"/>
                    <a:pt x="305" y="12245"/>
                    <a:pt x="426" y="12428"/>
                  </a:cubicBezTo>
                  <a:cubicBezTo>
                    <a:pt x="791" y="12914"/>
                    <a:pt x="1156" y="13401"/>
                    <a:pt x="1672" y="13644"/>
                  </a:cubicBezTo>
                  <a:cubicBezTo>
                    <a:pt x="1703" y="13674"/>
                    <a:pt x="1764" y="13704"/>
                    <a:pt x="1794" y="13704"/>
                  </a:cubicBezTo>
                  <a:cubicBezTo>
                    <a:pt x="2159" y="13856"/>
                    <a:pt x="2524" y="13887"/>
                    <a:pt x="2919" y="13917"/>
                  </a:cubicBezTo>
                  <a:cubicBezTo>
                    <a:pt x="3648" y="13978"/>
                    <a:pt x="4378" y="14008"/>
                    <a:pt x="5107" y="14069"/>
                  </a:cubicBezTo>
                  <a:cubicBezTo>
                    <a:pt x="5441" y="13704"/>
                    <a:pt x="5928" y="13431"/>
                    <a:pt x="6475" y="13431"/>
                  </a:cubicBezTo>
                  <a:lnTo>
                    <a:pt x="15047" y="13461"/>
                  </a:lnTo>
                  <a:cubicBezTo>
                    <a:pt x="14256" y="13005"/>
                    <a:pt x="13709" y="12245"/>
                    <a:pt x="13192" y="11486"/>
                  </a:cubicBezTo>
                  <a:cubicBezTo>
                    <a:pt x="12949" y="11151"/>
                    <a:pt x="12706" y="10817"/>
                    <a:pt x="12524" y="10452"/>
                  </a:cubicBezTo>
                  <a:cubicBezTo>
                    <a:pt x="12341" y="10057"/>
                    <a:pt x="12250" y="9631"/>
                    <a:pt x="12159" y="9206"/>
                  </a:cubicBezTo>
                  <a:cubicBezTo>
                    <a:pt x="11551" y="6410"/>
                    <a:pt x="11186" y="3552"/>
                    <a:pt x="10974" y="726"/>
                  </a:cubicBezTo>
                  <a:cubicBezTo>
                    <a:pt x="11217" y="695"/>
                    <a:pt x="11490" y="665"/>
                    <a:pt x="11733" y="604"/>
                  </a:cubicBezTo>
                  <a:lnTo>
                    <a:pt x="11703" y="513"/>
                  </a:lnTo>
                  <a:cubicBezTo>
                    <a:pt x="11528" y="182"/>
                    <a:pt x="11141" y="1"/>
                    <a:pt x="10758" y="1"/>
                  </a:cubicBezTo>
                  <a:close/>
                </a:path>
              </a:pathLst>
            </a:custGeom>
            <a:solidFill>
              <a:srgbClr val="759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78"/>
            <p:cNvSpPr/>
            <p:nvPr/>
          </p:nvSpPr>
          <p:spPr>
            <a:xfrm>
              <a:off x="4898525" y="3554300"/>
              <a:ext cx="66900" cy="127675"/>
            </a:xfrm>
            <a:custGeom>
              <a:avLst/>
              <a:gdLst/>
              <a:ahLst/>
              <a:cxnLst/>
              <a:rect l="l" t="t" r="r" b="b"/>
              <a:pathLst>
                <a:path w="2676" h="5107" extrusionOk="0">
                  <a:moveTo>
                    <a:pt x="2493" y="0"/>
                  </a:moveTo>
                  <a:cubicBezTo>
                    <a:pt x="2189" y="1824"/>
                    <a:pt x="1308" y="3557"/>
                    <a:pt x="1" y="4894"/>
                  </a:cubicBezTo>
                  <a:lnTo>
                    <a:pt x="1" y="5107"/>
                  </a:lnTo>
                  <a:lnTo>
                    <a:pt x="2676" y="5107"/>
                  </a:lnTo>
                  <a:lnTo>
                    <a:pt x="2676" y="4894"/>
                  </a:lnTo>
                  <a:cubicBezTo>
                    <a:pt x="2645" y="4012"/>
                    <a:pt x="2615" y="3101"/>
                    <a:pt x="2584" y="2219"/>
                  </a:cubicBezTo>
                  <a:cubicBezTo>
                    <a:pt x="2584" y="1459"/>
                    <a:pt x="2554" y="730"/>
                    <a:pt x="2493" y="0"/>
                  </a:cubicBezTo>
                  <a:close/>
                </a:path>
              </a:pathLst>
            </a:custGeom>
            <a:solidFill>
              <a:srgbClr val="759B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78"/>
            <p:cNvSpPr/>
            <p:nvPr/>
          </p:nvSpPr>
          <p:spPr>
            <a:xfrm>
              <a:off x="5062675" y="3611275"/>
              <a:ext cx="147450" cy="71475"/>
            </a:xfrm>
            <a:custGeom>
              <a:avLst/>
              <a:gdLst/>
              <a:ahLst/>
              <a:cxnLst/>
              <a:rect l="l" t="t" r="r" b="b"/>
              <a:pathLst>
                <a:path w="5898" h="2859" extrusionOk="0">
                  <a:moveTo>
                    <a:pt x="5502" y="1"/>
                  </a:moveTo>
                  <a:cubicBezTo>
                    <a:pt x="4225" y="548"/>
                    <a:pt x="2797" y="882"/>
                    <a:pt x="1399" y="974"/>
                  </a:cubicBezTo>
                  <a:cubicBezTo>
                    <a:pt x="1277" y="981"/>
                    <a:pt x="1155" y="987"/>
                    <a:pt x="1035" y="987"/>
                  </a:cubicBezTo>
                  <a:cubicBezTo>
                    <a:pt x="675" y="987"/>
                    <a:pt x="327" y="936"/>
                    <a:pt x="31" y="730"/>
                  </a:cubicBezTo>
                  <a:lnTo>
                    <a:pt x="0" y="761"/>
                  </a:lnTo>
                  <a:cubicBezTo>
                    <a:pt x="304" y="1460"/>
                    <a:pt x="639" y="2159"/>
                    <a:pt x="973" y="2858"/>
                  </a:cubicBezTo>
                  <a:lnTo>
                    <a:pt x="5897" y="2858"/>
                  </a:lnTo>
                  <a:lnTo>
                    <a:pt x="5897" y="2767"/>
                  </a:lnTo>
                  <a:cubicBezTo>
                    <a:pt x="5654" y="1885"/>
                    <a:pt x="5502" y="943"/>
                    <a:pt x="5502" y="1"/>
                  </a:cubicBezTo>
                  <a:close/>
                </a:path>
              </a:pathLst>
            </a:custGeom>
            <a:solidFill>
              <a:srgbClr val="F4E4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78"/>
            <p:cNvSpPr/>
            <p:nvPr/>
          </p:nvSpPr>
          <p:spPr>
            <a:xfrm>
              <a:off x="5207800" y="3198675"/>
              <a:ext cx="427100" cy="322975"/>
            </a:xfrm>
            <a:custGeom>
              <a:avLst/>
              <a:gdLst/>
              <a:ahLst/>
              <a:cxnLst/>
              <a:rect l="l" t="t" r="r" b="b"/>
              <a:pathLst>
                <a:path w="17084" h="12919" extrusionOk="0">
                  <a:moveTo>
                    <a:pt x="5867" y="0"/>
                  </a:moveTo>
                  <a:cubicBezTo>
                    <a:pt x="2888" y="0"/>
                    <a:pt x="335" y="2249"/>
                    <a:pt x="122" y="5228"/>
                  </a:cubicBezTo>
                  <a:cubicBezTo>
                    <a:pt x="1" y="6930"/>
                    <a:pt x="639" y="8511"/>
                    <a:pt x="1764" y="9605"/>
                  </a:cubicBezTo>
                  <a:cubicBezTo>
                    <a:pt x="2645" y="10487"/>
                    <a:pt x="3831" y="11095"/>
                    <a:pt x="5138" y="11216"/>
                  </a:cubicBezTo>
                  <a:lnTo>
                    <a:pt x="9332" y="12918"/>
                  </a:lnTo>
                  <a:lnTo>
                    <a:pt x="7813" y="11277"/>
                  </a:lnTo>
                  <a:cubicBezTo>
                    <a:pt x="7813" y="11277"/>
                    <a:pt x="7813" y="11246"/>
                    <a:pt x="7843" y="11246"/>
                  </a:cubicBezTo>
                  <a:lnTo>
                    <a:pt x="11217" y="11246"/>
                  </a:lnTo>
                  <a:cubicBezTo>
                    <a:pt x="14196" y="11246"/>
                    <a:pt x="16749" y="8997"/>
                    <a:pt x="16962" y="6049"/>
                  </a:cubicBezTo>
                  <a:cubicBezTo>
                    <a:pt x="17083" y="4316"/>
                    <a:pt x="16445" y="2766"/>
                    <a:pt x="15320" y="1672"/>
                  </a:cubicBezTo>
                  <a:cubicBezTo>
                    <a:pt x="14317" y="638"/>
                    <a:pt x="12919" y="0"/>
                    <a:pt x="11369" y="0"/>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78"/>
            <p:cNvSpPr/>
            <p:nvPr/>
          </p:nvSpPr>
          <p:spPr>
            <a:xfrm>
              <a:off x="5429700" y="3522375"/>
              <a:ext cx="489400" cy="313850"/>
            </a:xfrm>
            <a:custGeom>
              <a:avLst/>
              <a:gdLst/>
              <a:ahLst/>
              <a:cxnLst/>
              <a:rect l="l" t="t" r="r" b="b"/>
              <a:pathLst>
                <a:path w="19576" h="12554" extrusionOk="0">
                  <a:moveTo>
                    <a:pt x="3344" y="1"/>
                  </a:moveTo>
                  <a:cubicBezTo>
                    <a:pt x="1490" y="1"/>
                    <a:pt x="0" y="1490"/>
                    <a:pt x="0" y="3344"/>
                  </a:cubicBezTo>
                  <a:lnTo>
                    <a:pt x="0" y="6961"/>
                  </a:lnTo>
                  <a:cubicBezTo>
                    <a:pt x="0" y="8268"/>
                    <a:pt x="1034" y="9302"/>
                    <a:pt x="2341" y="9302"/>
                  </a:cubicBezTo>
                  <a:lnTo>
                    <a:pt x="2493" y="9302"/>
                  </a:lnTo>
                  <a:lnTo>
                    <a:pt x="1125" y="12554"/>
                  </a:lnTo>
                  <a:lnTo>
                    <a:pt x="5289" y="9302"/>
                  </a:lnTo>
                  <a:lnTo>
                    <a:pt x="16171" y="9302"/>
                  </a:lnTo>
                  <a:cubicBezTo>
                    <a:pt x="18055" y="9302"/>
                    <a:pt x="19575" y="7782"/>
                    <a:pt x="19575" y="5897"/>
                  </a:cubicBezTo>
                  <a:lnTo>
                    <a:pt x="19575" y="3192"/>
                  </a:lnTo>
                  <a:cubicBezTo>
                    <a:pt x="19575" y="1429"/>
                    <a:pt x="18147" y="1"/>
                    <a:pt x="16353" y="1"/>
                  </a:cubicBezTo>
                  <a:close/>
                </a:path>
              </a:pathLst>
            </a:custGeom>
            <a:solidFill>
              <a:srgbClr val="448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78"/>
            <p:cNvSpPr/>
            <p:nvPr/>
          </p:nvSpPr>
          <p:spPr>
            <a:xfrm>
              <a:off x="4754925" y="3978225"/>
              <a:ext cx="947600" cy="686300"/>
            </a:xfrm>
            <a:custGeom>
              <a:avLst/>
              <a:gdLst/>
              <a:ahLst/>
              <a:cxnLst/>
              <a:rect l="l" t="t" r="r" b="b"/>
              <a:pathLst>
                <a:path w="37904" h="27452" extrusionOk="0">
                  <a:moveTo>
                    <a:pt x="31711" y="0"/>
                  </a:moveTo>
                  <a:cubicBezTo>
                    <a:pt x="28556" y="0"/>
                    <a:pt x="24925" y="3378"/>
                    <a:pt x="24925" y="3378"/>
                  </a:cubicBezTo>
                  <a:lnTo>
                    <a:pt x="24925" y="8606"/>
                  </a:lnTo>
                  <a:cubicBezTo>
                    <a:pt x="24925" y="9335"/>
                    <a:pt x="24347" y="9943"/>
                    <a:pt x="23587" y="9943"/>
                  </a:cubicBezTo>
                  <a:lnTo>
                    <a:pt x="17569" y="9943"/>
                  </a:lnTo>
                  <a:cubicBezTo>
                    <a:pt x="15897" y="10338"/>
                    <a:pt x="11398" y="13560"/>
                    <a:pt x="7417" y="16570"/>
                  </a:cubicBezTo>
                  <a:cubicBezTo>
                    <a:pt x="5198" y="18272"/>
                    <a:pt x="3131" y="19913"/>
                    <a:pt x="1824" y="20977"/>
                  </a:cubicBezTo>
                  <a:cubicBezTo>
                    <a:pt x="942" y="21676"/>
                    <a:pt x="426" y="22102"/>
                    <a:pt x="426" y="22102"/>
                  </a:cubicBezTo>
                  <a:cubicBezTo>
                    <a:pt x="274" y="22254"/>
                    <a:pt x="213" y="22527"/>
                    <a:pt x="152" y="22861"/>
                  </a:cubicBezTo>
                  <a:cubicBezTo>
                    <a:pt x="0" y="24260"/>
                    <a:pt x="638" y="26843"/>
                    <a:pt x="1429" y="27360"/>
                  </a:cubicBezTo>
                  <a:cubicBezTo>
                    <a:pt x="1520" y="27421"/>
                    <a:pt x="1611" y="27451"/>
                    <a:pt x="1702" y="27451"/>
                  </a:cubicBezTo>
                  <a:cubicBezTo>
                    <a:pt x="2280" y="27451"/>
                    <a:pt x="6778" y="25931"/>
                    <a:pt x="12310" y="23591"/>
                  </a:cubicBezTo>
                  <a:cubicBezTo>
                    <a:pt x="15016" y="22436"/>
                    <a:pt x="17934" y="21099"/>
                    <a:pt x="20791" y="19640"/>
                  </a:cubicBezTo>
                  <a:cubicBezTo>
                    <a:pt x="27143" y="16357"/>
                    <a:pt x="33071" y="12527"/>
                    <a:pt x="34925" y="8971"/>
                  </a:cubicBezTo>
                  <a:cubicBezTo>
                    <a:pt x="37904" y="3196"/>
                    <a:pt x="35928" y="855"/>
                    <a:pt x="32584" y="95"/>
                  </a:cubicBezTo>
                  <a:cubicBezTo>
                    <a:pt x="32300" y="30"/>
                    <a:pt x="32007" y="0"/>
                    <a:pt x="31711" y="0"/>
                  </a:cubicBezTo>
                  <a:close/>
                </a:path>
              </a:pathLst>
            </a:custGeom>
            <a:solidFill>
              <a:srgbClr val="638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78"/>
            <p:cNvSpPr/>
            <p:nvPr/>
          </p:nvSpPr>
          <p:spPr>
            <a:xfrm>
              <a:off x="4160675" y="4076350"/>
              <a:ext cx="779675" cy="426300"/>
            </a:xfrm>
            <a:custGeom>
              <a:avLst/>
              <a:gdLst/>
              <a:ahLst/>
              <a:cxnLst/>
              <a:rect l="l" t="t" r="r" b="b"/>
              <a:pathLst>
                <a:path w="31187" h="17052" extrusionOk="0">
                  <a:moveTo>
                    <a:pt x="7113" y="0"/>
                  </a:moveTo>
                  <a:cubicBezTo>
                    <a:pt x="7113" y="0"/>
                    <a:pt x="2736" y="851"/>
                    <a:pt x="1368" y="4438"/>
                  </a:cubicBezTo>
                  <a:cubicBezTo>
                    <a:pt x="1" y="8024"/>
                    <a:pt x="3314" y="10851"/>
                    <a:pt x="5745" y="11733"/>
                  </a:cubicBezTo>
                  <a:cubicBezTo>
                    <a:pt x="8177" y="12614"/>
                    <a:pt x="25290" y="16961"/>
                    <a:pt x="25594" y="17052"/>
                  </a:cubicBezTo>
                  <a:cubicBezTo>
                    <a:pt x="26901" y="15988"/>
                    <a:pt x="28968" y="14347"/>
                    <a:pt x="31187" y="12645"/>
                  </a:cubicBezTo>
                  <a:lnTo>
                    <a:pt x="20305" y="6018"/>
                  </a:lnTo>
                  <a:lnTo>
                    <a:pt x="13375" y="6018"/>
                  </a:lnTo>
                  <a:cubicBezTo>
                    <a:pt x="12706" y="6018"/>
                    <a:pt x="12159" y="5562"/>
                    <a:pt x="12007" y="4954"/>
                  </a:cubicBezTo>
                  <a:cubicBezTo>
                    <a:pt x="11612" y="5076"/>
                    <a:pt x="11217" y="5167"/>
                    <a:pt x="10791" y="5228"/>
                  </a:cubicBezTo>
                  <a:cubicBezTo>
                    <a:pt x="10515" y="5261"/>
                    <a:pt x="10239" y="5293"/>
                    <a:pt x="9962" y="5293"/>
                  </a:cubicBezTo>
                  <a:cubicBezTo>
                    <a:pt x="9722" y="5293"/>
                    <a:pt x="9481" y="5268"/>
                    <a:pt x="9241" y="5198"/>
                  </a:cubicBezTo>
                  <a:cubicBezTo>
                    <a:pt x="8511" y="4985"/>
                    <a:pt x="7873" y="4347"/>
                    <a:pt x="7721" y="3587"/>
                  </a:cubicBezTo>
                  <a:cubicBezTo>
                    <a:pt x="7539" y="2888"/>
                    <a:pt x="7721" y="2188"/>
                    <a:pt x="7539" y="1520"/>
                  </a:cubicBezTo>
                  <a:cubicBezTo>
                    <a:pt x="7417" y="1003"/>
                    <a:pt x="7113" y="517"/>
                    <a:pt x="7113" y="0"/>
                  </a:cubicBezTo>
                  <a:close/>
                </a:path>
              </a:pathLst>
            </a:custGeom>
            <a:solidFill>
              <a:srgbClr val="638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78"/>
            <p:cNvSpPr/>
            <p:nvPr/>
          </p:nvSpPr>
          <p:spPr>
            <a:xfrm>
              <a:off x="4288350" y="4531500"/>
              <a:ext cx="509900" cy="200025"/>
            </a:xfrm>
            <a:custGeom>
              <a:avLst/>
              <a:gdLst/>
              <a:ahLst/>
              <a:cxnLst/>
              <a:rect l="l" t="t" r="r" b="b"/>
              <a:pathLst>
                <a:path w="20396" h="8001" extrusionOk="0">
                  <a:moveTo>
                    <a:pt x="3830" y="1"/>
                  </a:moveTo>
                  <a:cubicBezTo>
                    <a:pt x="2797" y="639"/>
                    <a:pt x="1824" y="1430"/>
                    <a:pt x="1003" y="2341"/>
                  </a:cubicBezTo>
                  <a:cubicBezTo>
                    <a:pt x="486" y="2919"/>
                    <a:pt x="0" y="3618"/>
                    <a:pt x="0" y="4408"/>
                  </a:cubicBezTo>
                  <a:cubicBezTo>
                    <a:pt x="0" y="5533"/>
                    <a:pt x="973" y="6384"/>
                    <a:pt x="1976" y="6870"/>
                  </a:cubicBezTo>
                  <a:cubicBezTo>
                    <a:pt x="3587" y="7691"/>
                    <a:pt x="5411" y="7965"/>
                    <a:pt x="7204" y="7995"/>
                  </a:cubicBezTo>
                  <a:cubicBezTo>
                    <a:pt x="7365" y="7999"/>
                    <a:pt x="7526" y="8001"/>
                    <a:pt x="7686" y="8001"/>
                  </a:cubicBezTo>
                  <a:cubicBezTo>
                    <a:pt x="11409" y="8001"/>
                    <a:pt x="15047" y="7009"/>
                    <a:pt x="18602" y="5989"/>
                  </a:cubicBezTo>
                  <a:cubicBezTo>
                    <a:pt x="19210" y="5807"/>
                    <a:pt x="19788" y="5655"/>
                    <a:pt x="20396" y="5563"/>
                  </a:cubicBezTo>
                  <a:lnTo>
                    <a:pt x="20365" y="5320"/>
                  </a:lnTo>
                  <a:cubicBezTo>
                    <a:pt x="20274" y="5320"/>
                    <a:pt x="20183" y="5290"/>
                    <a:pt x="20092" y="5229"/>
                  </a:cubicBezTo>
                  <a:lnTo>
                    <a:pt x="20092" y="5259"/>
                  </a:lnTo>
                  <a:cubicBezTo>
                    <a:pt x="20006" y="5254"/>
                    <a:pt x="19918" y="5251"/>
                    <a:pt x="19831" y="5251"/>
                  </a:cubicBezTo>
                  <a:cubicBezTo>
                    <a:pt x="19424" y="5251"/>
                    <a:pt x="19008" y="5306"/>
                    <a:pt x="18633" y="5381"/>
                  </a:cubicBezTo>
                  <a:cubicBezTo>
                    <a:pt x="16262" y="5715"/>
                    <a:pt x="13891" y="6080"/>
                    <a:pt x="11550" y="6536"/>
                  </a:cubicBezTo>
                  <a:cubicBezTo>
                    <a:pt x="10096" y="6817"/>
                    <a:pt x="8642" y="7119"/>
                    <a:pt x="7188" y="7119"/>
                  </a:cubicBezTo>
                  <a:cubicBezTo>
                    <a:pt x="6910" y="7119"/>
                    <a:pt x="6631" y="7108"/>
                    <a:pt x="6353" y="7083"/>
                  </a:cubicBezTo>
                  <a:cubicBezTo>
                    <a:pt x="4620" y="6931"/>
                    <a:pt x="2827" y="6110"/>
                    <a:pt x="1945" y="4621"/>
                  </a:cubicBezTo>
                  <a:cubicBezTo>
                    <a:pt x="1763" y="4256"/>
                    <a:pt x="1581" y="3892"/>
                    <a:pt x="1550" y="3496"/>
                  </a:cubicBezTo>
                  <a:cubicBezTo>
                    <a:pt x="1520" y="2828"/>
                    <a:pt x="1824" y="2189"/>
                    <a:pt x="2189" y="1642"/>
                  </a:cubicBezTo>
                  <a:cubicBezTo>
                    <a:pt x="2645" y="1034"/>
                    <a:pt x="3222" y="487"/>
                    <a:pt x="3891" y="92"/>
                  </a:cubicBezTo>
                  <a:lnTo>
                    <a:pt x="3830" y="1"/>
                  </a:lnTo>
                  <a:close/>
                </a:path>
              </a:pathLst>
            </a:custGeom>
            <a:solidFill>
              <a:srgbClr val="638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78"/>
            <p:cNvSpPr/>
            <p:nvPr/>
          </p:nvSpPr>
          <p:spPr>
            <a:xfrm>
              <a:off x="4326325" y="4513850"/>
              <a:ext cx="464325" cy="195625"/>
            </a:xfrm>
            <a:custGeom>
              <a:avLst/>
              <a:gdLst/>
              <a:ahLst/>
              <a:cxnLst/>
              <a:rect l="l" t="t" r="r" b="b"/>
              <a:pathLst>
                <a:path w="18573" h="7825" extrusionOk="0">
                  <a:moveTo>
                    <a:pt x="5272" y="0"/>
                  </a:moveTo>
                  <a:cubicBezTo>
                    <a:pt x="5044" y="0"/>
                    <a:pt x="4817" y="12"/>
                    <a:pt x="4591" y="38"/>
                  </a:cubicBezTo>
                  <a:cubicBezTo>
                    <a:pt x="3800" y="129"/>
                    <a:pt x="3040" y="403"/>
                    <a:pt x="2372" y="798"/>
                  </a:cubicBezTo>
                  <a:cubicBezTo>
                    <a:pt x="1703" y="1193"/>
                    <a:pt x="1126" y="1710"/>
                    <a:pt x="670" y="2348"/>
                  </a:cubicBezTo>
                  <a:cubicBezTo>
                    <a:pt x="305" y="2895"/>
                    <a:pt x="1" y="3534"/>
                    <a:pt x="62" y="4202"/>
                  </a:cubicBezTo>
                  <a:cubicBezTo>
                    <a:pt x="92" y="4598"/>
                    <a:pt x="244" y="4962"/>
                    <a:pt x="426" y="5327"/>
                  </a:cubicBezTo>
                  <a:cubicBezTo>
                    <a:pt x="1308" y="6816"/>
                    <a:pt x="3101" y="7637"/>
                    <a:pt x="4834" y="7789"/>
                  </a:cubicBezTo>
                  <a:cubicBezTo>
                    <a:pt x="5112" y="7814"/>
                    <a:pt x="5391" y="7825"/>
                    <a:pt x="5669" y="7825"/>
                  </a:cubicBezTo>
                  <a:cubicBezTo>
                    <a:pt x="7123" y="7825"/>
                    <a:pt x="8577" y="7523"/>
                    <a:pt x="10031" y="7242"/>
                  </a:cubicBezTo>
                  <a:cubicBezTo>
                    <a:pt x="12372" y="6786"/>
                    <a:pt x="14743" y="6421"/>
                    <a:pt x="17114" y="6087"/>
                  </a:cubicBezTo>
                  <a:cubicBezTo>
                    <a:pt x="17514" y="6012"/>
                    <a:pt x="17914" y="5957"/>
                    <a:pt x="18314" y="5957"/>
                  </a:cubicBezTo>
                  <a:cubicBezTo>
                    <a:pt x="18400" y="5957"/>
                    <a:pt x="18487" y="5960"/>
                    <a:pt x="18573" y="5965"/>
                  </a:cubicBezTo>
                  <a:lnTo>
                    <a:pt x="18573" y="5935"/>
                  </a:lnTo>
                  <a:cubicBezTo>
                    <a:pt x="17782" y="5418"/>
                    <a:pt x="17144" y="2835"/>
                    <a:pt x="17296" y="1436"/>
                  </a:cubicBezTo>
                  <a:cubicBezTo>
                    <a:pt x="14348" y="1376"/>
                    <a:pt x="11430" y="1072"/>
                    <a:pt x="8542" y="494"/>
                  </a:cubicBezTo>
                  <a:cubicBezTo>
                    <a:pt x="7461" y="268"/>
                    <a:pt x="6360" y="0"/>
                    <a:pt x="5272" y="0"/>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78"/>
            <p:cNvSpPr/>
            <p:nvPr/>
          </p:nvSpPr>
          <p:spPr>
            <a:xfrm>
              <a:off x="4668275" y="4226800"/>
              <a:ext cx="525875" cy="165675"/>
            </a:xfrm>
            <a:custGeom>
              <a:avLst/>
              <a:gdLst/>
              <a:ahLst/>
              <a:cxnLst/>
              <a:rect l="l" t="t" r="r" b="b"/>
              <a:pathLst>
                <a:path w="21035" h="6627" extrusionOk="0">
                  <a:moveTo>
                    <a:pt x="1" y="0"/>
                  </a:moveTo>
                  <a:lnTo>
                    <a:pt x="10883" y="6627"/>
                  </a:lnTo>
                  <a:cubicBezTo>
                    <a:pt x="14864" y="3617"/>
                    <a:pt x="19363" y="395"/>
                    <a:pt x="21035" y="0"/>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78"/>
            <p:cNvSpPr/>
            <p:nvPr/>
          </p:nvSpPr>
          <p:spPr>
            <a:xfrm>
              <a:off x="5062675" y="4469200"/>
              <a:ext cx="348800" cy="197275"/>
            </a:xfrm>
            <a:custGeom>
              <a:avLst/>
              <a:gdLst/>
              <a:ahLst/>
              <a:cxnLst/>
              <a:rect l="l" t="t" r="r" b="b"/>
              <a:pathLst>
                <a:path w="13952" h="7891" extrusionOk="0">
                  <a:moveTo>
                    <a:pt x="8481" y="1"/>
                  </a:moveTo>
                  <a:cubicBezTo>
                    <a:pt x="5624" y="1460"/>
                    <a:pt x="2706" y="2797"/>
                    <a:pt x="0" y="3952"/>
                  </a:cubicBezTo>
                  <a:lnTo>
                    <a:pt x="31" y="3982"/>
                  </a:lnTo>
                  <a:cubicBezTo>
                    <a:pt x="1003" y="4560"/>
                    <a:pt x="1976" y="5168"/>
                    <a:pt x="2949" y="5806"/>
                  </a:cubicBezTo>
                  <a:cubicBezTo>
                    <a:pt x="3861" y="6353"/>
                    <a:pt x="4742" y="6900"/>
                    <a:pt x="5745" y="7326"/>
                  </a:cubicBezTo>
                  <a:cubicBezTo>
                    <a:pt x="6019" y="7417"/>
                    <a:pt x="6292" y="7508"/>
                    <a:pt x="6566" y="7599"/>
                  </a:cubicBezTo>
                  <a:cubicBezTo>
                    <a:pt x="7167" y="7777"/>
                    <a:pt x="7784" y="7890"/>
                    <a:pt x="8393" y="7890"/>
                  </a:cubicBezTo>
                  <a:cubicBezTo>
                    <a:pt x="8616" y="7890"/>
                    <a:pt x="8838" y="7875"/>
                    <a:pt x="9058" y="7843"/>
                  </a:cubicBezTo>
                  <a:cubicBezTo>
                    <a:pt x="9575" y="7751"/>
                    <a:pt x="10092" y="7569"/>
                    <a:pt x="10578" y="7356"/>
                  </a:cubicBezTo>
                  <a:cubicBezTo>
                    <a:pt x="11946" y="6718"/>
                    <a:pt x="13101" y="5593"/>
                    <a:pt x="13618" y="4195"/>
                  </a:cubicBezTo>
                  <a:cubicBezTo>
                    <a:pt x="13861" y="3587"/>
                    <a:pt x="13952" y="2918"/>
                    <a:pt x="13739" y="2311"/>
                  </a:cubicBezTo>
                  <a:cubicBezTo>
                    <a:pt x="13374" y="1338"/>
                    <a:pt x="12280" y="882"/>
                    <a:pt x="11247" y="669"/>
                  </a:cubicBezTo>
                  <a:lnTo>
                    <a:pt x="11186" y="669"/>
                  </a:lnTo>
                  <a:cubicBezTo>
                    <a:pt x="10274" y="487"/>
                    <a:pt x="9301" y="426"/>
                    <a:pt x="8481" y="1"/>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78"/>
            <p:cNvSpPr/>
            <p:nvPr/>
          </p:nvSpPr>
          <p:spPr>
            <a:xfrm>
              <a:off x="5226800" y="4485625"/>
              <a:ext cx="253825" cy="198950"/>
            </a:xfrm>
            <a:custGeom>
              <a:avLst/>
              <a:gdLst/>
              <a:ahLst/>
              <a:cxnLst/>
              <a:rect l="l" t="t" r="r" b="b"/>
              <a:pathLst>
                <a:path w="10153" h="7958" extrusionOk="0">
                  <a:moveTo>
                    <a:pt x="5414" y="0"/>
                  </a:moveTo>
                  <a:cubicBezTo>
                    <a:pt x="5170" y="0"/>
                    <a:pt x="4926" y="6"/>
                    <a:pt x="4682" y="12"/>
                  </a:cubicBezTo>
                  <a:cubicBezTo>
                    <a:pt x="5715" y="225"/>
                    <a:pt x="6809" y="681"/>
                    <a:pt x="7174" y="1654"/>
                  </a:cubicBezTo>
                  <a:cubicBezTo>
                    <a:pt x="7387" y="2261"/>
                    <a:pt x="7296" y="2930"/>
                    <a:pt x="7053" y="3538"/>
                  </a:cubicBezTo>
                  <a:cubicBezTo>
                    <a:pt x="6536" y="4936"/>
                    <a:pt x="5381" y="6061"/>
                    <a:pt x="4013" y="6699"/>
                  </a:cubicBezTo>
                  <a:cubicBezTo>
                    <a:pt x="3527" y="6912"/>
                    <a:pt x="3010" y="7094"/>
                    <a:pt x="2493" y="7186"/>
                  </a:cubicBezTo>
                  <a:cubicBezTo>
                    <a:pt x="2273" y="7218"/>
                    <a:pt x="2051" y="7233"/>
                    <a:pt x="1828" y="7233"/>
                  </a:cubicBezTo>
                  <a:cubicBezTo>
                    <a:pt x="1219" y="7233"/>
                    <a:pt x="602" y="7120"/>
                    <a:pt x="1" y="6942"/>
                  </a:cubicBezTo>
                  <a:lnTo>
                    <a:pt x="1" y="6942"/>
                  </a:lnTo>
                  <a:cubicBezTo>
                    <a:pt x="1319" y="7431"/>
                    <a:pt x="2637" y="7958"/>
                    <a:pt x="3970" y="7958"/>
                  </a:cubicBezTo>
                  <a:cubicBezTo>
                    <a:pt x="4298" y="7958"/>
                    <a:pt x="4626" y="7926"/>
                    <a:pt x="4955" y="7854"/>
                  </a:cubicBezTo>
                  <a:cubicBezTo>
                    <a:pt x="6050" y="7611"/>
                    <a:pt x="7022" y="6912"/>
                    <a:pt x="7934" y="6213"/>
                  </a:cubicBezTo>
                  <a:cubicBezTo>
                    <a:pt x="8481" y="5787"/>
                    <a:pt x="9059" y="5331"/>
                    <a:pt x="9454" y="4754"/>
                  </a:cubicBezTo>
                  <a:cubicBezTo>
                    <a:pt x="9879" y="4146"/>
                    <a:pt x="10153" y="3447"/>
                    <a:pt x="10062" y="2748"/>
                  </a:cubicBezTo>
                  <a:cubicBezTo>
                    <a:pt x="9971" y="1623"/>
                    <a:pt x="9028" y="742"/>
                    <a:pt x="7995" y="377"/>
                  </a:cubicBezTo>
                  <a:cubicBezTo>
                    <a:pt x="7162" y="68"/>
                    <a:pt x="6292" y="0"/>
                    <a:pt x="5414" y="0"/>
                  </a:cubicBezTo>
                  <a:close/>
                </a:path>
              </a:pathLst>
            </a:custGeom>
            <a:solidFill>
              <a:srgbClr val="638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78"/>
            <p:cNvSpPr/>
            <p:nvPr/>
          </p:nvSpPr>
          <p:spPr>
            <a:xfrm>
              <a:off x="4805950" y="4393150"/>
              <a:ext cx="133525" cy="101425"/>
            </a:xfrm>
            <a:custGeom>
              <a:avLst/>
              <a:gdLst/>
              <a:ahLst/>
              <a:cxnLst/>
              <a:rect l="l" t="t" r="r" b="b"/>
              <a:pathLst>
                <a:path w="5341" h="4057" extrusionOk="0">
                  <a:moveTo>
                    <a:pt x="5058" y="0"/>
                  </a:moveTo>
                  <a:cubicBezTo>
                    <a:pt x="5022" y="0"/>
                    <a:pt x="4985" y="10"/>
                    <a:pt x="4950" y="33"/>
                  </a:cubicBezTo>
                  <a:cubicBezTo>
                    <a:pt x="3400" y="1340"/>
                    <a:pt x="1789" y="2587"/>
                    <a:pt x="148" y="3742"/>
                  </a:cubicBezTo>
                  <a:cubicBezTo>
                    <a:pt x="0" y="3840"/>
                    <a:pt x="71" y="4057"/>
                    <a:pt x="200" y="4057"/>
                  </a:cubicBezTo>
                  <a:cubicBezTo>
                    <a:pt x="230" y="4057"/>
                    <a:pt x="264" y="4044"/>
                    <a:pt x="300" y="4015"/>
                  </a:cubicBezTo>
                  <a:cubicBezTo>
                    <a:pt x="2002" y="2860"/>
                    <a:pt x="3613" y="1614"/>
                    <a:pt x="5193" y="277"/>
                  </a:cubicBezTo>
                  <a:cubicBezTo>
                    <a:pt x="5341" y="178"/>
                    <a:pt x="5210" y="0"/>
                    <a:pt x="5058" y="0"/>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78"/>
            <p:cNvSpPr/>
            <p:nvPr/>
          </p:nvSpPr>
          <p:spPr>
            <a:xfrm>
              <a:off x="4567400" y="4562550"/>
              <a:ext cx="84950" cy="109250"/>
            </a:xfrm>
            <a:custGeom>
              <a:avLst/>
              <a:gdLst/>
              <a:ahLst/>
              <a:cxnLst/>
              <a:rect l="l" t="t" r="r" b="b"/>
              <a:pathLst>
                <a:path w="3398" h="4370" extrusionOk="0">
                  <a:moveTo>
                    <a:pt x="3128" y="1"/>
                  </a:moveTo>
                  <a:cubicBezTo>
                    <a:pt x="3080" y="1"/>
                    <a:pt x="3032" y="28"/>
                    <a:pt x="3002" y="96"/>
                  </a:cubicBezTo>
                  <a:cubicBezTo>
                    <a:pt x="2668" y="704"/>
                    <a:pt x="2334" y="1312"/>
                    <a:pt x="1939" y="1920"/>
                  </a:cubicBezTo>
                  <a:cubicBezTo>
                    <a:pt x="1452" y="1373"/>
                    <a:pt x="905" y="826"/>
                    <a:pt x="358" y="309"/>
                  </a:cubicBezTo>
                  <a:cubicBezTo>
                    <a:pt x="327" y="284"/>
                    <a:pt x="291" y="273"/>
                    <a:pt x="256" y="273"/>
                  </a:cubicBezTo>
                  <a:cubicBezTo>
                    <a:pt x="124" y="273"/>
                    <a:pt x="1" y="432"/>
                    <a:pt x="145" y="552"/>
                  </a:cubicBezTo>
                  <a:cubicBezTo>
                    <a:pt x="692" y="1099"/>
                    <a:pt x="1240" y="1647"/>
                    <a:pt x="1756" y="2194"/>
                  </a:cubicBezTo>
                  <a:cubicBezTo>
                    <a:pt x="1331" y="2862"/>
                    <a:pt x="875" y="3470"/>
                    <a:pt x="358" y="4078"/>
                  </a:cubicBezTo>
                  <a:cubicBezTo>
                    <a:pt x="240" y="4196"/>
                    <a:pt x="360" y="4369"/>
                    <a:pt x="491" y="4369"/>
                  </a:cubicBezTo>
                  <a:cubicBezTo>
                    <a:pt x="529" y="4369"/>
                    <a:pt x="567" y="4355"/>
                    <a:pt x="601" y="4321"/>
                  </a:cubicBezTo>
                  <a:cubicBezTo>
                    <a:pt x="1088" y="3713"/>
                    <a:pt x="1574" y="3106"/>
                    <a:pt x="1999" y="2467"/>
                  </a:cubicBezTo>
                  <a:cubicBezTo>
                    <a:pt x="2364" y="2862"/>
                    <a:pt x="2729" y="3288"/>
                    <a:pt x="3063" y="3713"/>
                  </a:cubicBezTo>
                  <a:cubicBezTo>
                    <a:pt x="3101" y="3759"/>
                    <a:pt x="3143" y="3778"/>
                    <a:pt x="3182" y="3778"/>
                  </a:cubicBezTo>
                  <a:cubicBezTo>
                    <a:pt x="3301" y="3778"/>
                    <a:pt x="3398" y="3607"/>
                    <a:pt x="3306" y="3470"/>
                  </a:cubicBezTo>
                  <a:cubicBezTo>
                    <a:pt x="2942" y="3014"/>
                    <a:pt x="2577" y="2589"/>
                    <a:pt x="2182" y="2163"/>
                  </a:cubicBezTo>
                  <a:cubicBezTo>
                    <a:pt x="2577" y="1555"/>
                    <a:pt x="2942" y="917"/>
                    <a:pt x="3276" y="248"/>
                  </a:cubicBezTo>
                  <a:cubicBezTo>
                    <a:pt x="3338" y="124"/>
                    <a:pt x="3232" y="1"/>
                    <a:pt x="3128" y="1"/>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78"/>
            <p:cNvSpPr/>
            <p:nvPr/>
          </p:nvSpPr>
          <p:spPr>
            <a:xfrm>
              <a:off x="4457875" y="4562300"/>
              <a:ext cx="94925" cy="112550"/>
            </a:xfrm>
            <a:custGeom>
              <a:avLst/>
              <a:gdLst/>
              <a:ahLst/>
              <a:cxnLst/>
              <a:rect l="l" t="t" r="r" b="b"/>
              <a:pathLst>
                <a:path w="3797" h="4502" extrusionOk="0">
                  <a:moveTo>
                    <a:pt x="3338" y="0"/>
                  </a:moveTo>
                  <a:cubicBezTo>
                    <a:pt x="3291" y="0"/>
                    <a:pt x="3246" y="23"/>
                    <a:pt x="3219" y="76"/>
                  </a:cubicBezTo>
                  <a:cubicBezTo>
                    <a:pt x="2885" y="653"/>
                    <a:pt x="2520" y="1201"/>
                    <a:pt x="2155" y="1748"/>
                  </a:cubicBezTo>
                  <a:cubicBezTo>
                    <a:pt x="1821" y="1201"/>
                    <a:pt x="1517" y="684"/>
                    <a:pt x="1274" y="106"/>
                  </a:cubicBezTo>
                  <a:cubicBezTo>
                    <a:pt x="1238" y="53"/>
                    <a:pt x="1190" y="31"/>
                    <a:pt x="1141" y="31"/>
                  </a:cubicBezTo>
                  <a:cubicBezTo>
                    <a:pt x="1023" y="31"/>
                    <a:pt x="906" y="160"/>
                    <a:pt x="970" y="289"/>
                  </a:cubicBezTo>
                  <a:cubicBezTo>
                    <a:pt x="1274" y="897"/>
                    <a:pt x="1578" y="1474"/>
                    <a:pt x="1943" y="2052"/>
                  </a:cubicBezTo>
                  <a:cubicBezTo>
                    <a:pt x="1365" y="2812"/>
                    <a:pt x="788" y="3541"/>
                    <a:pt x="119" y="4210"/>
                  </a:cubicBezTo>
                  <a:cubicBezTo>
                    <a:pt x="1" y="4328"/>
                    <a:pt x="121" y="4501"/>
                    <a:pt x="252" y="4501"/>
                  </a:cubicBezTo>
                  <a:cubicBezTo>
                    <a:pt x="290" y="4501"/>
                    <a:pt x="328" y="4487"/>
                    <a:pt x="362" y="4453"/>
                  </a:cubicBezTo>
                  <a:cubicBezTo>
                    <a:pt x="1000" y="3784"/>
                    <a:pt x="1578" y="3085"/>
                    <a:pt x="2125" y="2356"/>
                  </a:cubicBezTo>
                  <a:cubicBezTo>
                    <a:pt x="2551" y="3024"/>
                    <a:pt x="2976" y="3693"/>
                    <a:pt x="3462" y="4301"/>
                  </a:cubicBezTo>
                  <a:cubicBezTo>
                    <a:pt x="3500" y="4347"/>
                    <a:pt x="3542" y="4366"/>
                    <a:pt x="3582" y="4366"/>
                  </a:cubicBezTo>
                  <a:cubicBezTo>
                    <a:pt x="3700" y="4366"/>
                    <a:pt x="3797" y="4195"/>
                    <a:pt x="3706" y="4058"/>
                  </a:cubicBezTo>
                  <a:cubicBezTo>
                    <a:pt x="3219" y="3419"/>
                    <a:pt x="2763" y="2751"/>
                    <a:pt x="2338" y="2082"/>
                  </a:cubicBezTo>
                  <a:cubicBezTo>
                    <a:pt x="2763" y="1474"/>
                    <a:pt x="3128" y="866"/>
                    <a:pt x="3493" y="258"/>
                  </a:cubicBezTo>
                  <a:cubicBezTo>
                    <a:pt x="3579" y="129"/>
                    <a:pt x="3452" y="0"/>
                    <a:pt x="3338" y="0"/>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78"/>
            <p:cNvSpPr/>
            <p:nvPr/>
          </p:nvSpPr>
          <p:spPr>
            <a:xfrm>
              <a:off x="5154600" y="4502425"/>
              <a:ext cx="137100" cy="117450"/>
            </a:xfrm>
            <a:custGeom>
              <a:avLst/>
              <a:gdLst/>
              <a:ahLst/>
              <a:cxnLst/>
              <a:rect l="l" t="t" r="r" b="b"/>
              <a:pathLst>
                <a:path w="5484" h="4698" extrusionOk="0">
                  <a:moveTo>
                    <a:pt x="5253" y="1"/>
                  </a:moveTo>
                  <a:cubicBezTo>
                    <a:pt x="5236" y="1"/>
                    <a:pt x="5218" y="3"/>
                    <a:pt x="5199" y="9"/>
                  </a:cubicBezTo>
                  <a:cubicBezTo>
                    <a:pt x="4317" y="374"/>
                    <a:pt x="3466" y="799"/>
                    <a:pt x="2646" y="1286"/>
                  </a:cubicBezTo>
                  <a:cubicBezTo>
                    <a:pt x="2615" y="1042"/>
                    <a:pt x="2585" y="769"/>
                    <a:pt x="2585" y="526"/>
                  </a:cubicBezTo>
                  <a:cubicBezTo>
                    <a:pt x="2570" y="419"/>
                    <a:pt x="2478" y="366"/>
                    <a:pt x="2395" y="366"/>
                  </a:cubicBezTo>
                  <a:cubicBezTo>
                    <a:pt x="2311" y="366"/>
                    <a:pt x="2235" y="419"/>
                    <a:pt x="2250" y="526"/>
                  </a:cubicBezTo>
                  <a:cubicBezTo>
                    <a:pt x="2250" y="860"/>
                    <a:pt x="2281" y="1164"/>
                    <a:pt x="2311" y="1468"/>
                  </a:cubicBezTo>
                  <a:cubicBezTo>
                    <a:pt x="1582" y="1924"/>
                    <a:pt x="852" y="2410"/>
                    <a:pt x="153" y="2927"/>
                  </a:cubicBezTo>
                  <a:cubicBezTo>
                    <a:pt x="0" y="3029"/>
                    <a:pt x="104" y="3259"/>
                    <a:pt x="249" y="3259"/>
                  </a:cubicBezTo>
                  <a:cubicBezTo>
                    <a:pt x="277" y="3259"/>
                    <a:pt x="306" y="3250"/>
                    <a:pt x="336" y="3231"/>
                  </a:cubicBezTo>
                  <a:cubicBezTo>
                    <a:pt x="974" y="2714"/>
                    <a:pt x="1643" y="2258"/>
                    <a:pt x="2342" y="1833"/>
                  </a:cubicBezTo>
                  <a:cubicBezTo>
                    <a:pt x="2402" y="2745"/>
                    <a:pt x="2463" y="3656"/>
                    <a:pt x="2524" y="4538"/>
                  </a:cubicBezTo>
                  <a:cubicBezTo>
                    <a:pt x="2539" y="4644"/>
                    <a:pt x="2630" y="4697"/>
                    <a:pt x="2714" y="4697"/>
                  </a:cubicBezTo>
                  <a:cubicBezTo>
                    <a:pt x="2798" y="4697"/>
                    <a:pt x="2874" y="4644"/>
                    <a:pt x="2858" y="4538"/>
                  </a:cubicBezTo>
                  <a:cubicBezTo>
                    <a:pt x="2798" y="3565"/>
                    <a:pt x="2737" y="2623"/>
                    <a:pt x="2676" y="1650"/>
                  </a:cubicBezTo>
                  <a:cubicBezTo>
                    <a:pt x="3497" y="1164"/>
                    <a:pt x="4378" y="708"/>
                    <a:pt x="5290" y="343"/>
                  </a:cubicBezTo>
                  <a:cubicBezTo>
                    <a:pt x="5484" y="260"/>
                    <a:pt x="5426" y="1"/>
                    <a:pt x="5253" y="1"/>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78"/>
            <p:cNvSpPr/>
            <p:nvPr/>
          </p:nvSpPr>
          <p:spPr>
            <a:xfrm>
              <a:off x="4607175" y="4504725"/>
              <a:ext cx="134075" cy="179125"/>
            </a:xfrm>
            <a:custGeom>
              <a:avLst/>
              <a:gdLst/>
              <a:ahLst/>
              <a:cxnLst/>
              <a:rect l="l" t="t" r="r" b="b"/>
              <a:pathLst>
                <a:path w="5363" h="7165" extrusionOk="0">
                  <a:moveTo>
                    <a:pt x="3114" y="829"/>
                  </a:moveTo>
                  <a:cubicBezTo>
                    <a:pt x="3266" y="920"/>
                    <a:pt x="3448" y="981"/>
                    <a:pt x="3600" y="1042"/>
                  </a:cubicBezTo>
                  <a:cubicBezTo>
                    <a:pt x="3782" y="1406"/>
                    <a:pt x="3509" y="2288"/>
                    <a:pt x="3418" y="2653"/>
                  </a:cubicBezTo>
                  <a:cubicBezTo>
                    <a:pt x="3326" y="2926"/>
                    <a:pt x="3235" y="3200"/>
                    <a:pt x="3114" y="3473"/>
                  </a:cubicBezTo>
                  <a:cubicBezTo>
                    <a:pt x="2992" y="3048"/>
                    <a:pt x="2901" y="2622"/>
                    <a:pt x="2870" y="2166"/>
                  </a:cubicBezTo>
                  <a:cubicBezTo>
                    <a:pt x="2870" y="1923"/>
                    <a:pt x="2870" y="1680"/>
                    <a:pt x="2931" y="1437"/>
                  </a:cubicBezTo>
                  <a:cubicBezTo>
                    <a:pt x="2931" y="1224"/>
                    <a:pt x="2992" y="1011"/>
                    <a:pt x="3114" y="829"/>
                  </a:cubicBezTo>
                  <a:close/>
                  <a:moveTo>
                    <a:pt x="3326" y="4567"/>
                  </a:moveTo>
                  <a:lnTo>
                    <a:pt x="3326" y="4567"/>
                  </a:lnTo>
                  <a:cubicBezTo>
                    <a:pt x="3509" y="4750"/>
                    <a:pt x="3691" y="4932"/>
                    <a:pt x="3874" y="5115"/>
                  </a:cubicBezTo>
                  <a:cubicBezTo>
                    <a:pt x="4086" y="5388"/>
                    <a:pt x="4542" y="5905"/>
                    <a:pt x="4603" y="6239"/>
                  </a:cubicBezTo>
                  <a:cubicBezTo>
                    <a:pt x="4755" y="6452"/>
                    <a:pt x="4603" y="6543"/>
                    <a:pt x="4147" y="6543"/>
                  </a:cubicBezTo>
                  <a:cubicBezTo>
                    <a:pt x="4086" y="6422"/>
                    <a:pt x="4026" y="6330"/>
                    <a:pt x="3995" y="6239"/>
                  </a:cubicBezTo>
                  <a:cubicBezTo>
                    <a:pt x="3904" y="6057"/>
                    <a:pt x="3813" y="5905"/>
                    <a:pt x="3722" y="5722"/>
                  </a:cubicBezTo>
                  <a:cubicBezTo>
                    <a:pt x="3570" y="5358"/>
                    <a:pt x="3418" y="4963"/>
                    <a:pt x="3326" y="4567"/>
                  </a:cubicBezTo>
                  <a:close/>
                  <a:moveTo>
                    <a:pt x="237" y="1"/>
                  </a:moveTo>
                  <a:cubicBezTo>
                    <a:pt x="61" y="1"/>
                    <a:pt x="1" y="287"/>
                    <a:pt x="196" y="342"/>
                  </a:cubicBezTo>
                  <a:cubicBezTo>
                    <a:pt x="1472" y="677"/>
                    <a:pt x="1168" y="2379"/>
                    <a:pt x="1776" y="3260"/>
                  </a:cubicBezTo>
                  <a:cubicBezTo>
                    <a:pt x="2050" y="3656"/>
                    <a:pt x="2475" y="3899"/>
                    <a:pt x="2901" y="3899"/>
                  </a:cubicBezTo>
                  <a:cubicBezTo>
                    <a:pt x="2901" y="3929"/>
                    <a:pt x="2901" y="3929"/>
                    <a:pt x="2901" y="3960"/>
                  </a:cubicBezTo>
                  <a:cubicBezTo>
                    <a:pt x="2870" y="4020"/>
                    <a:pt x="2840" y="4081"/>
                    <a:pt x="2810" y="4142"/>
                  </a:cubicBezTo>
                  <a:cubicBezTo>
                    <a:pt x="2749" y="4263"/>
                    <a:pt x="2840" y="4385"/>
                    <a:pt x="2931" y="4415"/>
                  </a:cubicBezTo>
                  <a:cubicBezTo>
                    <a:pt x="3067" y="4931"/>
                    <a:pt x="3638" y="7164"/>
                    <a:pt x="4515" y="7164"/>
                  </a:cubicBezTo>
                  <a:cubicBezTo>
                    <a:pt x="4621" y="7164"/>
                    <a:pt x="4732" y="7132"/>
                    <a:pt x="4846" y="7060"/>
                  </a:cubicBezTo>
                  <a:cubicBezTo>
                    <a:pt x="5363" y="6726"/>
                    <a:pt x="4877" y="6026"/>
                    <a:pt x="4664" y="5662"/>
                  </a:cubicBezTo>
                  <a:cubicBezTo>
                    <a:pt x="4299" y="5054"/>
                    <a:pt x="3813" y="4507"/>
                    <a:pt x="3235" y="4051"/>
                  </a:cubicBezTo>
                  <a:cubicBezTo>
                    <a:pt x="3266" y="3960"/>
                    <a:pt x="3296" y="3899"/>
                    <a:pt x="3326" y="3808"/>
                  </a:cubicBezTo>
                  <a:cubicBezTo>
                    <a:pt x="3387" y="3808"/>
                    <a:pt x="3418" y="3777"/>
                    <a:pt x="3448" y="3747"/>
                  </a:cubicBezTo>
                  <a:cubicBezTo>
                    <a:pt x="3570" y="3686"/>
                    <a:pt x="3570" y="3564"/>
                    <a:pt x="3478" y="3473"/>
                  </a:cubicBezTo>
                  <a:cubicBezTo>
                    <a:pt x="3691" y="2896"/>
                    <a:pt x="3843" y="2318"/>
                    <a:pt x="3904" y="1680"/>
                  </a:cubicBezTo>
                  <a:cubicBezTo>
                    <a:pt x="3965" y="1285"/>
                    <a:pt x="4086" y="403"/>
                    <a:pt x="3478" y="282"/>
                  </a:cubicBezTo>
                  <a:cubicBezTo>
                    <a:pt x="3437" y="273"/>
                    <a:pt x="3396" y="269"/>
                    <a:pt x="3358" y="269"/>
                  </a:cubicBezTo>
                  <a:cubicBezTo>
                    <a:pt x="2866" y="269"/>
                    <a:pt x="2651" y="953"/>
                    <a:pt x="2567" y="1376"/>
                  </a:cubicBezTo>
                  <a:cubicBezTo>
                    <a:pt x="2445" y="2105"/>
                    <a:pt x="2597" y="2865"/>
                    <a:pt x="2810" y="3595"/>
                  </a:cubicBezTo>
                  <a:cubicBezTo>
                    <a:pt x="2802" y="3595"/>
                    <a:pt x="2794" y="3595"/>
                    <a:pt x="2787" y="3595"/>
                  </a:cubicBezTo>
                  <a:cubicBezTo>
                    <a:pt x="1864" y="3595"/>
                    <a:pt x="1683" y="1766"/>
                    <a:pt x="1442" y="1133"/>
                  </a:cubicBezTo>
                  <a:cubicBezTo>
                    <a:pt x="1199" y="586"/>
                    <a:pt x="864" y="160"/>
                    <a:pt x="287" y="8"/>
                  </a:cubicBezTo>
                  <a:cubicBezTo>
                    <a:pt x="269" y="3"/>
                    <a:pt x="252" y="1"/>
                    <a:pt x="237" y="1"/>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78"/>
            <p:cNvSpPr/>
            <p:nvPr/>
          </p:nvSpPr>
          <p:spPr>
            <a:xfrm>
              <a:off x="4338500" y="3685750"/>
              <a:ext cx="202900" cy="523225"/>
            </a:xfrm>
            <a:custGeom>
              <a:avLst/>
              <a:gdLst/>
              <a:ahLst/>
              <a:cxnLst/>
              <a:rect l="l" t="t" r="r" b="b"/>
              <a:pathLst>
                <a:path w="8116" h="20929" extrusionOk="0">
                  <a:moveTo>
                    <a:pt x="1398" y="1"/>
                  </a:moveTo>
                  <a:cubicBezTo>
                    <a:pt x="699" y="3648"/>
                    <a:pt x="426" y="7356"/>
                    <a:pt x="608" y="11034"/>
                  </a:cubicBezTo>
                  <a:cubicBezTo>
                    <a:pt x="669" y="12159"/>
                    <a:pt x="760" y="13314"/>
                    <a:pt x="365" y="14378"/>
                  </a:cubicBezTo>
                  <a:cubicBezTo>
                    <a:pt x="243" y="14773"/>
                    <a:pt x="31" y="15168"/>
                    <a:pt x="0" y="15624"/>
                  </a:cubicBezTo>
                  <a:cubicBezTo>
                    <a:pt x="0" y="16141"/>
                    <a:pt x="304" y="16627"/>
                    <a:pt x="426" y="17144"/>
                  </a:cubicBezTo>
                  <a:cubicBezTo>
                    <a:pt x="608" y="17812"/>
                    <a:pt x="426" y="18512"/>
                    <a:pt x="608" y="19211"/>
                  </a:cubicBezTo>
                  <a:cubicBezTo>
                    <a:pt x="760" y="19971"/>
                    <a:pt x="1398" y="20609"/>
                    <a:pt x="2128" y="20822"/>
                  </a:cubicBezTo>
                  <a:cubicBezTo>
                    <a:pt x="2386" y="20898"/>
                    <a:pt x="2645" y="20928"/>
                    <a:pt x="2903" y="20928"/>
                  </a:cubicBezTo>
                  <a:cubicBezTo>
                    <a:pt x="3161" y="20928"/>
                    <a:pt x="3420" y="20898"/>
                    <a:pt x="3678" y="20852"/>
                  </a:cubicBezTo>
                  <a:cubicBezTo>
                    <a:pt x="4104" y="20791"/>
                    <a:pt x="4499" y="20700"/>
                    <a:pt x="4894" y="20578"/>
                  </a:cubicBezTo>
                  <a:cubicBezTo>
                    <a:pt x="5775" y="20335"/>
                    <a:pt x="6626" y="19971"/>
                    <a:pt x="7417" y="19484"/>
                  </a:cubicBezTo>
                  <a:cubicBezTo>
                    <a:pt x="7599" y="19363"/>
                    <a:pt x="7812" y="19241"/>
                    <a:pt x="7903" y="19028"/>
                  </a:cubicBezTo>
                  <a:cubicBezTo>
                    <a:pt x="8116" y="18633"/>
                    <a:pt x="7873" y="18177"/>
                    <a:pt x="7599" y="17812"/>
                  </a:cubicBezTo>
                  <a:cubicBezTo>
                    <a:pt x="6900" y="16779"/>
                    <a:pt x="6049" y="15867"/>
                    <a:pt x="5046" y="15077"/>
                  </a:cubicBezTo>
                  <a:cubicBezTo>
                    <a:pt x="4864" y="14925"/>
                    <a:pt x="4651" y="14743"/>
                    <a:pt x="4529" y="14499"/>
                  </a:cubicBezTo>
                  <a:cubicBezTo>
                    <a:pt x="4468" y="14347"/>
                    <a:pt x="4468" y="14195"/>
                    <a:pt x="4468" y="14013"/>
                  </a:cubicBezTo>
                  <a:cubicBezTo>
                    <a:pt x="4468" y="13284"/>
                    <a:pt x="4438" y="12584"/>
                    <a:pt x="4438" y="11855"/>
                  </a:cubicBezTo>
                  <a:lnTo>
                    <a:pt x="4408" y="11855"/>
                  </a:lnTo>
                  <a:lnTo>
                    <a:pt x="4408" y="11764"/>
                  </a:lnTo>
                  <a:lnTo>
                    <a:pt x="4408" y="1581"/>
                  </a:lnTo>
                  <a:cubicBezTo>
                    <a:pt x="4408" y="1156"/>
                    <a:pt x="4590" y="761"/>
                    <a:pt x="4833" y="457"/>
                  </a:cubicBezTo>
                  <a:lnTo>
                    <a:pt x="4833" y="426"/>
                  </a:lnTo>
                  <a:cubicBezTo>
                    <a:pt x="4104" y="396"/>
                    <a:pt x="3374" y="335"/>
                    <a:pt x="2645" y="274"/>
                  </a:cubicBezTo>
                  <a:cubicBezTo>
                    <a:pt x="2250" y="244"/>
                    <a:pt x="1885" y="213"/>
                    <a:pt x="1520" y="61"/>
                  </a:cubicBezTo>
                  <a:cubicBezTo>
                    <a:pt x="1490" y="61"/>
                    <a:pt x="1429" y="31"/>
                    <a:pt x="1398" y="1"/>
                  </a:cubicBezTo>
                  <a:close/>
                </a:path>
              </a:pathLst>
            </a:custGeom>
            <a:solidFill>
              <a:srgbClr val="F4E4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78"/>
            <p:cNvSpPr/>
            <p:nvPr/>
          </p:nvSpPr>
          <p:spPr>
            <a:xfrm>
              <a:off x="4448675" y="3680425"/>
              <a:ext cx="929375" cy="546400"/>
            </a:xfrm>
            <a:custGeom>
              <a:avLst/>
              <a:gdLst/>
              <a:ahLst/>
              <a:cxnLst/>
              <a:rect l="l" t="t" r="r" b="b"/>
              <a:pathLst>
                <a:path w="37175" h="21856" extrusionOk="0">
                  <a:moveTo>
                    <a:pt x="1794" y="1"/>
                  </a:moveTo>
                  <a:cubicBezTo>
                    <a:pt x="1247" y="1"/>
                    <a:pt x="760" y="274"/>
                    <a:pt x="426" y="639"/>
                  </a:cubicBezTo>
                  <a:cubicBezTo>
                    <a:pt x="183" y="974"/>
                    <a:pt x="1" y="1369"/>
                    <a:pt x="1" y="1794"/>
                  </a:cubicBezTo>
                  <a:lnTo>
                    <a:pt x="1" y="11977"/>
                  </a:lnTo>
                  <a:lnTo>
                    <a:pt x="1" y="12068"/>
                  </a:lnTo>
                  <a:lnTo>
                    <a:pt x="31" y="12068"/>
                  </a:lnTo>
                  <a:cubicBezTo>
                    <a:pt x="31" y="12767"/>
                    <a:pt x="61" y="13497"/>
                    <a:pt x="61" y="14226"/>
                  </a:cubicBezTo>
                  <a:cubicBezTo>
                    <a:pt x="61" y="14378"/>
                    <a:pt x="61" y="14560"/>
                    <a:pt x="122" y="14712"/>
                  </a:cubicBezTo>
                  <a:cubicBezTo>
                    <a:pt x="244" y="14956"/>
                    <a:pt x="457" y="15138"/>
                    <a:pt x="639" y="15290"/>
                  </a:cubicBezTo>
                  <a:cubicBezTo>
                    <a:pt x="1642" y="16080"/>
                    <a:pt x="2493" y="16992"/>
                    <a:pt x="3192" y="18025"/>
                  </a:cubicBezTo>
                  <a:cubicBezTo>
                    <a:pt x="3466" y="18390"/>
                    <a:pt x="3709" y="18846"/>
                    <a:pt x="3496" y="19241"/>
                  </a:cubicBezTo>
                  <a:cubicBezTo>
                    <a:pt x="3405" y="19454"/>
                    <a:pt x="3192" y="19576"/>
                    <a:pt x="3010" y="19697"/>
                  </a:cubicBezTo>
                  <a:cubicBezTo>
                    <a:pt x="2219" y="20184"/>
                    <a:pt x="1368" y="20548"/>
                    <a:pt x="487" y="20791"/>
                  </a:cubicBezTo>
                  <a:cubicBezTo>
                    <a:pt x="639" y="21399"/>
                    <a:pt x="1186" y="21855"/>
                    <a:pt x="1855" y="21855"/>
                  </a:cubicBezTo>
                  <a:lnTo>
                    <a:pt x="35837" y="21855"/>
                  </a:lnTo>
                  <a:cubicBezTo>
                    <a:pt x="36597" y="21855"/>
                    <a:pt x="37175" y="21247"/>
                    <a:pt x="37175" y="20518"/>
                  </a:cubicBezTo>
                  <a:lnTo>
                    <a:pt x="37175" y="15290"/>
                  </a:lnTo>
                  <a:lnTo>
                    <a:pt x="37175" y="1612"/>
                  </a:lnTo>
                  <a:cubicBezTo>
                    <a:pt x="37175" y="791"/>
                    <a:pt x="36506" y="122"/>
                    <a:pt x="35685" y="122"/>
                  </a:cubicBezTo>
                  <a:lnTo>
                    <a:pt x="30457" y="92"/>
                  </a:lnTo>
                  <a:lnTo>
                    <a:pt x="25533" y="92"/>
                  </a:lnTo>
                  <a:lnTo>
                    <a:pt x="20670" y="62"/>
                  </a:lnTo>
                  <a:lnTo>
                    <a:pt x="17995" y="62"/>
                  </a:lnTo>
                  <a:lnTo>
                    <a:pt x="10366" y="31"/>
                  </a:lnTo>
                  <a:lnTo>
                    <a:pt x="1794" y="1"/>
                  </a:ln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78"/>
            <p:cNvSpPr/>
            <p:nvPr/>
          </p:nvSpPr>
          <p:spPr>
            <a:xfrm>
              <a:off x="4386800" y="3973325"/>
              <a:ext cx="67300" cy="49175"/>
            </a:xfrm>
            <a:custGeom>
              <a:avLst/>
              <a:gdLst/>
              <a:ahLst/>
              <a:cxnLst/>
              <a:rect l="l" t="t" r="r" b="b"/>
              <a:pathLst>
                <a:path w="2692" h="1967" extrusionOk="0">
                  <a:moveTo>
                    <a:pt x="2423" y="1"/>
                  </a:moveTo>
                  <a:cubicBezTo>
                    <a:pt x="2401" y="1"/>
                    <a:pt x="2377" y="6"/>
                    <a:pt x="2354" y="18"/>
                  </a:cubicBezTo>
                  <a:cubicBezTo>
                    <a:pt x="1989" y="170"/>
                    <a:pt x="1655" y="382"/>
                    <a:pt x="1381" y="717"/>
                  </a:cubicBezTo>
                  <a:cubicBezTo>
                    <a:pt x="1134" y="1019"/>
                    <a:pt x="887" y="1619"/>
                    <a:pt x="415" y="1619"/>
                  </a:cubicBezTo>
                  <a:cubicBezTo>
                    <a:pt x="365" y="1619"/>
                    <a:pt x="312" y="1613"/>
                    <a:pt x="257" y="1598"/>
                  </a:cubicBezTo>
                  <a:cubicBezTo>
                    <a:pt x="242" y="1593"/>
                    <a:pt x="227" y="1591"/>
                    <a:pt x="213" y="1591"/>
                  </a:cubicBezTo>
                  <a:cubicBezTo>
                    <a:pt x="61" y="1591"/>
                    <a:pt x="1" y="1877"/>
                    <a:pt x="196" y="1933"/>
                  </a:cubicBezTo>
                  <a:cubicBezTo>
                    <a:pt x="278" y="1956"/>
                    <a:pt x="357" y="1967"/>
                    <a:pt x="434" y="1967"/>
                  </a:cubicBezTo>
                  <a:cubicBezTo>
                    <a:pt x="757" y="1967"/>
                    <a:pt x="1033" y="1771"/>
                    <a:pt x="1229" y="1477"/>
                  </a:cubicBezTo>
                  <a:cubicBezTo>
                    <a:pt x="1625" y="990"/>
                    <a:pt x="1898" y="565"/>
                    <a:pt x="2506" y="322"/>
                  </a:cubicBezTo>
                  <a:cubicBezTo>
                    <a:pt x="2692" y="242"/>
                    <a:pt x="2577" y="1"/>
                    <a:pt x="2423" y="1"/>
                  </a:cubicBezTo>
                  <a:close/>
                </a:path>
              </a:pathLst>
            </a:custGeom>
            <a:solidFill>
              <a:srgbClr val="E8C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78"/>
            <p:cNvSpPr/>
            <p:nvPr/>
          </p:nvSpPr>
          <p:spPr>
            <a:xfrm>
              <a:off x="5059575" y="3627500"/>
              <a:ext cx="32850" cy="60925"/>
            </a:xfrm>
            <a:custGeom>
              <a:avLst/>
              <a:gdLst/>
              <a:ahLst/>
              <a:cxnLst/>
              <a:rect l="l" t="t" r="r" b="b"/>
              <a:pathLst>
                <a:path w="1314" h="2437" extrusionOk="0">
                  <a:moveTo>
                    <a:pt x="228" y="0"/>
                  </a:moveTo>
                  <a:cubicBezTo>
                    <a:pt x="125" y="0"/>
                    <a:pt x="1" y="118"/>
                    <a:pt x="64" y="264"/>
                  </a:cubicBezTo>
                  <a:cubicBezTo>
                    <a:pt x="367" y="963"/>
                    <a:pt x="641" y="1662"/>
                    <a:pt x="945" y="2361"/>
                  </a:cubicBezTo>
                  <a:cubicBezTo>
                    <a:pt x="972" y="2414"/>
                    <a:pt x="1017" y="2437"/>
                    <a:pt x="1065" y="2437"/>
                  </a:cubicBezTo>
                  <a:cubicBezTo>
                    <a:pt x="1180" y="2437"/>
                    <a:pt x="1313" y="2308"/>
                    <a:pt x="1249" y="2179"/>
                  </a:cubicBezTo>
                  <a:cubicBezTo>
                    <a:pt x="945" y="1480"/>
                    <a:pt x="641" y="781"/>
                    <a:pt x="337" y="81"/>
                  </a:cubicBezTo>
                  <a:cubicBezTo>
                    <a:pt x="318" y="24"/>
                    <a:pt x="275" y="0"/>
                    <a:pt x="228" y="0"/>
                  </a:cubicBezTo>
                  <a:close/>
                </a:path>
              </a:pathLst>
            </a:custGeom>
            <a:solidFill>
              <a:srgbClr val="E8C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78"/>
            <p:cNvSpPr/>
            <p:nvPr/>
          </p:nvSpPr>
          <p:spPr>
            <a:xfrm>
              <a:off x="5076350" y="3128750"/>
              <a:ext cx="88175" cy="215075"/>
            </a:xfrm>
            <a:custGeom>
              <a:avLst/>
              <a:gdLst/>
              <a:ahLst/>
              <a:cxnLst/>
              <a:rect l="l" t="t" r="r" b="b"/>
              <a:pathLst>
                <a:path w="3527" h="8603" extrusionOk="0">
                  <a:moveTo>
                    <a:pt x="183" y="1"/>
                  </a:moveTo>
                  <a:cubicBezTo>
                    <a:pt x="172" y="43"/>
                    <a:pt x="164" y="85"/>
                    <a:pt x="157" y="127"/>
                  </a:cubicBezTo>
                  <a:lnTo>
                    <a:pt x="157" y="127"/>
                  </a:lnTo>
                  <a:cubicBezTo>
                    <a:pt x="167" y="85"/>
                    <a:pt x="176" y="43"/>
                    <a:pt x="183" y="1"/>
                  </a:cubicBezTo>
                  <a:close/>
                  <a:moveTo>
                    <a:pt x="157" y="127"/>
                  </a:moveTo>
                  <a:lnTo>
                    <a:pt x="157" y="127"/>
                  </a:lnTo>
                  <a:cubicBezTo>
                    <a:pt x="124" y="267"/>
                    <a:pt x="78" y="408"/>
                    <a:pt x="31" y="548"/>
                  </a:cubicBezTo>
                  <a:lnTo>
                    <a:pt x="0" y="548"/>
                  </a:lnTo>
                  <a:cubicBezTo>
                    <a:pt x="456" y="2189"/>
                    <a:pt x="943" y="3831"/>
                    <a:pt x="1429" y="5472"/>
                  </a:cubicBezTo>
                  <a:cubicBezTo>
                    <a:pt x="1611" y="6110"/>
                    <a:pt x="1794" y="6779"/>
                    <a:pt x="1885" y="7448"/>
                  </a:cubicBezTo>
                  <a:cubicBezTo>
                    <a:pt x="1915" y="7660"/>
                    <a:pt x="1946" y="7873"/>
                    <a:pt x="1946" y="8116"/>
                  </a:cubicBezTo>
                  <a:cubicBezTo>
                    <a:pt x="1980" y="8099"/>
                    <a:pt x="2016" y="8092"/>
                    <a:pt x="2053" y="8092"/>
                  </a:cubicBezTo>
                  <a:cubicBezTo>
                    <a:pt x="2150" y="8092"/>
                    <a:pt x="2253" y="8142"/>
                    <a:pt x="2341" y="8208"/>
                  </a:cubicBezTo>
                  <a:cubicBezTo>
                    <a:pt x="2523" y="8299"/>
                    <a:pt x="2706" y="8451"/>
                    <a:pt x="2858" y="8603"/>
                  </a:cubicBezTo>
                  <a:lnTo>
                    <a:pt x="2949" y="8390"/>
                  </a:lnTo>
                  <a:cubicBezTo>
                    <a:pt x="2797" y="8268"/>
                    <a:pt x="2766" y="8056"/>
                    <a:pt x="2797" y="7843"/>
                  </a:cubicBezTo>
                  <a:cubicBezTo>
                    <a:pt x="2858" y="7660"/>
                    <a:pt x="2949" y="7508"/>
                    <a:pt x="3040" y="7326"/>
                  </a:cubicBezTo>
                  <a:cubicBezTo>
                    <a:pt x="3192" y="7053"/>
                    <a:pt x="3314" y="6749"/>
                    <a:pt x="3405" y="6475"/>
                  </a:cubicBezTo>
                  <a:cubicBezTo>
                    <a:pt x="3496" y="6232"/>
                    <a:pt x="3526" y="5989"/>
                    <a:pt x="3526" y="5745"/>
                  </a:cubicBezTo>
                  <a:cubicBezTo>
                    <a:pt x="3496" y="5259"/>
                    <a:pt x="3192" y="4864"/>
                    <a:pt x="2858" y="4499"/>
                  </a:cubicBezTo>
                  <a:cubicBezTo>
                    <a:pt x="2250" y="3861"/>
                    <a:pt x="1581" y="3283"/>
                    <a:pt x="1064" y="2554"/>
                  </a:cubicBezTo>
                  <a:cubicBezTo>
                    <a:pt x="602" y="1860"/>
                    <a:pt x="29" y="947"/>
                    <a:pt x="157" y="127"/>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78"/>
            <p:cNvSpPr/>
            <p:nvPr/>
          </p:nvSpPr>
          <p:spPr>
            <a:xfrm>
              <a:off x="4628000" y="2804300"/>
              <a:ext cx="445325" cy="398200"/>
            </a:xfrm>
            <a:custGeom>
              <a:avLst/>
              <a:gdLst/>
              <a:ahLst/>
              <a:cxnLst/>
              <a:rect l="l" t="t" r="r" b="b"/>
              <a:pathLst>
                <a:path w="17813" h="15928" extrusionOk="0">
                  <a:moveTo>
                    <a:pt x="9123" y="1"/>
                  </a:moveTo>
                  <a:cubicBezTo>
                    <a:pt x="8387" y="1"/>
                    <a:pt x="7654" y="117"/>
                    <a:pt x="6962" y="365"/>
                  </a:cubicBezTo>
                  <a:cubicBezTo>
                    <a:pt x="4560" y="1216"/>
                    <a:pt x="2949" y="3404"/>
                    <a:pt x="1612" y="5562"/>
                  </a:cubicBezTo>
                  <a:cubicBezTo>
                    <a:pt x="974" y="6565"/>
                    <a:pt x="366" y="7629"/>
                    <a:pt x="1" y="8754"/>
                  </a:cubicBezTo>
                  <a:lnTo>
                    <a:pt x="123" y="8784"/>
                  </a:lnTo>
                  <a:cubicBezTo>
                    <a:pt x="518" y="8997"/>
                    <a:pt x="791" y="9392"/>
                    <a:pt x="943" y="9848"/>
                  </a:cubicBezTo>
                  <a:cubicBezTo>
                    <a:pt x="1034" y="10152"/>
                    <a:pt x="1095" y="10456"/>
                    <a:pt x="1095" y="10760"/>
                  </a:cubicBezTo>
                  <a:cubicBezTo>
                    <a:pt x="1156" y="11550"/>
                    <a:pt x="1004" y="12310"/>
                    <a:pt x="1126" y="13100"/>
                  </a:cubicBezTo>
                  <a:cubicBezTo>
                    <a:pt x="1156" y="13343"/>
                    <a:pt x="1217" y="13556"/>
                    <a:pt x="1308" y="13799"/>
                  </a:cubicBezTo>
                  <a:cubicBezTo>
                    <a:pt x="1369" y="13921"/>
                    <a:pt x="1430" y="14073"/>
                    <a:pt x="1490" y="14195"/>
                  </a:cubicBezTo>
                  <a:lnTo>
                    <a:pt x="1521" y="14195"/>
                  </a:lnTo>
                  <a:cubicBezTo>
                    <a:pt x="1612" y="13587"/>
                    <a:pt x="1977" y="11611"/>
                    <a:pt x="2189" y="11337"/>
                  </a:cubicBezTo>
                  <a:cubicBezTo>
                    <a:pt x="2737" y="10577"/>
                    <a:pt x="3345" y="9848"/>
                    <a:pt x="4165" y="9392"/>
                  </a:cubicBezTo>
                  <a:cubicBezTo>
                    <a:pt x="5259" y="8723"/>
                    <a:pt x="6597" y="8632"/>
                    <a:pt x="7873" y="8480"/>
                  </a:cubicBezTo>
                  <a:cubicBezTo>
                    <a:pt x="9150" y="8298"/>
                    <a:pt x="10487" y="7994"/>
                    <a:pt x="11369" y="7021"/>
                  </a:cubicBezTo>
                  <a:cubicBezTo>
                    <a:pt x="11551" y="6808"/>
                    <a:pt x="11703" y="6596"/>
                    <a:pt x="11855" y="6352"/>
                  </a:cubicBezTo>
                  <a:lnTo>
                    <a:pt x="11916" y="6413"/>
                  </a:lnTo>
                  <a:cubicBezTo>
                    <a:pt x="11703" y="7082"/>
                    <a:pt x="12007" y="7811"/>
                    <a:pt x="12433" y="8389"/>
                  </a:cubicBezTo>
                  <a:cubicBezTo>
                    <a:pt x="12858" y="8936"/>
                    <a:pt x="13405" y="9392"/>
                    <a:pt x="13861" y="9939"/>
                  </a:cubicBezTo>
                  <a:cubicBezTo>
                    <a:pt x="14287" y="10456"/>
                    <a:pt x="14621" y="11064"/>
                    <a:pt x="14834" y="11702"/>
                  </a:cubicBezTo>
                  <a:cubicBezTo>
                    <a:pt x="14895" y="11976"/>
                    <a:pt x="14986" y="12249"/>
                    <a:pt x="14956" y="12523"/>
                  </a:cubicBezTo>
                  <a:cubicBezTo>
                    <a:pt x="14925" y="12857"/>
                    <a:pt x="14804" y="13161"/>
                    <a:pt x="14713" y="13495"/>
                  </a:cubicBezTo>
                  <a:cubicBezTo>
                    <a:pt x="14530" y="14073"/>
                    <a:pt x="14500" y="14711"/>
                    <a:pt x="14621" y="15350"/>
                  </a:cubicBezTo>
                  <a:cubicBezTo>
                    <a:pt x="14652" y="15532"/>
                    <a:pt x="14713" y="15745"/>
                    <a:pt x="14773" y="15927"/>
                  </a:cubicBezTo>
                  <a:cubicBezTo>
                    <a:pt x="14804" y="15897"/>
                    <a:pt x="14834" y="15866"/>
                    <a:pt x="14864" y="15836"/>
                  </a:cubicBezTo>
                  <a:cubicBezTo>
                    <a:pt x="14981" y="15752"/>
                    <a:pt x="15126" y="15706"/>
                    <a:pt x="15268" y="15706"/>
                  </a:cubicBezTo>
                  <a:cubicBezTo>
                    <a:pt x="15384" y="15706"/>
                    <a:pt x="15498" y="15737"/>
                    <a:pt x="15594" y="15806"/>
                  </a:cubicBezTo>
                  <a:lnTo>
                    <a:pt x="15716" y="15836"/>
                  </a:lnTo>
                  <a:cubicBezTo>
                    <a:pt x="15746" y="15714"/>
                    <a:pt x="15776" y="15593"/>
                    <a:pt x="15807" y="15441"/>
                  </a:cubicBezTo>
                  <a:cubicBezTo>
                    <a:pt x="16020" y="14681"/>
                    <a:pt x="16415" y="13982"/>
                    <a:pt x="16992" y="13435"/>
                  </a:cubicBezTo>
                  <a:cubicBezTo>
                    <a:pt x="17114" y="13252"/>
                    <a:pt x="17144" y="13040"/>
                    <a:pt x="17235" y="12857"/>
                  </a:cubicBezTo>
                  <a:lnTo>
                    <a:pt x="17114" y="12796"/>
                  </a:lnTo>
                  <a:cubicBezTo>
                    <a:pt x="17630" y="10729"/>
                    <a:pt x="17813" y="8511"/>
                    <a:pt x="17175" y="6474"/>
                  </a:cubicBezTo>
                  <a:cubicBezTo>
                    <a:pt x="16962" y="5745"/>
                    <a:pt x="16627" y="5015"/>
                    <a:pt x="16202" y="4346"/>
                  </a:cubicBezTo>
                  <a:cubicBezTo>
                    <a:pt x="15260" y="2796"/>
                    <a:pt x="13922" y="1489"/>
                    <a:pt x="12250" y="699"/>
                  </a:cubicBezTo>
                  <a:cubicBezTo>
                    <a:pt x="11277" y="248"/>
                    <a:pt x="10197" y="1"/>
                    <a:pt x="9123"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78"/>
            <p:cNvSpPr/>
            <p:nvPr/>
          </p:nvSpPr>
          <p:spPr>
            <a:xfrm>
              <a:off x="4941100" y="3130850"/>
              <a:ext cx="183900" cy="551900"/>
            </a:xfrm>
            <a:custGeom>
              <a:avLst/>
              <a:gdLst/>
              <a:ahLst/>
              <a:cxnLst/>
              <a:rect l="l" t="t" r="r" b="b"/>
              <a:pathLst>
                <a:path w="7356" h="22076" extrusionOk="0">
                  <a:moveTo>
                    <a:pt x="5077" y="1"/>
                  </a:moveTo>
                  <a:cubicBezTo>
                    <a:pt x="4972" y="1"/>
                    <a:pt x="4849" y="65"/>
                    <a:pt x="4742" y="129"/>
                  </a:cubicBezTo>
                  <a:cubicBezTo>
                    <a:pt x="4651" y="221"/>
                    <a:pt x="4559" y="281"/>
                    <a:pt x="4468" y="373"/>
                  </a:cubicBezTo>
                  <a:cubicBezTo>
                    <a:pt x="3891" y="920"/>
                    <a:pt x="3496" y="1619"/>
                    <a:pt x="3283" y="2379"/>
                  </a:cubicBezTo>
                  <a:cubicBezTo>
                    <a:pt x="3252" y="2531"/>
                    <a:pt x="3222" y="2652"/>
                    <a:pt x="3192" y="2774"/>
                  </a:cubicBezTo>
                  <a:lnTo>
                    <a:pt x="3070" y="2744"/>
                  </a:lnTo>
                  <a:cubicBezTo>
                    <a:pt x="2974" y="2675"/>
                    <a:pt x="2860" y="2644"/>
                    <a:pt x="2744" y="2644"/>
                  </a:cubicBezTo>
                  <a:cubicBezTo>
                    <a:pt x="2602" y="2644"/>
                    <a:pt x="2457" y="2690"/>
                    <a:pt x="2340" y="2774"/>
                  </a:cubicBezTo>
                  <a:cubicBezTo>
                    <a:pt x="2310" y="2804"/>
                    <a:pt x="2280" y="2835"/>
                    <a:pt x="2249" y="2865"/>
                  </a:cubicBezTo>
                  <a:cubicBezTo>
                    <a:pt x="2097" y="2987"/>
                    <a:pt x="2006" y="3199"/>
                    <a:pt x="1915" y="3382"/>
                  </a:cubicBezTo>
                  <a:cubicBezTo>
                    <a:pt x="1398" y="4689"/>
                    <a:pt x="1641" y="6178"/>
                    <a:pt x="1368" y="7576"/>
                  </a:cubicBezTo>
                  <a:cubicBezTo>
                    <a:pt x="1155" y="8883"/>
                    <a:pt x="456" y="10099"/>
                    <a:pt x="274" y="11406"/>
                  </a:cubicBezTo>
                  <a:cubicBezTo>
                    <a:pt x="0" y="13108"/>
                    <a:pt x="547" y="14841"/>
                    <a:pt x="760" y="16574"/>
                  </a:cubicBezTo>
                  <a:cubicBezTo>
                    <a:pt x="760" y="16695"/>
                    <a:pt x="760" y="16817"/>
                    <a:pt x="790" y="16938"/>
                  </a:cubicBezTo>
                  <a:cubicBezTo>
                    <a:pt x="851" y="17668"/>
                    <a:pt x="881" y="18397"/>
                    <a:pt x="881" y="19157"/>
                  </a:cubicBezTo>
                  <a:cubicBezTo>
                    <a:pt x="912" y="20039"/>
                    <a:pt x="942" y="20950"/>
                    <a:pt x="973" y="21832"/>
                  </a:cubicBezTo>
                  <a:lnTo>
                    <a:pt x="973" y="22045"/>
                  </a:lnTo>
                  <a:lnTo>
                    <a:pt x="5836" y="22075"/>
                  </a:lnTo>
                  <a:cubicBezTo>
                    <a:pt x="5502" y="21376"/>
                    <a:pt x="5167" y="20677"/>
                    <a:pt x="4863" y="19978"/>
                  </a:cubicBezTo>
                  <a:cubicBezTo>
                    <a:pt x="4407" y="18762"/>
                    <a:pt x="4043" y="17485"/>
                    <a:pt x="3921" y="16209"/>
                  </a:cubicBezTo>
                  <a:cubicBezTo>
                    <a:pt x="3769" y="14111"/>
                    <a:pt x="4316" y="11862"/>
                    <a:pt x="5775" y="10373"/>
                  </a:cubicBezTo>
                  <a:cubicBezTo>
                    <a:pt x="6322" y="9826"/>
                    <a:pt x="6991" y="9339"/>
                    <a:pt x="7234" y="8610"/>
                  </a:cubicBezTo>
                  <a:cubicBezTo>
                    <a:pt x="7295" y="8427"/>
                    <a:pt x="7325" y="8215"/>
                    <a:pt x="7356" y="8032"/>
                  </a:cubicBezTo>
                  <a:cubicBezTo>
                    <a:pt x="7356" y="7789"/>
                    <a:pt x="7325" y="7576"/>
                    <a:pt x="7295" y="7364"/>
                  </a:cubicBezTo>
                  <a:cubicBezTo>
                    <a:pt x="7204" y="6695"/>
                    <a:pt x="7021" y="6026"/>
                    <a:pt x="6839" y="5388"/>
                  </a:cubicBezTo>
                  <a:cubicBezTo>
                    <a:pt x="6353" y="3747"/>
                    <a:pt x="5866" y="2105"/>
                    <a:pt x="5410" y="464"/>
                  </a:cubicBezTo>
                  <a:cubicBezTo>
                    <a:pt x="5380" y="403"/>
                    <a:pt x="5350" y="342"/>
                    <a:pt x="5350" y="281"/>
                  </a:cubicBezTo>
                  <a:cubicBezTo>
                    <a:pt x="5319" y="190"/>
                    <a:pt x="5289" y="99"/>
                    <a:pt x="5198" y="38"/>
                  </a:cubicBezTo>
                  <a:cubicBezTo>
                    <a:pt x="5162" y="12"/>
                    <a:pt x="5121" y="1"/>
                    <a:pt x="5077" y="1"/>
                  </a:cubicBezTo>
                  <a:close/>
                </a:path>
              </a:pathLst>
            </a:custGeom>
            <a:solidFill>
              <a:srgbClr val="F4E4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78"/>
            <p:cNvSpPr/>
            <p:nvPr/>
          </p:nvSpPr>
          <p:spPr>
            <a:xfrm>
              <a:off x="4415250" y="2975250"/>
              <a:ext cx="284225" cy="421925"/>
            </a:xfrm>
            <a:custGeom>
              <a:avLst/>
              <a:gdLst/>
              <a:ahLst/>
              <a:cxnLst/>
              <a:rect l="l" t="t" r="r" b="b"/>
              <a:pathLst>
                <a:path w="11369" h="16877" extrusionOk="0">
                  <a:moveTo>
                    <a:pt x="8116" y="1"/>
                  </a:moveTo>
                  <a:cubicBezTo>
                    <a:pt x="7903" y="244"/>
                    <a:pt x="7751" y="548"/>
                    <a:pt x="7599" y="821"/>
                  </a:cubicBezTo>
                  <a:cubicBezTo>
                    <a:pt x="6839" y="2220"/>
                    <a:pt x="5532" y="3223"/>
                    <a:pt x="4225" y="4135"/>
                  </a:cubicBezTo>
                  <a:cubicBezTo>
                    <a:pt x="3617" y="4560"/>
                    <a:pt x="2949" y="4986"/>
                    <a:pt x="2614" y="5654"/>
                  </a:cubicBezTo>
                  <a:cubicBezTo>
                    <a:pt x="1794" y="7265"/>
                    <a:pt x="3131" y="9332"/>
                    <a:pt x="2371" y="10974"/>
                  </a:cubicBezTo>
                  <a:cubicBezTo>
                    <a:pt x="1915" y="11855"/>
                    <a:pt x="942" y="12372"/>
                    <a:pt x="426" y="13223"/>
                  </a:cubicBezTo>
                  <a:cubicBezTo>
                    <a:pt x="91" y="13800"/>
                    <a:pt x="0" y="14530"/>
                    <a:pt x="183" y="15199"/>
                  </a:cubicBezTo>
                  <a:cubicBezTo>
                    <a:pt x="365" y="15837"/>
                    <a:pt x="821" y="16414"/>
                    <a:pt x="1398" y="16749"/>
                  </a:cubicBezTo>
                  <a:cubicBezTo>
                    <a:pt x="1556" y="16801"/>
                    <a:pt x="1691" y="16876"/>
                    <a:pt x="1842" y="16876"/>
                  </a:cubicBezTo>
                  <a:cubicBezTo>
                    <a:pt x="1866" y="16876"/>
                    <a:pt x="1890" y="16875"/>
                    <a:pt x="1915" y="16870"/>
                  </a:cubicBezTo>
                  <a:cubicBezTo>
                    <a:pt x="2067" y="16779"/>
                    <a:pt x="2189" y="16688"/>
                    <a:pt x="2310" y="16566"/>
                  </a:cubicBezTo>
                  <a:cubicBezTo>
                    <a:pt x="2584" y="16262"/>
                    <a:pt x="2584" y="15746"/>
                    <a:pt x="2949" y="15533"/>
                  </a:cubicBezTo>
                  <a:cubicBezTo>
                    <a:pt x="3076" y="15451"/>
                    <a:pt x="3213" y="15424"/>
                    <a:pt x="3357" y="15424"/>
                  </a:cubicBezTo>
                  <a:cubicBezTo>
                    <a:pt x="3654" y="15424"/>
                    <a:pt x="3976" y="15541"/>
                    <a:pt x="4280" y="15541"/>
                  </a:cubicBezTo>
                  <a:cubicBezTo>
                    <a:pt x="4323" y="15541"/>
                    <a:pt x="4366" y="15538"/>
                    <a:pt x="4408" y="15533"/>
                  </a:cubicBezTo>
                  <a:cubicBezTo>
                    <a:pt x="4712" y="15503"/>
                    <a:pt x="4985" y="15320"/>
                    <a:pt x="5319" y="15290"/>
                  </a:cubicBezTo>
                  <a:cubicBezTo>
                    <a:pt x="5349" y="15287"/>
                    <a:pt x="5378" y="15286"/>
                    <a:pt x="5408" y="15286"/>
                  </a:cubicBezTo>
                  <a:cubicBezTo>
                    <a:pt x="5621" y="15286"/>
                    <a:pt x="5842" y="15342"/>
                    <a:pt x="6060" y="15342"/>
                  </a:cubicBezTo>
                  <a:cubicBezTo>
                    <a:pt x="6190" y="15342"/>
                    <a:pt x="6319" y="15322"/>
                    <a:pt x="6444" y="15259"/>
                  </a:cubicBezTo>
                  <a:cubicBezTo>
                    <a:pt x="6566" y="15199"/>
                    <a:pt x="6687" y="15077"/>
                    <a:pt x="6809" y="14955"/>
                  </a:cubicBezTo>
                  <a:cubicBezTo>
                    <a:pt x="6984" y="14835"/>
                    <a:pt x="7198" y="14778"/>
                    <a:pt x="7414" y="14778"/>
                  </a:cubicBezTo>
                  <a:cubicBezTo>
                    <a:pt x="7797" y="14778"/>
                    <a:pt x="8184" y="14959"/>
                    <a:pt x="8359" y="15290"/>
                  </a:cubicBezTo>
                  <a:lnTo>
                    <a:pt x="8389" y="15381"/>
                  </a:lnTo>
                  <a:cubicBezTo>
                    <a:pt x="8876" y="15290"/>
                    <a:pt x="9362" y="15138"/>
                    <a:pt x="9818" y="14895"/>
                  </a:cubicBezTo>
                  <a:cubicBezTo>
                    <a:pt x="10456" y="14560"/>
                    <a:pt x="11034" y="14013"/>
                    <a:pt x="11368" y="13344"/>
                  </a:cubicBezTo>
                  <a:cubicBezTo>
                    <a:pt x="11125" y="12980"/>
                    <a:pt x="10912" y="12585"/>
                    <a:pt x="10730" y="12189"/>
                  </a:cubicBezTo>
                  <a:cubicBezTo>
                    <a:pt x="10547" y="11885"/>
                    <a:pt x="10396" y="11551"/>
                    <a:pt x="10304" y="11186"/>
                  </a:cubicBezTo>
                  <a:cubicBezTo>
                    <a:pt x="10213" y="10761"/>
                    <a:pt x="10213" y="10305"/>
                    <a:pt x="10213" y="9849"/>
                  </a:cubicBezTo>
                  <a:cubicBezTo>
                    <a:pt x="10213" y="9484"/>
                    <a:pt x="10183" y="9119"/>
                    <a:pt x="10152" y="8755"/>
                  </a:cubicBezTo>
                  <a:cubicBezTo>
                    <a:pt x="9696" y="8755"/>
                    <a:pt x="9271" y="8542"/>
                    <a:pt x="8997" y="8208"/>
                  </a:cubicBezTo>
                  <a:cubicBezTo>
                    <a:pt x="8633" y="8116"/>
                    <a:pt x="8268" y="7995"/>
                    <a:pt x="7964" y="7812"/>
                  </a:cubicBezTo>
                  <a:cubicBezTo>
                    <a:pt x="7873" y="7752"/>
                    <a:pt x="7751" y="7691"/>
                    <a:pt x="7690" y="7600"/>
                  </a:cubicBezTo>
                  <a:cubicBezTo>
                    <a:pt x="7690" y="7569"/>
                    <a:pt x="7660" y="7539"/>
                    <a:pt x="7660" y="7509"/>
                  </a:cubicBezTo>
                  <a:lnTo>
                    <a:pt x="7630" y="7509"/>
                  </a:lnTo>
                  <a:cubicBezTo>
                    <a:pt x="7234" y="7478"/>
                    <a:pt x="6900" y="7144"/>
                    <a:pt x="6809" y="6749"/>
                  </a:cubicBezTo>
                  <a:cubicBezTo>
                    <a:pt x="6687" y="6384"/>
                    <a:pt x="6718" y="5958"/>
                    <a:pt x="6778" y="5563"/>
                  </a:cubicBezTo>
                  <a:cubicBezTo>
                    <a:pt x="7022" y="3679"/>
                    <a:pt x="7417" y="1794"/>
                    <a:pt x="8116"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78"/>
            <p:cNvSpPr/>
            <p:nvPr/>
          </p:nvSpPr>
          <p:spPr>
            <a:xfrm>
              <a:off x="4582425" y="2775725"/>
              <a:ext cx="509150" cy="387250"/>
            </a:xfrm>
            <a:custGeom>
              <a:avLst/>
              <a:gdLst/>
              <a:ahLst/>
              <a:cxnLst/>
              <a:rect l="l" t="t" r="r" b="b"/>
              <a:pathLst>
                <a:path w="20366" h="15490" extrusionOk="0">
                  <a:moveTo>
                    <a:pt x="10701" y="1"/>
                  </a:moveTo>
                  <a:cubicBezTo>
                    <a:pt x="9305" y="1"/>
                    <a:pt x="7927" y="494"/>
                    <a:pt x="6748" y="1234"/>
                  </a:cubicBezTo>
                  <a:cubicBezTo>
                    <a:pt x="4681" y="2511"/>
                    <a:pt x="3101" y="4456"/>
                    <a:pt x="2037" y="6614"/>
                  </a:cubicBezTo>
                  <a:cubicBezTo>
                    <a:pt x="1794" y="7070"/>
                    <a:pt x="1611" y="7526"/>
                    <a:pt x="1429" y="7982"/>
                  </a:cubicBezTo>
                  <a:cubicBezTo>
                    <a:pt x="730" y="9775"/>
                    <a:pt x="335" y="11660"/>
                    <a:pt x="91" y="13544"/>
                  </a:cubicBezTo>
                  <a:cubicBezTo>
                    <a:pt x="31" y="13939"/>
                    <a:pt x="0" y="14365"/>
                    <a:pt x="122" y="14730"/>
                  </a:cubicBezTo>
                  <a:cubicBezTo>
                    <a:pt x="213" y="15125"/>
                    <a:pt x="547" y="15459"/>
                    <a:pt x="943" y="15490"/>
                  </a:cubicBezTo>
                  <a:lnTo>
                    <a:pt x="973" y="15490"/>
                  </a:lnTo>
                  <a:cubicBezTo>
                    <a:pt x="912" y="15338"/>
                    <a:pt x="912" y="15186"/>
                    <a:pt x="943" y="15003"/>
                  </a:cubicBezTo>
                  <a:cubicBezTo>
                    <a:pt x="1094" y="13331"/>
                    <a:pt x="1398" y="11690"/>
                    <a:pt x="1885" y="10079"/>
                  </a:cubicBezTo>
                  <a:lnTo>
                    <a:pt x="1763" y="10049"/>
                  </a:lnTo>
                  <a:cubicBezTo>
                    <a:pt x="1794" y="9988"/>
                    <a:pt x="1794" y="9958"/>
                    <a:pt x="1824" y="9897"/>
                  </a:cubicBezTo>
                  <a:cubicBezTo>
                    <a:pt x="2189" y="8772"/>
                    <a:pt x="2797" y="7708"/>
                    <a:pt x="3435" y="6705"/>
                  </a:cubicBezTo>
                  <a:cubicBezTo>
                    <a:pt x="4772" y="4547"/>
                    <a:pt x="6383" y="2359"/>
                    <a:pt x="8785" y="1508"/>
                  </a:cubicBezTo>
                  <a:cubicBezTo>
                    <a:pt x="9477" y="1260"/>
                    <a:pt x="10210" y="1144"/>
                    <a:pt x="10946" y="1144"/>
                  </a:cubicBezTo>
                  <a:cubicBezTo>
                    <a:pt x="12020" y="1144"/>
                    <a:pt x="13100" y="1391"/>
                    <a:pt x="14073" y="1842"/>
                  </a:cubicBezTo>
                  <a:cubicBezTo>
                    <a:pt x="15745" y="2632"/>
                    <a:pt x="17083" y="3939"/>
                    <a:pt x="18025" y="5489"/>
                  </a:cubicBezTo>
                  <a:cubicBezTo>
                    <a:pt x="18450" y="6158"/>
                    <a:pt x="18785" y="6888"/>
                    <a:pt x="18998" y="7617"/>
                  </a:cubicBezTo>
                  <a:cubicBezTo>
                    <a:pt x="19636" y="9654"/>
                    <a:pt x="19453" y="11872"/>
                    <a:pt x="18937" y="13939"/>
                  </a:cubicBezTo>
                  <a:lnTo>
                    <a:pt x="19058" y="14000"/>
                  </a:lnTo>
                  <a:cubicBezTo>
                    <a:pt x="19119" y="13848"/>
                    <a:pt x="19180" y="13696"/>
                    <a:pt x="19302" y="13575"/>
                  </a:cubicBezTo>
                  <a:cubicBezTo>
                    <a:pt x="19393" y="13483"/>
                    <a:pt x="19545" y="13392"/>
                    <a:pt x="19666" y="13392"/>
                  </a:cubicBezTo>
                  <a:cubicBezTo>
                    <a:pt x="20365" y="11265"/>
                    <a:pt x="20335" y="8894"/>
                    <a:pt x="19545" y="6766"/>
                  </a:cubicBezTo>
                  <a:cubicBezTo>
                    <a:pt x="18785" y="4608"/>
                    <a:pt x="17265" y="2754"/>
                    <a:pt x="15320" y="1538"/>
                  </a:cubicBezTo>
                  <a:cubicBezTo>
                    <a:pt x="14681" y="1143"/>
                    <a:pt x="14013" y="839"/>
                    <a:pt x="13344" y="565"/>
                  </a:cubicBezTo>
                  <a:cubicBezTo>
                    <a:pt x="12645" y="292"/>
                    <a:pt x="11885" y="79"/>
                    <a:pt x="11155" y="18"/>
                  </a:cubicBezTo>
                  <a:cubicBezTo>
                    <a:pt x="11004" y="6"/>
                    <a:pt x="10852" y="1"/>
                    <a:pt x="10701" y="1"/>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78"/>
            <p:cNvSpPr/>
            <p:nvPr/>
          </p:nvSpPr>
          <p:spPr>
            <a:xfrm>
              <a:off x="4605225" y="3023125"/>
              <a:ext cx="46375" cy="157325"/>
            </a:xfrm>
            <a:custGeom>
              <a:avLst/>
              <a:gdLst/>
              <a:ahLst/>
              <a:cxnLst/>
              <a:rect l="l" t="t" r="r" b="b"/>
              <a:pathLst>
                <a:path w="1855" h="6293" extrusionOk="0">
                  <a:moveTo>
                    <a:pt x="912" y="1"/>
                  </a:moveTo>
                  <a:cubicBezTo>
                    <a:pt x="882" y="62"/>
                    <a:pt x="882" y="92"/>
                    <a:pt x="851" y="153"/>
                  </a:cubicBezTo>
                  <a:lnTo>
                    <a:pt x="973" y="183"/>
                  </a:lnTo>
                  <a:cubicBezTo>
                    <a:pt x="486" y="1794"/>
                    <a:pt x="182" y="3435"/>
                    <a:pt x="31" y="5107"/>
                  </a:cubicBezTo>
                  <a:cubicBezTo>
                    <a:pt x="0" y="5290"/>
                    <a:pt x="0" y="5442"/>
                    <a:pt x="61" y="5594"/>
                  </a:cubicBezTo>
                  <a:cubicBezTo>
                    <a:pt x="61" y="5624"/>
                    <a:pt x="91" y="5654"/>
                    <a:pt x="91" y="5685"/>
                  </a:cubicBezTo>
                  <a:cubicBezTo>
                    <a:pt x="152" y="5776"/>
                    <a:pt x="274" y="5837"/>
                    <a:pt x="365" y="5897"/>
                  </a:cubicBezTo>
                  <a:cubicBezTo>
                    <a:pt x="699" y="6080"/>
                    <a:pt x="1034" y="6201"/>
                    <a:pt x="1398" y="6293"/>
                  </a:cubicBezTo>
                  <a:cubicBezTo>
                    <a:pt x="1216" y="6110"/>
                    <a:pt x="1094" y="5867"/>
                    <a:pt x="1064" y="5624"/>
                  </a:cubicBezTo>
                  <a:cubicBezTo>
                    <a:pt x="1003" y="5290"/>
                    <a:pt x="1034" y="4986"/>
                    <a:pt x="1064" y="4651"/>
                  </a:cubicBezTo>
                  <a:cubicBezTo>
                    <a:pt x="1155" y="3891"/>
                    <a:pt x="1246" y="3131"/>
                    <a:pt x="1338" y="2341"/>
                  </a:cubicBezTo>
                  <a:cubicBezTo>
                    <a:pt x="1398" y="1916"/>
                    <a:pt x="1459" y="1429"/>
                    <a:pt x="1793" y="1095"/>
                  </a:cubicBezTo>
                  <a:lnTo>
                    <a:pt x="1854" y="1095"/>
                  </a:lnTo>
                  <a:cubicBezTo>
                    <a:pt x="1702" y="639"/>
                    <a:pt x="1429" y="244"/>
                    <a:pt x="1034" y="31"/>
                  </a:cubicBezTo>
                  <a:lnTo>
                    <a:pt x="912" y="1"/>
                  </a:lnTo>
                  <a:close/>
                </a:path>
              </a:pathLst>
            </a:custGeom>
            <a:solidFill>
              <a:srgbClr val="638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78"/>
            <p:cNvSpPr/>
            <p:nvPr/>
          </p:nvSpPr>
          <p:spPr>
            <a:xfrm>
              <a:off x="4605975" y="3188025"/>
              <a:ext cx="391375" cy="493950"/>
            </a:xfrm>
            <a:custGeom>
              <a:avLst/>
              <a:gdLst/>
              <a:ahLst/>
              <a:cxnLst/>
              <a:rect l="l" t="t" r="r" b="b"/>
              <a:pathLst>
                <a:path w="15655" h="19758" extrusionOk="0">
                  <a:moveTo>
                    <a:pt x="15472" y="1"/>
                  </a:moveTo>
                  <a:cubicBezTo>
                    <a:pt x="15107" y="882"/>
                    <a:pt x="14986" y="1885"/>
                    <a:pt x="14712" y="2797"/>
                  </a:cubicBezTo>
                  <a:cubicBezTo>
                    <a:pt x="13922" y="5259"/>
                    <a:pt x="11764" y="7235"/>
                    <a:pt x="9271" y="7812"/>
                  </a:cubicBezTo>
                  <a:cubicBezTo>
                    <a:pt x="8973" y="7862"/>
                    <a:pt x="8676" y="7912"/>
                    <a:pt x="8378" y="7912"/>
                  </a:cubicBezTo>
                  <a:cubicBezTo>
                    <a:pt x="8311" y="7912"/>
                    <a:pt x="8244" y="7909"/>
                    <a:pt x="8177" y="7903"/>
                  </a:cubicBezTo>
                  <a:cubicBezTo>
                    <a:pt x="7417" y="7873"/>
                    <a:pt x="6718" y="7508"/>
                    <a:pt x="6080" y="7144"/>
                  </a:cubicBezTo>
                  <a:cubicBezTo>
                    <a:pt x="5745" y="6931"/>
                    <a:pt x="5411" y="6718"/>
                    <a:pt x="5107" y="6475"/>
                  </a:cubicBezTo>
                  <a:cubicBezTo>
                    <a:pt x="4560" y="6019"/>
                    <a:pt x="4104" y="5441"/>
                    <a:pt x="3739" y="4833"/>
                  </a:cubicBezTo>
                  <a:cubicBezTo>
                    <a:pt x="3405" y="5502"/>
                    <a:pt x="2827" y="6049"/>
                    <a:pt x="2189" y="6384"/>
                  </a:cubicBezTo>
                  <a:cubicBezTo>
                    <a:pt x="1733" y="6627"/>
                    <a:pt x="1247" y="6779"/>
                    <a:pt x="760" y="6870"/>
                  </a:cubicBezTo>
                  <a:cubicBezTo>
                    <a:pt x="517" y="6931"/>
                    <a:pt x="244" y="6961"/>
                    <a:pt x="1" y="6992"/>
                  </a:cubicBezTo>
                  <a:cubicBezTo>
                    <a:pt x="213" y="9818"/>
                    <a:pt x="578" y="12676"/>
                    <a:pt x="1186" y="15472"/>
                  </a:cubicBezTo>
                  <a:cubicBezTo>
                    <a:pt x="1277" y="15897"/>
                    <a:pt x="1368" y="16323"/>
                    <a:pt x="1551" y="16718"/>
                  </a:cubicBezTo>
                  <a:cubicBezTo>
                    <a:pt x="1733" y="17083"/>
                    <a:pt x="1976" y="17417"/>
                    <a:pt x="2189" y="17752"/>
                  </a:cubicBezTo>
                  <a:cubicBezTo>
                    <a:pt x="2736" y="18511"/>
                    <a:pt x="3283" y="19271"/>
                    <a:pt x="4074" y="19727"/>
                  </a:cubicBezTo>
                  <a:lnTo>
                    <a:pt x="11703" y="19758"/>
                  </a:lnTo>
                  <a:lnTo>
                    <a:pt x="11703" y="19545"/>
                  </a:lnTo>
                  <a:cubicBezTo>
                    <a:pt x="13010" y="18208"/>
                    <a:pt x="13891" y="16475"/>
                    <a:pt x="14195" y="14651"/>
                  </a:cubicBezTo>
                  <a:cubicBezTo>
                    <a:pt x="14165" y="14530"/>
                    <a:pt x="14165" y="14408"/>
                    <a:pt x="14165" y="14287"/>
                  </a:cubicBezTo>
                  <a:cubicBezTo>
                    <a:pt x="13952" y="12554"/>
                    <a:pt x="13405" y="10821"/>
                    <a:pt x="13679" y="9119"/>
                  </a:cubicBezTo>
                  <a:cubicBezTo>
                    <a:pt x="13861" y="7812"/>
                    <a:pt x="14560" y="6596"/>
                    <a:pt x="14773" y="5289"/>
                  </a:cubicBezTo>
                  <a:cubicBezTo>
                    <a:pt x="15046" y="3891"/>
                    <a:pt x="14803" y="2402"/>
                    <a:pt x="15320" y="1095"/>
                  </a:cubicBezTo>
                  <a:cubicBezTo>
                    <a:pt x="15411" y="912"/>
                    <a:pt x="15502" y="700"/>
                    <a:pt x="15654" y="578"/>
                  </a:cubicBezTo>
                  <a:cubicBezTo>
                    <a:pt x="15594" y="396"/>
                    <a:pt x="15533" y="183"/>
                    <a:pt x="15502" y="1"/>
                  </a:cubicBezTo>
                  <a:close/>
                </a:path>
              </a:pathLst>
            </a:custGeom>
            <a:solidFill>
              <a:srgbClr val="F4E4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78"/>
            <p:cNvSpPr/>
            <p:nvPr/>
          </p:nvSpPr>
          <p:spPr>
            <a:xfrm>
              <a:off x="4630300" y="3050475"/>
              <a:ext cx="38775" cy="143650"/>
            </a:xfrm>
            <a:custGeom>
              <a:avLst/>
              <a:gdLst/>
              <a:ahLst/>
              <a:cxnLst/>
              <a:rect l="l" t="t" r="r" b="b"/>
              <a:pathLst>
                <a:path w="1551" h="5746" extrusionOk="0">
                  <a:moveTo>
                    <a:pt x="790" y="1"/>
                  </a:moveTo>
                  <a:cubicBezTo>
                    <a:pt x="456" y="335"/>
                    <a:pt x="395" y="822"/>
                    <a:pt x="335" y="1247"/>
                  </a:cubicBezTo>
                  <a:cubicBezTo>
                    <a:pt x="243" y="2037"/>
                    <a:pt x="152" y="2797"/>
                    <a:pt x="61" y="3557"/>
                  </a:cubicBezTo>
                  <a:cubicBezTo>
                    <a:pt x="31" y="3892"/>
                    <a:pt x="0" y="4196"/>
                    <a:pt x="61" y="4530"/>
                  </a:cubicBezTo>
                  <a:cubicBezTo>
                    <a:pt x="91" y="4773"/>
                    <a:pt x="213" y="5016"/>
                    <a:pt x="395" y="5199"/>
                  </a:cubicBezTo>
                  <a:cubicBezTo>
                    <a:pt x="669" y="5533"/>
                    <a:pt x="1094" y="5746"/>
                    <a:pt x="1550" y="5746"/>
                  </a:cubicBezTo>
                  <a:cubicBezTo>
                    <a:pt x="1459" y="5138"/>
                    <a:pt x="1338" y="4530"/>
                    <a:pt x="1186" y="3952"/>
                  </a:cubicBezTo>
                  <a:lnTo>
                    <a:pt x="1216" y="3952"/>
                  </a:lnTo>
                  <a:cubicBezTo>
                    <a:pt x="1125" y="3709"/>
                    <a:pt x="1064" y="3466"/>
                    <a:pt x="1034" y="3253"/>
                  </a:cubicBezTo>
                  <a:cubicBezTo>
                    <a:pt x="912" y="2463"/>
                    <a:pt x="1064" y="1703"/>
                    <a:pt x="1003" y="913"/>
                  </a:cubicBezTo>
                  <a:cubicBezTo>
                    <a:pt x="1003" y="609"/>
                    <a:pt x="942" y="305"/>
                    <a:pt x="851" y="1"/>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78"/>
            <p:cNvSpPr/>
            <p:nvPr/>
          </p:nvSpPr>
          <p:spPr>
            <a:xfrm>
              <a:off x="4659925" y="2963100"/>
              <a:ext cx="342750" cy="422725"/>
            </a:xfrm>
            <a:custGeom>
              <a:avLst/>
              <a:gdLst/>
              <a:ahLst/>
              <a:cxnLst/>
              <a:rect l="l" t="t" r="r" b="b"/>
              <a:pathLst>
                <a:path w="13710" h="16909" extrusionOk="0">
                  <a:moveTo>
                    <a:pt x="10578" y="0"/>
                  </a:moveTo>
                  <a:cubicBezTo>
                    <a:pt x="10426" y="244"/>
                    <a:pt x="10274" y="456"/>
                    <a:pt x="10092" y="669"/>
                  </a:cubicBezTo>
                  <a:cubicBezTo>
                    <a:pt x="9210" y="1611"/>
                    <a:pt x="7873" y="1946"/>
                    <a:pt x="6596" y="2128"/>
                  </a:cubicBezTo>
                  <a:cubicBezTo>
                    <a:pt x="5320" y="2280"/>
                    <a:pt x="3982" y="2371"/>
                    <a:pt x="2888" y="3040"/>
                  </a:cubicBezTo>
                  <a:cubicBezTo>
                    <a:pt x="2098" y="3496"/>
                    <a:pt x="1460" y="4225"/>
                    <a:pt x="943" y="4955"/>
                  </a:cubicBezTo>
                  <a:cubicBezTo>
                    <a:pt x="730" y="5259"/>
                    <a:pt x="335" y="7235"/>
                    <a:pt x="244" y="7843"/>
                  </a:cubicBezTo>
                  <a:lnTo>
                    <a:pt x="213" y="7843"/>
                  </a:lnTo>
                  <a:cubicBezTo>
                    <a:pt x="153" y="7721"/>
                    <a:pt x="92" y="7569"/>
                    <a:pt x="31" y="7447"/>
                  </a:cubicBezTo>
                  <a:lnTo>
                    <a:pt x="1" y="7447"/>
                  </a:lnTo>
                  <a:cubicBezTo>
                    <a:pt x="153" y="8025"/>
                    <a:pt x="274" y="8633"/>
                    <a:pt x="365" y="9241"/>
                  </a:cubicBezTo>
                  <a:cubicBezTo>
                    <a:pt x="396" y="9605"/>
                    <a:pt x="426" y="9970"/>
                    <a:pt x="426" y="10335"/>
                  </a:cubicBezTo>
                  <a:cubicBezTo>
                    <a:pt x="426" y="10791"/>
                    <a:pt x="426" y="11247"/>
                    <a:pt x="517" y="11672"/>
                  </a:cubicBezTo>
                  <a:cubicBezTo>
                    <a:pt x="609" y="12037"/>
                    <a:pt x="760" y="12371"/>
                    <a:pt x="943" y="12675"/>
                  </a:cubicBezTo>
                  <a:cubicBezTo>
                    <a:pt x="1125" y="13071"/>
                    <a:pt x="1338" y="13466"/>
                    <a:pt x="1581" y="13830"/>
                  </a:cubicBezTo>
                  <a:cubicBezTo>
                    <a:pt x="1946" y="14438"/>
                    <a:pt x="2402" y="15016"/>
                    <a:pt x="2949" y="15472"/>
                  </a:cubicBezTo>
                  <a:cubicBezTo>
                    <a:pt x="3253" y="15715"/>
                    <a:pt x="3587" y="15928"/>
                    <a:pt x="3922" y="16141"/>
                  </a:cubicBezTo>
                  <a:cubicBezTo>
                    <a:pt x="4560" y="16505"/>
                    <a:pt x="5259" y="16870"/>
                    <a:pt x="6019" y="16900"/>
                  </a:cubicBezTo>
                  <a:cubicBezTo>
                    <a:pt x="6086" y="16906"/>
                    <a:pt x="6153" y="16909"/>
                    <a:pt x="6220" y="16909"/>
                  </a:cubicBezTo>
                  <a:cubicBezTo>
                    <a:pt x="6518" y="16909"/>
                    <a:pt x="6815" y="16859"/>
                    <a:pt x="7113" y="16809"/>
                  </a:cubicBezTo>
                  <a:cubicBezTo>
                    <a:pt x="9606" y="16232"/>
                    <a:pt x="11764" y="14256"/>
                    <a:pt x="12554" y="11794"/>
                  </a:cubicBezTo>
                  <a:cubicBezTo>
                    <a:pt x="12828" y="10882"/>
                    <a:pt x="12949" y="9879"/>
                    <a:pt x="13314" y="8998"/>
                  </a:cubicBezTo>
                  <a:lnTo>
                    <a:pt x="13344" y="8998"/>
                  </a:lnTo>
                  <a:cubicBezTo>
                    <a:pt x="13223" y="8359"/>
                    <a:pt x="13253" y="7721"/>
                    <a:pt x="13436" y="7143"/>
                  </a:cubicBezTo>
                  <a:cubicBezTo>
                    <a:pt x="13527" y="6809"/>
                    <a:pt x="13648" y="6505"/>
                    <a:pt x="13679" y="6171"/>
                  </a:cubicBezTo>
                  <a:cubicBezTo>
                    <a:pt x="13709" y="5897"/>
                    <a:pt x="13618" y="5624"/>
                    <a:pt x="13557" y="5350"/>
                  </a:cubicBezTo>
                  <a:cubicBezTo>
                    <a:pt x="13344" y="4712"/>
                    <a:pt x="13010" y="4104"/>
                    <a:pt x="12584" y="3587"/>
                  </a:cubicBezTo>
                  <a:cubicBezTo>
                    <a:pt x="12128" y="3040"/>
                    <a:pt x="11581" y="2584"/>
                    <a:pt x="11156" y="2037"/>
                  </a:cubicBezTo>
                  <a:cubicBezTo>
                    <a:pt x="10730" y="1459"/>
                    <a:pt x="10426" y="730"/>
                    <a:pt x="10639" y="31"/>
                  </a:cubicBezTo>
                  <a:lnTo>
                    <a:pt x="10578" y="0"/>
                  </a:lnTo>
                  <a:close/>
                </a:path>
              </a:pathLst>
            </a:custGeom>
            <a:solidFill>
              <a:srgbClr val="F4E4A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78"/>
            <p:cNvSpPr/>
            <p:nvPr/>
          </p:nvSpPr>
          <p:spPr>
            <a:xfrm>
              <a:off x="5052800" y="3110225"/>
              <a:ext cx="31175" cy="32225"/>
            </a:xfrm>
            <a:custGeom>
              <a:avLst/>
              <a:gdLst/>
              <a:ahLst/>
              <a:cxnLst/>
              <a:rect l="l" t="t" r="r" b="b"/>
              <a:pathLst>
                <a:path w="1247" h="1289" extrusionOk="0">
                  <a:moveTo>
                    <a:pt x="949" y="0"/>
                  </a:moveTo>
                  <a:cubicBezTo>
                    <a:pt x="916" y="0"/>
                    <a:pt x="884" y="4"/>
                    <a:pt x="851" y="12"/>
                  </a:cubicBezTo>
                  <a:cubicBezTo>
                    <a:pt x="730" y="12"/>
                    <a:pt x="578" y="103"/>
                    <a:pt x="487" y="195"/>
                  </a:cubicBezTo>
                  <a:cubicBezTo>
                    <a:pt x="365" y="316"/>
                    <a:pt x="304" y="468"/>
                    <a:pt x="243" y="620"/>
                  </a:cubicBezTo>
                  <a:cubicBezTo>
                    <a:pt x="152" y="803"/>
                    <a:pt x="122" y="1015"/>
                    <a:pt x="0" y="1198"/>
                  </a:cubicBezTo>
                  <a:cubicBezTo>
                    <a:pt x="91" y="1106"/>
                    <a:pt x="183" y="1046"/>
                    <a:pt x="274" y="954"/>
                  </a:cubicBezTo>
                  <a:cubicBezTo>
                    <a:pt x="381" y="890"/>
                    <a:pt x="504" y="826"/>
                    <a:pt x="609" y="826"/>
                  </a:cubicBezTo>
                  <a:cubicBezTo>
                    <a:pt x="653" y="826"/>
                    <a:pt x="694" y="837"/>
                    <a:pt x="730" y="863"/>
                  </a:cubicBezTo>
                  <a:cubicBezTo>
                    <a:pt x="821" y="924"/>
                    <a:pt x="851" y="1015"/>
                    <a:pt x="882" y="1106"/>
                  </a:cubicBezTo>
                  <a:cubicBezTo>
                    <a:pt x="882" y="1167"/>
                    <a:pt x="912" y="1228"/>
                    <a:pt x="942" y="1289"/>
                  </a:cubicBezTo>
                  <a:lnTo>
                    <a:pt x="973" y="1289"/>
                  </a:lnTo>
                  <a:cubicBezTo>
                    <a:pt x="1034" y="1106"/>
                    <a:pt x="1094" y="924"/>
                    <a:pt x="1125" y="742"/>
                  </a:cubicBezTo>
                  <a:cubicBezTo>
                    <a:pt x="1186" y="499"/>
                    <a:pt x="1216" y="286"/>
                    <a:pt x="1246" y="73"/>
                  </a:cubicBezTo>
                  <a:lnTo>
                    <a:pt x="1216" y="73"/>
                  </a:lnTo>
                  <a:cubicBezTo>
                    <a:pt x="1127" y="29"/>
                    <a:pt x="1038" y="0"/>
                    <a:pt x="949" y="0"/>
                  </a:cubicBezTo>
                  <a:close/>
                </a:path>
              </a:pathLst>
            </a:custGeom>
            <a:solidFill>
              <a:srgbClr val="02347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78"/>
            <p:cNvSpPr/>
            <p:nvPr/>
          </p:nvSpPr>
          <p:spPr>
            <a:xfrm>
              <a:off x="4697075" y="3197350"/>
              <a:ext cx="306950" cy="359225"/>
            </a:xfrm>
            <a:custGeom>
              <a:avLst/>
              <a:gdLst/>
              <a:ahLst/>
              <a:cxnLst/>
              <a:rect l="l" t="t" r="r" b="b"/>
              <a:pathLst>
                <a:path w="12278" h="14369" extrusionOk="0">
                  <a:moveTo>
                    <a:pt x="12039" y="1"/>
                  </a:moveTo>
                  <a:cubicBezTo>
                    <a:pt x="11998" y="1"/>
                    <a:pt x="11956" y="16"/>
                    <a:pt x="11919" y="53"/>
                  </a:cubicBezTo>
                  <a:cubicBezTo>
                    <a:pt x="11190" y="752"/>
                    <a:pt x="11098" y="1755"/>
                    <a:pt x="11068" y="2728"/>
                  </a:cubicBezTo>
                  <a:cubicBezTo>
                    <a:pt x="11043" y="2703"/>
                    <a:pt x="11002" y="2688"/>
                    <a:pt x="10959" y="2688"/>
                  </a:cubicBezTo>
                  <a:cubicBezTo>
                    <a:pt x="10897" y="2688"/>
                    <a:pt x="10830" y="2717"/>
                    <a:pt x="10794" y="2789"/>
                  </a:cubicBezTo>
                  <a:cubicBezTo>
                    <a:pt x="10035" y="4856"/>
                    <a:pt x="8241" y="6588"/>
                    <a:pt x="6144" y="7257"/>
                  </a:cubicBezTo>
                  <a:cubicBezTo>
                    <a:pt x="5668" y="7405"/>
                    <a:pt x="5213" y="7474"/>
                    <a:pt x="4776" y="7474"/>
                  </a:cubicBezTo>
                  <a:cubicBezTo>
                    <a:pt x="2981" y="7474"/>
                    <a:pt x="1512" y="6317"/>
                    <a:pt x="338" y="4825"/>
                  </a:cubicBezTo>
                  <a:cubicBezTo>
                    <a:pt x="311" y="4791"/>
                    <a:pt x="278" y="4777"/>
                    <a:pt x="244" y="4777"/>
                  </a:cubicBezTo>
                  <a:cubicBezTo>
                    <a:pt x="126" y="4777"/>
                    <a:pt x="1" y="4950"/>
                    <a:pt x="95" y="5068"/>
                  </a:cubicBezTo>
                  <a:cubicBezTo>
                    <a:pt x="1328" y="6639"/>
                    <a:pt x="2887" y="7807"/>
                    <a:pt x="4742" y="7807"/>
                  </a:cubicBezTo>
                  <a:cubicBezTo>
                    <a:pt x="5220" y="7807"/>
                    <a:pt x="5718" y="7729"/>
                    <a:pt x="6235" y="7561"/>
                  </a:cubicBezTo>
                  <a:cubicBezTo>
                    <a:pt x="8393" y="6862"/>
                    <a:pt x="10217" y="5160"/>
                    <a:pt x="11068" y="3062"/>
                  </a:cubicBezTo>
                  <a:lnTo>
                    <a:pt x="11068" y="3062"/>
                  </a:lnTo>
                  <a:cubicBezTo>
                    <a:pt x="11007" y="4369"/>
                    <a:pt x="10855" y="5524"/>
                    <a:pt x="10430" y="6771"/>
                  </a:cubicBezTo>
                  <a:cubicBezTo>
                    <a:pt x="10065" y="7865"/>
                    <a:pt x="9700" y="8929"/>
                    <a:pt x="9761" y="10084"/>
                  </a:cubicBezTo>
                  <a:cubicBezTo>
                    <a:pt x="9822" y="11482"/>
                    <a:pt x="10095" y="12880"/>
                    <a:pt x="10369" y="14248"/>
                  </a:cubicBezTo>
                  <a:cubicBezTo>
                    <a:pt x="10393" y="14332"/>
                    <a:pt x="10460" y="14369"/>
                    <a:pt x="10529" y="14369"/>
                  </a:cubicBezTo>
                  <a:cubicBezTo>
                    <a:pt x="10633" y="14369"/>
                    <a:pt x="10740" y="14285"/>
                    <a:pt x="10703" y="14157"/>
                  </a:cubicBezTo>
                  <a:cubicBezTo>
                    <a:pt x="10430" y="12819"/>
                    <a:pt x="10156" y="11451"/>
                    <a:pt x="10095" y="10084"/>
                  </a:cubicBezTo>
                  <a:cubicBezTo>
                    <a:pt x="10035" y="8959"/>
                    <a:pt x="10399" y="7926"/>
                    <a:pt x="10764" y="6862"/>
                  </a:cubicBezTo>
                  <a:cubicBezTo>
                    <a:pt x="11098" y="5859"/>
                    <a:pt x="11342" y="4916"/>
                    <a:pt x="11402" y="3853"/>
                  </a:cubicBezTo>
                  <a:cubicBezTo>
                    <a:pt x="11433" y="2698"/>
                    <a:pt x="11220" y="1178"/>
                    <a:pt x="12162" y="266"/>
                  </a:cubicBezTo>
                  <a:cubicBezTo>
                    <a:pt x="12277" y="151"/>
                    <a:pt x="12166" y="1"/>
                    <a:pt x="12039" y="1"/>
                  </a:cubicBezTo>
                  <a:close/>
                </a:path>
              </a:pathLst>
            </a:custGeom>
            <a:solidFill>
              <a:srgbClr val="E8C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78"/>
            <p:cNvSpPr/>
            <p:nvPr/>
          </p:nvSpPr>
          <p:spPr>
            <a:xfrm>
              <a:off x="5006550" y="3131350"/>
              <a:ext cx="59700" cy="189900"/>
            </a:xfrm>
            <a:custGeom>
              <a:avLst/>
              <a:gdLst/>
              <a:ahLst/>
              <a:cxnLst/>
              <a:rect l="l" t="t" r="r" b="b"/>
              <a:pathLst>
                <a:path w="2388" h="7596" extrusionOk="0">
                  <a:moveTo>
                    <a:pt x="2128" y="1"/>
                  </a:moveTo>
                  <a:cubicBezTo>
                    <a:pt x="2086" y="1"/>
                    <a:pt x="2043" y="15"/>
                    <a:pt x="2002" y="49"/>
                  </a:cubicBezTo>
                  <a:cubicBezTo>
                    <a:pt x="1060" y="809"/>
                    <a:pt x="482" y="1872"/>
                    <a:pt x="270" y="3088"/>
                  </a:cubicBezTo>
                  <a:cubicBezTo>
                    <a:pt x="148" y="3666"/>
                    <a:pt x="118" y="4274"/>
                    <a:pt x="148" y="4851"/>
                  </a:cubicBezTo>
                  <a:cubicBezTo>
                    <a:pt x="178" y="5733"/>
                    <a:pt x="361" y="6553"/>
                    <a:pt x="57" y="7404"/>
                  </a:cubicBezTo>
                  <a:cubicBezTo>
                    <a:pt x="0" y="7517"/>
                    <a:pt x="107" y="7595"/>
                    <a:pt x="210" y="7595"/>
                  </a:cubicBezTo>
                  <a:cubicBezTo>
                    <a:pt x="274" y="7595"/>
                    <a:pt x="338" y="7565"/>
                    <a:pt x="361" y="7496"/>
                  </a:cubicBezTo>
                  <a:cubicBezTo>
                    <a:pt x="817" y="6371"/>
                    <a:pt x="422" y="5155"/>
                    <a:pt x="482" y="4000"/>
                  </a:cubicBezTo>
                  <a:cubicBezTo>
                    <a:pt x="574" y="2541"/>
                    <a:pt x="1090" y="1204"/>
                    <a:pt x="2245" y="292"/>
                  </a:cubicBezTo>
                  <a:cubicBezTo>
                    <a:pt x="2387" y="174"/>
                    <a:pt x="2272" y="1"/>
                    <a:pt x="2128" y="1"/>
                  </a:cubicBezTo>
                  <a:close/>
                </a:path>
              </a:pathLst>
            </a:custGeom>
            <a:solidFill>
              <a:srgbClr val="E8C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78"/>
            <p:cNvSpPr/>
            <p:nvPr/>
          </p:nvSpPr>
          <p:spPr>
            <a:xfrm>
              <a:off x="4897775" y="3168850"/>
              <a:ext cx="61725" cy="48150"/>
            </a:xfrm>
            <a:custGeom>
              <a:avLst/>
              <a:gdLst/>
              <a:ahLst/>
              <a:cxnLst/>
              <a:rect l="l" t="t" r="r" b="b"/>
              <a:pathLst>
                <a:path w="2469" h="1926" extrusionOk="0">
                  <a:moveTo>
                    <a:pt x="168" y="0"/>
                  </a:moveTo>
                  <a:cubicBezTo>
                    <a:pt x="84" y="0"/>
                    <a:pt x="0" y="53"/>
                    <a:pt x="0" y="160"/>
                  </a:cubicBezTo>
                  <a:cubicBezTo>
                    <a:pt x="31" y="798"/>
                    <a:pt x="122" y="1831"/>
                    <a:pt x="943" y="1923"/>
                  </a:cubicBezTo>
                  <a:cubicBezTo>
                    <a:pt x="965" y="1924"/>
                    <a:pt x="986" y="1925"/>
                    <a:pt x="1008" y="1925"/>
                  </a:cubicBezTo>
                  <a:cubicBezTo>
                    <a:pt x="1707" y="1925"/>
                    <a:pt x="2255" y="992"/>
                    <a:pt x="2432" y="403"/>
                  </a:cubicBezTo>
                  <a:cubicBezTo>
                    <a:pt x="2469" y="275"/>
                    <a:pt x="2362" y="191"/>
                    <a:pt x="2258" y="191"/>
                  </a:cubicBezTo>
                  <a:cubicBezTo>
                    <a:pt x="2189" y="191"/>
                    <a:pt x="2122" y="227"/>
                    <a:pt x="2098" y="312"/>
                  </a:cubicBezTo>
                  <a:cubicBezTo>
                    <a:pt x="1976" y="737"/>
                    <a:pt x="1642" y="1375"/>
                    <a:pt x="1186" y="1527"/>
                  </a:cubicBezTo>
                  <a:cubicBezTo>
                    <a:pt x="1115" y="1550"/>
                    <a:pt x="1050" y="1561"/>
                    <a:pt x="990" y="1561"/>
                  </a:cubicBezTo>
                  <a:cubicBezTo>
                    <a:pt x="415" y="1561"/>
                    <a:pt x="362" y="573"/>
                    <a:pt x="335" y="160"/>
                  </a:cubicBezTo>
                  <a:cubicBezTo>
                    <a:pt x="335" y="53"/>
                    <a:pt x="251" y="0"/>
                    <a:pt x="168" y="0"/>
                  </a:cubicBezTo>
                  <a:close/>
                </a:path>
              </a:pathLst>
            </a:custGeom>
            <a:solidFill>
              <a:srgbClr val="1D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78"/>
            <p:cNvSpPr/>
            <p:nvPr/>
          </p:nvSpPr>
          <p:spPr>
            <a:xfrm>
              <a:off x="4730600" y="3144525"/>
              <a:ext cx="59600" cy="43825"/>
            </a:xfrm>
            <a:custGeom>
              <a:avLst/>
              <a:gdLst/>
              <a:ahLst/>
              <a:cxnLst/>
              <a:rect l="l" t="t" r="r" b="b"/>
              <a:pathLst>
                <a:path w="2384" h="1753" extrusionOk="0">
                  <a:moveTo>
                    <a:pt x="225" y="0"/>
                  </a:moveTo>
                  <a:cubicBezTo>
                    <a:pt x="137" y="0"/>
                    <a:pt x="46" y="54"/>
                    <a:pt x="31" y="160"/>
                  </a:cubicBezTo>
                  <a:cubicBezTo>
                    <a:pt x="0" y="768"/>
                    <a:pt x="61" y="1619"/>
                    <a:pt x="821" y="1741"/>
                  </a:cubicBezTo>
                  <a:cubicBezTo>
                    <a:pt x="861" y="1749"/>
                    <a:pt x="901" y="1752"/>
                    <a:pt x="939" y="1752"/>
                  </a:cubicBezTo>
                  <a:cubicBezTo>
                    <a:pt x="1190" y="1752"/>
                    <a:pt x="1400" y="1591"/>
                    <a:pt x="1611" y="1406"/>
                  </a:cubicBezTo>
                  <a:cubicBezTo>
                    <a:pt x="1915" y="1163"/>
                    <a:pt x="2158" y="920"/>
                    <a:pt x="2341" y="555"/>
                  </a:cubicBezTo>
                  <a:cubicBezTo>
                    <a:pt x="2384" y="426"/>
                    <a:pt x="2260" y="297"/>
                    <a:pt x="2151" y="297"/>
                  </a:cubicBezTo>
                  <a:cubicBezTo>
                    <a:pt x="2106" y="297"/>
                    <a:pt x="2064" y="319"/>
                    <a:pt x="2037" y="373"/>
                  </a:cubicBezTo>
                  <a:cubicBezTo>
                    <a:pt x="1885" y="738"/>
                    <a:pt x="1490" y="1224"/>
                    <a:pt x="1095" y="1376"/>
                  </a:cubicBezTo>
                  <a:cubicBezTo>
                    <a:pt x="1036" y="1400"/>
                    <a:pt x="979" y="1411"/>
                    <a:pt x="925" y="1411"/>
                  </a:cubicBezTo>
                  <a:cubicBezTo>
                    <a:pt x="647" y="1411"/>
                    <a:pt x="447" y="1114"/>
                    <a:pt x="396" y="859"/>
                  </a:cubicBezTo>
                  <a:cubicBezTo>
                    <a:pt x="335" y="616"/>
                    <a:pt x="365" y="373"/>
                    <a:pt x="396" y="160"/>
                  </a:cubicBezTo>
                  <a:cubicBezTo>
                    <a:pt x="396" y="54"/>
                    <a:pt x="312" y="0"/>
                    <a:pt x="225" y="0"/>
                  </a:cubicBezTo>
                  <a:close/>
                </a:path>
              </a:pathLst>
            </a:custGeom>
            <a:solidFill>
              <a:srgbClr val="1D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78"/>
            <p:cNvSpPr/>
            <p:nvPr/>
          </p:nvSpPr>
          <p:spPr>
            <a:xfrm>
              <a:off x="4745800" y="3282150"/>
              <a:ext cx="117800" cy="61875"/>
            </a:xfrm>
            <a:custGeom>
              <a:avLst/>
              <a:gdLst/>
              <a:ahLst/>
              <a:cxnLst/>
              <a:rect l="l" t="t" r="r" b="b"/>
              <a:pathLst>
                <a:path w="4712" h="2475" extrusionOk="0">
                  <a:moveTo>
                    <a:pt x="1354" y="0"/>
                  </a:moveTo>
                  <a:cubicBezTo>
                    <a:pt x="933" y="0"/>
                    <a:pt x="570" y="128"/>
                    <a:pt x="395" y="521"/>
                  </a:cubicBezTo>
                  <a:cubicBezTo>
                    <a:pt x="0" y="1464"/>
                    <a:pt x="1034" y="2102"/>
                    <a:pt x="1794" y="2345"/>
                  </a:cubicBezTo>
                  <a:cubicBezTo>
                    <a:pt x="2045" y="2426"/>
                    <a:pt x="2365" y="2475"/>
                    <a:pt x="2698" y="2475"/>
                  </a:cubicBezTo>
                  <a:cubicBezTo>
                    <a:pt x="3492" y="2475"/>
                    <a:pt x="4358" y="2196"/>
                    <a:pt x="4529" y="1403"/>
                  </a:cubicBezTo>
                  <a:cubicBezTo>
                    <a:pt x="4712" y="521"/>
                    <a:pt x="3526" y="369"/>
                    <a:pt x="2766" y="278"/>
                  </a:cubicBezTo>
                  <a:cubicBezTo>
                    <a:pt x="2339" y="152"/>
                    <a:pt x="1812" y="0"/>
                    <a:pt x="1354" y="0"/>
                  </a:cubicBezTo>
                  <a:close/>
                </a:path>
              </a:pathLst>
            </a:custGeom>
            <a:solidFill>
              <a:srgbClr val="FFFC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78"/>
            <p:cNvSpPr/>
            <p:nvPr/>
          </p:nvSpPr>
          <p:spPr>
            <a:xfrm>
              <a:off x="4786750" y="3216875"/>
              <a:ext cx="73825" cy="31300"/>
            </a:xfrm>
            <a:custGeom>
              <a:avLst/>
              <a:gdLst/>
              <a:ahLst/>
              <a:cxnLst/>
              <a:rect l="l" t="t" r="r" b="b"/>
              <a:pathLst>
                <a:path w="2953" h="1252" extrusionOk="0">
                  <a:moveTo>
                    <a:pt x="1439" y="0"/>
                  </a:moveTo>
                  <a:cubicBezTo>
                    <a:pt x="872" y="0"/>
                    <a:pt x="658" y="465"/>
                    <a:pt x="186" y="701"/>
                  </a:cubicBezTo>
                  <a:cubicBezTo>
                    <a:pt x="1" y="780"/>
                    <a:pt x="115" y="1022"/>
                    <a:pt x="289" y="1022"/>
                  </a:cubicBezTo>
                  <a:cubicBezTo>
                    <a:pt x="314" y="1022"/>
                    <a:pt x="341" y="1016"/>
                    <a:pt x="368" y="1005"/>
                  </a:cubicBezTo>
                  <a:cubicBezTo>
                    <a:pt x="672" y="822"/>
                    <a:pt x="916" y="458"/>
                    <a:pt x="1250" y="366"/>
                  </a:cubicBezTo>
                  <a:cubicBezTo>
                    <a:pt x="1326" y="343"/>
                    <a:pt x="1400" y="333"/>
                    <a:pt x="1471" y="333"/>
                  </a:cubicBezTo>
                  <a:cubicBezTo>
                    <a:pt x="1970" y="333"/>
                    <a:pt x="2352" y="841"/>
                    <a:pt x="2618" y="1187"/>
                  </a:cubicBezTo>
                  <a:cubicBezTo>
                    <a:pt x="2656" y="1233"/>
                    <a:pt x="2698" y="1252"/>
                    <a:pt x="2737" y="1252"/>
                  </a:cubicBezTo>
                  <a:cubicBezTo>
                    <a:pt x="2855" y="1252"/>
                    <a:pt x="2952" y="1081"/>
                    <a:pt x="2861" y="944"/>
                  </a:cubicBezTo>
                  <a:cubicBezTo>
                    <a:pt x="2527" y="518"/>
                    <a:pt x="2101" y="32"/>
                    <a:pt x="1493" y="2"/>
                  </a:cubicBezTo>
                  <a:cubicBezTo>
                    <a:pt x="1475" y="1"/>
                    <a:pt x="1457" y="0"/>
                    <a:pt x="1439" y="0"/>
                  </a:cubicBezTo>
                  <a:close/>
                </a:path>
              </a:pathLst>
            </a:custGeom>
            <a:solidFill>
              <a:srgbClr val="E8C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78"/>
            <p:cNvSpPr/>
            <p:nvPr/>
          </p:nvSpPr>
          <p:spPr>
            <a:xfrm>
              <a:off x="4908400" y="3103675"/>
              <a:ext cx="75275" cy="51575"/>
            </a:xfrm>
            <a:custGeom>
              <a:avLst/>
              <a:gdLst/>
              <a:ahLst/>
              <a:cxnLst/>
              <a:rect l="l" t="t" r="r" b="b"/>
              <a:pathLst>
                <a:path w="3011" h="2063" extrusionOk="0">
                  <a:moveTo>
                    <a:pt x="882" y="1"/>
                  </a:moveTo>
                  <a:cubicBezTo>
                    <a:pt x="579" y="1"/>
                    <a:pt x="183" y="153"/>
                    <a:pt x="92" y="487"/>
                  </a:cubicBezTo>
                  <a:cubicBezTo>
                    <a:pt x="1" y="821"/>
                    <a:pt x="305" y="973"/>
                    <a:pt x="548" y="1095"/>
                  </a:cubicBezTo>
                  <a:cubicBezTo>
                    <a:pt x="700" y="1156"/>
                    <a:pt x="852" y="1247"/>
                    <a:pt x="974" y="1308"/>
                  </a:cubicBezTo>
                  <a:cubicBezTo>
                    <a:pt x="1065" y="1399"/>
                    <a:pt x="1186" y="1490"/>
                    <a:pt x="1338" y="1581"/>
                  </a:cubicBezTo>
                  <a:cubicBezTo>
                    <a:pt x="1490" y="1703"/>
                    <a:pt x="1642" y="1824"/>
                    <a:pt x="1825" y="1916"/>
                  </a:cubicBezTo>
                  <a:cubicBezTo>
                    <a:pt x="1971" y="1989"/>
                    <a:pt x="2151" y="2062"/>
                    <a:pt x="2324" y="2062"/>
                  </a:cubicBezTo>
                  <a:cubicBezTo>
                    <a:pt x="2438" y="2062"/>
                    <a:pt x="2549" y="2030"/>
                    <a:pt x="2645" y="1946"/>
                  </a:cubicBezTo>
                  <a:cubicBezTo>
                    <a:pt x="3010" y="1642"/>
                    <a:pt x="2737" y="1216"/>
                    <a:pt x="2372" y="882"/>
                  </a:cubicBezTo>
                  <a:cubicBezTo>
                    <a:pt x="2007" y="396"/>
                    <a:pt x="1399" y="31"/>
                    <a:pt x="882" y="1"/>
                  </a:cubicBezTo>
                  <a:close/>
                </a:path>
              </a:pathLst>
            </a:custGeom>
            <a:solidFill>
              <a:srgbClr val="1D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78"/>
            <p:cNvSpPr/>
            <p:nvPr/>
          </p:nvSpPr>
          <p:spPr>
            <a:xfrm>
              <a:off x="4718450" y="3084050"/>
              <a:ext cx="79050" cy="36600"/>
            </a:xfrm>
            <a:custGeom>
              <a:avLst/>
              <a:gdLst/>
              <a:ahLst/>
              <a:cxnLst/>
              <a:rect l="l" t="t" r="r" b="b"/>
              <a:pathLst>
                <a:path w="3162" h="1464" extrusionOk="0">
                  <a:moveTo>
                    <a:pt x="2086" y="1"/>
                  </a:moveTo>
                  <a:cubicBezTo>
                    <a:pt x="1682" y="1"/>
                    <a:pt x="1233" y="123"/>
                    <a:pt x="882" y="330"/>
                  </a:cubicBezTo>
                  <a:cubicBezTo>
                    <a:pt x="426" y="482"/>
                    <a:pt x="0" y="755"/>
                    <a:pt x="213" y="1181"/>
                  </a:cubicBezTo>
                  <a:cubicBezTo>
                    <a:pt x="335" y="1401"/>
                    <a:pt x="596" y="1464"/>
                    <a:pt x="836" y="1464"/>
                  </a:cubicBezTo>
                  <a:cubicBezTo>
                    <a:pt x="894" y="1464"/>
                    <a:pt x="950" y="1460"/>
                    <a:pt x="1003" y="1454"/>
                  </a:cubicBezTo>
                  <a:cubicBezTo>
                    <a:pt x="1186" y="1454"/>
                    <a:pt x="1368" y="1394"/>
                    <a:pt x="1581" y="1363"/>
                  </a:cubicBezTo>
                  <a:cubicBezTo>
                    <a:pt x="1733" y="1333"/>
                    <a:pt x="1885" y="1302"/>
                    <a:pt x="2006" y="1242"/>
                  </a:cubicBezTo>
                  <a:cubicBezTo>
                    <a:pt x="2158" y="1242"/>
                    <a:pt x="2310" y="1211"/>
                    <a:pt x="2462" y="1211"/>
                  </a:cubicBezTo>
                  <a:cubicBezTo>
                    <a:pt x="2766" y="1211"/>
                    <a:pt x="3070" y="1181"/>
                    <a:pt x="3131" y="816"/>
                  </a:cubicBezTo>
                  <a:cubicBezTo>
                    <a:pt x="3161" y="512"/>
                    <a:pt x="2888" y="208"/>
                    <a:pt x="2614" y="87"/>
                  </a:cubicBezTo>
                  <a:cubicBezTo>
                    <a:pt x="2458" y="28"/>
                    <a:pt x="2277" y="1"/>
                    <a:pt x="2086" y="1"/>
                  </a:cubicBezTo>
                  <a:close/>
                </a:path>
              </a:pathLst>
            </a:custGeom>
            <a:solidFill>
              <a:srgbClr val="1D1B1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78"/>
            <p:cNvSpPr/>
            <p:nvPr/>
          </p:nvSpPr>
          <p:spPr>
            <a:xfrm>
              <a:off x="5045200" y="3137125"/>
              <a:ext cx="47125" cy="169450"/>
            </a:xfrm>
            <a:custGeom>
              <a:avLst/>
              <a:gdLst/>
              <a:ahLst/>
              <a:cxnLst/>
              <a:rect l="l" t="t" r="r" b="b"/>
              <a:pathLst>
                <a:path w="1885" h="6778" extrusionOk="0">
                  <a:moveTo>
                    <a:pt x="768" y="1"/>
                  </a:moveTo>
                  <a:cubicBezTo>
                    <a:pt x="700" y="1"/>
                    <a:pt x="632" y="37"/>
                    <a:pt x="608" y="122"/>
                  </a:cubicBezTo>
                  <a:cubicBezTo>
                    <a:pt x="0" y="2280"/>
                    <a:pt x="1550" y="4407"/>
                    <a:pt x="882" y="6566"/>
                  </a:cubicBezTo>
                  <a:cubicBezTo>
                    <a:pt x="845" y="6694"/>
                    <a:pt x="941" y="6778"/>
                    <a:pt x="1043" y="6778"/>
                  </a:cubicBezTo>
                  <a:cubicBezTo>
                    <a:pt x="1110" y="6778"/>
                    <a:pt x="1180" y="6741"/>
                    <a:pt x="1216" y="6657"/>
                  </a:cubicBezTo>
                  <a:cubicBezTo>
                    <a:pt x="1885" y="4499"/>
                    <a:pt x="335" y="2371"/>
                    <a:pt x="942" y="213"/>
                  </a:cubicBezTo>
                  <a:cubicBezTo>
                    <a:pt x="979" y="85"/>
                    <a:pt x="872" y="1"/>
                    <a:pt x="768" y="1"/>
                  </a:cubicBezTo>
                  <a:close/>
                </a:path>
              </a:pathLst>
            </a:custGeom>
            <a:solidFill>
              <a:srgbClr val="E8CF8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95"/>
        <p:cNvGrpSpPr/>
        <p:nvPr/>
      </p:nvGrpSpPr>
      <p:grpSpPr>
        <a:xfrm>
          <a:off x="0" y="0"/>
          <a:ext cx="0" cy="0"/>
          <a:chOff x="0" y="0"/>
          <a:chExt cx="0" cy="0"/>
        </a:xfrm>
      </p:grpSpPr>
      <p:sp>
        <p:nvSpPr>
          <p:cNvPr id="396" name="Google Shape;396;p45"/>
          <p:cNvSpPr/>
          <p:nvPr/>
        </p:nvSpPr>
        <p:spPr>
          <a:xfrm rot="-900078">
            <a:off x="-1006482" y="656068"/>
            <a:ext cx="4982197" cy="4634046"/>
          </a:xfrm>
          <a:custGeom>
            <a:avLst/>
            <a:gdLst/>
            <a:ahLst/>
            <a:cxnLst/>
            <a:rect l="l" t="t" r="r" b="b"/>
            <a:pathLst>
              <a:path w="131928" h="122709" extrusionOk="0">
                <a:moveTo>
                  <a:pt x="110272" y="1"/>
                </a:moveTo>
                <a:cubicBezTo>
                  <a:pt x="107794" y="1"/>
                  <a:pt x="105307" y="285"/>
                  <a:pt x="102940" y="806"/>
                </a:cubicBezTo>
                <a:cubicBezTo>
                  <a:pt x="94034" y="2774"/>
                  <a:pt x="85728" y="7411"/>
                  <a:pt x="79390" y="13982"/>
                </a:cubicBezTo>
                <a:cubicBezTo>
                  <a:pt x="71584" y="22049"/>
                  <a:pt x="64634" y="33954"/>
                  <a:pt x="53622" y="33954"/>
                </a:cubicBezTo>
                <a:cubicBezTo>
                  <a:pt x="53341" y="33954"/>
                  <a:pt x="53058" y="33946"/>
                  <a:pt x="52771" y="33930"/>
                </a:cubicBezTo>
                <a:cubicBezTo>
                  <a:pt x="48635" y="33697"/>
                  <a:pt x="44832" y="31662"/>
                  <a:pt x="40763" y="30861"/>
                </a:cubicBezTo>
                <a:cubicBezTo>
                  <a:pt x="39507" y="30623"/>
                  <a:pt x="38244" y="30510"/>
                  <a:pt x="36985" y="30510"/>
                </a:cubicBezTo>
                <a:cubicBezTo>
                  <a:pt x="29777" y="30510"/>
                  <a:pt x="22672" y="34224"/>
                  <a:pt x="17646" y="39534"/>
                </a:cubicBezTo>
                <a:cubicBezTo>
                  <a:pt x="11742" y="45772"/>
                  <a:pt x="8306" y="53944"/>
                  <a:pt x="5704" y="62117"/>
                </a:cubicBezTo>
                <a:cubicBezTo>
                  <a:pt x="2268" y="72791"/>
                  <a:pt x="0" y="84133"/>
                  <a:pt x="1801" y="95174"/>
                </a:cubicBezTo>
                <a:cubicBezTo>
                  <a:pt x="3569" y="106248"/>
                  <a:pt x="9173" y="119324"/>
                  <a:pt x="20115" y="121793"/>
                </a:cubicBezTo>
                <a:cubicBezTo>
                  <a:pt x="22930" y="122423"/>
                  <a:pt x="25939" y="122708"/>
                  <a:pt x="29054" y="122708"/>
                </a:cubicBezTo>
                <a:cubicBezTo>
                  <a:pt x="46239" y="122708"/>
                  <a:pt x="66644" y="114017"/>
                  <a:pt x="75454" y="106449"/>
                </a:cubicBezTo>
                <a:cubicBezTo>
                  <a:pt x="100138" y="85133"/>
                  <a:pt x="124556" y="59982"/>
                  <a:pt x="130460" y="27892"/>
                </a:cubicBezTo>
                <a:cubicBezTo>
                  <a:pt x="131728" y="21021"/>
                  <a:pt x="131928" y="13349"/>
                  <a:pt x="127858" y="7645"/>
                </a:cubicBezTo>
                <a:cubicBezTo>
                  <a:pt x="123958" y="2199"/>
                  <a:pt x="117154" y="1"/>
                  <a:pt x="110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45"/>
          <p:cNvSpPr txBox="1">
            <a:spLocks noGrp="1"/>
          </p:cNvSpPr>
          <p:nvPr>
            <p:ph type="title"/>
          </p:nvPr>
        </p:nvSpPr>
        <p:spPr>
          <a:xfrm>
            <a:off x="4107713" y="1858535"/>
            <a:ext cx="4323000" cy="1009039"/>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en" sz="4800" dirty="0" smtClean="0"/>
              <a:t>Let’s Start</a:t>
            </a:r>
            <a:r>
              <a:rPr lang="en" sz="4800" dirty="0" smtClean="0"/>
              <a:t>!</a:t>
            </a:r>
            <a:endParaRPr sz="4800" dirty="0"/>
          </a:p>
        </p:txBody>
      </p:sp>
      <p:sp>
        <p:nvSpPr>
          <p:cNvPr id="398" name="Google Shape;398;p45"/>
          <p:cNvSpPr txBox="1">
            <a:spLocks noGrp="1"/>
          </p:cNvSpPr>
          <p:nvPr>
            <p:ph type="subTitle" idx="1"/>
          </p:nvPr>
        </p:nvSpPr>
        <p:spPr>
          <a:xfrm>
            <a:off x="4107777" y="2791275"/>
            <a:ext cx="4323000" cy="67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This can be the part of the presentation where you introduce yourself, write your email…</a:t>
            </a:r>
            <a:endParaRPr dirty="0"/>
          </a:p>
        </p:txBody>
      </p:sp>
      <p:grpSp>
        <p:nvGrpSpPr>
          <p:cNvPr id="399" name="Google Shape;399;p45"/>
          <p:cNvGrpSpPr/>
          <p:nvPr/>
        </p:nvGrpSpPr>
        <p:grpSpPr>
          <a:xfrm flipH="1">
            <a:off x="496233" y="874403"/>
            <a:ext cx="2575057" cy="5698138"/>
            <a:chOff x="2832200" y="873575"/>
            <a:chExt cx="1833825" cy="4057925"/>
          </a:xfrm>
        </p:grpSpPr>
        <p:sp>
          <p:nvSpPr>
            <p:cNvPr id="400" name="Google Shape;400;p45"/>
            <p:cNvSpPr/>
            <p:nvPr/>
          </p:nvSpPr>
          <p:spPr>
            <a:xfrm>
              <a:off x="3572725" y="4582050"/>
              <a:ext cx="198500" cy="279400"/>
            </a:xfrm>
            <a:custGeom>
              <a:avLst/>
              <a:gdLst/>
              <a:ahLst/>
              <a:cxnLst/>
              <a:rect l="l" t="t" r="r" b="b"/>
              <a:pathLst>
                <a:path w="7940" h="11176" extrusionOk="0">
                  <a:moveTo>
                    <a:pt x="1768" y="1"/>
                  </a:moveTo>
                  <a:lnTo>
                    <a:pt x="768" y="6072"/>
                  </a:lnTo>
                  <a:lnTo>
                    <a:pt x="0" y="7106"/>
                  </a:lnTo>
                  <a:lnTo>
                    <a:pt x="5104" y="11175"/>
                  </a:lnTo>
                  <a:lnTo>
                    <a:pt x="7939" y="6072"/>
                  </a:lnTo>
                  <a:lnTo>
                    <a:pt x="7773" y="201"/>
                  </a:lnTo>
                  <a:lnTo>
                    <a:pt x="1768" y="1"/>
                  </a:lnTo>
                  <a:close/>
                </a:path>
              </a:pathLst>
            </a:custGeom>
            <a:solidFill>
              <a:srgbClr val="F29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45"/>
            <p:cNvSpPr/>
            <p:nvPr/>
          </p:nvSpPr>
          <p:spPr>
            <a:xfrm>
              <a:off x="3690300" y="4592900"/>
              <a:ext cx="84250" cy="214350"/>
            </a:xfrm>
            <a:custGeom>
              <a:avLst/>
              <a:gdLst/>
              <a:ahLst/>
              <a:cxnLst/>
              <a:rect l="l" t="t" r="r" b="b"/>
              <a:pathLst>
                <a:path w="3370" h="8574" extrusionOk="0">
                  <a:moveTo>
                    <a:pt x="635" y="0"/>
                  </a:moveTo>
                  <a:lnTo>
                    <a:pt x="1" y="8573"/>
                  </a:lnTo>
                  <a:cubicBezTo>
                    <a:pt x="1" y="8573"/>
                    <a:pt x="1535" y="7673"/>
                    <a:pt x="3370" y="5971"/>
                  </a:cubicBezTo>
                  <a:lnTo>
                    <a:pt x="3270" y="100"/>
                  </a:lnTo>
                  <a:lnTo>
                    <a:pt x="635" y="0"/>
                  </a:lnTo>
                  <a:close/>
                </a:path>
              </a:pathLst>
            </a:custGeom>
            <a:solidFill>
              <a:srgbClr val="A85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45"/>
            <p:cNvSpPr/>
            <p:nvPr/>
          </p:nvSpPr>
          <p:spPr>
            <a:xfrm>
              <a:off x="3337550" y="4732025"/>
              <a:ext cx="457025" cy="173625"/>
            </a:xfrm>
            <a:custGeom>
              <a:avLst/>
              <a:gdLst/>
              <a:ahLst/>
              <a:cxnLst/>
              <a:rect l="l" t="t" r="r" b="b"/>
              <a:pathLst>
                <a:path w="18281" h="6945" extrusionOk="0">
                  <a:moveTo>
                    <a:pt x="17370" y="0"/>
                  </a:moveTo>
                  <a:cubicBezTo>
                    <a:pt x="17338" y="0"/>
                    <a:pt x="17306" y="13"/>
                    <a:pt x="17280" y="39"/>
                  </a:cubicBezTo>
                  <a:cubicBezTo>
                    <a:pt x="16822" y="470"/>
                    <a:pt x="15515" y="1837"/>
                    <a:pt x="14397" y="1837"/>
                  </a:cubicBezTo>
                  <a:cubicBezTo>
                    <a:pt x="14130" y="1837"/>
                    <a:pt x="13875" y="1760"/>
                    <a:pt x="13644" y="1574"/>
                  </a:cubicBezTo>
                  <a:cubicBezTo>
                    <a:pt x="11658" y="37"/>
                    <a:pt x="9950" y="6"/>
                    <a:pt x="9816" y="6"/>
                  </a:cubicBezTo>
                  <a:cubicBezTo>
                    <a:pt x="9811" y="6"/>
                    <a:pt x="9808" y="6"/>
                    <a:pt x="9808" y="6"/>
                  </a:cubicBezTo>
                  <a:lnTo>
                    <a:pt x="1602" y="3909"/>
                  </a:lnTo>
                  <a:cubicBezTo>
                    <a:pt x="768" y="4309"/>
                    <a:pt x="167" y="5110"/>
                    <a:pt x="67" y="6010"/>
                  </a:cubicBezTo>
                  <a:lnTo>
                    <a:pt x="1" y="6444"/>
                  </a:lnTo>
                  <a:cubicBezTo>
                    <a:pt x="1" y="6711"/>
                    <a:pt x="167" y="6944"/>
                    <a:pt x="368" y="6944"/>
                  </a:cubicBezTo>
                  <a:lnTo>
                    <a:pt x="18280" y="6944"/>
                  </a:lnTo>
                  <a:lnTo>
                    <a:pt x="17547" y="240"/>
                  </a:lnTo>
                  <a:cubicBezTo>
                    <a:pt x="17547" y="93"/>
                    <a:pt x="17457" y="0"/>
                    <a:pt x="17370" y="0"/>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45"/>
            <p:cNvSpPr/>
            <p:nvPr/>
          </p:nvSpPr>
          <p:spPr>
            <a:xfrm>
              <a:off x="3557700" y="4740500"/>
              <a:ext cx="71750" cy="43400"/>
            </a:xfrm>
            <a:custGeom>
              <a:avLst/>
              <a:gdLst/>
              <a:ahLst/>
              <a:cxnLst/>
              <a:rect l="l" t="t" r="r" b="b"/>
              <a:pathLst>
                <a:path w="2870" h="1736" fill="none" extrusionOk="0">
                  <a:moveTo>
                    <a:pt x="1" y="1"/>
                  </a:moveTo>
                  <a:lnTo>
                    <a:pt x="2870" y="1735"/>
                  </a:lnTo>
                </a:path>
              </a:pathLst>
            </a:custGeom>
            <a:noFill/>
            <a:ln w="66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45"/>
            <p:cNvSpPr/>
            <p:nvPr/>
          </p:nvSpPr>
          <p:spPr>
            <a:xfrm>
              <a:off x="3526025" y="4758025"/>
              <a:ext cx="72575" cy="42550"/>
            </a:xfrm>
            <a:custGeom>
              <a:avLst/>
              <a:gdLst/>
              <a:ahLst/>
              <a:cxnLst/>
              <a:rect l="l" t="t" r="r" b="b"/>
              <a:pathLst>
                <a:path w="2903" h="1702" fill="none" extrusionOk="0">
                  <a:moveTo>
                    <a:pt x="0" y="0"/>
                  </a:moveTo>
                  <a:lnTo>
                    <a:pt x="2902" y="1701"/>
                  </a:lnTo>
                </a:path>
              </a:pathLst>
            </a:custGeom>
            <a:noFill/>
            <a:ln w="66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45"/>
            <p:cNvSpPr/>
            <p:nvPr/>
          </p:nvSpPr>
          <p:spPr>
            <a:xfrm>
              <a:off x="4301575" y="4543700"/>
              <a:ext cx="198500" cy="317750"/>
            </a:xfrm>
            <a:custGeom>
              <a:avLst/>
              <a:gdLst/>
              <a:ahLst/>
              <a:cxnLst/>
              <a:rect l="l" t="t" r="r" b="b"/>
              <a:pathLst>
                <a:path w="7940" h="12710" extrusionOk="0">
                  <a:moveTo>
                    <a:pt x="6238" y="0"/>
                  </a:moveTo>
                  <a:lnTo>
                    <a:pt x="101" y="968"/>
                  </a:lnTo>
                  <a:lnTo>
                    <a:pt x="2235" y="7105"/>
                  </a:lnTo>
                  <a:lnTo>
                    <a:pt x="1" y="8640"/>
                  </a:lnTo>
                  <a:lnTo>
                    <a:pt x="5104" y="12709"/>
                  </a:lnTo>
                  <a:lnTo>
                    <a:pt x="7940" y="7606"/>
                  </a:lnTo>
                  <a:lnTo>
                    <a:pt x="6238" y="0"/>
                  </a:lnTo>
                  <a:close/>
                </a:path>
              </a:pathLst>
            </a:custGeom>
            <a:solidFill>
              <a:srgbClr val="F29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45"/>
            <p:cNvSpPr/>
            <p:nvPr/>
          </p:nvSpPr>
          <p:spPr>
            <a:xfrm>
              <a:off x="4401650" y="4557050"/>
              <a:ext cx="98425" cy="243525"/>
            </a:xfrm>
            <a:custGeom>
              <a:avLst/>
              <a:gdLst/>
              <a:ahLst/>
              <a:cxnLst/>
              <a:rect l="l" t="t" r="r" b="b"/>
              <a:pathLst>
                <a:path w="3937" h="9741" extrusionOk="0">
                  <a:moveTo>
                    <a:pt x="0" y="0"/>
                  </a:moveTo>
                  <a:lnTo>
                    <a:pt x="2235" y="9740"/>
                  </a:lnTo>
                  <a:cubicBezTo>
                    <a:pt x="2235" y="9740"/>
                    <a:pt x="2102" y="8706"/>
                    <a:pt x="3937" y="7005"/>
                  </a:cubicBezTo>
                  <a:lnTo>
                    <a:pt x="2636" y="133"/>
                  </a:lnTo>
                  <a:lnTo>
                    <a:pt x="0" y="0"/>
                  </a:lnTo>
                  <a:close/>
                </a:path>
              </a:pathLst>
            </a:custGeom>
            <a:solidFill>
              <a:srgbClr val="A85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45"/>
            <p:cNvSpPr/>
            <p:nvPr/>
          </p:nvSpPr>
          <p:spPr>
            <a:xfrm>
              <a:off x="4066400" y="4732025"/>
              <a:ext cx="457025" cy="173625"/>
            </a:xfrm>
            <a:custGeom>
              <a:avLst/>
              <a:gdLst/>
              <a:ahLst/>
              <a:cxnLst/>
              <a:rect l="l" t="t" r="r" b="b"/>
              <a:pathLst>
                <a:path w="18281" h="6945" extrusionOk="0">
                  <a:moveTo>
                    <a:pt x="17371" y="0"/>
                  </a:moveTo>
                  <a:cubicBezTo>
                    <a:pt x="17338" y="0"/>
                    <a:pt x="17307" y="13"/>
                    <a:pt x="17280" y="39"/>
                  </a:cubicBezTo>
                  <a:cubicBezTo>
                    <a:pt x="16822" y="470"/>
                    <a:pt x="15515" y="1837"/>
                    <a:pt x="14397" y="1837"/>
                  </a:cubicBezTo>
                  <a:cubicBezTo>
                    <a:pt x="14130" y="1837"/>
                    <a:pt x="13875" y="1760"/>
                    <a:pt x="13644" y="1574"/>
                  </a:cubicBezTo>
                  <a:cubicBezTo>
                    <a:pt x="11658" y="37"/>
                    <a:pt x="9950" y="6"/>
                    <a:pt x="9816" y="6"/>
                  </a:cubicBezTo>
                  <a:cubicBezTo>
                    <a:pt x="9811" y="6"/>
                    <a:pt x="9808" y="6"/>
                    <a:pt x="9808" y="6"/>
                  </a:cubicBezTo>
                  <a:lnTo>
                    <a:pt x="1769" y="3842"/>
                  </a:lnTo>
                  <a:cubicBezTo>
                    <a:pt x="835" y="4276"/>
                    <a:pt x="168" y="5143"/>
                    <a:pt x="34" y="6177"/>
                  </a:cubicBezTo>
                  <a:lnTo>
                    <a:pt x="1" y="6444"/>
                  </a:lnTo>
                  <a:cubicBezTo>
                    <a:pt x="1" y="6711"/>
                    <a:pt x="168" y="6944"/>
                    <a:pt x="368" y="6944"/>
                  </a:cubicBezTo>
                  <a:lnTo>
                    <a:pt x="18281" y="6944"/>
                  </a:lnTo>
                  <a:lnTo>
                    <a:pt x="17580" y="240"/>
                  </a:lnTo>
                  <a:cubicBezTo>
                    <a:pt x="17556" y="93"/>
                    <a:pt x="17460" y="0"/>
                    <a:pt x="17371" y="0"/>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45"/>
            <p:cNvSpPr/>
            <p:nvPr/>
          </p:nvSpPr>
          <p:spPr>
            <a:xfrm>
              <a:off x="4276550" y="4743850"/>
              <a:ext cx="71750" cy="43375"/>
            </a:xfrm>
            <a:custGeom>
              <a:avLst/>
              <a:gdLst/>
              <a:ahLst/>
              <a:cxnLst/>
              <a:rect l="l" t="t" r="r" b="b"/>
              <a:pathLst>
                <a:path w="2870" h="1735" fill="none" extrusionOk="0">
                  <a:moveTo>
                    <a:pt x="1" y="0"/>
                  </a:moveTo>
                  <a:lnTo>
                    <a:pt x="2870" y="1735"/>
                  </a:lnTo>
                </a:path>
              </a:pathLst>
            </a:custGeom>
            <a:noFill/>
            <a:ln w="66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45"/>
            <p:cNvSpPr/>
            <p:nvPr/>
          </p:nvSpPr>
          <p:spPr>
            <a:xfrm>
              <a:off x="4244875" y="4761350"/>
              <a:ext cx="72575" cy="42550"/>
            </a:xfrm>
            <a:custGeom>
              <a:avLst/>
              <a:gdLst/>
              <a:ahLst/>
              <a:cxnLst/>
              <a:rect l="l" t="t" r="r" b="b"/>
              <a:pathLst>
                <a:path w="2903" h="1702" fill="none" extrusionOk="0">
                  <a:moveTo>
                    <a:pt x="0" y="1"/>
                  </a:moveTo>
                  <a:lnTo>
                    <a:pt x="2902" y="1702"/>
                  </a:lnTo>
                </a:path>
              </a:pathLst>
            </a:custGeom>
            <a:noFill/>
            <a:ln w="66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45"/>
            <p:cNvSpPr/>
            <p:nvPr/>
          </p:nvSpPr>
          <p:spPr>
            <a:xfrm>
              <a:off x="3551050" y="2699875"/>
              <a:ext cx="678000" cy="1912225"/>
            </a:xfrm>
            <a:custGeom>
              <a:avLst/>
              <a:gdLst/>
              <a:ahLst/>
              <a:cxnLst/>
              <a:rect l="l" t="t" r="r" b="b"/>
              <a:pathLst>
                <a:path w="27120" h="76489" extrusionOk="0">
                  <a:moveTo>
                    <a:pt x="2735" y="0"/>
                  </a:moveTo>
                  <a:cubicBezTo>
                    <a:pt x="2735" y="0"/>
                    <a:pt x="434" y="28588"/>
                    <a:pt x="234" y="36460"/>
                  </a:cubicBezTo>
                  <a:cubicBezTo>
                    <a:pt x="0" y="44366"/>
                    <a:pt x="1535" y="76188"/>
                    <a:pt x="1535" y="76188"/>
                  </a:cubicBezTo>
                  <a:lnTo>
                    <a:pt x="9273" y="76489"/>
                  </a:lnTo>
                  <a:cubicBezTo>
                    <a:pt x="9273" y="76489"/>
                    <a:pt x="17813" y="20682"/>
                    <a:pt x="27119" y="1635"/>
                  </a:cubicBezTo>
                  <a:lnTo>
                    <a:pt x="273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45"/>
            <p:cNvSpPr/>
            <p:nvPr/>
          </p:nvSpPr>
          <p:spPr>
            <a:xfrm>
              <a:off x="3717000" y="2737400"/>
              <a:ext cx="193500" cy="1861350"/>
            </a:xfrm>
            <a:custGeom>
              <a:avLst/>
              <a:gdLst/>
              <a:ahLst/>
              <a:cxnLst/>
              <a:rect l="l" t="t" r="r" b="b"/>
              <a:pathLst>
                <a:path w="7740" h="74454" fill="none" extrusionOk="0">
                  <a:moveTo>
                    <a:pt x="7739" y="1"/>
                  </a:moveTo>
                  <a:cubicBezTo>
                    <a:pt x="7739" y="1"/>
                    <a:pt x="1168" y="33024"/>
                    <a:pt x="1168" y="38095"/>
                  </a:cubicBezTo>
                  <a:cubicBezTo>
                    <a:pt x="1168" y="43165"/>
                    <a:pt x="0" y="74454"/>
                    <a:pt x="0" y="74454"/>
                  </a:cubicBezTo>
                </a:path>
              </a:pathLst>
            </a:custGeom>
            <a:noFill/>
            <a:ln w="66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45"/>
            <p:cNvSpPr/>
            <p:nvPr/>
          </p:nvSpPr>
          <p:spPr>
            <a:xfrm>
              <a:off x="3619425" y="2699875"/>
              <a:ext cx="863975" cy="1898875"/>
            </a:xfrm>
            <a:custGeom>
              <a:avLst/>
              <a:gdLst/>
              <a:ahLst/>
              <a:cxnLst/>
              <a:rect l="l" t="t" r="r" b="b"/>
              <a:pathLst>
                <a:path w="34559" h="75955" extrusionOk="0">
                  <a:moveTo>
                    <a:pt x="0" y="0"/>
                  </a:moveTo>
                  <a:cubicBezTo>
                    <a:pt x="0" y="1"/>
                    <a:pt x="5304" y="23818"/>
                    <a:pt x="10708" y="40663"/>
                  </a:cubicBezTo>
                  <a:cubicBezTo>
                    <a:pt x="15078" y="54306"/>
                    <a:pt x="26886" y="75955"/>
                    <a:pt x="26886" y="75955"/>
                  </a:cubicBezTo>
                  <a:lnTo>
                    <a:pt x="34558" y="75621"/>
                  </a:lnTo>
                  <a:lnTo>
                    <a:pt x="26186" y="41097"/>
                  </a:lnTo>
                  <a:cubicBezTo>
                    <a:pt x="25685" y="39062"/>
                    <a:pt x="25352" y="36960"/>
                    <a:pt x="25252" y="34859"/>
                  </a:cubicBezTo>
                  <a:cubicBezTo>
                    <a:pt x="24751" y="26953"/>
                    <a:pt x="26319" y="10942"/>
                    <a:pt x="26986" y="701"/>
                  </a:cubicBez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45"/>
            <p:cNvSpPr/>
            <p:nvPr/>
          </p:nvSpPr>
          <p:spPr>
            <a:xfrm>
              <a:off x="4022200" y="2710725"/>
              <a:ext cx="363625" cy="1884700"/>
            </a:xfrm>
            <a:custGeom>
              <a:avLst/>
              <a:gdLst/>
              <a:ahLst/>
              <a:cxnLst/>
              <a:rect l="l" t="t" r="r" b="b"/>
              <a:pathLst>
                <a:path w="14545" h="75388" fill="none" extrusionOk="0">
                  <a:moveTo>
                    <a:pt x="2536" y="0"/>
                  </a:moveTo>
                  <a:cubicBezTo>
                    <a:pt x="2536" y="0"/>
                    <a:pt x="1" y="30889"/>
                    <a:pt x="2269" y="35692"/>
                  </a:cubicBezTo>
                  <a:cubicBezTo>
                    <a:pt x="4537" y="40496"/>
                    <a:pt x="14545" y="75387"/>
                    <a:pt x="14545" y="75387"/>
                  </a:cubicBezTo>
                </a:path>
              </a:pathLst>
            </a:custGeom>
            <a:noFill/>
            <a:ln w="6675"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45"/>
            <p:cNvSpPr/>
            <p:nvPr/>
          </p:nvSpPr>
          <p:spPr>
            <a:xfrm>
              <a:off x="2832200" y="1516050"/>
              <a:ext cx="1195875" cy="844800"/>
            </a:xfrm>
            <a:custGeom>
              <a:avLst/>
              <a:gdLst/>
              <a:ahLst/>
              <a:cxnLst/>
              <a:rect l="l" t="t" r="r" b="b"/>
              <a:pathLst>
                <a:path w="47835" h="33792" extrusionOk="0">
                  <a:moveTo>
                    <a:pt x="38562" y="0"/>
                  </a:moveTo>
                  <a:cubicBezTo>
                    <a:pt x="38103" y="0"/>
                    <a:pt x="37600" y="162"/>
                    <a:pt x="37093" y="620"/>
                  </a:cubicBezTo>
                  <a:cubicBezTo>
                    <a:pt x="35325" y="2188"/>
                    <a:pt x="30088" y="5924"/>
                    <a:pt x="24017" y="21902"/>
                  </a:cubicBezTo>
                  <a:cubicBezTo>
                    <a:pt x="24017" y="21902"/>
                    <a:pt x="11275" y="14597"/>
                    <a:pt x="10341" y="13796"/>
                  </a:cubicBezTo>
                  <a:cubicBezTo>
                    <a:pt x="10341" y="13796"/>
                    <a:pt x="7323" y="9653"/>
                    <a:pt x="6736" y="9653"/>
                  </a:cubicBezTo>
                  <a:cubicBezTo>
                    <a:pt x="6676" y="9653"/>
                    <a:pt x="6641" y="9697"/>
                    <a:pt x="6638" y="9793"/>
                  </a:cubicBezTo>
                  <a:cubicBezTo>
                    <a:pt x="6572" y="10794"/>
                    <a:pt x="8206" y="13029"/>
                    <a:pt x="7739" y="13129"/>
                  </a:cubicBezTo>
                  <a:cubicBezTo>
                    <a:pt x="7733" y="13130"/>
                    <a:pt x="7727" y="13131"/>
                    <a:pt x="7719" y="13131"/>
                  </a:cubicBezTo>
                  <a:cubicBezTo>
                    <a:pt x="7198" y="13131"/>
                    <a:pt x="2723" y="9868"/>
                    <a:pt x="1926" y="9868"/>
                  </a:cubicBezTo>
                  <a:cubicBezTo>
                    <a:pt x="1886" y="9868"/>
                    <a:pt x="1855" y="9876"/>
                    <a:pt x="1835" y="9893"/>
                  </a:cubicBezTo>
                  <a:cubicBezTo>
                    <a:pt x="1401" y="10227"/>
                    <a:pt x="5004" y="12328"/>
                    <a:pt x="4837" y="12428"/>
                  </a:cubicBezTo>
                  <a:cubicBezTo>
                    <a:pt x="4832" y="12431"/>
                    <a:pt x="4824" y="12432"/>
                    <a:pt x="4815" y="12432"/>
                  </a:cubicBezTo>
                  <a:cubicBezTo>
                    <a:pt x="4490" y="12432"/>
                    <a:pt x="1690" y="10996"/>
                    <a:pt x="964" y="10996"/>
                  </a:cubicBezTo>
                  <a:cubicBezTo>
                    <a:pt x="878" y="10996"/>
                    <a:pt x="821" y="11016"/>
                    <a:pt x="801" y="11061"/>
                  </a:cubicBezTo>
                  <a:cubicBezTo>
                    <a:pt x="634" y="11461"/>
                    <a:pt x="4237" y="13329"/>
                    <a:pt x="4103" y="13496"/>
                  </a:cubicBezTo>
                  <a:cubicBezTo>
                    <a:pt x="4097" y="13501"/>
                    <a:pt x="4087" y="13503"/>
                    <a:pt x="4074" y="13503"/>
                  </a:cubicBezTo>
                  <a:cubicBezTo>
                    <a:pt x="3729" y="13503"/>
                    <a:pt x="1002" y="12088"/>
                    <a:pt x="459" y="12088"/>
                  </a:cubicBezTo>
                  <a:cubicBezTo>
                    <a:pt x="407" y="12088"/>
                    <a:pt x="376" y="12100"/>
                    <a:pt x="367" y="12128"/>
                  </a:cubicBezTo>
                  <a:cubicBezTo>
                    <a:pt x="267" y="12428"/>
                    <a:pt x="3002" y="13996"/>
                    <a:pt x="3269" y="14463"/>
                  </a:cubicBezTo>
                  <a:cubicBezTo>
                    <a:pt x="3269" y="14463"/>
                    <a:pt x="1194" y="13610"/>
                    <a:pt x="417" y="13610"/>
                  </a:cubicBezTo>
                  <a:cubicBezTo>
                    <a:pt x="260" y="13610"/>
                    <a:pt x="156" y="13645"/>
                    <a:pt x="134" y="13729"/>
                  </a:cubicBezTo>
                  <a:cubicBezTo>
                    <a:pt x="0" y="14230"/>
                    <a:pt x="8106" y="19867"/>
                    <a:pt x="8106" y="19867"/>
                  </a:cubicBezTo>
                  <a:cubicBezTo>
                    <a:pt x="8106" y="19867"/>
                    <a:pt x="23831" y="33792"/>
                    <a:pt x="27528" y="33792"/>
                  </a:cubicBezTo>
                  <a:cubicBezTo>
                    <a:pt x="27596" y="33792"/>
                    <a:pt x="27660" y="33787"/>
                    <a:pt x="27720" y="33777"/>
                  </a:cubicBezTo>
                  <a:cubicBezTo>
                    <a:pt x="31056" y="33243"/>
                    <a:pt x="47834" y="3989"/>
                    <a:pt x="40529" y="954"/>
                  </a:cubicBezTo>
                  <a:cubicBezTo>
                    <a:pt x="40529" y="954"/>
                    <a:pt x="39676" y="0"/>
                    <a:pt x="38562" y="0"/>
                  </a:cubicBezTo>
                  <a:close/>
                </a:path>
              </a:pathLst>
            </a:custGeom>
            <a:solidFill>
              <a:srgbClr val="F29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45"/>
            <p:cNvSpPr/>
            <p:nvPr/>
          </p:nvSpPr>
          <p:spPr>
            <a:xfrm>
              <a:off x="3005650" y="1834250"/>
              <a:ext cx="34225" cy="60900"/>
            </a:xfrm>
            <a:custGeom>
              <a:avLst/>
              <a:gdLst/>
              <a:ahLst/>
              <a:cxnLst/>
              <a:rect l="l" t="t" r="r" b="b"/>
              <a:pathLst>
                <a:path w="1369" h="2436" extrusionOk="0">
                  <a:moveTo>
                    <a:pt x="1" y="1"/>
                  </a:moveTo>
                  <a:lnTo>
                    <a:pt x="1368" y="2436"/>
                  </a:lnTo>
                  <a:cubicBezTo>
                    <a:pt x="1368" y="2436"/>
                    <a:pt x="801" y="534"/>
                    <a:pt x="935" y="334"/>
                  </a:cubicBezTo>
                  <a:lnTo>
                    <a:pt x="1" y="1"/>
                  </a:lnTo>
                  <a:close/>
                </a:path>
              </a:pathLst>
            </a:custGeom>
            <a:solidFill>
              <a:srgbClr val="A85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45"/>
            <p:cNvSpPr/>
            <p:nvPr/>
          </p:nvSpPr>
          <p:spPr>
            <a:xfrm>
              <a:off x="3239975" y="1455400"/>
              <a:ext cx="835625" cy="986825"/>
            </a:xfrm>
            <a:custGeom>
              <a:avLst/>
              <a:gdLst/>
              <a:ahLst/>
              <a:cxnLst/>
              <a:rect l="l" t="t" r="r" b="b"/>
              <a:pathLst>
                <a:path w="33425" h="39473" extrusionOk="0">
                  <a:moveTo>
                    <a:pt x="24593" y="0"/>
                  </a:moveTo>
                  <a:cubicBezTo>
                    <a:pt x="16127" y="0"/>
                    <a:pt x="8240" y="22860"/>
                    <a:pt x="8240" y="22860"/>
                  </a:cubicBezTo>
                  <a:lnTo>
                    <a:pt x="3503" y="21126"/>
                  </a:lnTo>
                  <a:lnTo>
                    <a:pt x="1" y="30766"/>
                  </a:lnTo>
                  <a:lnTo>
                    <a:pt x="12743" y="39472"/>
                  </a:lnTo>
                  <a:cubicBezTo>
                    <a:pt x="16646" y="36537"/>
                    <a:pt x="33425" y="5848"/>
                    <a:pt x="28054" y="1378"/>
                  </a:cubicBezTo>
                  <a:cubicBezTo>
                    <a:pt x="26902" y="421"/>
                    <a:pt x="25742" y="0"/>
                    <a:pt x="2459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5"/>
            <p:cNvSpPr/>
            <p:nvPr/>
          </p:nvSpPr>
          <p:spPr>
            <a:xfrm>
              <a:off x="3239975" y="1983525"/>
              <a:ext cx="160975" cy="315250"/>
            </a:xfrm>
            <a:custGeom>
              <a:avLst/>
              <a:gdLst/>
              <a:ahLst/>
              <a:cxnLst/>
              <a:rect l="l" t="t" r="r" b="b"/>
              <a:pathLst>
                <a:path w="6439" h="12610" extrusionOk="0">
                  <a:moveTo>
                    <a:pt x="3503" y="1"/>
                  </a:moveTo>
                  <a:lnTo>
                    <a:pt x="1" y="9641"/>
                  </a:lnTo>
                  <a:lnTo>
                    <a:pt x="3904" y="12610"/>
                  </a:lnTo>
                  <a:lnTo>
                    <a:pt x="6439" y="1235"/>
                  </a:lnTo>
                  <a:lnTo>
                    <a:pt x="35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5"/>
            <p:cNvSpPr/>
            <p:nvPr/>
          </p:nvSpPr>
          <p:spPr>
            <a:xfrm>
              <a:off x="3586900" y="1377250"/>
              <a:ext cx="882325" cy="1442725"/>
            </a:xfrm>
            <a:custGeom>
              <a:avLst/>
              <a:gdLst/>
              <a:ahLst/>
              <a:cxnLst/>
              <a:rect l="l" t="t" r="r" b="b"/>
              <a:pathLst>
                <a:path w="35293" h="57709" extrusionOk="0">
                  <a:moveTo>
                    <a:pt x="19481" y="1"/>
                  </a:moveTo>
                  <a:lnTo>
                    <a:pt x="18714" y="701"/>
                  </a:lnTo>
                  <a:lnTo>
                    <a:pt x="18722" y="705"/>
                  </a:lnTo>
                  <a:lnTo>
                    <a:pt x="18722" y="705"/>
                  </a:lnTo>
                  <a:lnTo>
                    <a:pt x="19481" y="1"/>
                  </a:lnTo>
                  <a:close/>
                  <a:moveTo>
                    <a:pt x="18722" y="705"/>
                  </a:moveTo>
                  <a:lnTo>
                    <a:pt x="14411" y="4704"/>
                  </a:lnTo>
                  <a:cubicBezTo>
                    <a:pt x="13839" y="5242"/>
                    <a:pt x="13249" y="5590"/>
                    <a:pt x="12744" y="5590"/>
                  </a:cubicBezTo>
                  <a:cubicBezTo>
                    <a:pt x="12277" y="5590"/>
                    <a:pt x="11883" y="5292"/>
                    <a:pt x="11642" y="4571"/>
                  </a:cubicBezTo>
                  <a:lnTo>
                    <a:pt x="11742" y="3837"/>
                  </a:lnTo>
                  <a:lnTo>
                    <a:pt x="11742" y="2536"/>
                  </a:lnTo>
                  <a:lnTo>
                    <a:pt x="9174" y="3303"/>
                  </a:lnTo>
                  <a:cubicBezTo>
                    <a:pt x="8340" y="3403"/>
                    <a:pt x="4470" y="7807"/>
                    <a:pt x="3203" y="9841"/>
                  </a:cubicBezTo>
                  <a:cubicBezTo>
                    <a:pt x="1868" y="12076"/>
                    <a:pt x="1068" y="14611"/>
                    <a:pt x="968" y="17247"/>
                  </a:cubicBezTo>
                  <a:lnTo>
                    <a:pt x="0" y="55908"/>
                  </a:lnTo>
                  <a:lnTo>
                    <a:pt x="27654" y="57709"/>
                  </a:lnTo>
                  <a:cubicBezTo>
                    <a:pt x="27654" y="57709"/>
                    <a:pt x="35292" y="25186"/>
                    <a:pt x="34892" y="14812"/>
                  </a:cubicBezTo>
                  <a:cubicBezTo>
                    <a:pt x="34625" y="8073"/>
                    <a:pt x="23084" y="2469"/>
                    <a:pt x="23084" y="2469"/>
                  </a:cubicBezTo>
                  <a:lnTo>
                    <a:pt x="18722" y="705"/>
                  </a:ln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5"/>
            <p:cNvSpPr/>
            <p:nvPr/>
          </p:nvSpPr>
          <p:spPr>
            <a:xfrm>
              <a:off x="3793725" y="1397275"/>
              <a:ext cx="872300" cy="1566150"/>
            </a:xfrm>
            <a:custGeom>
              <a:avLst/>
              <a:gdLst/>
              <a:ahLst/>
              <a:cxnLst/>
              <a:rect l="l" t="t" r="r" b="b"/>
              <a:pathLst>
                <a:path w="34892" h="62646" extrusionOk="0">
                  <a:moveTo>
                    <a:pt x="10674" y="1"/>
                  </a:moveTo>
                  <a:cubicBezTo>
                    <a:pt x="10674" y="1"/>
                    <a:pt x="10307" y="6539"/>
                    <a:pt x="6104" y="21483"/>
                  </a:cubicBezTo>
                  <a:cubicBezTo>
                    <a:pt x="3402" y="31123"/>
                    <a:pt x="1301" y="47535"/>
                    <a:pt x="334" y="55874"/>
                  </a:cubicBezTo>
                  <a:cubicBezTo>
                    <a:pt x="0" y="58709"/>
                    <a:pt x="2135" y="61244"/>
                    <a:pt x="4970" y="61445"/>
                  </a:cubicBezTo>
                  <a:lnTo>
                    <a:pt x="22516" y="62645"/>
                  </a:lnTo>
                  <a:cubicBezTo>
                    <a:pt x="22516" y="62645"/>
                    <a:pt x="23617" y="46967"/>
                    <a:pt x="23150" y="43799"/>
                  </a:cubicBezTo>
                  <a:cubicBezTo>
                    <a:pt x="22716" y="40630"/>
                    <a:pt x="34892" y="9674"/>
                    <a:pt x="21048" y="4370"/>
                  </a:cubicBezTo>
                  <a:lnTo>
                    <a:pt x="1067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5"/>
            <p:cNvSpPr/>
            <p:nvPr/>
          </p:nvSpPr>
          <p:spPr>
            <a:xfrm>
              <a:off x="3492675" y="1447300"/>
              <a:ext cx="358600" cy="1477750"/>
            </a:xfrm>
            <a:custGeom>
              <a:avLst/>
              <a:gdLst/>
              <a:ahLst/>
              <a:cxnLst/>
              <a:rect l="l" t="t" r="r" b="b"/>
              <a:pathLst>
                <a:path w="14344" h="59110" extrusionOk="0">
                  <a:moveTo>
                    <a:pt x="14344" y="1"/>
                  </a:moveTo>
                  <a:cubicBezTo>
                    <a:pt x="9874" y="735"/>
                    <a:pt x="6271" y="7340"/>
                    <a:pt x="4737" y="10542"/>
                  </a:cubicBezTo>
                  <a:cubicBezTo>
                    <a:pt x="3736" y="12577"/>
                    <a:pt x="5070" y="17947"/>
                    <a:pt x="2135" y="39629"/>
                  </a:cubicBezTo>
                  <a:cubicBezTo>
                    <a:pt x="1301" y="42965"/>
                    <a:pt x="0" y="59110"/>
                    <a:pt x="0" y="59110"/>
                  </a:cubicBezTo>
                  <a:lnTo>
                    <a:pt x="1234" y="59010"/>
                  </a:lnTo>
                  <a:cubicBezTo>
                    <a:pt x="4303" y="58843"/>
                    <a:pt x="6772" y="56541"/>
                    <a:pt x="7205" y="53506"/>
                  </a:cubicBezTo>
                  <a:lnTo>
                    <a:pt x="13410" y="7006"/>
                  </a:lnTo>
                  <a:lnTo>
                    <a:pt x="13476" y="6139"/>
                  </a:lnTo>
                  <a:lnTo>
                    <a:pt x="1434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5"/>
            <p:cNvSpPr/>
            <p:nvPr/>
          </p:nvSpPr>
          <p:spPr>
            <a:xfrm>
              <a:off x="3802050" y="2334575"/>
              <a:ext cx="19200" cy="49300"/>
            </a:xfrm>
            <a:custGeom>
              <a:avLst/>
              <a:gdLst/>
              <a:ahLst/>
              <a:cxnLst/>
              <a:rect l="l" t="t" r="r" b="b"/>
              <a:pathLst>
                <a:path w="768" h="1972" extrusionOk="0">
                  <a:moveTo>
                    <a:pt x="483" y="0"/>
                  </a:moveTo>
                  <a:cubicBezTo>
                    <a:pt x="320" y="0"/>
                    <a:pt x="132" y="422"/>
                    <a:pt x="67" y="936"/>
                  </a:cubicBezTo>
                  <a:cubicBezTo>
                    <a:pt x="1" y="1470"/>
                    <a:pt x="67" y="1937"/>
                    <a:pt x="267" y="1970"/>
                  </a:cubicBezTo>
                  <a:cubicBezTo>
                    <a:pt x="274" y="1971"/>
                    <a:pt x="280" y="1972"/>
                    <a:pt x="286" y="1972"/>
                  </a:cubicBezTo>
                  <a:cubicBezTo>
                    <a:pt x="446" y="1972"/>
                    <a:pt x="605" y="1550"/>
                    <a:pt x="701" y="1036"/>
                  </a:cubicBezTo>
                  <a:cubicBezTo>
                    <a:pt x="768" y="469"/>
                    <a:pt x="668" y="2"/>
                    <a:pt x="501" y="2"/>
                  </a:cubicBezTo>
                  <a:cubicBezTo>
                    <a:pt x="495" y="1"/>
                    <a:pt x="489" y="0"/>
                    <a:pt x="4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5"/>
            <p:cNvSpPr/>
            <p:nvPr/>
          </p:nvSpPr>
          <p:spPr>
            <a:xfrm>
              <a:off x="3621925" y="1163275"/>
              <a:ext cx="216850" cy="190800"/>
            </a:xfrm>
            <a:custGeom>
              <a:avLst/>
              <a:gdLst/>
              <a:ahLst/>
              <a:cxnLst/>
              <a:rect l="l" t="t" r="r" b="b"/>
              <a:pathLst>
                <a:path w="8674" h="7632" extrusionOk="0">
                  <a:moveTo>
                    <a:pt x="4310" y="0"/>
                  </a:moveTo>
                  <a:cubicBezTo>
                    <a:pt x="3828" y="0"/>
                    <a:pt x="3340" y="93"/>
                    <a:pt x="2869" y="287"/>
                  </a:cubicBezTo>
                  <a:cubicBezTo>
                    <a:pt x="934" y="1088"/>
                    <a:pt x="0" y="3323"/>
                    <a:pt x="801" y="5258"/>
                  </a:cubicBezTo>
                  <a:cubicBezTo>
                    <a:pt x="1403" y="6736"/>
                    <a:pt x="2814" y="7631"/>
                    <a:pt x="4313" y="7631"/>
                  </a:cubicBezTo>
                  <a:cubicBezTo>
                    <a:pt x="4809" y="7631"/>
                    <a:pt x="5315" y="7533"/>
                    <a:pt x="5805" y="7326"/>
                  </a:cubicBezTo>
                  <a:cubicBezTo>
                    <a:pt x="7739" y="6525"/>
                    <a:pt x="8673" y="4290"/>
                    <a:pt x="7839" y="2356"/>
                  </a:cubicBezTo>
                  <a:cubicBezTo>
                    <a:pt x="7234" y="891"/>
                    <a:pt x="5806" y="0"/>
                    <a:pt x="43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5"/>
            <p:cNvSpPr/>
            <p:nvPr/>
          </p:nvSpPr>
          <p:spPr>
            <a:xfrm>
              <a:off x="3655275" y="1183800"/>
              <a:ext cx="149300" cy="149300"/>
            </a:xfrm>
            <a:custGeom>
              <a:avLst/>
              <a:gdLst/>
              <a:ahLst/>
              <a:cxnLst/>
              <a:rect l="l" t="t" r="r" b="b"/>
              <a:pathLst>
                <a:path w="5972" h="5972" fill="none" extrusionOk="0">
                  <a:moveTo>
                    <a:pt x="1" y="3002"/>
                  </a:moveTo>
                  <a:cubicBezTo>
                    <a:pt x="1" y="1334"/>
                    <a:pt x="1335" y="0"/>
                    <a:pt x="3003" y="0"/>
                  </a:cubicBezTo>
                  <a:cubicBezTo>
                    <a:pt x="4637" y="0"/>
                    <a:pt x="5972" y="1334"/>
                    <a:pt x="5972" y="3002"/>
                  </a:cubicBezTo>
                  <a:cubicBezTo>
                    <a:pt x="5972" y="4637"/>
                    <a:pt x="4637" y="5971"/>
                    <a:pt x="3003" y="5971"/>
                  </a:cubicBezTo>
                  <a:cubicBezTo>
                    <a:pt x="1335" y="5971"/>
                    <a:pt x="1" y="4637"/>
                    <a:pt x="1" y="3002"/>
                  </a:cubicBezTo>
                  <a:close/>
                </a:path>
              </a:pathLst>
            </a:custGeom>
            <a:noFill/>
            <a:ln w="5000"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45"/>
            <p:cNvSpPr/>
            <p:nvPr/>
          </p:nvSpPr>
          <p:spPr>
            <a:xfrm>
              <a:off x="3596900" y="879400"/>
              <a:ext cx="374475" cy="333600"/>
            </a:xfrm>
            <a:custGeom>
              <a:avLst/>
              <a:gdLst/>
              <a:ahLst/>
              <a:cxnLst/>
              <a:rect l="l" t="t" r="r" b="b"/>
              <a:pathLst>
                <a:path w="14979" h="13344" extrusionOk="0">
                  <a:moveTo>
                    <a:pt x="14378" y="11342"/>
                  </a:moveTo>
                  <a:lnTo>
                    <a:pt x="14044" y="11776"/>
                  </a:lnTo>
                  <a:lnTo>
                    <a:pt x="13711" y="12109"/>
                  </a:lnTo>
                  <a:cubicBezTo>
                    <a:pt x="13911" y="11709"/>
                    <a:pt x="14178" y="11476"/>
                    <a:pt x="14378" y="11342"/>
                  </a:cubicBezTo>
                  <a:close/>
                  <a:moveTo>
                    <a:pt x="1435" y="468"/>
                  </a:moveTo>
                  <a:lnTo>
                    <a:pt x="1435" y="468"/>
                  </a:lnTo>
                  <a:cubicBezTo>
                    <a:pt x="1" y="1535"/>
                    <a:pt x="501" y="5838"/>
                    <a:pt x="1869" y="7339"/>
                  </a:cubicBezTo>
                  <a:cubicBezTo>
                    <a:pt x="2269" y="7840"/>
                    <a:pt x="2736" y="8207"/>
                    <a:pt x="3303" y="8373"/>
                  </a:cubicBezTo>
                  <a:cubicBezTo>
                    <a:pt x="3637" y="8607"/>
                    <a:pt x="4037" y="8840"/>
                    <a:pt x="4437" y="8874"/>
                  </a:cubicBezTo>
                  <a:cubicBezTo>
                    <a:pt x="4466" y="8876"/>
                    <a:pt x="4494" y="8877"/>
                    <a:pt x="4522" y="8877"/>
                  </a:cubicBezTo>
                  <a:cubicBezTo>
                    <a:pt x="5321" y="8877"/>
                    <a:pt x="6027" y="7974"/>
                    <a:pt x="6639" y="7039"/>
                  </a:cubicBezTo>
                  <a:cubicBezTo>
                    <a:pt x="6900" y="6632"/>
                    <a:pt x="7408" y="6510"/>
                    <a:pt x="7923" y="6510"/>
                  </a:cubicBezTo>
                  <a:cubicBezTo>
                    <a:pt x="8591" y="6510"/>
                    <a:pt x="9271" y="6716"/>
                    <a:pt x="9441" y="6772"/>
                  </a:cubicBezTo>
                  <a:lnTo>
                    <a:pt x="12343" y="13344"/>
                  </a:lnTo>
                  <a:lnTo>
                    <a:pt x="13277" y="12610"/>
                  </a:lnTo>
                  <a:lnTo>
                    <a:pt x="13344" y="12710"/>
                  </a:lnTo>
                  <a:lnTo>
                    <a:pt x="13444" y="12810"/>
                  </a:lnTo>
                  <a:lnTo>
                    <a:pt x="14978" y="11142"/>
                  </a:lnTo>
                  <a:lnTo>
                    <a:pt x="14978" y="11075"/>
                  </a:lnTo>
                  <a:cubicBezTo>
                    <a:pt x="14845" y="5872"/>
                    <a:pt x="13577" y="3670"/>
                    <a:pt x="12176" y="2636"/>
                  </a:cubicBezTo>
                  <a:cubicBezTo>
                    <a:pt x="13277" y="1"/>
                    <a:pt x="4771" y="1035"/>
                    <a:pt x="1435" y="468"/>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45"/>
            <p:cNvSpPr/>
            <p:nvPr/>
          </p:nvSpPr>
          <p:spPr>
            <a:xfrm>
              <a:off x="3841250" y="1211300"/>
              <a:ext cx="193500" cy="363125"/>
            </a:xfrm>
            <a:custGeom>
              <a:avLst/>
              <a:gdLst/>
              <a:ahLst/>
              <a:cxnLst/>
              <a:rect l="l" t="t" r="r" b="b"/>
              <a:pathLst>
                <a:path w="7740" h="14525" extrusionOk="0">
                  <a:moveTo>
                    <a:pt x="3703" y="1"/>
                  </a:moveTo>
                  <a:lnTo>
                    <a:pt x="0" y="6772"/>
                  </a:lnTo>
                  <a:lnTo>
                    <a:pt x="1735" y="12009"/>
                  </a:lnTo>
                  <a:lnTo>
                    <a:pt x="1868" y="13410"/>
                  </a:lnTo>
                  <a:cubicBezTo>
                    <a:pt x="2304" y="14212"/>
                    <a:pt x="2751" y="14524"/>
                    <a:pt x="3187" y="14524"/>
                  </a:cubicBezTo>
                  <a:cubicBezTo>
                    <a:pt x="4420" y="14524"/>
                    <a:pt x="5563" y="12028"/>
                    <a:pt x="6105" y="11042"/>
                  </a:cubicBezTo>
                  <a:lnTo>
                    <a:pt x="7739" y="7373"/>
                  </a:lnTo>
                  <a:lnTo>
                    <a:pt x="5338" y="468"/>
                  </a:lnTo>
                  <a:cubicBezTo>
                    <a:pt x="5338" y="468"/>
                    <a:pt x="5196" y="609"/>
                    <a:pt x="5055" y="609"/>
                  </a:cubicBezTo>
                  <a:cubicBezTo>
                    <a:pt x="5002" y="609"/>
                    <a:pt x="4949" y="589"/>
                    <a:pt x="4904" y="535"/>
                  </a:cubicBezTo>
                  <a:cubicBezTo>
                    <a:pt x="4737" y="368"/>
                    <a:pt x="3703" y="1"/>
                    <a:pt x="3703" y="1"/>
                  </a:cubicBezTo>
                  <a:close/>
                </a:path>
              </a:pathLst>
            </a:custGeom>
            <a:solidFill>
              <a:srgbClr val="F29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45"/>
            <p:cNvSpPr/>
            <p:nvPr/>
          </p:nvSpPr>
          <p:spPr>
            <a:xfrm>
              <a:off x="3841250" y="1211300"/>
              <a:ext cx="97600" cy="205900"/>
            </a:xfrm>
            <a:custGeom>
              <a:avLst/>
              <a:gdLst/>
              <a:ahLst/>
              <a:cxnLst/>
              <a:rect l="l" t="t" r="r" b="b"/>
              <a:pathLst>
                <a:path w="3904" h="8236" extrusionOk="0">
                  <a:moveTo>
                    <a:pt x="3703" y="1"/>
                  </a:moveTo>
                  <a:lnTo>
                    <a:pt x="0" y="6772"/>
                  </a:lnTo>
                  <a:cubicBezTo>
                    <a:pt x="0" y="6772"/>
                    <a:pt x="201" y="8007"/>
                    <a:pt x="1268" y="8207"/>
                  </a:cubicBezTo>
                  <a:cubicBezTo>
                    <a:pt x="1363" y="8226"/>
                    <a:pt x="1456" y="8235"/>
                    <a:pt x="1546" y="8235"/>
                  </a:cubicBezTo>
                  <a:cubicBezTo>
                    <a:pt x="2881" y="8235"/>
                    <a:pt x="3684" y="6190"/>
                    <a:pt x="3903" y="3003"/>
                  </a:cubicBezTo>
                  <a:lnTo>
                    <a:pt x="3703" y="1"/>
                  </a:lnTo>
                  <a:close/>
                </a:path>
              </a:pathLst>
            </a:custGeom>
            <a:solidFill>
              <a:srgbClr val="A85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45"/>
            <p:cNvSpPr/>
            <p:nvPr/>
          </p:nvSpPr>
          <p:spPr>
            <a:xfrm>
              <a:off x="3660275" y="1026500"/>
              <a:ext cx="350275" cy="369550"/>
            </a:xfrm>
            <a:custGeom>
              <a:avLst/>
              <a:gdLst/>
              <a:ahLst/>
              <a:cxnLst/>
              <a:rect l="l" t="t" r="r" b="b"/>
              <a:pathLst>
                <a:path w="14011" h="14782" extrusionOk="0">
                  <a:moveTo>
                    <a:pt x="5058" y="1"/>
                  </a:moveTo>
                  <a:cubicBezTo>
                    <a:pt x="3873" y="1"/>
                    <a:pt x="2785" y="483"/>
                    <a:pt x="2436" y="721"/>
                  </a:cubicBezTo>
                  <a:cubicBezTo>
                    <a:pt x="1646" y="1248"/>
                    <a:pt x="1928" y="2457"/>
                    <a:pt x="1102" y="2457"/>
                  </a:cubicBezTo>
                  <a:cubicBezTo>
                    <a:pt x="1091" y="2457"/>
                    <a:pt x="1080" y="2456"/>
                    <a:pt x="1068" y="2456"/>
                  </a:cubicBezTo>
                  <a:cubicBezTo>
                    <a:pt x="201" y="2423"/>
                    <a:pt x="1" y="1923"/>
                    <a:pt x="1" y="1922"/>
                  </a:cubicBezTo>
                  <a:lnTo>
                    <a:pt x="1" y="1922"/>
                  </a:lnTo>
                  <a:cubicBezTo>
                    <a:pt x="3070" y="12597"/>
                    <a:pt x="3603" y="13831"/>
                    <a:pt x="5171" y="14598"/>
                  </a:cubicBezTo>
                  <a:cubicBezTo>
                    <a:pt x="5416" y="14725"/>
                    <a:pt x="5656" y="14781"/>
                    <a:pt x="5890" y="14781"/>
                  </a:cubicBezTo>
                  <a:cubicBezTo>
                    <a:pt x="7129" y="14781"/>
                    <a:pt x="8217" y="13231"/>
                    <a:pt x="8974" y="12530"/>
                  </a:cubicBezTo>
                  <a:cubicBezTo>
                    <a:pt x="10475" y="11162"/>
                    <a:pt x="11376" y="9494"/>
                    <a:pt x="11542" y="8761"/>
                  </a:cubicBezTo>
                  <a:cubicBezTo>
                    <a:pt x="11643" y="8394"/>
                    <a:pt x="14011" y="8060"/>
                    <a:pt x="12877" y="5925"/>
                  </a:cubicBezTo>
                  <a:cubicBezTo>
                    <a:pt x="12571" y="5351"/>
                    <a:pt x="12207" y="5148"/>
                    <a:pt x="11856" y="5148"/>
                  </a:cubicBezTo>
                  <a:cubicBezTo>
                    <a:pt x="11248" y="5148"/>
                    <a:pt x="10677" y="5754"/>
                    <a:pt x="10508" y="6092"/>
                  </a:cubicBezTo>
                  <a:cubicBezTo>
                    <a:pt x="10453" y="6184"/>
                    <a:pt x="10368" y="6235"/>
                    <a:pt x="10280" y="6235"/>
                  </a:cubicBezTo>
                  <a:cubicBezTo>
                    <a:pt x="10209" y="6235"/>
                    <a:pt x="10135" y="6200"/>
                    <a:pt x="10075" y="6125"/>
                  </a:cubicBezTo>
                  <a:cubicBezTo>
                    <a:pt x="9408" y="5258"/>
                    <a:pt x="8574" y="2389"/>
                    <a:pt x="7806" y="1355"/>
                  </a:cubicBezTo>
                  <a:cubicBezTo>
                    <a:pt x="7057" y="321"/>
                    <a:pt x="6025" y="1"/>
                    <a:pt x="5058" y="1"/>
                  </a:cubicBezTo>
                  <a:close/>
                </a:path>
              </a:pathLst>
            </a:custGeom>
            <a:solidFill>
              <a:srgbClr val="F29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45"/>
            <p:cNvSpPr/>
            <p:nvPr/>
          </p:nvSpPr>
          <p:spPr>
            <a:xfrm>
              <a:off x="3731175" y="1264675"/>
              <a:ext cx="62575" cy="48400"/>
            </a:xfrm>
            <a:custGeom>
              <a:avLst/>
              <a:gdLst/>
              <a:ahLst/>
              <a:cxnLst/>
              <a:rect l="l" t="t" r="r" b="b"/>
              <a:pathLst>
                <a:path w="2503" h="1936" extrusionOk="0">
                  <a:moveTo>
                    <a:pt x="2502" y="1"/>
                  </a:moveTo>
                  <a:cubicBezTo>
                    <a:pt x="1279" y="539"/>
                    <a:pt x="504" y="611"/>
                    <a:pt x="178" y="611"/>
                  </a:cubicBezTo>
                  <a:cubicBezTo>
                    <a:pt x="60" y="611"/>
                    <a:pt x="0" y="601"/>
                    <a:pt x="0" y="601"/>
                  </a:cubicBezTo>
                  <a:lnTo>
                    <a:pt x="0" y="601"/>
                  </a:lnTo>
                  <a:cubicBezTo>
                    <a:pt x="0" y="601"/>
                    <a:pt x="601" y="1902"/>
                    <a:pt x="1368" y="1935"/>
                  </a:cubicBezTo>
                  <a:cubicBezTo>
                    <a:pt x="1374" y="1936"/>
                    <a:pt x="1381" y="1936"/>
                    <a:pt x="1387" y="1936"/>
                  </a:cubicBezTo>
                  <a:cubicBezTo>
                    <a:pt x="2141" y="1936"/>
                    <a:pt x="2502" y="1"/>
                    <a:pt x="25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45"/>
            <p:cNvSpPr/>
            <p:nvPr/>
          </p:nvSpPr>
          <p:spPr>
            <a:xfrm>
              <a:off x="3938525" y="1169450"/>
              <a:ext cx="27000" cy="40225"/>
            </a:xfrm>
            <a:custGeom>
              <a:avLst/>
              <a:gdLst/>
              <a:ahLst/>
              <a:cxnLst/>
              <a:rect l="l" t="t" r="r" b="b"/>
              <a:pathLst>
                <a:path w="1080" h="1609" extrusionOk="0">
                  <a:moveTo>
                    <a:pt x="575" y="0"/>
                  </a:moveTo>
                  <a:cubicBezTo>
                    <a:pt x="0" y="0"/>
                    <a:pt x="179" y="1608"/>
                    <a:pt x="179" y="1608"/>
                  </a:cubicBezTo>
                  <a:lnTo>
                    <a:pt x="1080" y="274"/>
                  </a:lnTo>
                  <a:cubicBezTo>
                    <a:pt x="867" y="80"/>
                    <a:pt x="702" y="0"/>
                    <a:pt x="575" y="0"/>
                  </a:cubicBezTo>
                  <a:close/>
                </a:path>
              </a:pathLst>
            </a:custGeom>
            <a:solidFill>
              <a:srgbClr val="A85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45"/>
            <p:cNvSpPr/>
            <p:nvPr/>
          </p:nvSpPr>
          <p:spPr>
            <a:xfrm>
              <a:off x="3742000" y="1191850"/>
              <a:ext cx="20050" cy="30600"/>
            </a:xfrm>
            <a:custGeom>
              <a:avLst/>
              <a:gdLst/>
              <a:ahLst/>
              <a:cxnLst/>
              <a:rect l="l" t="t" r="r" b="b"/>
              <a:pathLst>
                <a:path w="802" h="1224" extrusionOk="0">
                  <a:moveTo>
                    <a:pt x="260" y="0"/>
                  </a:moveTo>
                  <a:cubicBezTo>
                    <a:pt x="240" y="0"/>
                    <a:pt x="220" y="4"/>
                    <a:pt x="201" y="12"/>
                  </a:cubicBezTo>
                  <a:cubicBezTo>
                    <a:pt x="34" y="45"/>
                    <a:pt x="1" y="379"/>
                    <a:pt x="101" y="712"/>
                  </a:cubicBezTo>
                  <a:cubicBezTo>
                    <a:pt x="219" y="1007"/>
                    <a:pt x="389" y="1224"/>
                    <a:pt x="542" y="1224"/>
                  </a:cubicBezTo>
                  <a:cubicBezTo>
                    <a:pt x="562" y="1224"/>
                    <a:pt x="582" y="1220"/>
                    <a:pt x="601" y="1213"/>
                  </a:cubicBezTo>
                  <a:cubicBezTo>
                    <a:pt x="768" y="1179"/>
                    <a:pt x="801" y="846"/>
                    <a:pt x="668" y="512"/>
                  </a:cubicBezTo>
                  <a:cubicBezTo>
                    <a:pt x="580" y="217"/>
                    <a:pt x="413" y="0"/>
                    <a:pt x="26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45"/>
            <p:cNvSpPr/>
            <p:nvPr/>
          </p:nvSpPr>
          <p:spPr>
            <a:xfrm>
              <a:off x="3706975" y="1201200"/>
              <a:ext cx="19225" cy="30225"/>
            </a:xfrm>
            <a:custGeom>
              <a:avLst/>
              <a:gdLst/>
              <a:ahLst/>
              <a:cxnLst/>
              <a:rect l="l" t="t" r="r" b="b"/>
              <a:pathLst>
                <a:path w="769" h="1209" extrusionOk="0">
                  <a:moveTo>
                    <a:pt x="204" y="1"/>
                  </a:moveTo>
                  <a:cubicBezTo>
                    <a:pt x="192" y="1"/>
                    <a:pt x="180" y="2"/>
                    <a:pt x="168" y="5"/>
                  </a:cubicBezTo>
                  <a:cubicBezTo>
                    <a:pt x="34" y="71"/>
                    <a:pt x="1" y="372"/>
                    <a:pt x="101" y="705"/>
                  </a:cubicBezTo>
                  <a:cubicBezTo>
                    <a:pt x="195" y="986"/>
                    <a:pt x="376" y="1209"/>
                    <a:pt x="536" y="1209"/>
                  </a:cubicBezTo>
                  <a:cubicBezTo>
                    <a:pt x="546" y="1209"/>
                    <a:pt x="557" y="1208"/>
                    <a:pt x="568" y="1205"/>
                  </a:cubicBezTo>
                  <a:cubicBezTo>
                    <a:pt x="735" y="1139"/>
                    <a:pt x="768" y="839"/>
                    <a:pt x="668" y="505"/>
                  </a:cubicBezTo>
                  <a:cubicBezTo>
                    <a:pt x="544" y="196"/>
                    <a:pt x="363" y="1"/>
                    <a:pt x="2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45"/>
            <p:cNvSpPr/>
            <p:nvPr/>
          </p:nvSpPr>
          <p:spPr>
            <a:xfrm>
              <a:off x="3723675" y="1114575"/>
              <a:ext cx="59200" cy="28375"/>
            </a:xfrm>
            <a:custGeom>
              <a:avLst/>
              <a:gdLst/>
              <a:ahLst/>
              <a:cxnLst/>
              <a:rect l="l" t="t" r="r" b="b"/>
              <a:pathLst>
                <a:path w="2368" h="1135" extrusionOk="0">
                  <a:moveTo>
                    <a:pt x="667" y="0"/>
                  </a:moveTo>
                  <a:cubicBezTo>
                    <a:pt x="167" y="34"/>
                    <a:pt x="0" y="668"/>
                    <a:pt x="33" y="1135"/>
                  </a:cubicBezTo>
                  <a:cubicBezTo>
                    <a:pt x="33" y="1135"/>
                    <a:pt x="522" y="961"/>
                    <a:pt x="1164" y="961"/>
                  </a:cubicBezTo>
                  <a:cubicBezTo>
                    <a:pt x="1455" y="961"/>
                    <a:pt x="1778" y="997"/>
                    <a:pt x="2102" y="1101"/>
                  </a:cubicBezTo>
                  <a:cubicBezTo>
                    <a:pt x="2122" y="1108"/>
                    <a:pt x="2138" y="1111"/>
                    <a:pt x="2150" y="1111"/>
                  </a:cubicBezTo>
                  <a:cubicBezTo>
                    <a:pt x="2367" y="1111"/>
                    <a:pt x="1142" y="0"/>
                    <a:pt x="6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45"/>
            <p:cNvSpPr/>
            <p:nvPr/>
          </p:nvSpPr>
          <p:spPr>
            <a:xfrm>
              <a:off x="3681125" y="1155050"/>
              <a:ext cx="29225" cy="23750"/>
            </a:xfrm>
            <a:custGeom>
              <a:avLst/>
              <a:gdLst/>
              <a:ahLst/>
              <a:cxnLst/>
              <a:rect l="l" t="t" r="r" b="b"/>
              <a:pathLst>
                <a:path w="1169" h="950" extrusionOk="0">
                  <a:moveTo>
                    <a:pt x="142" y="0"/>
                  </a:moveTo>
                  <a:cubicBezTo>
                    <a:pt x="94" y="0"/>
                    <a:pt x="47" y="5"/>
                    <a:pt x="1" y="16"/>
                  </a:cubicBezTo>
                  <a:lnTo>
                    <a:pt x="301" y="950"/>
                  </a:lnTo>
                  <a:cubicBezTo>
                    <a:pt x="801" y="716"/>
                    <a:pt x="1168" y="683"/>
                    <a:pt x="1168" y="683"/>
                  </a:cubicBezTo>
                  <a:cubicBezTo>
                    <a:pt x="989" y="355"/>
                    <a:pt x="544" y="0"/>
                    <a:pt x="1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45"/>
            <p:cNvSpPr/>
            <p:nvPr/>
          </p:nvSpPr>
          <p:spPr>
            <a:xfrm>
              <a:off x="3719500" y="1223400"/>
              <a:ext cx="30050" cy="49650"/>
            </a:xfrm>
            <a:custGeom>
              <a:avLst/>
              <a:gdLst/>
              <a:ahLst/>
              <a:cxnLst/>
              <a:rect l="l" t="t" r="r" b="b"/>
              <a:pathLst>
                <a:path w="1202" h="1986" extrusionOk="0">
                  <a:moveTo>
                    <a:pt x="517" y="1"/>
                  </a:moveTo>
                  <a:cubicBezTo>
                    <a:pt x="492" y="1"/>
                    <a:pt x="467" y="17"/>
                    <a:pt x="467" y="51"/>
                  </a:cubicBezTo>
                  <a:lnTo>
                    <a:pt x="0" y="1919"/>
                  </a:lnTo>
                  <a:cubicBezTo>
                    <a:pt x="0" y="1985"/>
                    <a:pt x="0" y="1985"/>
                    <a:pt x="34" y="1985"/>
                  </a:cubicBezTo>
                  <a:lnTo>
                    <a:pt x="1168" y="1685"/>
                  </a:lnTo>
                  <a:cubicBezTo>
                    <a:pt x="1201" y="1685"/>
                    <a:pt x="1201" y="1652"/>
                    <a:pt x="1201" y="1618"/>
                  </a:cubicBezTo>
                  <a:lnTo>
                    <a:pt x="567" y="51"/>
                  </a:lnTo>
                  <a:cubicBezTo>
                    <a:pt x="567" y="17"/>
                    <a:pt x="542" y="1"/>
                    <a:pt x="517" y="1"/>
                  </a:cubicBezTo>
                  <a:close/>
                </a:path>
              </a:pathLst>
            </a:custGeom>
            <a:solidFill>
              <a:srgbClr val="A8522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45"/>
            <p:cNvSpPr/>
            <p:nvPr/>
          </p:nvSpPr>
          <p:spPr>
            <a:xfrm>
              <a:off x="3829575" y="1082250"/>
              <a:ext cx="209350" cy="190575"/>
            </a:xfrm>
            <a:custGeom>
              <a:avLst/>
              <a:gdLst/>
              <a:ahLst/>
              <a:cxnLst/>
              <a:rect l="l" t="t" r="r" b="b"/>
              <a:pathLst>
                <a:path w="8374" h="7623" extrusionOk="0">
                  <a:moveTo>
                    <a:pt x="4203" y="1"/>
                  </a:moveTo>
                  <a:cubicBezTo>
                    <a:pt x="3228" y="1"/>
                    <a:pt x="2252" y="376"/>
                    <a:pt x="1501" y="1127"/>
                  </a:cubicBezTo>
                  <a:cubicBezTo>
                    <a:pt x="0" y="2594"/>
                    <a:pt x="0" y="5029"/>
                    <a:pt x="1501" y="6497"/>
                  </a:cubicBezTo>
                  <a:cubicBezTo>
                    <a:pt x="2252" y="7248"/>
                    <a:pt x="3228" y="7623"/>
                    <a:pt x="4203" y="7623"/>
                  </a:cubicBezTo>
                  <a:cubicBezTo>
                    <a:pt x="5179" y="7623"/>
                    <a:pt x="6155" y="7248"/>
                    <a:pt x="6905" y="6497"/>
                  </a:cubicBezTo>
                  <a:cubicBezTo>
                    <a:pt x="8373" y="5029"/>
                    <a:pt x="8373" y="2594"/>
                    <a:pt x="6905" y="1127"/>
                  </a:cubicBezTo>
                  <a:cubicBezTo>
                    <a:pt x="6155" y="376"/>
                    <a:pt x="5179" y="1"/>
                    <a:pt x="420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45"/>
            <p:cNvSpPr/>
            <p:nvPr/>
          </p:nvSpPr>
          <p:spPr>
            <a:xfrm>
              <a:off x="3860425" y="1102900"/>
              <a:ext cx="148475" cy="149300"/>
            </a:xfrm>
            <a:custGeom>
              <a:avLst/>
              <a:gdLst/>
              <a:ahLst/>
              <a:cxnLst/>
              <a:rect l="l" t="t" r="r" b="b"/>
              <a:pathLst>
                <a:path w="5939" h="5972" fill="none" extrusionOk="0">
                  <a:moveTo>
                    <a:pt x="1" y="2969"/>
                  </a:moveTo>
                  <a:cubicBezTo>
                    <a:pt x="1" y="1335"/>
                    <a:pt x="1335" y="0"/>
                    <a:pt x="2969" y="0"/>
                  </a:cubicBezTo>
                  <a:cubicBezTo>
                    <a:pt x="4604" y="0"/>
                    <a:pt x="5938" y="1335"/>
                    <a:pt x="5938" y="2969"/>
                  </a:cubicBezTo>
                  <a:cubicBezTo>
                    <a:pt x="5938" y="4637"/>
                    <a:pt x="4604" y="5971"/>
                    <a:pt x="2969" y="5971"/>
                  </a:cubicBezTo>
                  <a:cubicBezTo>
                    <a:pt x="1335" y="5971"/>
                    <a:pt x="1" y="4637"/>
                    <a:pt x="1" y="2969"/>
                  </a:cubicBezTo>
                  <a:close/>
                </a:path>
              </a:pathLst>
            </a:custGeom>
            <a:noFill/>
            <a:ln w="5000"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45"/>
            <p:cNvSpPr/>
            <p:nvPr/>
          </p:nvSpPr>
          <p:spPr>
            <a:xfrm>
              <a:off x="3738675" y="873575"/>
              <a:ext cx="160975" cy="213500"/>
            </a:xfrm>
            <a:custGeom>
              <a:avLst/>
              <a:gdLst/>
              <a:ahLst/>
              <a:cxnLst/>
              <a:rect l="l" t="t" r="r" b="b"/>
              <a:pathLst>
                <a:path w="6439" h="8540" fill="none" extrusionOk="0">
                  <a:moveTo>
                    <a:pt x="6438" y="8540"/>
                  </a:moveTo>
                  <a:cubicBezTo>
                    <a:pt x="6438" y="8540"/>
                    <a:pt x="2269" y="734"/>
                    <a:pt x="1535" y="434"/>
                  </a:cubicBezTo>
                  <a:cubicBezTo>
                    <a:pt x="501" y="0"/>
                    <a:pt x="0" y="867"/>
                    <a:pt x="0" y="867"/>
                  </a:cubicBezTo>
                </a:path>
              </a:pathLst>
            </a:custGeom>
            <a:noFill/>
            <a:ln w="10850" cap="flat" cmpd="sng">
              <a:solidFill>
                <a:schemeClr val="accent4"/>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45"/>
            <p:cNvSpPr/>
            <p:nvPr/>
          </p:nvSpPr>
          <p:spPr>
            <a:xfrm>
              <a:off x="3412925" y="1263975"/>
              <a:ext cx="596800" cy="1032425"/>
            </a:xfrm>
            <a:custGeom>
              <a:avLst/>
              <a:gdLst/>
              <a:ahLst/>
              <a:cxnLst/>
              <a:rect l="l" t="t" r="r" b="b"/>
              <a:pathLst>
                <a:path w="23872" h="41297" extrusionOk="0">
                  <a:moveTo>
                    <a:pt x="21554" y="1"/>
                  </a:moveTo>
                  <a:cubicBezTo>
                    <a:pt x="21458" y="1"/>
                    <a:pt x="21362" y="73"/>
                    <a:pt x="21403" y="196"/>
                  </a:cubicBezTo>
                  <a:cubicBezTo>
                    <a:pt x="23538" y="5733"/>
                    <a:pt x="23004" y="12104"/>
                    <a:pt x="19835" y="17141"/>
                  </a:cubicBezTo>
                  <a:cubicBezTo>
                    <a:pt x="18434" y="19376"/>
                    <a:pt x="16566" y="21344"/>
                    <a:pt x="14365" y="22812"/>
                  </a:cubicBezTo>
                  <a:cubicBezTo>
                    <a:pt x="13898" y="23145"/>
                    <a:pt x="13397" y="23445"/>
                    <a:pt x="12864" y="23746"/>
                  </a:cubicBezTo>
                  <a:cubicBezTo>
                    <a:pt x="12463" y="23946"/>
                    <a:pt x="11896" y="24113"/>
                    <a:pt x="11563" y="24413"/>
                  </a:cubicBezTo>
                  <a:cubicBezTo>
                    <a:pt x="11229" y="24746"/>
                    <a:pt x="11129" y="25280"/>
                    <a:pt x="11029" y="25714"/>
                  </a:cubicBezTo>
                  <a:cubicBezTo>
                    <a:pt x="10695" y="27348"/>
                    <a:pt x="10729" y="29050"/>
                    <a:pt x="10695" y="30684"/>
                  </a:cubicBezTo>
                  <a:cubicBezTo>
                    <a:pt x="10662" y="31518"/>
                    <a:pt x="10662" y="32352"/>
                    <a:pt x="10629" y="33186"/>
                  </a:cubicBezTo>
                  <a:cubicBezTo>
                    <a:pt x="10595" y="33720"/>
                    <a:pt x="10629" y="34287"/>
                    <a:pt x="10495" y="34820"/>
                  </a:cubicBezTo>
                  <a:cubicBezTo>
                    <a:pt x="10228" y="35854"/>
                    <a:pt x="9561" y="36855"/>
                    <a:pt x="8928" y="37722"/>
                  </a:cubicBezTo>
                  <a:cubicBezTo>
                    <a:pt x="8160" y="38723"/>
                    <a:pt x="7260" y="39724"/>
                    <a:pt x="6159" y="40358"/>
                  </a:cubicBezTo>
                  <a:cubicBezTo>
                    <a:pt x="5550" y="40727"/>
                    <a:pt x="4880" y="40973"/>
                    <a:pt x="4222" y="40973"/>
                  </a:cubicBezTo>
                  <a:cubicBezTo>
                    <a:pt x="3691" y="40973"/>
                    <a:pt x="3167" y="40812"/>
                    <a:pt x="2690" y="40424"/>
                  </a:cubicBezTo>
                  <a:cubicBezTo>
                    <a:pt x="2023" y="39891"/>
                    <a:pt x="1589" y="39057"/>
                    <a:pt x="1289" y="38289"/>
                  </a:cubicBezTo>
                  <a:cubicBezTo>
                    <a:pt x="788" y="37055"/>
                    <a:pt x="522" y="35721"/>
                    <a:pt x="321" y="34420"/>
                  </a:cubicBezTo>
                  <a:cubicBezTo>
                    <a:pt x="309" y="34344"/>
                    <a:pt x="257" y="34311"/>
                    <a:pt x="200" y="34311"/>
                  </a:cubicBezTo>
                  <a:cubicBezTo>
                    <a:pt x="107" y="34311"/>
                    <a:pt x="1" y="34396"/>
                    <a:pt x="21" y="34520"/>
                  </a:cubicBezTo>
                  <a:cubicBezTo>
                    <a:pt x="359" y="36763"/>
                    <a:pt x="1263" y="41296"/>
                    <a:pt x="4191" y="41296"/>
                  </a:cubicBezTo>
                  <a:cubicBezTo>
                    <a:pt x="4443" y="41296"/>
                    <a:pt x="4709" y="41263"/>
                    <a:pt x="4991" y="41192"/>
                  </a:cubicBezTo>
                  <a:cubicBezTo>
                    <a:pt x="6192" y="40925"/>
                    <a:pt x="7226" y="40091"/>
                    <a:pt x="8060" y="39223"/>
                  </a:cubicBezTo>
                  <a:cubicBezTo>
                    <a:pt x="8961" y="38323"/>
                    <a:pt x="9728" y="37255"/>
                    <a:pt x="10295" y="36088"/>
                  </a:cubicBezTo>
                  <a:cubicBezTo>
                    <a:pt x="10829" y="35087"/>
                    <a:pt x="10929" y="34153"/>
                    <a:pt x="10962" y="33019"/>
                  </a:cubicBezTo>
                  <a:cubicBezTo>
                    <a:pt x="10996" y="31184"/>
                    <a:pt x="10996" y="29316"/>
                    <a:pt x="11129" y="27482"/>
                  </a:cubicBezTo>
                  <a:cubicBezTo>
                    <a:pt x="11196" y="26714"/>
                    <a:pt x="11263" y="25947"/>
                    <a:pt x="11496" y="25213"/>
                  </a:cubicBezTo>
                  <a:cubicBezTo>
                    <a:pt x="11763" y="24413"/>
                    <a:pt x="12597" y="24246"/>
                    <a:pt x="13297" y="23846"/>
                  </a:cubicBezTo>
                  <a:cubicBezTo>
                    <a:pt x="15566" y="22545"/>
                    <a:pt x="17567" y="20777"/>
                    <a:pt x="19168" y="18709"/>
                  </a:cubicBezTo>
                  <a:cubicBezTo>
                    <a:pt x="22671" y="14039"/>
                    <a:pt x="23872" y="7901"/>
                    <a:pt x="22404" y="2264"/>
                  </a:cubicBezTo>
                  <a:cubicBezTo>
                    <a:pt x="22204" y="1530"/>
                    <a:pt x="21970" y="829"/>
                    <a:pt x="21703" y="95"/>
                  </a:cubicBezTo>
                  <a:cubicBezTo>
                    <a:pt x="21677" y="30"/>
                    <a:pt x="21616" y="1"/>
                    <a:pt x="2155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45"/>
            <p:cNvSpPr/>
            <p:nvPr/>
          </p:nvSpPr>
          <p:spPr>
            <a:xfrm>
              <a:off x="3703450" y="1350350"/>
              <a:ext cx="106125" cy="475275"/>
            </a:xfrm>
            <a:custGeom>
              <a:avLst/>
              <a:gdLst/>
              <a:ahLst/>
              <a:cxnLst/>
              <a:rect l="l" t="t" r="r" b="b"/>
              <a:pathLst>
                <a:path w="4245" h="19011" extrusionOk="0">
                  <a:moveTo>
                    <a:pt x="219" y="0"/>
                  </a:moveTo>
                  <a:cubicBezTo>
                    <a:pt x="112" y="0"/>
                    <a:pt x="1" y="86"/>
                    <a:pt x="42" y="210"/>
                  </a:cubicBezTo>
                  <a:cubicBezTo>
                    <a:pt x="642" y="1978"/>
                    <a:pt x="1076" y="3645"/>
                    <a:pt x="942" y="5513"/>
                  </a:cubicBezTo>
                  <a:cubicBezTo>
                    <a:pt x="842" y="7115"/>
                    <a:pt x="842" y="8549"/>
                    <a:pt x="1276" y="10083"/>
                  </a:cubicBezTo>
                  <a:cubicBezTo>
                    <a:pt x="2110" y="12885"/>
                    <a:pt x="3945" y="15787"/>
                    <a:pt x="3311" y="18823"/>
                  </a:cubicBezTo>
                  <a:cubicBezTo>
                    <a:pt x="3272" y="18939"/>
                    <a:pt x="3368" y="19011"/>
                    <a:pt x="3463" y="19011"/>
                  </a:cubicBezTo>
                  <a:cubicBezTo>
                    <a:pt x="3530" y="19011"/>
                    <a:pt x="3597" y="18974"/>
                    <a:pt x="3611" y="18890"/>
                  </a:cubicBezTo>
                  <a:cubicBezTo>
                    <a:pt x="4245" y="15888"/>
                    <a:pt x="2544" y="13086"/>
                    <a:pt x="1676" y="10317"/>
                  </a:cubicBezTo>
                  <a:cubicBezTo>
                    <a:pt x="1443" y="9550"/>
                    <a:pt x="1276" y="8816"/>
                    <a:pt x="1209" y="8015"/>
                  </a:cubicBezTo>
                  <a:cubicBezTo>
                    <a:pt x="1109" y="7115"/>
                    <a:pt x="1209" y="6214"/>
                    <a:pt x="1276" y="5313"/>
                  </a:cubicBezTo>
                  <a:cubicBezTo>
                    <a:pt x="1376" y="3479"/>
                    <a:pt x="942" y="1844"/>
                    <a:pt x="375" y="110"/>
                  </a:cubicBezTo>
                  <a:cubicBezTo>
                    <a:pt x="350" y="33"/>
                    <a:pt x="286" y="0"/>
                    <a:pt x="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45"/>
            <p:cNvSpPr/>
            <p:nvPr/>
          </p:nvSpPr>
          <p:spPr>
            <a:xfrm>
              <a:off x="3250525" y="1756000"/>
              <a:ext cx="347575" cy="439275"/>
            </a:xfrm>
            <a:custGeom>
              <a:avLst/>
              <a:gdLst/>
              <a:ahLst/>
              <a:cxnLst/>
              <a:rect l="l" t="t" r="r" b="b"/>
              <a:pathLst>
                <a:path w="13903" h="17571" extrusionOk="0">
                  <a:moveTo>
                    <a:pt x="1146" y="0"/>
                  </a:moveTo>
                  <a:cubicBezTo>
                    <a:pt x="445" y="0"/>
                    <a:pt x="0" y="787"/>
                    <a:pt x="279" y="1596"/>
                  </a:cubicBezTo>
                  <a:lnTo>
                    <a:pt x="3582" y="11970"/>
                  </a:lnTo>
                  <a:cubicBezTo>
                    <a:pt x="3815" y="12638"/>
                    <a:pt x="4282" y="13205"/>
                    <a:pt x="4916" y="13538"/>
                  </a:cubicBezTo>
                  <a:lnTo>
                    <a:pt x="12888" y="17541"/>
                  </a:lnTo>
                  <a:cubicBezTo>
                    <a:pt x="12935" y="17561"/>
                    <a:pt x="13004" y="17570"/>
                    <a:pt x="13085" y="17570"/>
                  </a:cubicBezTo>
                  <a:cubicBezTo>
                    <a:pt x="13406" y="17570"/>
                    <a:pt x="13902" y="17421"/>
                    <a:pt x="13822" y="17207"/>
                  </a:cubicBezTo>
                  <a:lnTo>
                    <a:pt x="10120" y="4598"/>
                  </a:lnTo>
                  <a:cubicBezTo>
                    <a:pt x="9953" y="3998"/>
                    <a:pt x="9553" y="3531"/>
                    <a:pt x="8986" y="3297"/>
                  </a:cubicBezTo>
                  <a:lnTo>
                    <a:pt x="1580" y="95"/>
                  </a:lnTo>
                  <a:cubicBezTo>
                    <a:pt x="1428" y="30"/>
                    <a:pt x="1282" y="0"/>
                    <a:pt x="1146" y="0"/>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45"/>
            <p:cNvSpPr/>
            <p:nvPr/>
          </p:nvSpPr>
          <p:spPr>
            <a:xfrm>
              <a:off x="3250625" y="1765425"/>
              <a:ext cx="328000" cy="432675"/>
            </a:xfrm>
            <a:custGeom>
              <a:avLst/>
              <a:gdLst/>
              <a:ahLst/>
              <a:cxnLst/>
              <a:rect l="l" t="t" r="r" b="b"/>
              <a:pathLst>
                <a:path w="13120" h="17307" extrusionOk="0">
                  <a:moveTo>
                    <a:pt x="729" y="0"/>
                  </a:moveTo>
                  <a:cubicBezTo>
                    <a:pt x="291" y="0"/>
                    <a:pt x="0" y="510"/>
                    <a:pt x="142" y="1019"/>
                  </a:cubicBezTo>
                  <a:lnTo>
                    <a:pt x="3578" y="11794"/>
                  </a:lnTo>
                  <a:cubicBezTo>
                    <a:pt x="3845" y="12527"/>
                    <a:pt x="4045" y="12861"/>
                    <a:pt x="4712" y="13195"/>
                  </a:cubicBezTo>
                  <a:cubicBezTo>
                    <a:pt x="7038" y="14390"/>
                    <a:pt x="12807" y="17307"/>
                    <a:pt x="13106" y="17307"/>
                  </a:cubicBezTo>
                  <a:cubicBezTo>
                    <a:pt x="13116" y="17307"/>
                    <a:pt x="13120" y="17304"/>
                    <a:pt x="13118" y="17297"/>
                  </a:cubicBezTo>
                  <a:lnTo>
                    <a:pt x="9282" y="4188"/>
                  </a:lnTo>
                  <a:cubicBezTo>
                    <a:pt x="9148" y="3754"/>
                    <a:pt x="8815" y="3387"/>
                    <a:pt x="8381" y="3187"/>
                  </a:cubicBezTo>
                  <a:lnTo>
                    <a:pt x="976" y="52"/>
                  </a:lnTo>
                  <a:cubicBezTo>
                    <a:pt x="890" y="16"/>
                    <a:pt x="807" y="0"/>
                    <a:pt x="729" y="0"/>
                  </a:cubicBezTo>
                  <a:close/>
                </a:path>
              </a:pathLst>
            </a:custGeom>
            <a:solidFill>
              <a:srgbClr val="448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45"/>
            <p:cNvSpPr/>
            <p:nvPr/>
          </p:nvSpPr>
          <p:spPr>
            <a:xfrm>
              <a:off x="3286675" y="1817375"/>
              <a:ext cx="15050" cy="16600"/>
            </a:xfrm>
            <a:custGeom>
              <a:avLst/>
              <a:gdLst/>
              <a:ahLst/>
              <a:cxnLst/>
              <a:rect l="l" t="t" r="r" b="b"/>
              <a:pathLst>
                <a:path w="602" h="664" extrusionOk="0">
                  <a:moveTo>
                    <a:pt x="221" y="0"/>
                  </a:moveTo>
                  <a:cubicBezTo>
                    <a:pt x="202" y="0"/>
                    <a:pt x="184" y="3"/>
                    <a:pt x="168" y="9"/>
                  </a:cubicBezTo>
                  <a:cubicBezTo>
                    <a:pt x="34" y="75"/>
                    <a:pt x="1" y="275"/>
                    <a:pt x="68" y="442"/>
                  </a:cubicBezTo>
                  <a:cubicBezTo>
                    <a:pt x="146" y="573"/>
                    <a:pt x="266" y="663"/>
                    <a:pt x="363" y="663"/>
                  </a:cubicBezTo>
                  <a:cubicBezTo>
                    <a:pt x="389" y="663"/>
                    <a:pt x="413" y="657"/>
                    <a:pt x="435" y="642"/>
                  </a:cubicBezTo>
                  <a:cubicBezTo>
                    <a:pt x="568" y="609"/>
                    <a:pt x="601" y="409"/>
                    <a:pt x="501" y="242"/>
                  </a:cubicBezTo>
                  <a:cubicBezTo>
                    <a:pt x="445" y="74"/>
                    <a:pt x="319" y="0"/>
                    <a:pt x="221" y="0"/>
                  </a:cubicBezTo>
                  <a:close/>
                </a:path>
              </a:pathLst>
            </a:custGeom>
            <a:solidFill>
              <a:srgbClr val="4480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45"/>
            <p:cNvSpPr/>
            <p:nvPr/>
          </p:nvSpPr>
          <p:spPr>
            <a:xfrm>
              <a:off x="3283350" y="1812575"/>
              <a:ext cx="21700" cy="26700"/>
            </a:xfrm>
            <a:custGeom>
              <a:avLst/>
              <a:gdLst/>
              <a:ahLst/>
              <a:cxnLst/>
              <a:rect l="l" t="t" r="r" b="b"/>
              <a:pathLst>
                <a:path w="868" h="1068" fill="none" extrusionOk="0">
                  <a:moveTo>
                    <a:pt x="734" y="367"/>
                  </a:moveTo>
                  <a:cubicBezTo>
                    <a:pt x="868" y="634"/>
                    <a:pt x="801" y="901"/>
                    <a:pt x="634" y="968"/>
                  </a:cubicBezTo>
                  <a:cubicBezTo>
                    <a:pt x="467" y="1068"/>
                    <a:pt x="234" y="934"/>
                    <a:pt x="134" y="668"/>
                  </a:cubicBezTo>
                  <a:cubicBezTo>
                    <a:pt x="0" y="434"/>
                    <a:pt x="67" y="167"/>
                    <a:pt x="234" y="67"/>
                  </a:cubicBezTo>
                  <a:cubicBezTo>
                    <a:pt x="401" y="0"/>
                    <a:pt x="634" y="134"/>
                    <a:pt x="734" y="367"/>
                  </a:cubicBezTo>
                  <a:close/>
                </a:path>
              </a:pathLst>
            </a:custGeom>
            <a:noFill/>
            <a:ln w="825" cap="flat" cmpd="sng">
              <a:solidFill>
                <a:srgbClr val="44804A"/>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45"/>
            <p:cNvSpPr/>
            <p:nvPr/>
          </p:nvSpPr>
          <p:spPr>
            <a:xfrm>
              <a:off x="3493500" y="1882625"/>
              <a:ext cx="21700" cy="51725"/>
            </a:xfrm>
            <a:custGeom>
              <a:avLst/>
              <a:gdLst/>
              <a:ahLst/>
              <a:cxnLst/>
              <a:rect l="l" t="t" r="r" b="b"/>
              <a:pathLst>
                <a:path w="868" h="2069" fill="none" extrusionOk="0">
                  <a:moveTo>
                    <a:pt x="67" y="100"/>
                  </a:moveTo>
                  <a:lnTo>
                    <a:pt x="101" y="100"/>
                  </a:lnTo>
                  <a:cubicBezTo>
                    <a:pt x="201" y="0"/>
                    <a:pt x="367" y="67"/>
                    <a:pt x="401" y="201"/>
                  </a:cubicBezTo>
                  <a:lnTo>
                    <a:pt x="868" y="1768"/>
                  </a:lnTo>
                  <a:cubicBezTo>
                    <a:pt x="868" y="1868"/>
                    <a:pt x="868" y="1935"/>
                    <a:pt x="801" y="1968"/>
                  </a:cubicBezTo>
                  <a:lnTo>
                    <a:pt x="801" y="1968"/>
                  </a:lnTo>
                  <a:cubicBezTo>
                    <a:pt x="701" y="2069"/>
                    <a:pt x="534" y="2035"/>
                    <a:pt x="501" y="1902"/>
                  </a:cubicBezTo>
                  <a:lnTo>
                    <a:pt x="34" y="301"/>
                  </a:lnTo>
                  <a:cubicBezTo>
                    <a:pt x="0" y="234"/>
                    <a:pt x="34" y="167"/>
                    <a:pt x="67" y="100"/>
                  </a:cubicBezTo>
                  <a:close/>
                </a:path>
              </a:pathLst>
            </a:custGeom>
            <a:noFill/>
            <a:ln w="167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45"/>
            <p:cNvSpPr/>
            <p:nvPr/>
          </p:nvSpPr>
          <p:spPr>
            <a:xfrm>
              <a:off x="3510175" y="1939325"/>
              <a:ext cx="21700" cy="51725"/>
            </a:xfrm>
            <a:custGeom>
              <a:avLst/>
              <a:gdLst/>
              <a:ahLst/>
              <a:cxnLst/>
              <a:rect l="l" t="t" r="r" b="b"/>
              <a:pathLst>
                <a:path w="868" h="2069" fill="none" extrusionOk="0">
                  <a:moveTo>
                    <a:pt x="67" y="134"/>
                  </a:moveTo>
                  <a:lnTo>
                    <a:pt x="101" y="101"/>
                  </a:lnTo>
                  <a:cubicBezTo>
                    <a:pt x="201" y="1"/>
                    <a:pt x="368" y="67"/>
                    <a:pt x="401" y="201"/>
                  </a:cubicBezTo>
                  <a:lnTo>
                    <a:pt x="868" y="1802"/>
                  </a:lnTo>
                  <a:cubicBezTo>
                    <a:pt x="868" y="1869"/>
                    <a:pt x="868" y="1935"/>
                    <a:pt x="801" y="2002"/>
                  </a:cubicBezTo>
                  <a:lnTo>
                    <a:pt x="801" y="2002"/>
                  </a:lnTo>
                  <a:cubicBezTo>
                    <a:pt x="701" y="2069"/>
                    <a:pt x="534" y="2036"/>
                    <a:pt x="501" y="1902"/>
                  </a:cubicBezTo>
                  <a:lnTo>
                    <a:pt x="1" y="334"/>
                  </a:lnTo>
                  <a:cubicBezTo>
                    <a:pt x="1" y="234"/>
                    <a:pt x="34" y="168"/>
                    <a:pt x="67" y="134"/>
                  </a:cubicBezTo>
                  <a:close/>
                </a:path>
              </a:pathLst>
            </a:custGeom>
            <a:noFill/>
            <a:ln w="1675"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45"/>
            <p:cNvSpPr/>
            <p:nvPr/>
          </p:nvSpPr>
          <p:spPr>
            <a:xfrm>
              <a:off x="3365900" y="1885950"/>
              <a:ext cx="984075" cy="694425"/>
            </a:xfrm>
            <a:custGeom>
              <a:avLst/>
              <a:gdLst/>
              <a:ahLst/>
              <a:cxnLst/>
              <a:rect l="l" t="t" r="r" b="b"/>
              <a:pathLst>
                <a:path w="39363" h="27777" extrusionOk="0">
                  <a:moveTo>
                    <a:pt x="28721" y="1"/>
                  </a:moveTo>
                  <a:cubicBezTo>
                    <a:pt x="28655" y="101"/>
                    <a:pt x="23117" y="9908"/>
                    <a:pt x="21816" y="14845"/>
                  </a:cubicBezTo>
                  <a:cubicBezTo>
                    <a:pt x="21593" y="15737"/>
                    <a:pt x="21267" y="16090"/>
                    <a:pt x="20802" y="16090"/>
                  </a:cubicBezTo>
                  <a:cubicBezTo>
                    <a:pt x="20433" y="16090"/>
                    <a:pt x="19976" y="15867"/>
                    <a:pt x="19415" y="15512"/>
                  </a:cubicBezTo>
                  <a:lnTo>
                    <a:pt x="9841" y="8407"/>
                  </a:lnTo>
                  <a:cubicBezTo>
                    <a:pt x="9841" y="8407"/>
                    <a:pt x="9741" y="7540"/>
                    <a:pt x="9508" y="6872"/>
                  </a:cubicBezTo>
                  <a:cubicBezTo>
                    <a:pt x="9107" y="5605"/>
                    <a:pt x="6739" y="3303"/>
                    <a:pt x="6739" y="3303"/>
                  </a:cubicBezTo>
                  <a:lnTo>
                    <a:pt x="6739" y="3303"/>
                  </a:lnTo>
                  <a:lnTo>
                    <a:pt x="7873" y="6572"/>
                  </a:lnTo>
                  <a:cubicBezTo>
                    <a:pt x="7891" y="6623"/>
                    <a:pt x="7880" y="6646"/>
                    <a:pt x="7846" y="6646"/>
                  </a:cubicBezTo>
                  <a:cubicBezTo>
                    <a:pt x="7564" y="6646"/>
                    <a:pt x="5710" y="5113"/>
                    <a:pt x="5205" y="4638"/>
                  </a:cubicBezTo>
                  <a:cubicBezTo>
                    <a:pt x="4646" y="4079"/>
                    <a:pt x="2855" y="1834"/>
                    <a:pt x="2325" y="1834"/>
                  </a:cubicBezTo>
                  <a:cubicBezTo>
                    <a:pt x="2317" y="1834"/>
                    <a:pt x="2310" y="1835"/>
                    <a:pt x="2302" y="1835"/>
                  </a:cubicBezTo>
                  <a:cubicBezTo>
                    <a:pt x="1802" y="1902"/>
                    <a:pt x="4571" y="5838"/>
                    <a:pt x="4471" y="5938"/>
                  </a:cubicBezTo>
                  <a:cubicBezTo>
                    <a:pt x="4466" y="5942"/>
                    <a:pt x="4459" y="5944"/>
                    <a:pt x="4451" y="5944"/>
                  </a:cubicBezTo>
                  <a:cubicBezTo>
                    <a:pt x="4224" y="5944"/>
                    <a:pt x="2703" y="4671"/>
                    <a:pt x="2703" y="4671"/>
                  </a:cubicBezTo>
                  <a:cubicBezTo>
                    <a:pt x="2645" y="4613"/>
                    <a:pt x="1162" y="3480"/>
                    <a:pt x="722" y="3480"/>
                  </a:cubicBezTo>
                  <a:cubicBezTo>
                    <a:pt x="653" y="3480"/>
                    <a:pt x="610" y="3507"/>
                    <a:pt x="601" y="3570"/>
                  </a:cubicBezTo>
                  <a:cubicBezTo>
                    <a:pt x="545" y="3851"/>
                    <a:pt x="1818" y="5103"/>
                    <a:pt x="2788" y="6009"/>
                  </a:cubicBezTo>
                  <a:lnTo>
                    <a:pt x="2788" y="6009"/>
                  </a:lnTo>
                  <a:cubicBezTo>
                    <a:pt x="1933" y="5256"/>
                    <a:pt x="744" y="4285"/>
                    <a:pt x="314" y="4285"/>
                  </a:cubicBezTo>
                  <a:cubicBezTo>
                    <a:pt x="243" y="4285"/>
                    <a:pt x="192" y="4312"/>
                    <a:pt x="168" y="4371"/>
                  </a:cubicBezTo>
                  <a:cubicBezTo>
                    <a:pt x="1" y="4771"/>
                    <a:pt x="2970" y="7506"/>
                    <a:pt x="3036" y="7673"/>
                  </a:cubicBezTo>
                  <a:cubicBezTo>
                    <a:pt x="3038" y="7678"/>
                    <a:pt x="3038" y="7681"/>
                    <a:pt x="3036" y="7681"/>
                  </a:cubicBezTo>
                  <a:cubicBezTo>
                    <a:pt x="2967" y="7681"/>
                    <a:pt x="1134" y="5667"/>
                    <a:pt x="642" y="5667"/>
                  </a:cubicBezTo>
                  <a:cubicBezTo>
                    <a:pt x="590" y="5667"/>
                    <a:pt x="553" y="5689"/>
                    <a:pt x="535" y="5738"/>
                  </a:cubicBezTo>
                  <a:cubicBezTo>
                    <a:pt x="434" y="5938"/>
                    <a:pt x="1569" y="7273"/>
                    <a:pt x="2002" y="7673"/>
                  </a:cubicBezTo>
                  <a:cubicBezTo>
                    <a:pt x="2736" y="8374"/>
                    <a:pt x="15445" y="20149"/>
                    <a:pt x="21816" y="26553"/>
                  </a:cubicBezTo>
                  <a:cubicBezTo>
                    <a:pt x="22631" y="27352"/>
                    <a:pt x="23939" y="27776"/>
                    <a:pt x="25221" y="27776"/>
                  </a:cubicBezTo>
                  <a:cubicBezTo>
                    <a:pt x="26669" y="27776"/>
                    <a:pt x="28085" y="27236"/>
                    <a:pt x="28721" y="26086"/>
                  </a:cubicBezTo>
                  <a:lnTo>
                    <a:pt x="39362" y="8540"/>
                  </a:lnTo>
                  <a:lnTo>
                    <a:pt x="28721" y="1"/>
                  </a:lnTo>
                  <a:close/>
                </a:path>
              </a:pathLst>
            </a:custGeom>
            <a:solidFill>
              <a:srgbClr val="F291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45"/>
            <p:cNvSpPr/>
            <p:nvPr/>
          </p:nvSpPr>
          <p:spPr>
            <a:xfrm>
              <a:off x="3733675" y="1516575"/>
              <a:ext cx="793075" cy="1103900"/>
            </a:xfrm>
            <a:custGeom>
              <a:avLst/>
              <a:gdLst/>
              <a:ahLst/>
              <a:cxnLst/>
              <a:rect l="l" t="t" r="r" b="b"/>
              <a:pathLst>
                <a:path w="31723" h="44156" extrusionOk="0">
                  <a:moveTo>
                    <a:pt x="22891" y="0"/>
                  </a:moveTo>
                  <a:cubicBezTo>
                    <a:pt x="18948" y="0"/>
                    <a:pt x="16846" y="6103"/>
                    <a:pt x="16846" y="6103"/>
                  </a:cubicBezTo>
                  <a:lnTo>
                    <a:pt x="5571" y="30120"/>
                  </a:lnTo>
                  <a:lnTo>
                    <a:pt x="3403" y="28819"/>
                  </a:lnTo>
                  <a:lnTo>
                    <a:pt x="0" y="39527"/>
                  </a:lnTo>
                  <a:lnTo>
                    <a:pt x="3770" y="41762"/>
                  </a:lnTo>
                  <a:cubicBezTo>
                    <a:pt x="5317" y="43382"/>
                    <a:pt x="7843" y="44155"/>
                    <a:pt x="10442" y="44155"/>
                  </a:cubicBezTo>
                  <a:cubicBezTo>
                    <a:pt x="13837" y="44155"/>
                    <a:pt x="17356" y="42836"/>
                    <a:pt x="18981" y="40361"/>
                  </a:cubicBezTo>
                  <a:cubicBezTo>
                    <a:pt x="31556" y="21114"/>
                    <a:pt x="31723" y="5036"/>
                    <a:pt x="25685" y="966"/>
                  </a:cubicBezTo>
                  <a:cubicBezTo>
                    <a:pt x="24671" y="282"/>
                    <a:pt x="23739" y="0"/>
                    <a:pt x="2289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45"/>
            <p:cNvSpPr/>
            <p:nvPr/>
          </p:nvSpPr>
          <p:spPr>
            <a:xfrm>
              <a:off x="3733675" y="2237050"/>
              <a:ext cx="166800" cy="342775"/>
            </a:xfrm>
            <a:custGeom>
              <a:avLst/>
              <a:gdLst/>
              <a:ahLst/>
              <a:cxnLst/>
              <a:rect l="l" t="t" r="r" b="b"/>
              <a:pathLst>
                <a:path w="6672" h="13711" extrusionOk="0">
                  <a:moveTo>
                    <a:pt x="3403" y="0"/>
                  </a:moveTo>
                  <a:lnTo>
                    <a:pt x="0" y="10708"/>
                  </a:lnTo>
                  <a:lnTo>
                    <a:pt x="5037" y="13710"/>
                  </a:lnTo>
                  <a:cubicBezTo>
                    <a:pt x="5037" y="13710"/>
                    <a:pt x="6672" y="1668"/>
                    <a:pt x="6672" y="1401"/>
                  </a:cubicBezTo>
                  <a:lnTo>
                    <a:pt x="34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45"/>
            <p:cNvSpPr/>
            <p:nvPr/>
          </p:nvSpPr>
          <p:spPr>
            <a:xfrm>
              <a:off x="4393300" y="4807225"/>
              <a:ext cx="120125" cy="124275"/>
            </a:xfrm>
            <a:custGeom>
              <a:avLst/>
              <a:gdLst/>
              <a:ahLst/>
              <a:cxnLst/>
              <a:rect l="l" t="t" r="r" b="b"/>
              <a:pathLst>
                <a:path w="4805" h="4971" fill="none" extrusionOk="0">
                  <a:moveTo>
                    <a:pt x="4804" y="0"/>
                  </a:moveTo>
                  <a:cubicBezTo>
                    <a:pt x="4804" y="0"/>
                    <a:pt x="434" y="867"/>
                    <a:pt x="1" y="4970"/>
                  </a:cubicBezTo>
                </a:path>
              </a:pathLst>
            </a:custGeom>
            <a:noFill/>
            <a:ln w="66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45"/>
            <p:cNvSpPr/>
            <p:nvPr/>
          </p:nvSpPr>
          <p:spPr>
            <a:xfrm>
              <a:off x="4142300" y="4811375"/>
              <a:ext cx="83425" cy="115950"/>
            </a:xfrm>
            <a:custGeom>
              <a:avLst/>
              <a:gdLst/>
              <a:ahLst/>
              <a:cxnLst/>
              <a:rect l="l" t="t" r="r" b="b"/>
              <a:pathLst>
                <a:path w="3337" h="4638" fill="none" extrusionOk="0">
                  <a:moveTo>
                    <a:pt x="0" y="1"/>
                  </a:moveTo>
                  <a:cubicBezTo>
                    <a:pt x="0" y="1"/>
                    <a:pt x="3336" y="268"/>
                    <a:pt x="3036" y="4638"/>
                  </a:cubicBezTo>
                </a:path>
              </a:pathLst>
            </a:custGeom>
            <a:noFill/>
            <a:ln w="66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45"/>
            <p:cNvSpPr/>
            <p:nvPr/>
          </p:nvSpPr>
          <p:spPr>
            <a:xfrm>
              <a:off x="3672800" y="4807225"/>
              <a:ext cx="120100" cy="124275"/>
            </a:xfrm>
            <a:custGeom>
              <a:avLst/>
              <a:gdLst/>
              <a:ahLst/>
              <a:cxnLst/>
              <a:rect l="l" t="t" r="r" b="b"/>
              <a:pathLst>
                <a:path w="4804" h="4971" fill="none" extrusionOk="0">
                  <a:moveTo>
                    <a:pt x="4804" y="0"/>
                  </a:moveTo>
                  <a:cubicBezTo>
                    <a:pt x="4804" y="0"/>
                    <a:pt x="434" y="867"/>
                    <a:pt x="0" y="4970"/>
                  </a:cubicBezTo>
                </a:path>
              </a:pathLst>
            </a:custGeom>
            <a:noFill/>
            <a:ln w="66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45"/>
            <p:cNvSpPr/>
            <p:nvPr/>
          </p:nvSpPr>
          <p:spPr>
            <a:xfrm>
              <a:off x="3414275" y="4811375"/>
              <a:ext cx="83425" cy="115950"/>
            </a:xfrm>
            <a:custGeom>
              <a:avLst/>
              <a:gdLst/>
              <a:ahLst/>
              <a:cxnLst/>
              <a:rect l="l" t="t" r="r" b="b"/>
              <a:pathLst>
                <a:path w="3337" h="4638" fill="none" extrusionOk="0">
                  <a:moveTo>
                    <a:pt x="1" y="1"/>
                  </a:moveTo>
                  <a:cubicBezTo>
                    <a:pt x="1" y="1"/>
                    <a:pt x="3336" y="268"/>
                    <a:pt x="3069" y="4638"/>
                  </a:cubicBezTo>
                </a:path>
              </a:pathLst>
            </a:custGeom>
            <a:noFill/>
            <a:ln w="6675"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3" name="Google Shape;453;p45"/>
          <p:cNvGrpSpPr/>
          <p:nvPr/>
        </p:nvGrpSpPr>
        <p:grpSpPr>
          <a:xfrm flipH="1">
            <a:off x="3528988" y="4003488"/>
            <a:ext cx="578775" cy="525200"/>
            <a:chOff x="1698875" y="1584550"/>
            <a:chExt cx="578775" cy="525200"/>
          </a:xfrm>
        </p:grpSpPr>
        <p:sp>
          <p:nvSpPr>
            <p:cNvPr id="454" name="Google Shape;454;p45"/>
            <p:cNvSpPr/>
            <p:nvPr/>
          </p:nvSpPr>
          <p:spPr>
            <a:xfrm>
              <a:off x="1698875" y="1584550"/>
              <a:ext cx="578775" cy="394825"/>
            </a:xfrm>
            <a:custGeom>
              <a:avLst/>
              <a:gdLst/>
              <a:ahLst/>
              <a:cxnLst/>
              <a:rect l="l" t="t" r="r" b="b"/>
              <a:pathLst>
                <a:path w="23151" h="15793" extrusionOk="0">
                  <a:moveTo>
                    <a:pt x="18824" y="1"/>
                  </a:moveTo>
                  <a:cubicBezTo>
                    <a:pt x="9978" y="1"/>
                    <a:pt x="2000" y="6135"/>
                    <a:pt x="34" y="15126"/>
                  </a:cubicBezTo>
                  <a:cubicBezTo>
                    <a:pt x="1" y="15192"/>
                    <a:pt x="1" y="15293"/>
                    <a:pt x="1" y="15359"/>
                  </a:cubicBezTo>
                  <a:lnTo>
                    <a:pt x="2136" y="15793"/>
                  </a:lnTo>
                  <a:cubicBezTo>
                    <a:pt x="2136" y="15726"/>
                    <a:pt x="2169" y="15659"/>
                    <a:pt x="2169" y="15593"/>
                  </a:cubicBezTo>
                  <a:cubicBezTo>
                    <a:pt x="3170" y="10989"/>
                    <a:pt x="5938" y="7253"/>
                    <a:pt x="9641" y="4885"/>
                  </a:cubicBezTo>
                  <a:cubicBezTo>
                    <a:pt x="12338" y="3169"/>
                    <a:pt x="15522" y="2191"/>
                    <a:pt x="18848" y="2191"/>
                  </a:cubicBezTo>
                  <a:cubicBezTo>
                    <a:pt x="20047" y="2191"/>
                    <a:pt x="21264" y="2318"/>
                    <a:pt x="22484" y="2583"/>
                  </a:cubicBezTo>
                  <a:cubicBezTo>
                    <a:pt x="22550" y="2583"/>
                    <a:pt x="22584" y="2617"/>
                    <a:pt x="22650" y="2650"/>
                  </a:cubicBezTo>
                  <a:lnTo>
                    <a:pt x="23151" y="515"/>
                  </a:lnTo>
                  <a:cubicBezTo>
                    <a:pt x="23084" y="482"/>
                    <a:pt x="23017" y="482"/>
                    <a:pt x="22951" y="449"/>
                  </a:cubicBezTo>
                  <a:cubicBezTo>
                    <a:pt x="21567" y="146"/>
                    <a:pt x="20185" y="1"/>
                    <a:pt x="18824"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45"/>
            <p:cNvSpPr/>
            <p:nvPr/>
          </p:nvSpPr>
          <p:spPr>
            <a:xfrm>
              <a:off x="1840650" y="1729825"/>
              <a:ext cx="404475" cy="278750"/>
            </a:xfrm>
            <a:custGeom>
              <a:avLst/>
              <a:gdLst/>
              <a:ahLst/>
              <a:cxnLst/>
              <a:rect l="l" t="t" r="r" b="b"/>
              <a:pathLst>
                <a:path w="16179" h="11150" extrusionOk="0">
                  <a:moveTo>
                    <a:pt x="13147" y="0"/>
                  </a:moveTo>
                  <a:cubicBezTo>
                    <a:pt x="6969" y="0"/>
                    <a:pt x="1394" y="4271"/>
                    <a:pt x="34" y="10549"/>
                  </a:cubicBezTo>
                  <a:cubicBezTo>
                    <a:pt x="34" y="10616"/>
                    <a:pt x="34" y="10649"/>
                    <a:pt x="1" y="10716"/>
                  </a:cubicBezTo>
                  <a:lnTo>
                    <a:pt x="2135" y="11149"/>
                  </a:lnTo>
                  <a:cubicBezTo>
                    <a:pt x="2169" y="11116"/>
                    <a:pt x="2169" y="11083"/>
                    <a:pt x="2169" y="11016"/>
                  </a:cubicBezTo>
                  <a:cubicBezTo>
                    <a:pt x="2836" y="8014"/>
                    <a:pt x="4671" y="5512"/>
                    <a:pt x="7072" y="3978"/>
                  </a:cubicBezTo>
                  <a:cubicBezTo>
                    <a:pt x="8859" y="2827"/>
                    <a:pt x="10968" y="2180"/>
                    <a:pt x="13150" y="2180"/>
                  </a:cubicBezTo>
                  <a:cubicBezTo>
                    <a:pt x="13943" y="2180"/>
                    <a:pt x="14745" y="2265"/>
                    <a:pt x="15545" y="2443"/>
                  </a:cubicBezTo>
                  <a:cubicBezTo>
                    <a:pt x="15612" y="2443"/>
                    <a:pt x="15645" y="2476"/>
                    <a:pt x="15678" y="2476"/>
                  </a:cubicBezTo>
                  <a:lnTo>
                    <a:pt x="16179" y="342"/>
                  </a:lnTo>
                  <a:cubicBezTo>
                    <a:pt x="16112" y="342"/>
                    <a:pt x="16079" y="308"/>
                    <a:pt x="16012" y="308"/>
                  </a:cubicBezTo>
                  <a:cubicBezTo>
                    <a:pt x="15052" y="100"/>
                    <a:pt x="14092" y="0"/>
                    <a:pt x="13147" y="0"/>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45"/>
            <p:cNvSpPr/>
            <p:nvPr/>
          </p:nvSpPr>
          <p:spPr>
            <a:xfrm>
              <a:off x="1974075" y="1866325"/>
              <a:ext cx="240200" cy="169775"/>
            </a:xfrm>
            <a:custGeom>
              <a:avLst/>
              <a:gdLst/>
              <a:ahLst/>
              <a:cxnLst/>
              <a:rect l="l" t="t" r="r" b="b"/>
              <a:pathLst>
                <a:path w="9608" h="6791" extrusionOk="0">
                  <a:moveTo>
                    <a:pt x="7806" y="1"/>
                  </a:moveTo>
                  <a:cubicBezTo>
                    <a:pt x="4158" y="1"/>
                    <a:pt x="843" y="2527"/>
                    <a:pt x="34" y="6256"/>
                  </a:cubicBezTo>
                  <a:cubicBezTo>
                    <a:pt x="34" y="6290"/>
                    <a:pt x="34" y="6323"/>
                    <a:pt x="1" y="6357"/>
                  </a:cubicBezTo>
                  <a:lnTo>
                    <a:pt x="2169" y="6790"/>
                  </a:lnTo>
                  <a:cubicBezTo>
                    <a:pt x="2169" y="6757"/>
                    <a:pt x="2169" y="6757"/>
                    <a:pt x="2169" y="6723"/>
                  </a:cubicBezTo>
                  <a:cubicBezTo>
                    <a:pt x="2503" y="5189"/>
                    <a:pt x="3437" y="3888"/>
                    <a:pt x="4704" y="3088"/>
                  </a:cubicBezTo>
                  <a:cubicBezTo>
                    <a:pt x="5604" y="2504"/>
                    <a:pt x="6681" y="2186"/>
                    <a:pt x="7794" y="2186"/>
                  </a:cubicBezTo>
                  <a:cubicBezTo>
                    <a:pt x="8207" y="2186"/>
                    <a:pt x="8625" y="2230"/>
                    <a:pt x="9041" y="2320"/>
                  </a:cubicBezTo>
                  <a:lnTo>
                    <a:pt x="9107" y="2320"/>
                  </a:lnTo>
                  <a:lnTo>
                    <a:pt x="9608" y="219"/>
                  </a:lnTo>
                  <a:cubicBezTo>
                    <a:pt x="9574" y="185"/>
                    <a:pt x="9541" y="185"/>
                    <a:pt x="9508" y="185"/>
                  </a:cubicBezTo>
                  <a:cubicBezTo>
                    <a:pt x="8938" y="61"/>
                    <a:pt x="8368" y="1"/>
                    <a:pt x="7806"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45"/>
            <p:cNvSpPr/>
            <p:nvPr/>
          </p:nvSpPr>
          <p:spPr>
            <a:xfrm>
              <a:off x="2118350" y="2020575"/>
              <a:ext cx="101775" cy="89175"/>
            </a:xfrm>
            <a:custGeom>
              <a:avLst/>
              <a:gdLst/>
              <a:ahLst/>
              <a:cxnLst/>
              <a:rect l="l" t="t" r="r" b="b"/>
              <a:pathLst>
                <a:path w="4071" h="3567" extrusionOk="0">
                  <a:moveTo>
                    <a:pt x="2039" y="1"/>
                  </a:moveTo>
                  <a:cubicBezTo>
                    <a:pt x="1707" y="1"/>
                    <a:pt x="1370" y="93"/>
                    <a:pt x="1068" y="287"/>
                  </a:cubicBezTo>
                  <a:cubicBezTo>
                    <a:pt x="234" y="820"/>
                    <a:pt x="1" y="1921"/>
                    <a:pt x="534" y="2755"/>
                  </a:cubicBezTo>
                  <a:cubicBezTo>
                    <a:pt x="879" y="3272"/>
                    <a:pt x="1460" y="3566"/>
                    <a:pt x="2053" y="3566"/>
                  </a:cubicBezTo>
                  <a:cubicBezTo>
                    <a:pt x="2378" y="3566"/>
                    <a:pt x="2707" y="3478"/>
                    <a:pt x="3003" y="3289"/>
                  </a:cubicBezTo>
                  <a:cubicBezTo>
                    <a:pt x="3803" y="2755"/>
                    <a:pt x="4070" y="1654"/>
                    <a:pt x="3536" y="820"/>
                  </a:cubicBezTo>
                  <a:cubicBezTo>
                    <a:pt x="3196" y="288"/>
                    <a:pt x="2625" y="1"/>
                    <a:pt x="2039"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8" name="Google Shape;458;p45"/>
          <p:cNvGrpSpPr/>
          <p:nvPr/>
        </p:nvGrpSpPr>
        <p:grpSpPr>
          <a:xfrm>
            <a:off x="7962900" y="305575"/>
            <a:ext cx="467875" cy="467850"/>
            <a:chOff x="5425700" y="2807450"/>
            <a:chExt cx="467875" cy="467850"/>
          </a:xfrm>
        </p:grpSpPr>
        <p:sp>
          <p:nvSpPr>
            <p:cNvPr id="459" name="Google Shape;459;p45"/>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45"/>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45"/>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45"/>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45"/>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45"/>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45"/>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5"/>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45"/>
          <p:cNvGrpSpPr/>
          <p:nvPr/>
        </p:nvGrpSpPr>
        <p:grpSpPr>
          <a:xfrm>
            <a:off x="8196838" y="4219700"/>
            <a:ext cx="467875" cy="467850"/>
            <a:chOff x="5425700" y="2807450"/>
            <a:chExt cx="467875" cy="467850"/>
          </a:xfrm>
        </p:grpSpPr>
        <p:sp>
          <p:nvSpPr>
            <p:cNvPr id="468" name="Google Shape;468;p45"/>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5"/>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5"/>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5"/>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5"/>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5"/>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5"/>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5"/>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6" name="Google Shape;476;p45"/>
          <p:cNvGrpSpPr/>
          <p:nvPr/>
        </p:nvGrpSpPr>
        <p:grpSpPr>
          <a:xfrm>
            <a:off x="2822738" y="410754"/>
            <a:ext cx="941973" cy="887961"/>
            <a:chOff x="2822738" y="410754"/>
            <a:chExt cx="941973" cy="887961"/>
          </a:xfrm>
        </p:grpSpPr>
        <p:grpSp>
          <p:nvGrpSpPr>
            <p:cNvPr id="477" name="Google Shape;477;p45"/>
            <p:cNvGrpSpPr/>
            <p:nvPr/>
          </p:nvGrpSpPr>
          <p:grpSpPr>
            <a:xfrm>
              <a:off x="2822738" y="410754"/>
              <a:ext cx="941973" cy="887961"/>
              <a:chOff x="4450850" y="586700"/>
              <a:chExt cx="668825" cy="630475"/>
            </a:xfrm>
          </p:grpSpPr>
          <p:sp>
            <p:nvSpPr>
              <p:cNvPr id="478" name="Google Shape;478;p45"/>
              <p:cNvSpPr/>
              <p:nvPr/>
            </p:nvSpPr>
            <p:spPr>
              <a:xfrm>
                <a:off x="4489200" y="586700"/>
                <a:ext cx="630475" cy="630475"/>
              </a:xfrm>
              <a:custGeom>
                <a:avLst/>
                <a:gdLst/>
                <a:ahLst/>
                <a:cxnLst/>
                <a:rect l="l" t="t" r="r" b="b"/>
                <a:pathLst>
                  <a:path w="25219" h="25219" extrusionOk="0">
                    <a:moveTo>
                      <a:pt x="12610" y="0"/>
                    </a:moveTo>
                    <a:cubicBezTo>
                      <a:pt x="6572" y="0"/>
                      <a:pt x="1535" y="4203"/>
                      <a:pt x="301" y="9874"/>
                    </a:cubicBezTo>
                    <a:cubicBezTo>
                      <a:pt x="301" y="9874"/>
                      <a:pt x="268" y="9907"/>
                      <a:pt x="268" y="9941"/>
                    </a:cubicBezTo>
                    <a:cubicBezTo>
                      <a:pt x="268" y="10007"/>
                      <a:pt x="234" y="10108"/>
                      <a:pt x="234" y="10174"/>
                    </a:cubicBezTo>
                    <a:cubicBezTo>
                      <a:pt x="201" y="10374"/>
                      <a:pt x="168" y="10541"/>
                      <a:pt x="134" y="10741"/>
                    </a:cubicBezTo>
                    <a:cubicBezTo>
                      <a:pt x="134" y="10808"/>
                      <a:pt x="101" y="10908"/>
                      <a:pt x="101" y="11008"/>
                    </a:cubicBezTo>
                    <a:cubicBezTo>
                      <a:pt x="101" y="11075"/>
                      <a:pt x="68" y="11175"/>
                      <a:pt x="68" y="11275"/>
                    </a:cubicBezTo>
                    <a:cubicBezTo>
                      <a:pt x="34" y="11408"/>
                      <a:pt x="34" y="11575"/>
                      <a:pt x="34" y="11742"/>
                    </a:cubicBezTo>
                    <a:cubicBezTo>
                      <a:pt x="1" y="11909"/>
                      <a:pt x="1" y="12076"/>
                      <a:pt x="1" y="12242"/>
                    </a:cubicBezTo>
                    <a:cubicBezTo>
                      <a:pt x="1" y="12376"/>
                      <a:pt x="1" y="12476"/>
                      <a:pt x="1" y="12609"/>
                    </a:cubicBezTo>
                    <a:cubicBezTo>
                      <a:pt x="1" y="12743"/>
                      <a:pt x="1" y="12910"/>
                      <a:pt x="1" y="13043"/>
                    </a:cubicBezTo>
                    <a:cubicBezTo>
                      <a:pt x="1" y="13110"/>
                      <a:pt x="1" y="13176"/>
                      <a:pt x="1" y="13243"/>
                    </a:cubicBezTo>
                    <a:cubicBezTo>
                      <a:pt x="1" y="13276"/>
                      <a:pt x="1" y="13276"/>
                      <a:pt x="34" y="13310"/>
                    </a:cubicBezTo>
                    <a:cubicBezTo>
                      <a:pt x="34" y="13443"/>
                      <a:pt x="34" y="13543"/>
                      <a:pt x="34" y="13677"/>
                    </a:cubicBezTo>
                    <a:lnTo>
                      <a:pt x="34" y="13710"/>
                    </a:lnTo>
                    <a:cubicBezTo>
                      <a:pt x="68" y="13877"/>
                      <a:pt x="68" y="14044"/>
                      <a:pt x="101" y="14210"/>
                    </a:cubicBezTo>
                    <a:cubicBezTo>
                      <a:pt x="101" y="14210"/>
                      <a:pt x="101" y="14210"/>
                      <a:pt x="101" y="14244"/>
                    </a:cubicBezTo>
                    <a:cubicBezTo>
                      <a:pt x="134" y="14377"/>
                      <a:pt x="134" y="14544"/>
                      <a:pt x="168" y="14677"/>
                    </a:cubicBezTo>
                    <a:cubicBezTo>
                      <a:pt x="168" y="14711"/>
                      <a:pt x="201" y="14778"/>
                      <a:pt x="201" y="14844"/>
                    </a:cubicBezTo>
                    <a:cubicBezTo>
                      <a:pt x="234" y="15011"/>
                      <a:pt x="268" y="15144"/>
                      <a:pt x="268" y="15278"/>
                    </a:cubicBezTo>
                    <a:cubicBezTo>
                      <a:pt x="334" y="15445"/>
                      <a:pt x="368" y="15645"/>
                      <a:pt x="401" y="15812"/>
                    </a:cubicBezTo>
                    <a:cubicBezTo>
                      <a:pt x="501" y="16145"/>
                      <a:pt x="601" y="16479"/>
                      <a:pt x="735" y="16812"/>
                    </a:cubicBezTo>
                    <a:lnTo>
                      <a:pt x="701" y="16812"/>
                    </a:lnTo>
                    <a:cubicBezTo>
                      <a:pt x="1669" y="19481"/>
                      <a:pt x="3470" y="21749"/>
                      <a:pt x="5838" y="23250"/>
                    </a:cubicBezTo>
                    <a:cubicBezTo>
                      <a:pt x="6939" y="23951"/>
                      <a:pt x="8140" y="24485"/>
                      <a:pt x="9441" y="24818"/>
                    </a:cubicBezTo>
                    <a:lnTo>
                      <a:pt x="9474" y="24818"/>
                    </a:lnTo>
                    <a:cubicBezTo>
                      <a:pt x="9708" y="24885"/>
                      <a:pt x="9975" y="24952"/>
                      <a:pt x="10242" y="24985"/>
                    </a:cubicBezTo>
                    <a:cubicBezTo>
                      <a:pt x="10408" y="25018"/>
                      <a:pt x="10542" y="25052"/>
                      <a:pt x="10675" y="25085"/>
                    </a:cubicBezTo>
                    <a:cubicBezTo>
                      <a:pt x="10809" y="25085"/>
                      <a:pt x="10909" y="25118"/>
                      <a:pt x="11009" y="25118"/>
                    </a:cubicBezTo>
                    <a:cubicBezTo>
                      <a:pt x="11075" y="25118"/>
                      <a:pt x="11176" y="25118"/>
                      <a:pt x="11242" y="25152"/>
                    </a:cubicBezTo>
                    <a:cubicBezTo>
                      <a:pt x="11376" y="25152"/>
                      <a:pt x="11509" y="25185"/>
                      <a:pt x="11643" y="25185"/>
                    </a:cubicBezTo>
                    <a:lnTo>
                      <a:pt x="11976" y="25185"/>
                    </a:lnTo>
                    <a:cubicBezTo>
                      <a:pt x="12043" y="25218"/>
                      <a:pt x="12143" y="25218"/>
                      <a:pt x="12243" y="25218"/>
                    </a:cubicBezTo>
                    <a:lnTo>
                      <a:pt x="12610" y="25218"/>
                    </a:lnTo>
                    <a:cubicBezTo>
                      <a:pt x="19582" y="25218"/>
                      <a:pt x="25219" y="19581"/>
                      <a:pt x="25219" y="12609"/>
                    </a:cubicBezTo>
                    <a:cubicBezTo>
                      <a:pt x="25219" y="12476"/>
                      <a:pt x="25219" y="12376"/>
                      <a:pt x="25219" y="12242"/>
                    </a:cubicBezTo>
                    <a:cubicBezTo>
                      <a:pt x="25219" y="12076"/>
                      <a:pt x="25219" y="11909"/>
                      <a:pt x="25186" y="11742"/>
                    </a:cubicBezTo>
                    <a:cubicBezTo>
                      <a:pt x="25186" y="11575"/>
                      <a:pt x="25186" y="11408"/>
                      <a:pt x="25152" y="11275"/>
                    </a:cubicBezTo>
                    <a:cubicBezTo>
                      <a:pt x="25152" y="11175"/>
                      <a:pt x="25119" y="11075"/>
                      <a:pt x="25119" y="11008"/>
                    </a:cubicBezTo>
                    <a:cubicBezTo>
                      <a:pt x="25119" y="10908"/>
                      <a:pt x="25085" y="10808"/>
                      <a:pt x="25085" y="10741"/>
                    </a:cubicBezTo>
                    <a:cubicBezTo>
                      <a:pt x="25052" y="10541"/>
                      <a:pt x="25019" y="10374"/>
                      <a:pt x="24985" y="10174"/>
                    </a:cubicBezTo>
                    <a:cubicBezTo>
                      <a:pt x="24985" y="10108"/>
                      <a:pt x="24952" y="10007"/>
                      <a:pt x="24952" y="9941"/>
                    </a:cubicBezTo>
                    <a:cubicBezTo>
                      <a:pt x="24952" y="9907"/>
                      <a:pt x="24919" y="9874"/>
                      <a:pt x="24919" y="9874"/>
                    </a:cubicBezTo>
                    <a:cubicBezTo>
                      <a:pt x="23684" y="4203"/>
                      <a:pt x="18648" y="0"/>
                      <a:pt x="12610" y="0"/>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5"/>
              <p:cNvSpPr/>
              <p:nvPr/>
            </p:nvSpPr>
            <p:spPr>
              <a:xfrm>
                <a:off x="4450850" y="833550"/>
                <a:ext cx="668825" cy="383625"/>
              </a:xfrm>
              <a:custGeom>
                <a:avLst/>
                <a:gdLst/>
                <a:ahLst/>
                <a:cxnLst/>
                <a:rect l="l" t="t" r="r" b="b"/>
                <a:pathLst>
                  <a:path w="26753" h="15345" extrusionOk="0">
                    <a:moveTo>
                      <a:pt x="1835" y="0"/>
                    </a:moveTo>
                    <a:cubicBezTo>
                      <a:pt x="1835" y="0"/>
                      <a:pt x="1802" y="33"/>
                      <a:pt x="1802" y="67"/>
                    </a:cubicBezTo>
                    <a:cubicBezTo>
                      <a:pt x="1802" y="133"/>
                      <a:pt x="1768" y="234"/>
                      <a:pt x="1768" y="300"/>
                    </a:cubicBezTo>
                    <a:cubicBezTo>
                      <a:pt x="1735" y="500"/>
                      <a:pt x="1702" y="667"/>
                      <a:pt x="1668" y="867"/>
                    </a:cubicBezTo>
                    <a:cubicBezTo>
                      <a:pt x="1668" y="934"/>
                      <a:pt x="1635" y="1034"/>
                      <a:pt x="1635" y="1134"/>
                    </a:cubicBezTo>
                    <a:cubicBezTo>
                      <a:pt x="1635" y="1201"/>
                      <a:pt x="1602" y="1301"/>
                      <a:pt x="1602" y="1401"/>
                    </a:cubicBezTo>
                    <a:cubicBezTo>
                      <a:pt x="1568" y="1534"/>
                      <a:pt x="1568" y="1701"/>
                      <a:pt x="1568" y="1868"/>
                    </a:cubicBezTo>
                    <a:cubicBezTo>
                      <a:pt x="1535" y="2035"/>
                      <a:pt x="1535" y="2202"/>
                      <a:pt x="1535" y="2368"/>
                    </a:cubicBezTo>
                    <a:cubicBezTo>
                      <a:pt x="1535" y="2502"/>
                      <a:pt x="1535" y="2602"/>
                      <a:pt x="1535" y="2735"/>
                    </a:cubicBezTo>
                    <a:cubicBezTo>
                      <a:pt x="1535" y="2869"/>
                      <a:pt x="1535" y="3036"/>
                      <a:pt x="1535" y="3169"/>
                    </a:cubicBezTo>
                    <a:cubicBezTo>
                      <a:pt x="1535" y="3236"/>
                      <a:pt x="1535" y="3302"/>
                      <a:pt x="1535" y="3369"/>
                    </a:cubicBezTo>
                    <a:cubicBezTo>
                      <a:pt x="1535" y="3402"/>
                      <a:pt x="1535" y="3402"/>
                      <a:pt x="1535" y="3436"/>
                    </a:cubicBezTo>
                    <a:cubicBezTo>
                      <a:pt x="1568" y="3569"/>
                      <a:pt x="1568" y="3669"/>
                      <a:pt x="1568" y="3803"/>
                    </a:cubicBezTo>
                    <a:lnTo>
                      <a:pt x="1568" y="3836"/>
                    </a:lnTo>
                    <a:cubicBezTo>
                      <a:pt x="1602" y="4003"/>
                      <a:pt x="1602" y="4170"/>
                      <a:pt x="1635" y="4336"/>
                    </a:cubicBezTo>
                    <a:cubicBezTo>
                      <a:pt x="1635" y="4336"/>
                      <a:pt x="1635" y="4336"/>
                      <a:pt x="1635" y="4370"/>
                    </a:cubicBezTo>
                    <a:cubicBezTo>
                      <a:pt x="1668" y="4503"/>
                      <a:pt x="1668" y="4670"/>
                      <a:pt x="1702" y="4803"/>
                    </a:cubicBezTo>
                    <a:cubicBezTo>
                      <a:pt x="1702" y="4837"/>
                      <a:pt x="1702" y="4904"/>
                      <a:pt x="1735" y="4970"/>
                    </a:cubicBezTo>
                    <a:cubicBezTo>
                      <a:pt x="1768" y="5137"/>
                      <a:pt x="1802" y="5270"/>
                      <a:pt x="1802" y="5404"/>
                    </a:cubicBezTo>
                    <a:cubicBezTo>
                      <a:pt x="1868" y="5571"/>
                      <a:pt x="1902" y="5771"/>
                      <a:pt x="1935" y="5938"/>
                    </a:cubicBezTo>
                    <a:cubicBezTo>
                      <a:pt x="2035" y="6271"/>
                      <a:pt x="2135" y="6605"/>
                      <a:pt x="2235" y="6938"/>
                    </a:cubicBezTo>
                    <a:lnTo>
                      <a:pt x="0" y="15344"/>
                    </a:lnTo>
                    <a:lnTo>
                      <a:pt x="7372" y="13376"/>
                    </a:lnTo>
                    <a:cubicBezTo>
                      <a:pt x="8473" y="14077"/>
                      <a:pt x="9674" y="14611"/>
                      <a:pt x="10975" y="14944"/>
                    </a:cubicBezTo>
                    <a:lnTo>
                      <a:pt x="11008" y="14944"/>
                    </a:lnTo>
                    <a:cubicBezTo>
                      <a:pt x="11242" y="15011"/>
                      <a:pt x="11509" y="15078"/>
                      <a:pt x="11776" y="15111"/>
                    </a:cubicBezTo>
                    <a:cubicBezTo>
                      <a:pt x="11942" y="15144"/>
                      <a:pt x="12076" y="15178"/>
                      <a:pt x="12209" y="15211"/>
                    </a:cubicBezTo>
                    <a:cubicBezTo>
                      <a:pt x="12343" y="15211"/>
                      <a:pt x="12443" y="15244"/>
                      <a:pt x="12543" y="15244"/>
                    </a:cubicBezTo>
                    <a:cubicBezTo>
                      <a:pt x="12609" y="15244"/>
                      <a:pt x="12710" y="15244"/>
                      <a:pt x="12776" y="15278"/>
                    </a:cubicBezTo>
                    <a:cubicBezTo>
                      <a:pt x="12910" y="15278"/>
                      <a:pt x="13043" y="15311"/>
                      <a:pt x="13177" y="15311"/>
                    </a:cubicBezTo>
                    <a:lnTo>
                      <a:pt x="13510" y="15311"/>
                    </a:lnTo>
                    <a:cubicBezTo>
                      <a:pt x="13577" y="15344"/>
                      <a:pt x="13677" y="15344"/>
                      <a:pt x="13777" y="15344"/>
                    </a:cubicBezTo>
                    <a:lnTo>
                      <a:pt x="14144" y="15344"/>
                    </a:lnTo>
                    <a:cubicBezTo>
                      <a:pt x="21116" y="15344"/>
                      <a:pt x="26753" y="9707"/>
                      <a:pt x="26753" y="2735"/>
                    </a:cubicBezTo>
                    <a:cubicBezTo>
                      <a:pt x="26753" y="2602"/>
                      <a:pt x="26753" y="2502"/>
                      <a:pt x="26753" y="2368"/>
                    </a:cubicBezTo>
                    <a:cubicBezTo>
                      <a:pt x="26753" y="2202"/>
                      <a:pt x="26753" y="2035"/>
                      <a:pt x="26720" y="1868"/>
                    </a:cubicBezTo>
                    <a:cubicBezTo>
                      <a:pt x="26720" y="1701"/>
                      <a:pt x="26720" y="1534"/>
                      <a:pt x="26686" y="1401"/>
                    </a:cubicBezTo>
                    <a:cubicBezTo>
                      <a:pt x="26686" y="1301"/>
                      <a:pt x="26653" y="1201"/>
                      <a:pt x="26653" y="1134"/>
                    </a:cubicBezTo>
                    <a:cubicBezTo>
                      <a:pt x="26653" y="1034"/>
                      <a:pt x="26619" y="934"/>
                      <a:pt x="26619" y="867"/>
                    </a:cubicBezTo>
                    <a:cubicBezTo>
                      <a:pt x="26586" y="667"/>
                      <a:pt x="26553" y="500"/>
                      <a:pt x="26519" y="300"/>
                    </a:cubicBezTo>
                    <a:cubicBezTo>
                      <a:pt x="26519" y="234"/>
                      <a:pt x="26486" y="133"/>
                      <a:pt x="26486" y="67"/>
                    </a:cubicBezTo>
                    <a:cubicBezTo>
                      <a:pt x="26486" y="33"/>
                      <a:pt x="26453" y="0"/>
                      <a:pt x="26453" y="0"/>
                    </a:cubicBezTo>
                    <a:cubicBezTo>
                      <a:pt x="25218" y="5637"/>
                      <a:pt x="20182" y="9874"/>
                      <a:pt x="14144" y="9874"/>
                    </a:cubicBezTo>
                    <a:cubicBezTo>
                      <a:pt x="8106" y="9874"/>
                      <a:pt x="3069" y="5637"/>
                      <a:pt x="1835" y="0"/>
                    </a:cubicBezTo>
                    <a:close/>
                  </a:path>
                </a:pathLst>
              </a:custGeom>
              <a:solidFill>
                <a:srgbClr val="B4D97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0" name="Google Shape;480;p45"/>
            <p:cNvGrpSpPr/>
            <p:nvPr/>
          </p:nvGrpSpPr>
          <p:grpSpPr>
            <a:xfrm>
              <a:off x="3023702" y="575434"/>
              <a:ext cx="578780" cy="546174"/>
              <a:chOff x="3868025" y="3027475"/>
              <a:chExt cx="232825" cy="219700"/>
            </a:xfrm>
          </p:grpSpPr>
          <p:sp>
            <p:nvSpPr>
              <p:cNvPr id="481" name="Google Shape;481;p45"/>
              <p:cNvSpPr/>
              <p:nvPr/>
            </p:nvSpPr>
            <p:spPr>
              <a:xfrm>
                <a:off x="4004975" y="3137000"/>
                <a:ext cx="13700" cy="13725"/>
              </a:xfrm>
              <a:custGeom>
                <a:avLst/>
                <a:gdLst/>
                <a:ahLst/>
                <a:cxnLst/>
                <a:rect l="l" t="t" r="r" b="b"/>
                <a:pathLst>
                  <a:path w="548" h="549" extrusionOk="0">
                    <a:moveTo>
                      <a:pt x="0" y="1"/>
                    </a:moveTo>
                    <a:lnTo>
                      <a:pt x="0" y="549"/>
                    </a:lnTo>
                    <a:lnTo>
                      <a:pt x="548" y="549"/>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5"/>
              <p:cNvSpPr/>
              <p:nvPr/>
            </p:nvSpPr>
            <p:spPr>
              <a:xfrm>
                <a:off x="4032350" y="3137000"/>
                <a:ext cx="13725" cy="13725"/>
              </a:xfrm>
              <a:custGeom>
                <a:avLst/>
                <a:gdLst/>
                <a:ahLst/>
                <a:cxnLst/>
                <a:rect l="l" t="t" r="r" b="b"/>
                <a:pathLst>
                  <a:path w="549" h="549" extrusionOk="0">
                    <a:moveTo>
                      <a:pt x="1" y="1"/>
                    </a:moveTo>
                    <a:lnTo>
                      <a:pt x="1" y="549"/>
                    </a:lnTo>
                    <a:lnTo>
                      <a:pt x="548" y="549"/>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45"/>
              <p:cNvSpPr/>
              <p:nvPr/>
            </p:nvSpPr>
            <p:spPr>
              <a:xfrm>
                <a:off x="4059750" y="3137000"/>
                <a:ext cx="13700" cy="13725"/>
              </a:xfrm>
              <a:custGeom>
                <a:avLst/>
                <a:gdLst/>
                <a:ahLst/>
                <a:cxnLst/>
                <a:rect l="l" t="t" r="r" b="b"/>
                <a:pathLst>
                  <a:path w="548" h="549" extrusionOk="0">
                    <a:moveTo>
                      <a:pt x="0" y="1"/>
                    </a:moveTo>
                    <a:lnTo>
                      <a:pt x="0" y="549"/>
                    </a:lnTo>
                    <a:lnTo>
                      <a:pt x="548" y="549"/>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45"/>
              <p:cNvSpPr/>
              <p:nvPr/>
            </p:nvSpPr>
            <p:spPr>
              <a:xfrm>
                <a:off x="4004975" y="3164400"/>
                <a:ext cx="13700" cy="13725"/>
              </a:xfrm>
              <a:custGeom>
                <a:avLst/>
                <a:gdLst/>
                <a:ahLst/>
                <a:cxnLst/>
                <a:rect l="l" t="t" r="r" b="b"/>
                <a:pathLst>
                  <a:path w="548" h="549" extrusionOk="0">
                    <a:moveTo>
                      <a:pt x="0" y="0"/>
                    </a:moveTo>
                    <a:lnTo>
                      <a:pt x="0" y="548"/>
                    </a:lnTo>
                    <a:lnTo>
                      <a:pt x="548" y="548"/>
                    </a:lnTo>
                    <a:lnTo>
                      <a:pt x="5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45"/>
              <p:cNvSpPr/>
              <p:nvPr/>
            </p:nvSpPr>
            <p:spPr>
              <a:xfrm>
                <a:off x="4032350" y="3164400"/>
                <a:ext cx="13725" cy="13725"/>
              </a:xfrm>
              <a:custGeom>
                <a:avLst/>
                <a:gdLst/>
                <a:ahLst/>
                <a:cxnLst/>
                <a:rect l="l" t="t" r="r" b="b"/>
                <a:pathLst>
                  <a:path w="549" h="549" extrusionOk="0">
                    <a:moveTo>
                      <a:pt x="1" y="0"/>
                    </a:moveTo>
                    <a:lnTo>
                      <a:pt x="1" y="548"/>
                    </a:lnTo>
                    <a:lnTo>
                      <a:pt x="548" y="548"/>
                    </a:lnTo>
                    <a:lnTo>
                      <a:pt x="5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45"/>
              <p:cNvSpPr/>
              <p:nvPr/>
            </p:nvSpPr>
            <p:spPr>
              <a:xfrm>
                <a:off x="4059750" y="3164400"/>
                <a:ext cx="13700" cy="13725"/>
              </a:xfrm>
              <a:custGeom>
                <a:avLst/>
                <a:gdLst/>
                <a:ahLst/>
                <a:cxnLst/>
                <a:rect l="l" t="t" r="r" b="b"/>
                <a:pathLst>
                  <a:path w="548" h="549" extrusionOk="0">
                    <a:moveTo>
                      <a:pt x="0" y="0"/>
                    </a:moveTo>
                    <a:lnTo>
                      <a:pt x="0" y="548"/>
                    </a:lnTo>
                    <a:lnTo>
                      <a:pt x="548" y="548"/>
                    </a:lnTo>
                    <a:lnTo>
                      <a:pt x="5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45"/>
              <p:cNvSpPr/>
              <p:nvPr/>
            </p:nvSpPr>
            <p:spPr>
              <a:xfrm>
                <a:off x="4004975" y="3192375"/>
                <a:ext cx="13700" cy="13725"/>
              </a:xfrm>
              <a:custGeom>
                <a:avLst/>
                <a:gdLst/>
                <a:ahLst/>
                <a:cxnLst/>
                <a:rect l="l" t="t" r="r" b="b"/>
                <a:pathLst>
                  <a:path w="548" h="549" extrusionOk="0">
                    <a:moveTo>
                      <a:pt x="0" y="1"/>
                    </a:moveTo>
                    <a:lnTo>
                      <a:pt x="0" y="548"/>
                    </a:lnTo>
                    <a:lnTo>
                      <a:pt x="548" y="548"/>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45"/>
              <p:cNvSpPr/>
              <p:nvPr/>
            </p:nvSpPr>
            <p:spPr>
              <a:xfrm>
                <a:off x="4032350" y="3192375"/>
                <a:ext cx="13725" cy="13725"/>
              </a:xfrm>
              <a:custGeom>
                <a:avLst/>
                <a:gdLst/>
                <a:ahLst/>
                <a:cxnLst/>
                <a:rect l="l" t="t" r="r" b="b"/>
                <a:pathLst>
                  <a:path w="549" h="549" extrusionOk="0">
                    <a:moveTo>
                      <a:pt x="1" y="1"/>
                    </a:moveTo>
                    <a:lnTo>
                      <a:pt x="1" y="548"/>
                    </a:lnTo>
                    <a:lnTo>
                      <a:pt x="548" y="548"/>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45"/>
              <p:cNvSpPr/>
              <p:nvPr/>
            </p:nvSpPr>
            <p:spPr>
              <a:xfrm>
                <a:off x="4059750" y="3192375"/>
                <a:ext cx="13700" cy="13725"/>
              </a:xfrm>
              <a:custGeom>
                <a:avLst/>
                <a:gdLst/>
                <a:ahLst/>
                <a:cxnLst/>
                <a:rect l="l" t="t" r="r" b="b"/>
                <a:pathLst>
                  <a:path w="548" h="549" extrusionOk="0">
                    <a:moveTo>
                      <a:pt x="0" y="1"/>
                    </a:moveTo>
                    <a:lnTo>
                      <a:pt x="0" y="548"/>
                    </a:lnTo>
                    <a:lnTo>
                      <a:pt x="548" y="548"/>
                    </a:lnTo>
                    <a:lnTo>
                      <a:pt x="54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45"/>
              <p:cNvSpPr/>
              <p:nvPr/>
            </p:nvSpPr>
            <p:spPr>
              <a:xfrm>
                <a:off x="3868025" y="3027475"/>
                <a:ext cx="232825" cy="219700"/>
              </a:xfrm>
              <a:custGeom>
                <a:avLst/>
                <a:gdLst/>
                <a:ahLst/>
                <a:cxnLst/>
                <a:rect l="l" t="t" r="r" b="b"/>
                <a:pathLst>
                  <a:path w="9313" h="8788" extrusionOk="0">
                    <a:moveTo>
                      <a:pt x="1906" y="548"/>
                    </a:moveTo>
                    <a:cubicBezTo>
                      <a:pt x="2073" y="548"/>
                      <a:pt x="2192" y="667"/>
                      <a:pt x="2192" y="810"/>
                    </a:cubicBezTo>
                    <a:lnTo>
                      <a:pt x="2192" y="1095"/>
                    </a:lnTo>
                    <a:lnTo>
                      <a:pt x="1644" y="1095"/>
                    </a:lnTo>
                    <a:lnTo>
                      <a:pt x="1644" y="810"/>
                    </a:lnTo>
                    <a:cubicBezTo>
                      <a:pt x="1644" y="667"/>
                      <a:pt x="1763" y="548"/>
                      <a:pt x="1906" y="548"/>
                    </a:cubicBezTo>
                    <a:close/>
                    <a:moveTo>
                      <a:pt x="4645" y="548"/>
                    </a:moveTo>
                    <a:cubicBezTo>
                      <a:pt x="4811" y="548"/>
                      <a:pt x="4931" y="667"/>
                      <a:pt x="4931" y="810"/>
                    </a:cubicBezTo>
                    <a:lnTo>
                      <a:pt x="4931" y="1095"/>
                    </a:lnTo>
                    <a:lnTo>
                      <a:pt x="4383" y="1095"/>
                    </a:lnTo>
                    <a:lnTo>
                      <a:pt x="4383" y="810"/>
                    </a:lnTo>
                    <a:cubicBezTo>
                      <a:pt x="4383" y="667"/>
                      <a:pt x="4502" y="548"/>
                      <a:pt x="4645" y="548"/>
                    </a:cubicBezTo>
                    <a:close/>
                    <a:moveTo>
                      <a:pt x="7407" y="548"/>
                    </a:moveTo>
                    <a:cubicBezTo>
                      <a:pt x="7550" y="548"/>
                      <a:pt x="7669" y="667"/>
                      <a:pt x="7669" y="810"/>
                    </a:cubicBezTo>
                    <a:lnTo>
                      <a:pt x="7669" y="1095"/>
                    </a:lnTo>
                    <a:lnTo>
                      <a:pt x="7121" y="1095"/>
                    </a:lnTo>
                    <a:lnTo>
                      <a:pt x="7121" y="810"/>
                    </a:lnTo>
                    <a:cubicBezTo>
                      <a:pt x="7121" y="667"/>
                      <a:pt x="7241" y="548"/>
                      <a:pt x="7407" y="548"/>
                    </a:cubicBezTo>
                    <a:close/>
                    <a:moveTo>
                      <a:pt x="8765" y="1643"/>
                    </a:moveTo>
                    <a:lnTo>
                      <a:pt x="8765" y="2739"/>
                    </a:lnTo>
                    <a:lnTo>
                      <a:pt x="525" y="2739"/>
                    </a:lnTo>
                    <a:lnTo>
                      <a:pt x="525" y="1643"/>
                    </a:lnTo>
                    <a:lnTo>
                      <a:pt x="1096" y="1643"/>
                    </a:lnTo>
                    <a:lnTo>
                      <a:pt x="1096" y="2191"/>
                    </a:lnTo>
                    <a:lnTo>
                      <a:pt x="1644" y="2191"/>
                    </a:lnTo>
                    <a:lnTo>
                      <a:pt x="1644" y="1643"/>
                    </a:lnTo>
                    <a:lnTo>
                      <a:pt x="3835" y="1643"/>
                    </a:lnTo>
                    <a:lnTo>
                      <a:pt x="3835" y="2191"/>
                    </a:lnTo>
                    <a:lnTo>
                      <a:pt x="4383" y="2191"/>
                    </a:lnTo>
                    <a:lnTo>
                      <a:pt x="4383" y="1643"/>
                    </a:lnTo>
                    <a:lnTo>
                      <a:pt x="6574" y="1643"/>
                    </a:lnTo>
                    <a:lnTo>
                      <a:pt x="6574" y="2191"/>
                    </a:lnTo>
                    <a:lnTo>
                      <a:pt x="7121" y="2191"/>
                    </a:lnTo>
                    <a:lnTo>
                      <a:pt x="7121" y="1643"/>
                    </a:lnTo>
                    <a:close/>
                    <a:moveTo>
                      <a:pt x="1906" y="4382"/>
                    </a:moveTo>
                    <a:cubicBezTo>
                      <a:pt x="2263" y="4382"/>
                      <a:pt x="2573" y="4620"/>
                      <a:pt x="2692" y="4930"/>
                    </a:cubicBezTo>
                    <a:lnTo>
                      <a:pt x="2454" y="4930"/>
                    </a:lnTo>
                    <a:cubicBezTo>
                      <a:pt x="2097" y="4930"/>
                      <a:pt x="1787" y="4715"/>
                      <a:pt x="1692" y="4382"/>
                    </a:cubicBezTo>
                    <a:close/>
                    <a:moveTo>
                      <a:pt x="4335" y="4930"/>
                    </a:moveTo>
                    <a:cubicBezTo>
                      <a:pt x="4216" y="5263"/>
                      <a:pt x="3906" y="5477"/>
                      <a:pt x="3549" y="5477"/>
                    </a:cubicBezTo>
                    <a:lnTo>
                      <a:pt x="3335" y="5477"/>
                    </a:lnTo>
                    <a:cubicBezTo>
                      <a:pt x="3430" y="5168"/>
                      <a:pt x="3740" y="4930"/>
                      <a:pt x="4097" y="4930"/>
                    </a:cubicBezTo>
                    <a:close/>
                    <a:moveTo>
                      <a:pt x="3057" y="7143"/>
                    </a:moveTo>
                    <a:cubicBezTo>
                      <a:pt x="3439" y="7143"/>
                      <a:pt x="3773" y="7374"/>
                      <a:pt x="3978" y="7692"/>
                    </a:cubicBezTo>
                    <a:cubicBezTo>
                      <a:pt x="4015" y="7688"/>
                      <a:pt x="4053" y="7685"/>
                      <a:pt x="4089" y="7685"/>
                    </a:cubicBezTo>
                    <a:cubicBezTo>
                      <a:pt x="4451" y="7685"/>
                      <a:pt x="4775" y="7894"/>
                      <a:pt x="4883" y="8240"/>
                    </a:cubicBezTo>
                    <a:lnTo>
                      <a:pt x="1120" y="8240"/>
                    </a:lnTo>
                    <a:cubicBezTo>
                      <a:pt x="1228" y="7894"/>
                      <a:pt x="1572" y="7685"/>
                      <a:pt x="1937" y="7685"/>
                    </a:cubicBezTo>
                    <a:cubicBezTo>
                      <a:pt x="1974" y="7685"/>
                      <a:pt x="2012" y="7688"/>
                      <a:pt x="2049" y="7692"/>
                    </a:cubicBezTo>
                    <a:cubicBezTo>
                      <a:pt x="2253" y="7374"/>
                      <a:pt x="2588" y="7143"/>
                      <a:pt x="2949" y="7143"/>
                    </a:cubicBezTo>
                    <a:cubicBezTo>
                      <a:pt x="2966" y="7143"/>
                      <a:pt x="2984" y="7143"/>
                      <a:pt x="3002" y="7144"/>
                    </a:cubicBezTo>
                    <a:cubicBezTo>
                      <a:pt x="3020" y="7143"/>
                      <a:pt x="3039" y="7143"/>
                      <a:pt x="3057" y="7143"/>
                    </a:cubicBezTo>
                    <a:close/>
                    <a:moveTo>
                      <a:pt x="8765" y="3286"/>
                    </a:moveTo>
                    <a:lnTo>
                      <a:pt x="8765" y="8240"/>
                    </a:lnTo>
                    <a:lnTo>
                      <a:pt x="5454" y="8240"/>
                    </a:lnTo>
                    <a:cubicBezTo>
                      <a:pt x="5335" y="7644"/>
                      <a:pt x="4835" y="7192"/>
                      <a:pt x="4240" y="7144"/>
                    </a:cubicBezTo>
                    <a:cubicBezTo>
                      <a:pt x="3978" y="6859"/>
                      <a:pt x="3645" y="6668"/>
                      <a:pt x="3287" y="6620"/>
                    </a:cubicBezTo>
                    <a:lnTo>
                      <a:pt x="3287" y="6025"/>
                    </a:lnTo>
                    <a:lnTo>
                      <a:pt x="3549" y="6025"/>
                    </a:lnTo>
                    <a:cubicBezTo>
                      <a:pt x="4311" y="6025"/>
                      <a:pt x="4931" y="5430"/>
                      <a:pt x="4931" y="4668"/>
                    </a:cubicBezTo>
                    <a:lnTo>
                      <a:pt x="4931" y="4382"/>
                    </a:lnTo>
                    <a:lnTo>
                      <a:pt x="4097" y="4382"/>
                    </a:lnTo>
                    <a:cubicBezTo>
                      <a:pt x="3764" y="4382"/>
                      <a:pt x="3430" y="4525"/>
                      <a:pt x="3192" y="4739"/>
                    </a:cubicBezTo>
                    <a:cubicBezTo>
                      <a:pt x="3002" y="4215"/>
                      <a:pt x="2501" y="3834"/>
                      <a:pt x="1906" y="3834"/>
                    </a:cubicBezTo>
                    <a:lnTo>
                      <a:pt x="1096" y="3834"/>
                    </a:lnTo>
                    <a:lnTo>
                      <a:pt x="1096" y="4120"/>
                    </a:lnTo>
                    <a:cubicBezTo>
                      <a:pt x="1096" y="4882"/>
                      <a:pt x="1692" y="5477"/>
                      <a:pt x="2454" y="5477"/>
                    </a:cubicBezTo>
                    <a:lnTo>
                      <a:pt x="2740" y="5477"/>
                    </a:lnTo>
                    <a:lnTo>
                      <a:pt x="2740" y="6620"/>
                    </a:lnTo>
                    <a:cubicBezTo>
                      <a:pt x="2359" y="6668"/>
                      <a:pt x="2025" y="6859"/>
                      <a:pt x="1763" y="7144"/>
                    </a:cubicBezTo>
                    <a:cubicBezTo>
                      <a:pt x="1168" y="7192"/>
                      <a:pt x="692" y="7644"/>
                      <a:pt x="572" y="8240"/>
                    </a:cubicBezTo>
                    <a:lnTo>
                      <a:pt x="525" y="8240"/>
                    </a:lnTo>
                    <a:lnTo>
                      <a:pt x="525" y="3286"/>
                    </a:lnTo>
                    <a:close/>
                    <a:moveTo>
                      <a:pt x="1906" y="0"/>
                    </a:moveTo>
                    <a:cubicBezTo>
                      <a:pt x="1454" y="0"/>
                      <a:pt x="1096" y="357"/>
                      <a:pt x="1096" y="810"/>
                    </a:cubicBezTo>
                    <a:lnTo>
                      <a:pt x="1096" y="1095"/>
                    </a:lnTo>
                    <a:lnTo>
                      <a:pt x="1" y="1095"/>
                    </a:lnTo>
                    <a:lnTo>
                      <a:pt x="1" y="8788"/>
                    </a:lnTo>
                    <a:lnTo>
                      <a:pt x="9312" y="8788"/>
                    </a:lnTo>
                    <a:lnTo>
                      <a:pt x="9312" y="1095"/>
                    </a:lnTo>
                    <a:lnTo>
                      <a:pt x="8217" y="1095"/>
                    </a:lnTo>
                    <a:lnTo>
                      <a:pt x="8217" y="810"/>
                    </a:lnTo>
                    <a:cubicBezTo>
                      <a:pt x="8217" y="357"/>
                      <a:pt x="7860" y="0"/>
                      <a:pt x="7407" y="0"/>
                    </a:cubicBezTo>
                    <a:cubicBezTo>
                      <a:pt x="6955" y="0"/>
                      <a:pt x="6574" y="357"/>
                      <a:pt x="6574" y="810"/>
                    </a:cubicBezTo>
                    <a:lnTo>
                      <a:pt x="6574" y="1095"/>
                    </a:lnTo>
                    <a:lnTo>
                      <a:pt x="5478" y="1095"/>
                    </a:lnTo>
                    <a:lnTo>
                      <a:pt x="5478" y="810"/>
                    </a:lnTo>
                    <a:cubicBezTo>
                      <a:pt x="5478" y="357"/>
                      <a:pt x="5121" y="0"/>
                      <a:pt x="4645" y="0"/>
                    </a:cubicBezTo>
                    <a:cubicBezTo>
                      <a:pt x="4192" y="0"/>
                      <a:pt x="3835" y="357"/>
                      <a:pt x="3835" y="810"/>
                    </a:cubicBezTo>
                    <a:lnTo>
                      <a:pt x="3835" y="1095"/>
                    </a:lnTo>
                    <a:lnTo>
                      <a:pt x="2740" y="1095"/>
                    </a:lnTo>
                    <a:lnTo>
                      <a:pt x="2740" y="810"/>
                    </a:lnTo>
                    <a:cubicBezTo>
                      <a:pt x="2740" y="357"/>
                      <a:pt x="2359" y="0"/>
                      <a:pt x="19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495" name="Google Shape;495;p46"/>
          <p:cNvSpPr/>
          <p:nvPr/>
        </p:nvSpPr>
        <p:spPr>
          <a:xfrm rot="900043" flipH="1">
            <a:off x="5368198" y="1481488"/>
            <a:ext cx="4970916" cy="4623553"/>
          </a:xfrm>
          <a:custGeom>
            <a:avLst/>
            <a:gdLst/>
            <a:ahLst/>
            <a:cxnLst/>
            <a:rect l="l" t="t" r="r" b="b"/>
            <a:pathLst>
              <a:path w="131928" h="122709" extrusionOk="0">
                <a:moveTo>
                  <a:pt x="110272" y="1"/>
                </a:moveTo>
                <a:cubicBezTo>
                  <a:pt x="107794" y="1"/>
                  <a:pt x="105307" y="285"/>
                  <a:pt x="102940" y="806"/>
                </a:cubicBezTo>
                <a:cubicBezTo>
                  <a:pt x="94034" y="2774"/>
                  <a:pt x="85728" y="7411"/>
                  <a:pt x="79390" y="13982"/>
                </a:cubicBezTo>
                <a:cubicBezTo>
                  <a:pt x="71584" y="22049"/>
                  <a:pt x="64634" y="33954"/>
                  <a:pt x="53622" y="33954"/>
                </a:cubicBezTo>
                <a:cubicBezTo>
                  <a:pt x="53341" y="33954"/>
                  <a:pt x="53058" y="33946"/>
                  <a:pt x="52771" y="33930"/>
                </a:cubicBezTo>
                <a:cubicBezTo>
                  <a:pt x="48635" y="33697"/>
                  <a:pt x="44832" y="31662"/>
                  <a:pt x="40763" y="30861"/>
                </a:cubicBezTo>
                <a:cubicBezTo>
                  <a:pt x="39507" y="30623"/>
                  <a:pt x="38244" y="30510"/>
                  <a:pt x="36985" y="30510"/>
                </a:cubicBezTo>
                <a:cubicBezTo>
                  <a:pt x="29777" y="30510"/>
                  <a:pt x="22672" y="34224"/>
                  <a:pt x="17646" y="39534"/>
                </a:cubicBezTo>
                <a:cubicBezTo>
                  <a:pt x="11742" y="45772"/>
                  <a:pt x="8306" y="53944"/>
                  <a:pt x="5704" y="62117"/>
                </a:cubicBezTo>
                <a:cubicBezTo>
                  <a:pt x="2268" y="72791"/>
                  <a:pt x="0" y="84133"/>
                  <a:pt x="1801" y="95174"/>
                </a:cubicBezTo>
                <a:cubicBezTo>
                  <a:pt x="3569" y="106248"/>
                  <a:pt x="9173" y="119324"/>
                  <a:pt x="20115" y="121793"/>
                </a:cubicBezTo>
                <a:cubicBezTo>
                  <a:pt x="22930" y="122423"/>
                  <a:pt x="25939" y="122708"/>
                  <a:pt x="29054" y="122708"/>
                </a:cubicBezTo>
                <a:cubicBezTo>
                  <a:pt x="46239" y="122708"/>
                  <a:pt x="66644" y="114017"/>
                  <a:pt x="75454" y="106449"/>
                </a:cubicBezTo>
                <a:cubicBezTo>
                  <a:pt x="100138" y="85133"/>
                  <a:pt x="124556" y="59982"/>
                  <a:pt x="130460" y="27892"/>
                </a:cubicBezTo>
                <a:cubicBezTo>
                  <a:pt x="131728" y="21021"/>
                  <a:pt x="131928" y="13349"/>
                  <a:pt x="127858" y="7645"/>
                </a:cubicBezTo>
                <a:cubicBezTo>
                  <a:pt x="123958" y="2199"/>
                  <a:pt x="117154" y="1"/>
                  <a:pt x="1102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46"/>
          <p:cNvSpPr txBox="1">
            <a:spLocks noGrp="1"/>
          </p:cNvSpPr>
          <p:nvPr>
            <p:ph type="title"/>
          </p:nvPr>
        </p:nvSpPr>
        <p:spPr>
          <a:xfrm>
            <a:off x="713225" y="2529050"/>
            <a:ext cx="5010600" cy="959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INTRODUCTION</a:t>
            </a:r>
            <a:endParaRPr dirty="0"/>
          </a:p>
        </p:txBody>
      </p:sp>
      <p:sp>
        <p:nvSpPr>
          <p:cNvPr id="497" name="Google Shape;497;p46"/>
          <p:cNvSpPr txBox="1">
            <a:spLocks noGrp="1"/>
          </p:cNvSpPr>
          <p:nvPr>
            <p:ph type="title" idx="2"/>
          </p:nvPr>
        </p:nvSpPr>
        <p:spPr>
          <a:xfrm>
            <a:off x="713225" y="1170075"/>
            <a:ext cx="1654200" cy="1189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498" name="Google Shape;498;p46"/>
          <p:cNvSpPr txBox="1">
            <a:spLocks noGrp="1"/>
          </p:cNvSpPr>
          <p:nvPr>
            <p:ph type="subTitle" idx="1"/>
          </p:nvPr>
        </p:nvSpPr>
        <p:spPr>
          <a:xfrm>
            <a:off x="713225" y="3483525"/>
            <a:ext cx="5010600" cy="489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You can enter a subtitle here if you need it</a:t>
            </a:r>
            <a:endParaRPr dirty="0"/>
          </a:p>
        </p:txBody>
      </p:sp>
      <p:grpSp>
        <p:nvGrpSpPr>
          <p:cNvPr id="499" name="Google Shape;499;p46"/>
          <p:cNvGrpSpPr/>
          <p:nvPr/>
        </p:nvGrpSpPr>
        <p:grpSpPr>
          <a:xfrm>
            <a:off x="6190360" y="1185249"/>
            <a:ext cx="2240410" cy="5086464"/>
            <a:chOff x="6190360" y="1185249"/>
            <a:chExt cx="2240410" cy="5086464"/>
          </a:xfrm>
        </p:grpSpPr>
        <p:sp>
          <p:nvSpPr>
            <p:cNvPr id="500" name="Google Shape;500;p46"/>
            <p:cNvSpPr/>
            <p:nvPr/>
          </p:nvSpPr>
          <p:spPr>
            <a:xfrm>
              <a:off x="6976450" y="2534294"/>
              <a:ext cx="728168" cy="301656"/>
            </a:xfrm>
            <a:custGeom>
              <a:avLst/>
              <a:gdLst/>
              <a:ahLst/>
              <a:cxnLst/>
              <a:rect l="l" t="t" r="r" b="b"/>
              <a:pathLst>
                <a:path w="12644" h="5238" extrusionOk="0">
                  <a:moveTo>
                    <a:pt x="12643" y="0"/>
                  </a:moveTo>
                  <a:lnTo>
                    <a:pt x="1" y="2202"/>
                  </a:lnTo>
                  <a:cubicBezTo>
                    <a:pt x="168" y="2436"/>
                    <a:pt x="768" y="5238"/>
                    <a:pt x="768" y="5238"/>
                  </a:cubicBezTo>
                  <a:lnTo>
                    <a:pt x="12176" y="4804"/>
                  </a:lnTo>
                  <a:lnTo>
                    <a:pt x="12643" y="0"/>
                  </a:lnTo>
                  <a:close/>
                </a:path>
              </a:pathLst>
            </a:custGeom>
            <a:solidFill>
              <a:srgbClr val="DA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46"/>
            <p:cNvSpPr/>
            <p:nvPr/>
          </p:nvSpPr>
          <p:spPr>
            <a:xfrm>
              <a:off x="6976450" y="2534294"/>
              <a:ext cx="728168" cy="194078"/>
            </a:xfrm>
            <a:custGeom>
              <a:avLst/>
              <a:gdLst/>
              <a:ahLst/>
              <a:cxnLst/>
              <a:rect l="l" t="t" r="r" b="b"/>
              <a:pathLst>
                <a:path w="12644" h="3370" extrusionOk="0">
                  <a:moveTo>
                    <a:pt x="12643" y="0"/>
                  </a:moveTo>
                  <a:lnTo>
                    <a:pt x="1" y="2202"/>
                  </a:lnTo>
                  <a:cubicBezTo>
                    <a:pt x="67" y="2235"/>
                    <a:pt x="101" y="2469"/>
                    <a:pt x="201" y="2736"/>
                  </a:cubicBezTo>
                  <a:cubicBezTo>
                    <a:pt x="4204" y="3136"/>
                    <a:pt x="8307" y="2936"/>
                    <a:pt x="12310" y="3370"/>
                  </a:cubicBezTo>
                  <a:lnTo>
                    <a:pt x="12643" y="0"/>
                  </a:lnTo>
                  <a:close/>
                </a:path>
              </a:pathLst>
            </a:custGeom>
            <a:solidFill>
              <a:srgbClr val="E17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46"/>
            <p:cNvSpPr/>
            <p:nvPr/>
          </p:nvSpPr>
          <p:spPr>
            <a:xfrm>
              <a:off x="8065707" y="5761638"/>
              <a:ext cx="263244" cy="388099"/>
            </a:xfrm>
            <a:custGeom>
              <a:avLst/>
              <a:gdLst/>
              <a:ahLst/>
              <a:cxnLst/>
              <a:rect l="l" t="t" r="r" b="b"/>
              <a:pathLst>
                <a:path w="4571" h="6739" extrusionOk="0">
                  <a:moveTo>
                    <a:pt x="0" y="1"/>
                  </a:moveTo>
                  <a:lnTo>
                    <a:pt x="1335" y="6739"/>
                  </a:lnTo>
                  <a:cubicBezTo>
                    <a:pt x="1335" y="6739"/>
                    <a:pt x="2669" y="5238"/>
                    <a:pt x="3036" y="5204"/>
                  </a:cubicBezTo>
                  <a:cubicBezTo>
                    <a:pt x="3703" y="5171"/>
                    <a:pt x="4570" y="3937"/>
                    <a:pt x="4570" y="3937"/>
                  </a:cubicBezTo>
                  <a:lnTo>
                    <a:pt x="4470" y="101"/>
                  </a:lnTo>
                  <a:lnTo>
                    <a:pt x="0" y="1"/>
                  </a:lnTo>
                  <a:close/>
                </a:path>
              </a:pathLst>
            </a:custGeom>
            <a:solidFill>
              <a:srgbClr val="E8A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46"/>
            <p:cNvSpPr/>
            <p:nvPr/>
          </p:nvSpPr>
          <p:spPr>
            <a:xfrm>
              <a:off x="8196321" y="5688614"/>
              <a:ext cx="146048" cy="422711"/>
            </a:xfrm>
            <a:custGeom>
              <a:avLst/>
              <a:gdLst/>
              <a:ahLst/>
              <a:cxnLst/>
              <a:rect l="l" t="t" r="r" b="b"/>
              <a:pathLst>
                <a:path w="2536" h="7340" extrusionOk="0">
                  <a:moveTo>
                    <a:pt x="1" y="1"/>
                  </a:moveTo>
                  <a:lnTo>
                    <a:pt x="901" y="7273"/>
                  </a:lnTo>
                  <a:lnTo>
                    <a:pt x="2536" y="7340"/>
                  </a:lnTo>
                  <a:lnTo>
                    <a:pt x="2202" y="68"/>
                  </a:lnTo>
                  <a:lnTo>
                    <a:pt x="1" y="1"/>
                  </a:lnTo>
                  <a:close/>
                </a:path>
              </a:pathLst>
            </a:custGeom>
            <a:solidFill>
              <a:srgbClr val="DA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46"/>
            <p:cNvSpPr/>
            <p:nvPr/>
          </p:nvSpPr>
          <p:spPr>
            <a:xfrm>
              <a:off x="8113737" y="6043944"/>
              <a:ext cx="317033" cy="227768"/>
            </a:xfrm>
            <a:custGeom>
              <a:avLst/>
              <a:gdLst/>
              <a:ahLst/>
              <a:cxnLst/>
              <a:rect l="l" t="t" r="r" b="b"/>
              <a:pathLst>
                <a:path w="5505" h="3955" extrusionOk="0">
                  <a:moveTo>
                    <a:pt x="2435" y="1"/>
                  </a:moveTo>
                  <a:cubicBezTo>
                    <a:pt x="2402" y="1"/>
                    <a:pt x="2368" y="1"/>
                    <a:pt x="2335" y="2"/>
                  </a:cubicBezTo>
                  <a:cubicBezTo>
                    <a:pt x="901" y="69"/>
                    <a:pt x="200" y="1436"/>
                    <a:pt x="200" y="1503"/>
                  </a:cubicBezTo>
                  <a:lnTo>
                    <a:pt x="34" y="3338"/>
                  </a:lnTo>
                  <a:cubicBezTo>
                    <a:pt x="0" y="3705"/>
                    <a:pt x="367" y="3671"/>
                    <a:pt x="834" y="3838"/>
                  </a:cubicBezTo>
                  <a:cubicBezTo>
                    <a:pt x="1006" y="3920"/>
                    <a:pt x="1346" y="3955"/>
                    <a:pt x="1762" y="3955"/>
                  </a:cubicBezTo>
                  <a:cubicBezTo>
                    <a:pt x="2876" y="3955"/>
                    <a:pt x="4533" y="3705"/>
                    <a:pt x="4970" y="3438"/>
                  </a:cubicBezTo>
                  <a:cubicBezTo>
                    <a:pt x="5371" y="3171"/>
                    <a:pt x="5504" y="2771"/>
                    <a:pt x="5271" y="2437"/>
                  </a:cubicBezTo>
                  <a:lnTo>
                    <a:pt x="4370" y="536"/>
                  </a:lnTo>
                  <a:cubicBezTo>
                    <a:pt x="4338" y="503"/>
                    <a:pt x="3490" y="1"/>
                    <a:pt x="243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46"/>
            <p:cNvSpPr/>
            <p:nvPr/>
          </p:nvSpPr>
          <p:spPr>
            <a:xfrm>
              <a:off x="8179044" y="6047860"/>
              <a:ext cx="130672" cy="53847"/>
            </a:xfrm>
            <a:custGeom>
              <a:avLst/>
              <a:gdLst/>
              <a:ahLst/>
              <a:cxnLst/>
              <a:rect l="l" t="t" r="r" b="b"/>
              <a:pathLst>
                <a:path w="2269" h="935" fill="none" extrusionOk="0">
                  <a:moveTo>
                    <a:pt x="2269" y="635"/>
                  </a:moveTo>
                  <a:cubicBezTo>
                    <a:pt x="2269" y="635"/>
                    <a:pt x="934" y="1"/>
                    <a:pt x="0" y="935"/>
                  </a:cubicBezTo>
                </a:path>
              </a:pathLst>
            </a:custGeom>
            <a:noFill/>
            <a:ln w="3325"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46"/>
            <p:cNvSpPr/>
            <p:nvPr/>
          </p:nvSpPr>
          <p:spPr>
            <a:xfrm>
              <a:off x="8184803" y="6090131"/>
              <a:ext cx="130672" cy="53847"/>
            </a:xfrm>
            <a:custGeom>
              <a:avLst/>
              <a:gdLst/>
              <a:ahLst/>
              <a:cxnLst/>
              <a:rect l="l" t="t" r="r" b="b"/>
              <a:pathLst>
                <a:path w="2269" h="935" fill="none" extrusionOk="0">
                  <a:moveTo>
                    <a:pt x="2269" y="634"/>
                  </a:moveTo>
                  <a:cubicBezTo>
                    <a:pt x="2269" y="634"/>
                    <a:pt x="934" y="1"/>
                    <a:pt x="0" y="935"/>
                  </a:cubicBezTo>
                </a:path>
              </a:pathLst>
            </a:custGeom>
            <a:noFill/>
            <a:ln w="3325"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46"/>
            <p:cNvSpPr/>
            <p:nvPr/>
          </p:nvSpPr>
          <p:spPr>
            <a:xfrm>
              <a:off x="6728640" y="2776345"/>
              <a:ext cx="1619488" cy="3114064"/>
            </a:xfrm>
            <a:custGeom>
              <a:avLst/>
              <a:gdLst/>
              <a:ahLst/>
              <a:cxnLst/>
              <a:rect l="l" t="t" r="r" b="b"/>
              <a:pathLst>
                <a:path w="28121" h="54073" extrusionOk="0">
                  <a:moveTo>
                    <a:pt x="16546" y="0"/>
                  </a:moveTo>
                  <a:lnTo>
                    <a:pt x="4804" y="334"/>
                  </a:lnTo>
                  <a:cubicBezTo>
                    <a:pt x="4804" y="334"/>
                    <a:pt x="2102" y="4203"/>
                    <a:pt x="968" y="11042"/>
                  </a:cubicBezTo>
                  <a:cubicBezTo>
                    <a:pt x="1" y="17446"/>
                    <a:pt x="201" y="23617"/>
                    <a:pt x="1402" y="32023"/>
                  </a:cubicBezTo>
                  <a:cubicBezTo>
                    <a:pt x="3185" y="44405"/>
                    <a:pt x="4249" y="53975"/>
                    <a:pt x="4270" y="53975"/>
                  </a:cubicBezTo>
                  <a:cubicBezTo>
                    <a:pt x="4270" y="53975"/>
                    <a:pt x="4270" y="53974"/>
                    <a:pt x="4270" y="53972"/>
                  </a:cubicBezTo>
                  <a:lnTo>
                    <a:pt x="8674" y="54072"/>
                  </a:lnTo>
                  <a:cubicBezTo>
                    <a:pt x="8674" y="54072"/>
                    <a:pt x="10475" y="21116"/>
                    <a:pt x="10441" y="16212"/>
                  </a:cubicBezTo>
                  <a:cubicBezTo>
                    <a:pt x="10441" y="15703"/>
                    <a:pt x="10617" y="15435"/>
                    <a:pt x="10822" y="15435"/>
                  </a:cubicBezTo>
                  <a:cubicBezTo>
                    <a:pt x="11006" y="15435"/>
                    <a:pt x="11216" y="15653"/>
                    <a:pt x="11342" y="16112"/>
                  </a:cubicBezTo>
                  <a:cubicBezTo>
                    <a:pt x="15312" y="30456"/>
                    <a:pt x="23217" y="53739"/>
                    <a:pt x="23217" y="53739"/>
                  </a:cubicBezTo>
                  <a:cubicBezTo>
                    <a:pt x="23217" y="53739"/>
                    <a:pt x="24518" y="53539"/>
                    <a:pt x="28121" y="52905"/>
                  </a:cubicBezTo>
                  <a:cubicBezTo>
                    <a:pt x="28121" y="52905"/>
                    <a:pt x="22283" y="16212"/>
                    <a:pt x="20382" y="9541"/>
                  </a:cubicBezTo>
                  <a:cubicBezTo>
                    <a:pt x="19248" y="5571"/>
                    <a:pt x="16546" y="0"/>
                    <a:pt x="1654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46"/>
            <p:cNvSpPr/>
            <p:nvPr/>
          </p:nvSpPr>
          <p:spPr>
            <a:xfrm>
              <a:off x="6951513" y="5823086"/>
              <a:ext cx="276662" cy="367770"/>
            </a:xfrm>
            <a:custGeom>
              <a:avLst/>
              <a:gdLst/>
              <a:ahLst/>
              <a:cxnLst/>
              <a:rect l="l" t="t" r="r" b="b"/>
              <a:pathLst>
                <a:path w="4804" h="6386" extrusionOk="0">
                  <a:moveTo>
                    <a:pt x="0" y="1"/>
                  </a:moveTo>
                  <a:lnTo>
                    <a:pt x="334" y="4404"/>
                  </a:lnTo>
                  <a:cubicBezTo>
                    <a:pt x="334" y="4404"/>
                    <a:pt x="967" y="5872"/>
                    <a:pt x="2235" y="6239"/>
                  </a:cubicBezTo>
                  <a:cubicBezTo>
                    <a:pt x="2570" y="6345"/>
                    <a:pt x="2886" y="6385"/>
                    <a:pt x="3171" y="6385"/>
                  </a:cubicBezTo>
                  <a:cubicBezTo>
                    <a:pt x="4048" y="6385"/>
                    <a:pt x="4637" y="6005"/>
                    <a:pt x="4637" y="6005"/>
                  </a:cubicBezTo>
                  <a:lnTo>
                    <a:pt x="4804" y="68"/>
                  </a:lnTo>
                  <a:lnTo>
                    <a:pt x="0" y="1"/>
                  </a:lnTo>
                  <a:close/>
                </a:path>
              </a:pathLst>
            </a:custGeom>
            <a:solidFill>
              <a:srgbClr val="E8A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46"/>
            <p:cNvSpPr/>
            <p:nvPr/>
          </p:nvSpPr>
          <p:spPr>
            <a:xfrm>
              <a:off x="7093645" y="5834662"/>
              <a:ext cx="128771" cy="393858"/>
            </a:xfrm>
            <a:custGeom>
              <a:avLst/>
              <a:gdLst/>
              <a:ahLst/>
              <a:cxnLst/>
              <a:rect l="l" t="t" r="r" b="b"/>
              <a:pathLst>
                <a:path w="2236" h="6839" extrusionOk="0">
                  <a:moveTo>
                    <a:pt x="1" y="0"/>
                  </a:moveTo>
                  <a:lnTo>
                    <a:pt x="67" y="6838"/>
                  </a:lnTo>
                  <a:lnTo>
                    <a:pt x="2135" y="5771"/>
                  </a:lnTo>
                  <a:lnTo>
                    <a:pt x="2235" y="300"/>
                  </a:lnTo>
                  <a:lnTo>
                    <a:pt x="1" y="0"/>
                  </a:lnTo>
                  <a:close/>
                </a:path>
              </a:pathLst>
            </a:custGeom>
            <a:solidFill>
              <a:srgbClr val="DA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46"/>
            <p:cNvSpPr/>
            <p:nvPr/>
          </p:nvSpPr>
          <p:spPr>
            <a:xfrm>
              <a:off x="6765152" y="6067095"/>
              <a:ext cx="463024" cy="182560"/>
            </a:xfrm>
            <a:custGeom>
              <a:avLst/>
              <a:gdLst/>
              <a:ahLst/>
              <a:cxnLst/>
              <a:rect l="l" t="t" r="r" b="b"/>
              <a:pathLst>
                <a:path w="8040" h="3170" extrusionOk="0">
                  <a:moveTo>
                    <a:pt x="3536" y="0"/>
                  </a:moveTo>
                  <a:lnTo>
                    <a:pt x="1035" y="1268"/>
                  </a:lnTo>
                  <a:cubicBezTo>
                    <a:pt x="401" y="1568"/>
                    <a:pt x="0" y="2235"/>
                    <a:pt x="67" y="2902"/>
                  </a:cubicBezTo>
                  <a:cubicBezTo>
                    <a:pt x="67" y="3069"/>
                    <a:pt x="134" y="3169"/>
                    <a:pt x="201" y="3169"/>
                  </a:cubicBezTo>
                  <a:cubicBezTo>
                    <a:pt x="201" y="3169"/>
                    <a:pt x="7873" y="3136"/>
                    <a:pt x="7873" y="3036"/>
                  </a:cubicBezTo>
                  <a:cubicBezTo>
                    <a:pt x="7939" y="2335"/>
                    <a:pt x="8040" y="2035"/>
                    <a:pt x="7906" y="1435"/>
                  </a:cubicBezTo>
                  <a:cubicBezTo>
                    <a:pt x="7906" y="1426"/>
                    <a:pt x="7895" y="1422"/>
                    <a:pt x="7873" y="1422"/>
                  </a:cubicBezTo>
                  <a:cubicBezTo>
                    <a:pt x="7690" y="1422"/>
                    <a:pt x="6776" y="1714"/>
                    <a:pt x="6153" y="1714"/>
                  </a:cubicBezTo>
                  <a:cubicBezTo>
                    <a:pt x="6020" y="1714"/>
                    <a:pt x="5901" y="1700"/>
                    <a:pt x="5805" y="1668"/>
                  </a:cubicBezTo>
                  <a:cubicBezTo>
                    <a:pt x="5404" y="1535"/>
                    <a:pt x="3536" y="0"/>
                    <a:pt x="35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46"/>
            <p:cNvSpPr/>
            <p:nvPr/>
          </p:nvSpPr>
          <p:spPr>
            <a:xfrm>
              <a:off x="6938037" y="6082472"/>
              <a:ext cx="78841" cy="73024"/>
            </a:xfrm>
            <a:custGeom>
              <a:avLst/>
              <a:gdLst/>
              <a:ahLst/>
              <a:cxnLst/>
              <a:rect l="l" t="t" r="r" b="b"/>
              <a:pathLst>
                <a:path w="1369" h="1268" fill="none" extrusionOk="0">
                  <a:moveTo>
                    <a:pt x="1" y="0"/>
                  </a:moveTo>
                  <a:lnTo>
                    <a:pt x="1368" y="1268"/>
                  </a:lnTo>
                </a:path>
              </a:pathLst>
            </a:custGeom>
            <a:noFill/>
            <a:ln w="3325"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46"/>
            <p:cNvSpPr/>
            <p:nvPr/>
          </p:nvSpPr>
          <p:spPr>
            <a:xfrm>
              <a:off x="6901525" y="6101649"/>
              <a:ext cx="76940" cy="73082"/>
            </a:xfrm>
            <a:custGeom>
              <a:avLst/>
              <a:gdLst/>
              <a:ahLst/>
              <a:cxnLst/>
              <a:rect l="l" t="t" r="r" b="b"/>
              <a:pathLst>
                <a:path w="1336" h="1269" fill="none" extrusionOk="0">
                  <a:moveTo>
                    <a:pt x="1" y="1"/>
                  </a:moveTo>
                  <a:lnTo>
                    <a:pt x="1335" y="1268"/>
                  </a:lnTo>
                </a:path>
              </a:pathLst>
            </a:custGeom>
            <a:noFill/>
            <a:ln w="3325"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46"/>
            <p:cNvSpPr/>
            <p:nvPr/>
          </p:nvSpPr>
          <p:spPr>
            <a:xfrm>
              <a:off x="6582649" y="2910818"/>
              <a:ext cx="436129" cy="2873914"/>
            </a:xfrm>
            <a:custGeom>
              <a:avLst/>
              <a:gdLst/>
              <a:ahLst/>
              <a:cxnLst/>
              <a:rect l="l" t="t" r="r" b="b"/>
              <a:pathLst>
                <a:path w="7573" h="49903" fill="none" extrusionOk="0">
                  <a:moveTo>
                    <a:pt x="7573" y="49903"/>
                  </a:moveTo>
                  <a:cubicBezTo>
                    <a:pt x="7573" y="49903"/>
                    <a:pt x="1" y="14644"/>
                    <a:pt x="7406" y="0"/>
                  </a:cubicBezTo>
                </a:path>
              </a:pathLst>
            </a:custGeom>
            <a:noFill/>
            <a:ln w="3325"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46"/>
            <p:cNvSpPr/>
            <p:nvPr/>
          </p:nvSpPr>
          <p:spPr>
            <a:xfrm>
              <a:off x="6911143" y="5782773"/>
              <a:ext cx="357404" cy="159524"/>
            </a:xfrm>
            <a:custGeom>
              <a:avLst/>
              <a:gdLst/>
              <a:ahLst/>
              <a:cxnLst/>
              <a:rect l="l" t="t" r="r" b="b"/>
              <a:pathLst>
                <a:path w="6206" h="2770" extrusionOk="0">
                  <a:moveTo>
                    <a:pt x="1" y="0"/>
                  </a:moveTo>
                  <a:lnTo>
                    <a:pt x="234" y="2769"/>
                  </a:lnTo>
                  <a:lnTo>
                    <a:pt x="6105" y="2369"/>
                  </a:lnTo>
                  <a:lnTo>
                    <a:pt x="6205" y="467"/>
                  </a:lnTo>
                  <a:lnTo>
                    <a:pt x="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46"/>
            <p:cNvSpPr/>
            <p:nvPr/>
          </p:nvSpPr>
          <p:spPr>
            <a:xfrm>
              <a:off x="6947655" y="2882023"/>
              <a:ext cx="795375" cy="24994"/>
            </a:xfrm>
            <a:custGeom>
              <a:avLst/>
              <a:gdLst/>
              <a:ahLst/>
              <a:cxnLst/>
              <a:rect l="l" t="t" r="r" b="b"/>
              <a:pathLst>
                <a:path w="13811" h="434" fill="none" extrusionOk="0">
                  <a:moveTo>
                    <a:pt x="13810" y="0"/>
                  </a:moveTo>
                  <a:lnTo>
                    <a:pt x="0" y="434"/>
                  </a:lnTo>
                </a:path>
              </a:pathLst>
            </a:custGeom>
            <a:noFill/>
            <a:ln w="3325"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46"/>
            <p:cNvSpPr/>
            <p:nvPr/>
          </p:nvSpPr>
          <p:spPr>
            <a:xfrm>
              <a:off x="7658430" y="2882023"/>
              <a:ext cx="545608" cy="2847019"/>
            </a:xfrm>
            <a:custGeom>
              <a:avLst/>
              <a:gdLst/>
              <a:ahLst/>
              <a:cxnLst/>
              <a:rect l="l" t="t" r="r" b="b"/>
              <a:pathLst>
                <a:path w="9474" h="49436" fill="none" extrusionOk="0">
                  <a:moveTo>
                    <a:pt x="9474" y="49435"/>
                  </a:moveTo>
                  <a:cubicBezTo>
                    <a:pt x="9474" y="49435"/>
                    <a:pt x="7106" y="12843"/>
                    <a:pt x="1" y="0"/>
                  </a:cubicBezTo>
                </a:path>
              </a:pathLst>
            </a:custGeom>
            <a:noFill/>
            <a:ln w="3325"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46"/>
            <p:cNvSpPr/>
            <p:nvPr/>
          </p:nvSpPr>
          <p:spPr>
            <a:xfrm>
              <a:off x="6260721" y="1563845"/>
              <a:ext cx="1192228" cy="1268938"/>
            </a:xfrm>
            <a:custGeom>
              <a:avLst/>
              <a:gdLst/>
              <a:ahLst/>
              <a:cxnLst/>
              <a:rect l="l" t="t" r="r" b="b"/>
              <a:pathLst>
                <a:path w="20702" h="22034" extrusionOk="0">
                  <a:moveTo>
                    <a:pt x="2283" y="1"/>
                  </a:moveTo>
                  <a:cubicBezTo>
                    <a:pt x="2273" y="1"/>
                    <a:pt x="2263" y="3"/>
                    <a:pt x="2255" y="6"/>
                  </a:cubicBezTo>
                  <a:cubicBezTo>
                    <a:pt x="1921" y="139"/>
                    <a:pt x="2922" y="1674"/>
                    <a:pt x="2755" y="1741"/>
                  </a:cubicBezTo>
                  <a:cubicBezTo>
                    <a:pt x="2752" y="1742"/>
                    <a:pt x="2749" y="1743"/>
                    <a:pt x="2745" y="1743"/>
                  </a:cubicBezTo>
                  <a:cubicBezTo>
                    <a:pt x="2563" y="1743"/>
                    <a:pt x="1844" y="171"/>
                    <a:pt x="1539" y="171"/>
                  </a:cubicBezTo>
                  <a:cubicBezTo>
                    <a:pt x="1533" y="171"/>
                    <a:pt x="1527" y="172"/>
                    <a:pt x="1521" y="173"/>
                  </a:cubicBezTo>
                  <a:cubicBezTo>
                    <a:pt x="1191" y="206"/>
                    <a:pt x="2005" y="1875"/>
                    <a:pt x="1859" y="1875"/>
                  </a:cubicBezTo>
                  <a:cubicBezTo>
                    <a:pt x="1858" y="1875"/>
                    <a:pt x="1856" y="1874"/>
                    <a:pt x="1855" y="1874"/>
                  </a:cubicBezTo>
                  <a:cubicBezTo>
                    <a:pt x="1691" y="1874"/>
                    <a:pt x="1112" y="338"/>
                    <a:pt x="869" y="338"/>
                  </a:cubicBezTo>
                  <a:cubicBezTo>
                    <a:pt x="863" y="338"/>
                    <a:pt x="859" y="338"/>
                    <a:pt x="854" y="340"/>
                  </a:cubicBezTo>
                  <a:cubicBezTo>
                    <a:pt x="587" y="406"/>
                    <a:pt x="1354" y="2074"/>
                    <a:pt x="1254" y="2141"/>
                  </a:cubicBezTo>
                  <a:cubicBezTo>
                    <a:pt x="1252" y="2142"/>
                    <a:pt x="1250" y="2143"/>
                    <a:pt x="1247" y="2143"/>
                  </a:cubicBezTo>
                  <a:cubicBezTo>
                    <a:pt x="1129" y="2143"/>
                    <a:pt x="547" y="639"/>
                    <a:pt x="253" y="606"/>
                  </a:cubicBezTo>
                  <a:cubicBezTo>
                    <a:pt x="250" y="606"/>
                    <a:pt x="247" y="606"/>
                    <a:pt x="245" y="606"/>
                  </a:cubicBezTo>
                  <a:cubicBezTo>
                    <a:pt x="1" y="606"/>
                    <a:pt x="622" y="2046"/>
                    <a:pt x="754" y="2541"/>
                  </a:cubicBezTo>
                  <a:cubicBezTo>
                    <a:pt x="1254" y="4476"/>
                    <a:pt x="2055" y="6377"/>
                    <a:pt x="2055" y="6377"/>
                  </a:cubicBezTo>
                  <a:lnTo>
                    <a:pt x="2155" y="6911"/>
                  </a:lnTo>
                  <a:cubicBezTo>
                    <a:pt x="2255" y="8879"/>
                    <a:pt x="2722" y="14817"/>
                    <a:pt x="4156" y="19687"/>
                  </a:cubicBezTo>
                  <a:cubicBezTo>
                    <a:pt x="4591" y="21137"/>
                    <a:pt x="5541" y="22034"/>
                    <a:pt x="6694" y="22034"/>
                  </a:cubicBezTo>
                  <a:cubicBezTo>
                    <a:pt x="7397" y="22034"/>
                    <a:pt x="8176" y="21700"/>
                    <a:pt x="8960" y="20954"/>
                  </a:cubicBezTo>
                  <a:cubicBezTo>
                    <a:pt x="11061" y="18920"/>
                    <a:pt x="20701" y="6744"/>
                    <a:pt x="15031" y="5777"/>
                  </a:cubicBezTo>
                  <a:cubicBezTo>
                    <a:pt x="14777" y="5664"/>
                    <a:pt x="14524" y="5611"/>
                    <a:pt x="14272" y="5611"/>
                  </a:cubicBezTo>
                  <a:cubicBezTo>
                    <a:pt x="11102" y="5611"/>
                    <a:pt x="8126" y="13883"/>
                    <a:pt x="8126" y="13883"/>
                  </a:cubicBezTo>
                  <a:cubicBezTo>
                    <a:pt x="7358" y="11648"/>
                    <a:pt x="5724" y="6944"/>
                    <a:pt x="5290" y="5210"/>
                  </a:cubicBezTo>
                  <a:cubicBezTo>
                    <a:pt x="4957" y="2641"/>
                    <a:pt x="5290" y="2775"/>
                    <a:pt x="5724" y="1307"/>
                  </a:cubicBezTo>
                  <a:cubicBezTo>
                    <a:pt x="5724" y="1307"/>
                    <a:pt x="5777" y="853"/>
                    <a:pt x="5526" y="853"/>
                  </a:cubicBezTo>
                  <a:cubicBezTo>
                    <a:pt x="5496" y="853"/>
                    <a:pt x="5462" y="859"/>
                    <a:pt x="5424" y="873"/>
                  </a:cubicBezTo>
                  <a:cubicBezTo>
                    <a:pt x="5068" y="1003"/>
                    <a:pt x="4305" y="2479"/>
                    <a:pt x="4167" y="2479"/>
                  </a:cubicBezTo>
                  <a:cubicBezTo>
                    <a:pt x="4163" y="2479"/>
                    <a:pt x="4159" y="2478"/>
                    <a:pt x="4156" y="2474"/>
                  </a:cubicBezTo>
                  <a:cubicBezTo>
                    <a:pt x="4091" y="2409"/>
                    <a:pt x="2664" y="1"/>
                    <a:pt x="2283" y="1"/>
                  </a:cubicBezTo>
                  <a:close/>
                </a:path>
              </a:pathLst>
            </a:custGeom>
            <a:solidFill>
              <a:srgbClr val="DA8F5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46"/>
            <p:cNvSpPr/>
            <p:nvPr/>
          </p:nvSpPr>
          <p:spPr>
            <a:xfrm>
              <a:off x="6788188" y="1856863"/>
              <a:ext cx="393858" cy="529540"/>
            </a:xfrm>
            <a:custGeom>
              <a:avLst/>
              <a:gdLst/>
              <a:ahLst/>
              <a:cxnLst/>
              <a:rect l="l" t="t" r="r" b="b"/>
              <a:pathLst>
                <a:path w="6839" h="9195" extrusionOk="0">
                  <a:moveTo>
                    <a:pt x="4421" y="1"/>
                  </a:moveTo>
                  <a:cubicBezTo>
                    <a:pt x="3815" y="1"/>
                    <a:pt x="3197" y="207"/>
                    <a:pt x="2703" y="822"/>
                  </a:cubicBezTo>
                  <a:cubicBezTo>
                    <a:pt x="1202" y="2657"/>
                    <a:pt x="1" y="5926"/>
                    <a:pt x="1" y="5926"/>
                  </a:cubicBezTo>
                  <a:lnTo>
                    <a:pt x="2369" y="9195"/>
                  </a:lnTo>
                  <a:lnTo>
                    <a:pt x="6839" y="856"/>
                  </a:lnTo>
                  <a:cubicBezTo>
                    <a:pt x="6839" y="856"/>
                    <a:pt x="5654" y="1"/>
                    <a:pt x="442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6"/>
            <p:cNvSpPr/>
            <p:nvPr/>
          </p:nvSpPr>
          <p:spPr>
            <a:xfrm>
              <a:off x="6911143" y="1185249"/>
              <a:ext cx="837647" cy="549985"/>
            </a:xfrm>
            <a:custGeom>
              <a:avLst/>
              <a:gdLst/>
              <a:ahLst/>
              <a:cxnLst/>
              <a:rect l="l" t="t" r="r" b="b"/>
              <a:pathLst>
                <a:path w="14545" h="9550" extrusionOk="0">
                  <a:moveTo>
                    <a:pt x="7642" y="0"/>
                  </a:moveTo>
                  <a:cubicBezTo>
                    <a:pt x="7281" y="0"/>
                    <a:pt x="6892" y="14"/>
                    <a:pt x="6472" y="42"/>
                  </a:cubicBezTo>
                  <a:cubicBezTo>
                    <a:pt x="4837" y="142"/>
                    <a:pt x="3503" y="1476"/>
                    <a:pt x="3503" y="2877"/>
                  </a:cubicBezTo>
                  <a:cubicBezTo>
                    <a:pt x="3503" y="5379"/>
                    <a:pt x="1" y="7147"/>
                    <a:pt x="801" y="9282"/>
                  </a:cubicBezTo>
                  <a:cubicBezTo>
                    <a:pt x="1217" y="9232"/>
                    <a:pt x="1679" y="9211"/>
                    <a:pt x="2175" y="9211"/>
                  </a:cubicBezTo>
                  <a:cubicBezTo>
                    <a:pt x="4199" y="9211"/>
                    <a:pt x="6781" y="9549"/>
                    <a:pt x="9068" y="9549"/>
                  </a:cubicBezTo>
                  <a:cubicBezTo>
                    <a:pt x="10301" y="9549"/>
                    <a:pt x="11448" y="9451"/>
                    <a:pt x="12376" y="9149"/>
                  </a:cubicBezTo>
                  <a:cubicBezTo>
                    <a:pt x="14544" y="8481"/>
                    <a:pt x="12009" y="5279"/>
                    <a:pt x="12043" y="4679"/>
                  </a:cubicBezTo>
                  <a:cubicBezTo>
                    <a:pt x="12197" y="1998"/>
                    <a:pt x="12009" y="0"/>
                    <a:pt x="764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46"/>
            <p:cNvSpPr/>
            <p:nvPr/>
          </p:nvSpPr>
          <p:spPr>
            <a:xfrm>
              <a:off x="7339555" y="1322082"/>
              <a:ext cx="192120" cy="238307"/>
            </a:xfrm>
            <a:custGeom>
              <a:avLst/>
              <a:gdLst/>
              <a:ahLst/>
              <a:cxnLst/>
              <a:rect l="l" t="t" r="r" b="b"/>
              <a:pathLst>
                <a:path w="3336" h="4138" extrusionOk="0">
                  <a:moveTo>
                    <a:pt x="1179" y="0"/>
                  </a:moveTo>
                  <a:cubicBezTo>
                    <a:pt x="508" y="0"/>
                    <a:pt x="0" y="735"/>
                    <a:pt x="0" y="735"/>
                  </a:cubicBezTo>
                  <a:lnTo>
                    <a:pt x="1835" y="4137"/>
                  </a:lnTo>
                  <a:cubicBezTo>
                    <a:pt x="1835" y="4137"/>
                    <a:pt x="3336" y="3270"/>
                    <a:pt x="2836" y="1902"/>
                  </a:cubicBezTo>
                  <a:cubicBezTo>
                    <a:pt x="2289" y="422"/>
                    <a:pt x="1687"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46"/>
            <p:cNvSpPr/>
            <p:nvPr/>
          </p:nvSpPr>
          <p:spPr>
            <a:xfrm>
              <a:off x="7109022" y="1525721"/>
              <a:ext cx="155666" cy="157624"/>
            </a:xfrm>
            <a:custGeom>
              <a:avLst/>
              <a:gdLst/>
              <a:ahLst/>
              <a:cxnLst/>
              <a:rect l="l" t="t" r="r" b="b"/>
              <a:pathLst>
                <a:path w="2703" h="2737" fill="none" extrusionOk="0">
                  <a:moveTo>
                    <a:pt x="0" y="1369"/>
                  </a:moveTo>
                  <a:cubicBezTo>
                    <a:pt x="0" y="635"/>
                    <a:pt x="601" y="1"/>
                    <a:pt x="1368" y="1"/>
                  </a:cubicBezTo>
                  <a:cubicBezTo>
                    <a:pt x="2102" y="1"/>
                    <a:pt x="2702" y="635"/>
                    <a:pt x="2702" y="1369"/>
                  </a:cubicBezTo>
                  <a:cubicBezTo>
                    <a:pt x="2702" y="2136"/>
                    <a:pt x="2102" y="2736"/>
                    <a:pt x="1368" y="2736"/>
                  </a:cubicBezTo>
                  <a:cubicBezTo>
                    <a:pt x="601" y="2736"/>
                    <a:pt x="0" y="2136"/>
                    <a:pt x="0" y="1369"/>
                  </a:cubicBezTo>
                  <a:close/>
                </a:path>
              </a:pathLst>
            </a:custGeom>
            <a:noFill/>
            <a:ln w="6675"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46"/>
            <p:cNvSpPr/>
            <p:nvPr/>
          </p:nvSpPr>
          <p:spPr>
            <a:xfrm>
              <a:off x="7087483" y="1290581"/>
              <a:ext cx="423114" cy="808218"/>
            </a:xfrm>
            <a:custGeom>
              <a:avLst/>
              <a:gdLst/>
              <a:ahLst/>
              <a:cxnLst/>
              <a:rect l="l" t="t" r="r" b="b"/>
              <a:pathLst>
                <a:path w="7347" h="14034" extrusionOk="0">
                  <a:moveTo>
                    <a:pt x="2716" y="0"/>
                  </a:moveTo>
                  <a:cubicBezTo>
                    <a:pt x="2390" y="0"/>
                    <a:pt x="2149" y="151"/>
                    <a:pt x="2009" y="214"/>
                  </a:cubicBezTo>
                  <a:cubicBezTo>
                    <a:pt x="1575" y="381"/>
                    <a:pt x="141" y="848"/>
                    <a:pt x="141" y="3584"/>
                  </a:cubicBezTo>
                  <a:cubicBezTo>
                    <a:pt x="0" y="6313"/>
                    <a:pt x="1734" y="6526"/>
                    <a:pt x="2281" y="6526"/>
                  </a:cubicBezTo>
                  <a:cubicBezTo>
                    <a:pt x="2382" y="6526"/>
                    <a:pt x="2442" y="6519"/>
                    <a:pt x="2443" y="6519"/>
                  </a:cubicBezTo>
                  <a:lnTo>
                    <a:pt x="2443" y="6519"/>
                  </a:lnTo>
                  <a:lnTo>
                    <a:pt x="1642" y="10522"/>
                  </a:lnTo>
                  <a:cubicBezTo>
                    <a:pt x="556" y="13168"/>
                    <a:pt x="831" y="14033"/>
                    <a:pt x="1654" y="14033"/>
                  </a:cubicBezTo>
                  <a:cubicBezTo>
                    <a:pt x="3207" y="14033"/>
                    <a:pt x="6712" y="10955"/>
                    <a:pt x="6712" y="10955"/>
                  </a:cubicBezTo>
                  <a:cubicBezTo>
                    <a:pt x="6712" y="10955"/>
                    <a:pt x="6012" y="8254"/>
                    <a:pt x="6078" y="7219"/>
                  </a:cubicBezTo>
                  <a:cubicBezTo>
                    <a:pt x="6145" y="5985"/>
                    <a:pt x="5978" y="5418"/>
                    <a:pt x="6045" y="5051"/>
                  </a:cubicBezTo>
                  <a:cubicBezTo>
                    <a:pt x="6078" y="4918"/>
                    <a:pt x="6145" y="4818"/>
                    <a:pt x="6245" y="4751"/>
                  </a:cubicBezTo>
                  <a:cubicBezTo>
                    <a:pt x="6579" y="4518"/>
                    <a:pt x="7346" y="3850"/>
                    <a:pt x="6912" y="3250"/>
                  </a:cubicBezTo>
                  <a:cubicBezTo>
                    <a:pt x="6721" y="2963"/>
                    <a:pt x="6492" y="2874"/>
                    <a:pt x="6279" y="2874"/>
                  </a:cubicBezTo>
                  <a:cubicBezTo>
                    <a:pt x="6046" y="2874"/>
                    <a:pt x="5833" y="2980"/>
                    <a:pt x="5712" y="3050"/>
                  </a:cubicBezTo>
                  <a:cubicBezTo>
                    <a:pt x="5710" y="3051"/>
                    <a:pt x="5709" y="3051"/>
                    <a:pt x="5707" y="3051"/>
                  </a:cubicBezTo>
                  <a:cubicBezTo>
                    <a:pt x="5617" y="3051"/>
                    <a:pt x="4944" y="2281"/>
                    <a:pt x="4911" y="2216"/>
                  </a:cubicBezTo>
                  <a:cubicBezTo>
                    <a:pt x="4002" y="398"/>
                    <a:pt x="3247" y="0"/>
                    <a:pt x="2716" y="0"/>
                  </a:cubicBezTo>
                  <a:close/>
                </a:path>
              </a:pathLst>
            </a:custGeom>
            <a:solidFill>
              <a:srgbClr val="E8A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46"/>
            <p:cNvSpPr/>
            <p:nvPr/>
          </p:nvSpPr>
          <p:spPr>
            <a:xfrm>
              <a:off x="7220459" y="1660193"/>
              <a:ext cx="57648" cy="31156"/>
            </a:xfrm>
            <a:custGeom>
              <a:avLst/>
              <a:gdLst/>
              <a:ahLst/>
              <a:cxnLst/>
              <a:rect l="l" t="t" r="r" b="b"/>
              <a:pathLst>
                <a:path w="1001" h="541" extrusionOk="0">
                  <a:moveTo>
                    <a:pt x="1001" y="1"/>
                  </a:moveTo>
                  <a:lnTo>
                    <a:pt x="0" y="68"/>
                  </a:lnTo>
                  <a:cubicBezTo>
                    <a:pt x="139" y="420"/>
                    <a:pt x="292" y="540"/>
                    <a:pt x="435" y="540"/>
                  </a:cubicBezTo>
                  <a:cubicBezTo>
                    <a:pt x="739" y="540"/>
                    <a:pt x="1001" y="1"/>
                    <a:pt x="1001" y="1"/>
                  </a:cubicBezTo>
                  <a:close/>
                </a:path>
              </a:pathLst>
            </a:custGeom>
            <a:solidFill>
              <a:srgbClr val="E17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46"/>
            <p:cNvSpPr/>
            <p:nvPr/>
          </p:nvSpPr>
          <p:spPr>
            <a:xfrm>
              <a:off x="7422139" y="1485926"/>
              <a:ext cx="51946" cy="36051"/>
            </a:xfrm>
            <a:custGeom>
              <a:avLst/>
              <a:gdLst/>
              <a:ahLst/>
              <a:cxnLst/>
              <a:rect l="l" t="t" r="r" b="b"/>
              <a:pathLst>
                <a:path w="902" h="626" extrusionOk="0">
                  <a:moveTo>
                    <a:pt x="534" y="1"/>
                  </a:moveTo>
                  <a:cubicBezTo>
                    <a:pt x="385" y="1"/>
                    <a:pt x="201" y="145"/>
                    <a:pt x="1" y="625"/>
                  </a:cubicBezTo>
                  <a:lnTo>
                    <a:pt x="901" y="325"/>
                  </a:lnTo>
                  <a:cubicBezTo>
                    <a:pt x="901" y="325"/>
                    <a:pt x="757" y="1"/>
                    <a:pt x="534" y="1"/>
                  </a:cubicBezTo>
                  <a:close/>
                </a:path>
              </a:pathLst>
            </a:custGeom>
            <a:solidFill>
              <a:srgbClr val="E17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46"/>
            <p:cNvSpPr/>
            <p:nvPr/>
          </p:nvSpPr>
          <p:spPr>
            <a:xfrm>
              <a:off x="7155094" y="1218593"/>
              <a:ext cx="207554" cy="179278"/>
            </a:xfrm>
            <a:custGeom>
              <a:avLst/>
              <a:gdLst/>
              <a:ahLst/>
              <a:cxnLst/>
              <a:rect l="l" t="t" r="r" b="b"/>
              <a:pathLst>
                <a:path w="3604" h="3113" extrusionOk="0">
                  <a:moveTo>
                    <a:pt x="1636" y="1"/>
                  </a:moveTo>
                  <a:cubicBezTo>
                    <a:pt x="1165" y="1"/>
                    <a:pt x="618" y="400"/>
                    <a:pt x="1" y="1498"/>
                  </a:cubicBezTo>
                  <a:cubicBezTo>
                    <a:pt x="1" y="1498"/>
                    <a:pt x="956" y="3112"/>
                    <a:pt x="2528" y="3112"/>
                  </a:cubicBezTo>
                  <a:cubicBezTo>
                    <a:pt x="2860" y="3112"/>
                    <a:pt x="3220" y="3040"/>
                    <a:pt x="3604" y="2865"/>
                  </a:cubicBezTo>
                  <a:cubicBezTo>
                    <a:pt x="3604" y="2865"/>
                    <a:pt x="2896" y="1"/>
                    <a:pt x="163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46"/>
            <p:cNvSpPr/>
            <p:nvPr/>
          </p:nvSpPr>
          <p:spPr>
            <a:xfrm>
              <a:off x="7230018" y="1496983"/>
              <a:ext cx="92317" cy="80568"/>
            </a:xfrm>
            <a:custGeom>
              <a:avLst/>
              <a:gdLst/>
              <a:ahLst/>
              <a:cxnLst/>
              <a:rect l="l" t="t" r="r" b="b"/>
              <a:pathLst>
                <a:path w="1603" h="1399" extrusionOk="0">
                  <a:moveTo>
                    <a:pt x="798" y="1"/>
                  </a:moveTo>
                  <a:cubicBezTo>
                    <a:pt x="700" y="1"/>
                    <a:pt x="600" y="22"/>
                    <a:pt x="501" y="66"/>
                  </a:cubicBezTo>
                  <a:cubicBezTo>
                    <a:pt x="134" y="200"/>
                    <a:pt x="1" y="633"/>
                    <a:pt x="168" y="967"/>
                  </a:cubicBezTo>
                  <a:cubicBezTo>
                    <a:pt x="266" y="1237"/>
                    <a:pt x="527" y="1399"/>
                    <a:pt x="791" y="1399"/>
                  </a:cubicBezTo>
                  <a:cubicBezTo>
                    <a:pt x="885" y="1399"/>
                    <a:pt x="980" y="1378"/>
                    <a:pt x="1068" y="1334"/>
                  </a:cubicBezTo>
                  <a:cubicBezTo>
                    <a:pt x="1435" y="1167"/>
                    <a:pt x="1602" y="767"/>
                    <a:pt x="1435" y="400"/>
                  </a:cubicBezTo>
                  <a:cubicBezTo>
                    <a:pt x="1313" y="156"/>
                    <a:pt x="1066" y="1"/>
                    <a:pt x="798" y="1"/>
                  </a:cubicBezTo>
                  <a:close/>
                </a:path>
              </a:pathLst>
            </a:custGeom>
            <a:solidFill>
              <a:srgbClr val="E17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46"/>
            <p:cNvSpPr/>
            <p:nvPr/>
          </p:nvSpPr>
          <p:spPr>
            <a:xfrm>
              <a:off x="7091745" y="1498826"/>
              <a:ext cx="38470" cy="74982"/>
            </a:xfrm>
            <a:custGeom>
              <a:avLst/>
              <a:gdLst/>
              <a:ahLst/>
              <a:cxnLst/>
              <a:rect l="l" t="t" r="r" b="b"/>
              <a:pathLst>
                <a:path w="668" h="1302" extrusionOk="0">
                  <a:moveTo>
                    <a:pt x="67" y="1"/>
                  </a:moveTo>
                  <a:lnTo>
                    <a:pt x="67" y="1"/>
                  </a:lnTo>
                  <a:cubicBezTo>
                    <a:pt x="67" y="1"/>
                    <a:pt x="0" y="835"/>
                    <a:pt x="200" y="1302"/>
                  </a:cubicBezTo>
                  <a:cubicBezTo>
                    <a:pt x="601" y="1168"/>
                    <a:pt x="667" y="701"/>
                    <a:pt x="534" y="368"/>
                  </a:cubicBezTo>
                  <a:cubicBezTo>
                    <a:pt x="467" y="168"/>
                    <a:pt x="267" y="34"/>
                    <a:pt x="67" y="1"/>
                  </a:cubicBezTo>
                  <a:close/>
                </a:path>
              </a:pathLst>
            </a:custGeom>
            <a:solidFill>
              <a:srgbClr val="E17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46"/>
            <p:cNvSpPr/>
            <p:nvPr/>
          </p:nvSpPr>
          <p:spPr>
            <a:xfrm>
              <a:off x="7141675" y="1548814"/>
              <a:ext cx="69223" cy="28853"/>
            </a:xfrm>
            <a:custGeom>
              <a:avLst/>
              <a:gdLst/>
              <a:ahLst/>
              <a:cxnLst/>
              <a:rect l="l" t="t" r="r" b="b"/>
              <a:pathLst>
                <a:path w="1202" h="501" extrusionOk="0">
                  <a:moveTo>
                    <a:pt x="0" y="0"/>
                  </a:moveTo>
                  <a:cubicBezTo>
                    <a:pt x="0" y="0"/>
                    <a:pt x="67" y="467"/>
                    <a:pt x="501" y="501"/>
                  </a:cubicBezTo>
                  <a:cubicBezTo>
                    <a:pt x="968" y="501"/>
                    <a:pt x="1201" y="34"/>
                    <a:pt x="1201" y="34"/>
                  </a:cubicBezTo>
                  <a:lnTo>
                    <a:pt x="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46"/>
            <p:cNvSpPr/>
            <p:nvPr/>
          </p:nvSpPr>
          <p:spPr>
            <a:xfrm>
              <a:off x="7145534" y="1495025"/>
              <a:ext cx="23094" cy="26952"/>
            </a:xfrm>
            <a:custGeom>
              <a:avLst/>
              <a:gdLst/>
              <a:ahLst/>
              <a:cxnLst/>
              <a:rect l="l" t="t" r="r" b="b"/>
              <a:pathLst>
                <a:path w="401" h="468" extrusionOk="0">
                  <a:moveTo>
                    <a:pt x="234" y="0"/>
                  </a:moveTo>
                  <a:lnTo>
                    <a:pt x="34" y="367"/>
                  </a:lnTo>
                  <a:cubicBezTo>
                    <a:pt x="0" y="434"/>
                    <a:pt x="34" y="467"/>
                    <a:pt x="100" y="467"/>
                  </a:cubicBezTo>
                  <a:lnTo>
                    <a:pt x="400" y="467"/>
                  </a:lnTo>
                  <a:lnTo>
                    <a:pt x="234" y="0"/>
                  </a:lnTo>
                  <a:close/>
                </a:path>
              </a:pathLst>
            </a:custGeom>
            <a:solidFill>
              <a:srgbClr val="E17F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46"/>
            <p:cNvSpPr/>
            <p:nvPr/>
          </p:nvSpPr>
          <p:spPr>
            <a:xfrm>
              <a:off x="7187805" y="1407373"/>
              <a:ext cx="44114" cy="25167"/>
            </a:xfrm>
            <a:custGeom>
              <a:avLst/>
              <a:gdLst/>
              <a:ahLst/>
              <a:cxnLst/>
              <a:rect l="l" t="t" r="r" b="b"/>
              <a:pathLst>
                <a:path w="766" h="437" extrusionOk="0">
                  <a:moveTo>
                    <a:pt x="307" y="0"/>
                  </a:moveTo>
                  <a:cubicBezTo>
                    <a:pt x="156" y="0"/>
                    <a:pt x="26" y="90"/>
                    <a:pt x="0" y="221"/>
                  </a:cubicBezTo>
                  <a:cubicBezTo>
                    <a:pt x="0" y="221"/>
                    <a:pt x="18" y="220"/>
                    <a:pt x="50" y="220"/>
                  </a:cubicBezTo>
                  <a:cubicBezTo>
                    <a:pt x="160" y="220"/>
                    <a:pt x="434" y="240"/>
                    <a:pt x="667" y="421"/>
                  </a:cubicBezTo>
                  <a:cubicBezTo>
                    <a:pt x="681" y="432"/>
                    <a:pt x="691" y="436"/>
                    <a:pt x="699" y="436"/>
                  </a:cubicBezTo>
                  <a:cubicBezTo>
                    <a:pt x="766" y="436"/>
                    <a:pt x="613" y="81"/>
                    <a:pt x="434" y="21"/>
                  </a:cubicBezTo>
                  <a:cubicBezTo>
                    <a:pt x="391" y="7"/>
                    <a:pt x="348" y="0"/>
                    <a:pt x="30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46"/>
            <p:cNvSpPr/>
            <p:nvPr/>
          </p:nvSpPr>
          <p:spPr>
            <a:xfrm>
              <a:off x="7107121" y="1417797"/>
              <a:ext cx="32711" cy="19638"/>
            </a:xfrm>
            <a:custGeom>
              <a:avLst/>
              <a:gdLst/>
              <a:ahLst/>
              <a:cxnLst/>
              <a:rect l="l" t="t" r="r" b="b"/>
              <a:pathLst>
                <a:path w="568" h="341" extrusionOk="0">
                  <a:moveTo>
                    <a:pt x="330" y="0"/>
                  </a:moveTo>
                  <a:cubicBezTo>
                    <a:pt x="289" y="0"/>
                    <a:pt x="246" y="13"/>
                    <a:pt x="200" y="40"/>
                  </a:cubicBezTo>
                  <a:cubicBezTo>
                    <a:pt x="100" y="74"/>
                    <a:pt x="0" y="174"/>
                    <a:pt x="67" y="340"/>
                  </a:cubicBezTo>
                  <a:cubicBezTo>
                    <a:pt x="210" y="221"/>
                    <a:pt x="404" y="204"/>
                    <a:pt x="503" y="204"/>
                  </a:cubicBezTo>
                  <a:cubicBezTo>
                    <a:pt x="543" y="204"/>
                    <a:pt x="567" y="207"/>
                    <a:pt x="567" y="207"/>
                  </a:cubicBezTo>
                  <a:cubicBezTo>
                    <a:pt x="519" y="86"/>
                    <a:pt x="435" y="0"/>
                    <a:pt x="3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46"/>
            <p:cNvSpPr/>
            <p:nvPr/>
          </p:nvSpPr>
          <p:spPr>
            <a:xfrm>
              <a:off x="7181988" y="1468131"/>
              <a:ext cx="19293" cy="38470"/>
            </a:xfrm>
            <a:custGeom>
              <a:avLst/>
              <a:gdLst/>
              <a:ahLst/>
              <a:cxnLst/>
              <a:rect l="l" t="t" r="r" b="b"/>
              <a:pathLst>
                <a:path w="335" h="668" extrusionOk="0">
                  <a:moveTo>
                    <a:pt x="134" y="0"/>
                  </a:moveTo>
                  <a:cubicBezTo>
                    <a:pt x="68" y="0"/>
                    <a:pt x="1" y="167"/>
                    <a:pt x="1" y="367"/>
                  </a:cubicBezTo>
                  <a:cubicBezTo>
                    <a:pt x="1" y="534"/>
                    <a:pt x="101" y="667"/>
                    <a:pt x="201" y="667"/>
                  </a:cubicBezTo>
                  <a:cubicBezTo>
                    <a:pt x="268" y="667"/>
                    <a:pt x="335" y="501"/>
                    <a:pt x="335" y="334"/>
                  </a:cubicBezTo>
                  <a:cubicBezTo>
                    <a:pt x="301" y="134"/>
                    <a:pt x="234" y="0"/>
                    <a:pt x="1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6"/>
            <p:cNvSpPr/>
            <p:nvPr/>
          </p:nvSpPr>
          <p:spPr>
            <a:xfrm>
              <a:off x="7118639" y="1471644"/>
              <a:ext cx="19235" cy="36858"/>
            </a:xfrm>
            <a:custGeom>
              <a:avLst/>
              <a:gdLst/>
              <a:ahLst/>
              <a:cxnLst/>
              <a:rect l="l" t="t" r="r" b="b"/>
              <a:pathLst>
                <a:path w="334" h="640" extrusionOk="0">
                  <a:moveTo>
                    <a:pt x="189" y="1"/>
                  </a:moveTo>
                  <a:cubicBezTo>
                    <a:pt x="181" y="1"/>
                    <a:pt x="174" y="2"/>
                    <a:pt x="167" y="6"/>
                  </a:cubicBezTo>
                  <a:cubicBezTo>
                    <a:pt x="67" y="6"/>
                    <a:pt x="0" y="139"/>
                    <a:pt x="34" y="306"/>
                  </a:cubicBezTo>
                  <a:cubicBezTo>
                    <a:pt x="34" y="506"/>
                    <a:pt x="100" y="640"/>
                    <a:pt x="200" y="640"/>
                  </a:cubicBezTo>
                  <a:cubicBezTo>
                    <a:pt x="300" y="640"/>
                    <a:pt x="334" y="473"/>
                    <a:pt x="334" y="306"/>
                  </a:cubicBezTo>
                  <a:cubicBezTo>
                    <a:pt x="334" y="127"/>
                    <a:pt x="253" y="1"/>
                    <a:pt x="18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46"/>
            <p:cNvSpPr/>
            <p:nvPr/>
          </p:nvSpPr>
          <p:spPr>
            <a:xfrm>
              <a:off x="7389485" y="1523820"/>
              <a:ext cx="155666" cy="157566"/>
            </a:xfrm>
            <a:custGeom>
              <a:avLst/>
              <a:gdLst/>
              <a:ahLst/>
              <a:cxnLst/>
              <a:rect l="l" t="t" r="r" b="b"/>
              <a:pathLst>
                <a:path w="2703" h="2736" fill="none" extrusionOk="0">
                  <a:moveTo>
                    <a:pt x="1" y="1368"/>
                  </a:moveTo>
                  <a:cubicBezTo>
                    <a:pt x="1" y="634"/>
                    <a:pt x="601" y="1"/>
                    <a:pt x="1335" y="1"/>
                  </a:cubicBezTo>
                  <a:cubicBezTo>
                    <a:pt x="2102" y="1"/>
                    <a:pt x="2702" y="634"/>
                    <a:pt x="2702" y="1368"/>
                  </a:cubicBezTo>
                  <a:cubicBezTo>
                    <a:pt x="2702" y="2135"/>
                    <a:pt x="2102" y="2736"/>
                    <a:pt x="1335" y="2736"/>
                  </a:cubicBezTo>
                  <a:cubicBezTo>
                    <a:pt x="601" y="2736"/>
                    <a:pt x="1" y="2135"/>
                    <a:pt x="1" y="1368"/>
                  </a:cubicBezTo>
                  <a:close/>
                </a:path>
              </a:pathLst>
            </a:custGeom>
            <a:noFill/>
            <a:ln w="6675" cap="flat"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35" name="Google Shape;535;p46"/>
            <p:cNvGrpSpPr/>
            <p:nvPr/>
          </p:nvGrpSpPr>
          <p:grpSpPr>
            <a:xfrm rot="-900059" flipH="1">
              <a:off x="6242972" y="1427308"/>
              <a:ext cx="276645" cy="442951"/>
              <a:chOff x="4972050" y="2634775"/>
              <a:chExt cx="434500" cy="695700"/>
            </a:xfrm>
          </p:grpSpPr>
          <p:sp>
            <p:nvSpPr>
              <p:cNvPr id="536" name="Google Shape;536;p46"/>
              <p:cNvSpPr/>
              <p:nvPr/>
            </p:nvSpPr>
            <p:spPr>
              <a:xfrm>
                <a:off x="4972050" y="2634775"/>
                <a:ext cx="434500" cy="695700"/>
              </a:xfrm>
              <a:custGeom>
                <a:avLst/>
                <a:gdLst/>
                <a:ahLst/>
                <a:cxnLst/>
                <a:rect l="l" t="t" r="r" b="b"/>
                <a:pathLst>
                  <a:path w="17380" h="27828" extrusionOk="0">
                    <a:moveTo>
                      <a:pt x="3585" y="0"/>
                    </a:moveTo>
                    <a:cubicBezTo>
                      <a:pt x="1904" y="0"/>
                      <a:pt x="533" y="1378"/>
                      <a:pt x="468" y="3138"/>
                    </a:cubicBezTo>
                    <a:lnTo>
                      <a:pt x="34" y="23920"/>
                    </a:lnTo>
                    <a:cubicBezTo>
                      <a:pt x="1" y="25754"/>
                      <a:pt x="1368" y="27255"/>
                      <a:pt x="3103" y="27356"/>
                    </a:cubicBezTo>
                    <a:lnTo>
                      <a:pt x="13710" y="27823"/>
                    </a:lnTo>
                    <a:cubicBezTo>
                      <a:pt x="13769" y="27826"/>
                      <a:pt x="13827" y="27828"/>
                      <a:pt x="13885" y="27828"/>
                    </a:cubicBezTo>
                    <a:cubicBezTo>
                      <a:pt x="15540" y="27828"/>
                      <a:pt x="16881" y="26460"/>
                      <a:pt x="16913" y="24687"/>
                    </a:cubicBezTo>
                    <a:lnTo>
                      <a:pt x="17346" y="3905"/>
                    </a:lnTo>
                    <a:cubicBezTo>
                      <a:pt x="17380" y="2104"/>
                      <a:pt x="16012" y="570"/>
                      <a:pt x="14278" y="503"/>
                    </a:cubicBezTo>
                    <a:lnTo>
                      <a:pt x="3703" y="3"/>
                    </a:lnTo>
                    <a:cubicBezTo>
                      <a:pt x="3664" y="1"/>
                      <a:pt x="3624" y="0"/>
                      <a:pt x="35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46"/>
              <p:cNvSpPr/>
              <p:nvPr/>
            </p:nvSpPr>
            <p:spPr>
              <a:xfrm>
                <a:off x="5008750" y="2673100"/>
                <a:ext cx="361125" cy="619750"/>
              </a:xfrm>
              <a:custGeom>
                <a:avLst/>
                <a:gdLst/>
                <a:ahLst/>
                <a:cxnLst/>
                <a:rect l="l" t="t" r="r" b="b"/>
                <a:pathLst>
                  <a:path w="14445" h="24790" extrusionOk="0">
                    <a:moveTo>
                      <a:pt x="2089" y="0"/>
                    </a:moveTo>
                    <a:cubicBezTo>
                      <a:pt x="1204" y="0"/>
                      <a:pt x="467" y="744"/>
                      <a:pt x="467" y="1672"/>
                    </a:cubicBezTo>
                    <a:lnTo>
                      <a:pt x="34" y="22453"/>
                    </a:lnTo>
                    <a:cubicBezTo>
                      <a:pt x="0" y="23421"/>
                      <a:pt x="734" y="24255"/>
                      <a:pt x="1668" y="24288"/>
                    </a:cubicBezTo>
                    <a:lnTo>
                      <a:pt x="12276" y="24788"/>
                    </a:lnTo>
                    <a:cubicBezTo>
                      <a:pt x="12296" y="24789"/>
                      <a:pt x="12317" y="24790"/>
                      <a:pt x="12337" y="24790"/>
                    </a:cubicBezTo>
                    <a:cubicBezTo>
                      <a:pt x="13243" y="24790"/>
                      <a:pt x="13977" y="24066"/>
                      <a:pt x="13977" y="23087"/>
                    </a:cubicBezTo>
                    <a:lnTo>
                      <a:pt x="14411" y="2339"/>
                    </a:lnTo>
                    <a:cubicBezTo>
                      <a:pt x="14444" y="1338"/>
                      <a:pt x="13710" y="538"/>
                      <a:pt x="12776" y="471"/>
                    </a:cubicBezTo>
                    <a:lnTo>
                      <a:pt x="11175" y="404"/>
                    </a:lnTo>
                    <a:lnTo>
                      <a:pt x="11175" y="905"/>
                    </a:lnTo>
                    <a:cubicBezTo>
                      <a:pt x="11143" y="1718"/>
                      <a:pt x="10508" y="2340"/>
                      <a:pt x="9734" y="2340"/>
                    </a:cubicBezTo>
                    <a:cubicBezTo>
                      <a:pt x="9714" y="2340"/>
                      <a:pt x="9694" y="2340"/>
                      <a:pt x="9674" y="2339"/>
                    </a:cubicBezTo>
                    <a:lnTo>
                      <a:pt x="5104" y="2139"/>
                    </a:lnTo>
                    <a:cubicBezTo>
                      <a:pt x="4303" y="2106"/>
                      <a:pt x="3670" y="1405"/>
                      <a:pt x="3703" y="571"/>
                    </a:cubicBezTo>
                    <a:lnTo>
                      <a:pt x="3703" y="71"/>
                    </a:lnTo>
                    <a:lnTo>
                      <a:pt x="2202" y="4"/>
                    </a:lnTo>
                    <a:cubicBezTo>
                      <a:pt x="2164" y="1"/>
                      <a:pt x="2126" y="0"/>
                      <a:pt x="2089"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6"/>
              <p:cNvSpPr/>
              <p:nvPr/>
            </p:nvSpPr>
            <p:spPr>
              <a:xfrm>
                <a:off x="5007075" y="3208575"/>
                <a:ext cx="353625" cy="89275"/>
              </a:xfrm>
              <a:custGeom>
                <a:avLst/>
                <a:gdLst/>
                <a:ahLst/>
                <a:cxnLst/>
                <a:rect l="l" t="t" r="r" b="b"/>
                <a:pathLst>
                  <a:path w="14145" h="3571" extrusionOk="0">
                    <a:moveTo>
                      <a:pt x="67" y="0"/>
                    </a:moveTo>
                    <a:lnTo>
                      <a:pt x="34" y="1301"/>
                    </a:lnTo>
                    <a:cubicBezTo>
                      <a:pt x="1" y="2235"/>
                      <a:pt x="735" y="3036"/>
                      <a:pt x="1602" y="3069"/>
                    </a:cubicBezTo>
                    <a:lnTo>
                      <a:pt x="12443" y="3570"/>
                    </a:lnTo>
                    <a:cubicBezTo>
                      <a:pt x="12464" y="3570"/>
                      <a:pt x="12484" y="3571"/>
                      <a:pt x="12505" y="3571"/>
                    </a:cubicBezTo>
                    <a:cubicBezTo>
                      <a:pt x="13377" y="3571"/>
                      <a:pt x="14078" y="2881"/>
                      <a:pt x="14111" y="1968"/>
                    </a:cubicBezTo>
                    <a:lnTo>
                      <a:pt x="14144" y="668"/>
                    </a:lnTo>
                    <a:lnTo>
                      <a:pt x="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6"/>
              <p:cNvSpPr/>
              <p:nvPr/>
            </p:nvSpPr>
            <p:spPr>
              <a:xfrm>
                <a:off x="5163025" y="2694025"/>
                <a:ext cx="98425" cy="5050"/>
              </a:xfrm>
              <a:custGeom>
                <a:avLst/>
                <a:gdLst/>
                <a:ahLst/>
                <a:cxnLst/>
                <a:rect l="l" t="t" r="r" b="b"/>
                <a:pathLst>
                  <a:path w="3937" h="202" fill="none" extrusionOk="0">
                    <a:moveTo>
                      <a:pt x="3937" y="201"/>
                    </a:moveTo>
                    <a:lnTo>
                      <a:pt x="0" y="1"/>
                    </a:lnTo>
                  </a:path>
                </a:pathLst>
              </a:custGeom>
              <a:noFill/>
              <a:ln w="5850" cap="rnd" cmpd="sng">
                <a:solidFill>
                  <a:schemeClr val="accent6"/>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46"/>
              <p:cNvSpPr/>
              <p:nvPr/>
            </p:nvSpPr>
            <p:spPr>
              <a:xfrm>
                <a:off x="5140500" y="2687200"/>
                <a:ext cx="10050" cy="10200"/>
              </a:xfrm>
              <a:custGeom>
                <a:avLst/>
                <a:gdLst/>
                <a:ahLst/>
                <a:cxnLst/>
                <a:rect l="l" t="t" r="r" b="b"/>
                <a:pathLst>
                  <a:path w="402" h="408" extrusionOk="0">
                    <a:moveTo>
                      <a:pt x="161" y="1"/>
                    </a:moveTo>
                    <a:cubicBezTo>
                      <a:pt x="76" y="1"/>
                      <a:pt x="1" y="87"/>
                      <a:pt x="1" y="174"/>
                    </a:cubicBezTo>
                    <a:cubicBezTo>
                      <a:pt x="1" y="307"/>
                      <a:pt x="68" y="374"/>
                      <a:pt x="201" y="407"/>
                    </a:cubicBezTo>
                    <a:cubicBezTo>
                      <a:pt x="301" y="407"/>
                      <a:pt x="368" y="307"/>
                      <a:pt x="368" y="207"/>
                    </a:cubicBezTo>
                    <a:cubicBezTo>
                      <a:pt x="401" y="107"/>
                      <a:pt x="301" y="7"/>
                      <a:pt x="201" y="7"/>
                    </a:cubicBezTo>
                    <a:cubicBezTo>
                      <a:pt x="188" y="3"/>
                      <a:pt x="174" y="1"/>
                      <a:pt x="161"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1" name="Google Shape;541;p46"/>
            <p:cNvSpPr/>
            <p:nvPr/>
          </p:nvSpPr>
          <p:spPr>
            <a:xfrm>
              <a:off x="6811282" y="1900344"/>
              <a:ext cx="1031610" cy="799234"/>
            </a:xfrm>
            <a:custGeom>
              <a:avLst/>
              <a:gdLst/>
              <a:ahLst/>
              <a:cxnLst/>
              <a:rect l="l" t="t" r="r" b="b"/>
              <a:pathLst>
                <a:path w="17913" h="13878" extrusionOk="0">
                  <a:moveTo>
                    <a:pt x="6171" y="1"/>
                  </a:moveTo>
                  <a:cubicBezTo>
                    <a:pt x="5437" y="501"/>
                    <a:pt x="4170" y="1201"/>
                    <a:pt x="2202" y="4671"/>
                  </a:cubicBezTo>
                  <a:cubicBezTo>
                    <a:pt x="0" y="8607"/>
                    <a:pt x="1268" y="9941"/>
                    <a:pt x="1701" y="13877"/>
                  </a:cubicBezTo>
                  <a:cubicBezTo>
                    <a:pt x="1701" y="13877"/>
                    <a:pt x="8640" y="13877"/>
                    <a:pt x="17713" y="13277"/>
                  </a:cubicBezTo>
                  <a:cubicBezTo>
                    <a:pt x="17913" y="11242"/>
                    <a:pt x="16712" y="10141"/>
                    <a:pt x="15144" y="1635"/>
                  </a:cubicBezTo>
                  <a:cubicBezTo>
                    <a:pt x="15144" y="1635"/>
                    <a:pt x="12742" y="234"/>
                    <a:pt x="11475" y="134"/>
                  </a:cubicBezTo>
                  <a:cubicBezTo>
                    <a:pt x="11471" y="116"/>
                    <a:pt x="11460" y="108"/>
                    <a:pt x="11441" y="108"/>
                  </a:cubicBezTo>
                  <a:cubicBezTo>
                    <a:pt x="11286" y="108"/>
                    <a:pt x="10639" y="660"/>
                    <a:pt x="9807" y="868"/>
                  </a:cubicBezTo>
                  <a:cubicBezTo>
                    <a:pt x="9319" y="978"/>
                    <a:pt x="8822" y="1056"/>
                    <a:pt x="8349" y="1056"/>
                  </a:cubicBezTo>
                  <a:cubicBezTo>
                    <a:pt x="7528" y="1056"/>
                    <a:pt x="6779" y="820"/>
                    <a:pt x="6271" y="101"/>
                  </a:cubicBezTo>
                  <a:lnTo>
                    <a:pt x="61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46"/>
            <p:cNvSpPr/>
            <p:nvPr/>
          </p:nvSpPr>
          <p:spPr>
            <a:xfrm>
              <a:off x="7220459" y="1948374"/>
              <a:ext cx="622433" cy="745445"/>
            </a:xfrm>
            <a:custGeom>
              <a:avLst/>
              <a:gdLst/>
              <a:ahLst/>
              <a:cxnLst/>
              <a:rect l="l" t="t" r="r" b="b"/>
              <a:pathLst>
                <a:path w="10808" h="12944" extrusionOk="0">
                  <a:moveTo>
                    <a:pt x="6505" y="0"/>
                  </a:moveTo>
                  <a:cubicBezTo>
                    <a:pt x="6505" y="34"/>
                    <a:pt x="6471" y="101"/>
                    <a:pt x="6471" y="134"/>
                  </a:cubicBezTo>
                  <a:cubicBezTo>
                    <a:pt x="5971" y="2336"/>
                    <a:pt x="5904" y="4437"/>
                    <a:pt x="4937" y="6505"/>
                  </a:cubicBezTo>
                  <a:cubicBezTo>
                    <a:pt x="4203" y="8173"/>
                    <a:pt x="3102" y="9641"/>
                    <a:pt x="1901" y="11008"/>
                  </a:cubicBezTo>
                  <a:cubicBezTo>
                    <a:pt x="1301" y="11676"/>
                    <a:pt x="667" y="12343"/>
                    <a:pt x="0" y="12943"/>
                  </a:cubicBezTo>
                  <a:cubicBezTo>
                    <a:pt x="2769" y="12876"/>
                    <a:pt x="6471" y="12710"/>
                    <a:pt x="10608" y="12443"/>
                  </a:cubicBezTo>
                  <a:cubicBezTo>
                    <a:pt x="10808" y="10408"/>
                    <a:pt x="9740" y="9741"/>
                    <a:pt x="8039" y="801"/>
                  </a:cubicBezTo>
                  <a:cubicBezTo>
                    <a:pt x="8039" y="801"/>
                    <a:pt x="7339" y="401"/>
                    <a:pt x="6505"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46"/>
            <p:cNvSpPr/>
            <p:nvPr/>
          </p:nvSpPr>
          <p:spPr>
            <a:xfrm>
              <a:off x="6425141" y="1786603"/>
              <a:ext cx="1481157" cy="1075551"/>
            </a:xfrm>
            <a:custGeom>
              <a:avLst/>
              <a:gdLst/>
              <a:ahLst/>
              <a:cxnLst/>
              <a:rect l="l" t="t" r="r" b="b"/>
              <a:pathLst>
                <a:path w="25719" h="18676" extrusionOk="0">
                  <a:moveTo>
                    <a:pt x="1089" y="0"/>
                  </a:moveTo>
                  <a:cubicBezTo>
                    <a:pt x="1080" y="0"/>
                    <a:pt x="1073" y="2"/>
                    <a:pt x="1068" y="7"/>
                  </a:cubicBezTo>
                  <a:cubicBezTo>
                    <a:pt x="634" y="341"/>
                    <a:pt x="1768" y="2709"/>
                    <a:pt x="1768" y="2709"/>
                  </a:cubicBezTo>
                  <a:cubicBezTo>
                    <a:pt x="1768" y="2709"/>
                    <a:pt x="1635" y="2943"/>
                    <a:pt x="1335" y="3010"/>
                  </a:cubicBezTo>
                  <a:cubicBezTo>
                    <a:pt x="1034" y="3110"/>
                    <a:pt x="868" y="3276"/>
                    <a:pt x="734" y="3643"/>
                  </a:cubicBezTo>
                  <a:cubicBezTo>
                    <a:pt x="601" y="3977"/>
                    <a:pt x="200" y="4144"/>
                    <a:pt x="100" y="4377"/>
                  </a:cubicBezTo>
                  <a:cubicBezTo>
                    <a:pt x="0" y="4577"/>
                    <a:pt x="1168" y="6379"/>
                    <a:pt x="1868" y="7046"/>
                  </a:cubicBezTo>
                  <a:cubicBezTo>
                    <a:pt x="1868" y="7046"/>
                    <a:pt x="10924" y="18676"/>
                    <a:pt x="13884" y="18676"/>
                  </a:cubicBezTo>
                  <a:cubicBezTo>
                    <a:pt x="14031" y="18676"/>
                    <a:pt x="14162" y="18647"/>
                    <a:pt x="14277" y="18587"/>
                  </a:cubicBezTo>
                  <a:cubicBezTo>
                    <a:pt x="14277" y="18587"/>
                    <a:pt x="25719" y="6612"/>
                    <a:pt x="21115" y="2142"/>
                  </a:cubicBezTo>
                  <a:cubicBezTo>
                    <a:pt x="20643" y="1682"/>
                    <a:pt x="20207" y="1476"/>
                    <a:pt x="19789" y="1476"/>
                  </a:cubicBezTo>
                  <a:cubicBezTo>
                    <a:pt x="17786" y="1476"/>
                    <a:pt x="16206" y="6190"/>
                    <a:pt x="13143" y="10081"/>
                  </a:cubicBezTo>
                  <a:cubicBezTo>
                    <a:pt x="13141" y="10084"/>
                    <a:pt x="13138" y="10085"/>
                    <a:pt x="13132" y="10085"/>
                  </a:cubicBezTo>
                  <a:cubicBezTo>
                    <a:pt x="12770" y="10085"/>
                    <a:pt x="4370" y="5078"/>
                    <a:pt x="4370" y="5078"/>
                  </a:cubicBezTo>
                  <a:cubicBezTo>
                    <a:pt x="4370" y="5078"/>
                    <a:pt x="1464" y="0"/>
                    <a:pt x="1089" y="0"/>
                  </a:cubicBezTo>
                  <a:close/>
                </a:path>
              </a:pathLst>
            </a:custGeom>
            <a:solidFill>
              <a:srgbClr val="E8A17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46"/>
            <p:cNvSpPr/>
            <p:nvPr/>
          </p:nvSpPr>
          <p:spPr>
            <a:xfrm>
              <a:off x="7214700" y="1858073"/>
              <a:ext cx="591737" cy="593695"/>
            </a:xfrm>
            <a:custGeom>
              <a:avLst/>
              <a:gdLst/>
              <a:ahLst/>
              <a:cxnLst/>
              <a:rect l="l" t="t" r="r" b="b"/>
              <a:pathLst>
                <a:path w="10275" h="10309" extrusionOk="0">
                  <a:moveTo>
                    <a:pt x="6038" y="0"/>
                  </a:moveTo>
                  <a:cubicBezTo>
                    <a:pt x="3516" y="0"/>
                    <a:pt x="1230" y="3847"/>
                    <a:pt x="334" y="6172"/>
                  </a:cubicBezTo>
                  <a:cubicBezTo>
                    <a:pt x="0" y="7072"/>
                    <a:pt x="8373" y="10308"/>
                    <a:pt x="8373" y="10308"/>
                  </a:cubicBezTo>
                  <a:cubicBezTo>
                    <a:pt x="8373" y="10308"/>
                    <a:pt x="8873" y="9241"/>
                    <a:pt x="9507" y="6405"/>
                  </a:cubicBezTo>
                  <a:cubicBezTo>
                    <a:pt x="10274" y="2803"/>
                    <a:pt x="8039" y="34"/>
                    <a:pt x="6071" y="1"/>
                  </a:cubicBezTo>
                  <a:cubicBezTo>
                    <a:pt x="6060" y="1"/>
                    <a:pt x="6049" y="0"/>
                    <a:pt x="603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46"/>
            <p:cNvSpPr/>
            <p:nvPr/>
          </p:nvSpPr>
          <p:spPr>
            <a:xfrm>
              <a:off x="8025336" y="5684813"/>
              <a:ext cx="351645" cy="242108"/>
            </a:xfrm>
            <a:custGeom>
              <a:avLst/>
              <a:gdLst/>
              <a:ahLst/>
              <a:cxnLst/>
              <a:rect l="l" t="t" r="r" b="b"/>
              <a:pathLst>
                <a:path w="6106" h="4204" extrusionOk="0">
                  <a:moveTo>
                    <a:pt x="5938" y="0"/>
                  </a:moveTo>
                  <a:lnTo>
                    <a:pt x="1" y="1935"/>
                  </a:lnTo>
                  <a:lnTo>
                    <a:pt x="601" y="4203"/>
                  </a:lnTo>
                  <a:lnTo>
                    <a:pt x="6105" y="2902"/>
                  </a:lnTo>
                  <a:lnTo>
                    <a:pt x="593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6" name="Google Shape;546;p46"/>
          <p:cNvGrpSpPr/>
          <p:nvPr/>
        </p:nvGrpSpPr>
        <p:grpSpPr>
          <a:xfrm>
            <a:off x="2545188" y="276888"/>
            <a:ext cx="578775" cy="525200"/>
            <a:chOff x="1698875" y="1584550"/>
            <a:chExt cx="578775" cy="525200"/>
          </a:xfrm>
        </p:grpSpPr>
        <p:sp>
          <p:nvSpPr>
            <p:cNvPr id="547" name="Google Shape;547;p46"/>
            <p:cNvSpPr/>
            <p:nvPr/>
          </p:nvSpPr>
          <p:spPr>
            <a:xfrm>
              <a:off x="1698875" y="1584550"/>
              <a:ext cx="578775" cy="394825"/>
            </a:xfrm>
            <a:custGeom>
              <a:avLst/>
              <a:gdLst/>
              <a:ahLst/>
              <a:cxnLst/>
              <a:rect l="l" t="t" r="r" b="b"/>
              <a:pathLst>
                <a:path w="23151" h="15793" extrusionOk="0">
                  <a:moveTo>
                    <a:pt x="18824" y="1"/>
                  </a:moveTo>
                  <a:cubicBezTo>
                    <a:pt x="9978" y="1"/>
                    <a:pt x="2000" y="6135"/>
                    <a:pt x="34" y="15126"/>
                  </a:cubicBezTo>
                  <a:cubicBezTo>
                    <a:pt x="1" y="15192"/>
                    <a:pt x="1" y="15293"/>
                    <a:pt x="1" y="15359"/>
                  </a:cubicBezTo>
                  <a:lnTo>
                    <a:pt x="2136" y="15793"/>
                  </a:lnTo>
                  <a:cubicBezTo>
                    <a:pt x="2136" y="15726"/>
                    <a:pt x="2169" y="15659"/>
                    <a:pt x="2169" y="15593"/>
                  </a:cubicBezTo>
                  <a:cubicBezTo>
                    <a:pt x="3170" y="10989"/>
                    <a:pt x="5938" y="7253"/>
                    <a:pt x="9641" y="4885"/>
                  </a:cubicBezTo>
                  <a:cubicBezTo>
                    <a:pt x="12338" y="3169"/>
                    <a:pt x="15522" y="2191"/>
                    <a:pt x="18848" y="2191"/>
                  </a:cubicBezTo>
                  <a:cubicBezTo>
                    <a:pt x="20047" y="2191"/>
                    <a:pt x="21264" y="2318"/>
                    <a:pt x="22484" y="2583"/>
                  </a:cubicBezTo>
                  <a:cubicBezTo>
                    <a:pt x="22550" y="2583"/>
                    <a:pt x="22584" y="2617"/>
                    <a:pt x="22650" y="2650"/>
                  </a:cubicBezTo>
                  <a:lnTo>
                    <a:pt x="23151" y="515"/>
                  </a:lnTo>
                  <a:cubicBezTo>
                    <a:pt x="23084" y="482"/>
                    <a:pt x="23017" y="482"/>
                    <a:pt x="22951" y="449"/>
                  </a:cubicBezTo>
                  <a:cubicBezTo>
                    <a:pt x="21567" y="146"/>
                    <a:pt x="20185" y="1"/>
                    <a:pt x="18824"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46"/>
            <p:cNvSpPr/>
            <p:nvPr/>
          </p:nvSpPr>
          <p:spPr>
            <a:xfrm>
              <a:off x="1840650" y="1729825"/>
              <a:ext cx="404475" cy="278750"/>
            </a:xfrm>
            <a:custGeom>
              <a:avLst/>
              <a:gdLst/>
              <a:ahLst/>
              <a:cxnLst/>
              <a:rect l="l" t="t" r="r" b="b"/>
              <a:pathLst>
                <a:path w="16179" h="11150" extrusionOk="0">
                  <a:moveTo>
                    <a:pt x="13147" y="0"/>
                  </a:moveTo>
                  <a:cubicBezTo>
                    <a:pt x="6969" y="0"/>
                    <a:pt x="1394" y="4271"/>
                    <a:pt x="34" y="10549"/>
                  </a:cubicBezTo>
                  <a:cubicBezTo>
                    <a:pt x="34" y="10616"/>
                    <a:pt x="34" y="10649"/>
                    <a:pt x="1" y="10716"/>
                  </a:cubicBezTo>
                  <a:lnTo>
                    <a:pt x="2135" y="11149"/>
                  </a:lnTo>
                  <a:cubicBezTo>
                    <a:pt x="2169" y="11116"/>
                    <a:pt x="2169" y="11083"/>
                    <a:pt x="2169" y="11016"/>
                  </a:cubicBezTo>
                  <a:cubicBezTo>
                    <a:pt x="2836" y="8014"/>
                    <a:pt x="4671" y="5512"/>
                    <a:pt x="7072" y="3978"/>
                  </a:cubicBezTo>
                  <a:cubicBezTo>
                    <a:pt x="8859" y="2827"/>
                    <a:pt x="10968" y="2180"/>
                    <a:pt x="13150" y="2180"/>
                  </a:cubicBezTo>
                  <a:cubicBezTo>
                    <a:pt x="13943" y="2180"/>
                    <a:pt x="14745" y="2265"/>
                    <a:pt x="15545" y="2443"/>
                  </a:cubicBezTo>
                  <a:cubicBezTo>
                    <a:pt x="15612" y="2443"/>
                    <a:pt x="15645" y="2476"/>
                    <a:pt x="15678" y="2476"/>
                  </a:cubicBezTo>
                  <a:lnTo>
                    <a:pt x="16179" y="342"/>
                  </a:lnTo>
                  <a:cubicBezTo>
                    <a:pt x="16112" y="342"/>
                    <a:pt x="16079" y="308"/>
                    <a:pt x="16012" y="308"/>
                  </a:cubicBezTo>
                  <a:cubicBezTo>
                    <a:pt x="15052" y="100"/>
                    <a:pt x="14092" y="0"/>
                    <a:pt x="13147" y="0"/>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46"/>
            <p:cNvSpPr/>
            <p:nvPr/>
          </p:nvSpPr>
          <p:spPr>
            <a:xfrm>
              <a:off x="1974075" y="1866325"/>
              <a:ext cx="240200" cy="169775"/>
            </a:xfrm>
            <a:custGeom>
              <a:avLst/>
              <a:gdLst/>
              <a:ahLst/>
              <a:cxnLst/>
              <a:rect l="l" t="t" r="r" b="b"/>
              <a:pathLst>
                <a:path w="9608" h="6791" extrusionOk="0">
                  <a:moveTo>
                    <a:pt x="7806" y="1"/>
                  </a:moveTo>
                  <a:cubicBezTo>
                    <a:pt x="4158" y="1"/>
                    <a:pt x="843" y="2527"/>
                    <a:pt x="34" y="6256"/>
                  </a:cubicBezTo>
                  <a:cubicBezTo>
                    <a:pt x="34" y="6290"/>
                    <a:pt x="34" y="6323"/>
                    <a:pt x="1" y="6357"/>
                  </a:cubicBezTo>
                  <a:lnTo>
                    <a:pt x="2169" y="6790"/>
                  </a:lnTo>
                  <a:cubicBezTo>
                    <a:pt x="2169" y="6757"/>
                    <a:pt x="2169" y="6757"/>
                    <a:pt x="2169" y="6723"/>
                  </a:cubicBezTo>
                  <a:cubicBezTo>
                    <a:pt x="2503" y="5189"/>
                    <a:pt x="3437" y="3888"/>
                    <a:pt x="4704" y="3088"/>
                  </a:cubicBezTo>
                  <a:cubicBezTo>
                    <a:pt x="5604" y="2504"/>
                    <a:pt x="6681" y="2186"/>
                    <a:pt x="7794" y="2186"/>
                  </a:cubicBezTo>
                  <a:cubicBezTo>
                    <a:pt x="8207" y="2186"/>
                    <a:pt x="8625" y="2230"/>
                    <a:pt x="9041" y="2320"/>
                  </a:cubicBezTo>
                  <a:lnTo>
                    <a:pt x="9107" y="2320"/>
                  </a:lnTo>
                  <a:lnTo>
                    <a:pt x="9608" y="219"/>
                  </a:lnTo>
                  <a:cubicBezTo>
                    <a:pt x="9574" y="185"/>
                    <a:pt x="9541" y="185"/>
                    <a:pt x="9508" y="185"/>
                  </a:cubicBezTo>
                  <a:cubicBezTo>
                    <a:pt x="8938" y="61"/>
                    <a:pt x="8368" y="1"/>
                    <a:pt x="7806"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46"/>
            <p:cNvSpPr/>
            <p:nvPr/>
          </p:nvSpPr>
          <p:spPr>
            <a:xfrm>
              <a:off x="2118350" y="2020575"/>
              <a:ext cx="101775" cy="89175"/>
            </a:xfrm>
            <a:custGeom>
              <a:avLst/>
              <a:gdLst/>
              <a:ahLst/>
              <a:cxnLst/>
              <a:rect l="l" t="t" r="r" b="b"/>
              <a:pathLst>
                <a:path w="4071" h="3567" extrusionOk="0">
                  <a:moveTo>
                    <a:pt x="2039" y="1"/>
                  </a:moveTo>
                  <a:cubicBezTo>
                    <a:pt x="1707" y="1"/>
                    <a:pt x="1370" y="93"/>
                    <a:pt x="1068" y="287"/>
                  </a:cubicBezTo>
                  <a:cubicBezTo>
                    <a:pt x="234" y="820"/>
                    <a:pt x="1" y="1921"/>
                    <a:pt x="534" y="2755"/>
                  </a:cubicBezTo>
                  <a:cubicBezTo>
                    <a:pt x="879" y="3272"/>
                    <a:pt x="1460" y="3566"/>
                    <a:pt x="2053" y="3566"/>
                  </a:cubicBezTo>
                  <a:cubicBezTo>
                    <a:pt x="2378" y="3566"/>
                    <a:pt x="2707" y="3478"/>
                    <a:pt x="3003" y="3289"/>
                  </a:cubicBezTo>
                  <a:cubicBezTo>
                    <a:pt x="3803" y="2755"/>
                    <a:pt x="4070" y="1654"/>
                    <a:pt x="3536" y="820"/>
                  </a:cubicBezTo>
                  <a:cubicBezTo>
                    <a:pt x="3196" y="288"/>
                    <a:pt x="2625" y="1"/>
                    <a:pt x="2039"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1" name="Google Shape;551;p46"/>
          <p:cNvGrpSpPr/>
          <p:nvPr/>
        </p:nvGrpSpPr>
        <p:grpSpPr>
          <a:xfrm>
            <a:off x="2284988" y="4411775"/>
            <a:ext cx="467875" cy="467875"/>
            <a:chOff x="1853150" y="2459700"/>
            <a:chExt cx="467875" cy="467875"/>
          </a:xfrm>
        </p:grpSpPr>
        <p:sp>
          <p:nvSpPr>
            <p:cNvPr id="552" name="Google Shape;552;p46"/>
            <p:cNvSpPr/>
            <p:nvPr/>
          </p:nvSpPr>
          <p:spPr>
            <a:xfrm>
              <a:off x="2087500" y="245970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46"/>
            <p:cNvSpPr/>
            <p:nvPr/>
          </p:nvSpPr>
          <p:spPr>
            <a:xfrm>
              <a:off x="2157550" y="252807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46"/>
            <p:cNvSpPr/>
            <p:nvPr/>
          </p:nvSpPr>
          <p:spPr>
            <a:xfrm>
              <a:off x="2186725" y="269320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46"/>
            <p:cNvSpPr/>
            <p:nvPr/>
          </p:nvSpPr>
          <p:spPr>
            <a:xfrm>
              <a:off x="2157550" y="276325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46"/>
            <p:cNvSpPr/>
            <p:nvPr/>
          </p:nvSpPr>
          <p:spPr>
            <a:xfrm>
              <a:off x="2087500" y="2792450"/>
              <a:ext cx="25" cy="135125"/>
            </a:xfrm>
            <a:custGeom>
              <a:avLst/>
              <a:gdLst/>
              <a:ahLst/>
              <a:cxnLst/>
              <a:rect l="l" t="t" r="r" b="b"/>
              <a:pathLst>
                <a:path w="1" h="5405"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46"/>
            <p:cNvSpPr/>
            <p:nvPr/>
          </p:nvSpPr>
          <p:spPr>
            <a:xfrm>
              <a:off x="1922375" y="2763250"/>
              <a:ext cx="95100" cy="95925"/>
            </a:xfrm>
            <a:custGeom>
              <a:avLst/>
              <a:gdLst/>
              <a:ahLst/>
              <a:cxnLst/>
              <a:rect l="l" t="t" r="r" b="b"/>
              <a:pathLst>
                <a:path w="3804" h="3837" fill="none" extrusionOk="0">
                  <a:moveTo>
                    <a:pt x="1" y="3837"/>
                  </a:moveTo>
                  <a:lnTo>
                    <a:pt x="3803"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46"/>
            <p:cNvSpPr/>
            <p:nvPr/>
          </p:nvSpPr>
          <p:spPr>
            <a:xfrm>
              <a:off x="1853150" y="269320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46"/>
            <p:cNvSpPr/>
            <p:nvPr/>
          </p:nvSpPr>
          <p:spPr>
            <a:xfrm>
              <a:off x="1922375" y="2528075"/>
              <a:ext cx="95100" cy="95100"/>
            </a:xfrm>
            <a:custGeom>
              <a:avLst/>
              <a:gdLst/>
              <a:ahLst/>
              <a:cxnLst/>
              <a:rect l="l" t="t" r="r" b="b"/>
              <a:pathLst>
                <a:path w="3804" h="3804" fill="none" extrusionOk="0">
                  <a:moveTo>
                    <a:pt x="1" y="1"/>
                  </a:moveTo>
                  <a:lnTo>
                    <a:pt x="3803"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0" name="Google Shape;560;p46"/>
          <p:cNvGrpSpPr/>
          <p:nvPr/>
        </p:nvGrpSpPr>
        <p:grpSpPr>
          <a:xfrm>
            <a:off x="4726844" y="330650"/>
            <a:ext cx="942008" cy="887961"/>
            <a:chOff x="5656675" y="539500"/>
            <a:chExt cx="668850" cy="630475"/>
          </a:xfrm>
        </p:grpSpPr>
        <p:grpSp>
          <p:nvGrpSpPr>
            <p:cNvPr id="561" name="Google Shape;561;p46"/>
            <p:cNvGrpSpPr/>
            <p:nvPr/>
          </p:nvGrpSpPr>
          <p:grpSpPr>
            <a:xfrm>
              <a:off x="5656675" y="539500"/>
              <a:ext cx="668850" cy="630475"/>
              <a:chOff x="5656675" y="539500"/>
              <a:chExt cx="668850" cy="630475"/>
            </a:xfrm>
          </p:grpSpPr>
          <p:sp>
            <p:nvSpPr>
              <p:cNvPr id="562" name="Google Shape;562;p46"/>
              <p:cNvSpPr/>
              <p:nvPr/>
            </p:nvSpPr>
            <p:spPr>
              <a:xfrm>
                <a:off x="5656675" y="539500"/>
                <a:ext cx="630475" cy="630475"/>
              </a:xfrm>
              <a:custGeom>
                <a:avLst/>
                <a:gdLst/>
                <a:ahLst/>
                <a:cxnLst/>
                <a:rect l="l" t="t" r="r" b="b"/>
                <a:pathLst>
                  <a:path w="25219" h="25219" extrusionOk="0">
                    <a:moveTo>
                      <a:pt x="12610" y="0"/>
                    </a:moveTo>
                    <a:cubicBezTo>
                      <a:pt x="6572" y="0"/>
                      <a:pt x="1535" y="4236"/>
                      <a:pt x="301" y="9874"/>
                    </a:cubicBezTo>
                    <a:cubicBezTo>
                      <a:pt x="268" y="9907"/>
                      <a:pt x="268" y="9941"/>
                      <a:pt x="268" y="9941"/>
                    </a:cubicBezTo>
                    <a:cubicBezTo>
                      <a:pt x="268" y="10041"/>
                      <a:pt x="234" y="10107"/>
                      <a:pt x="234" y="10207"/>
                    </a:cubicBezTo>
                    <a:cubicBezTo>
                      <a:pt x="201" y="10374"/>
                      <a:pt x="168" y="10574"/>
                      <a:pt x="134" y="10741"/>
                    </a:cubicBezTo>
                    <a:cubicBezTo>
                      <a:pt x="101" y="10841"/>
                      <a:pt x="101" y="10908"/>
                      <a:pt x="101" y="11008"/>
                    </a:cubicBezTo>
                    <a:cubicBezTo>
                      <a:pt x="68" y="11108"/>
                      <a:pt x="68" y="11208"/>
                      <a:pt x="68" y="11275"/>
                    </a:cubicBezTo>
                    <a:cubicBezTo>
                      <a:pt x="34" y="11442"/>
                      <a:pt x="34" y="11575"/>
                      <a:pt x="34" y="11742"/>
                    </a:cubicBezTo>
                    <a:cubicBezTo>
                      <a:pt x="1" y="11909"/>
                      <a:pt x="1" y="12075"/>
                      <a:pt x="1" y="12276"/>
                    </a:cubicBezTo>
                    <a:cubicBezTo>
                      <a:pt x="1" y="12376"/>
                      <a:pt x="1" y="12509"/>
                      <a:pt x="1" y="12609"/>
                    </a:cubicBezTo>
                    <a:cubicBezTo>
                      <a:pt x="1" y="19581"/>
                      <a:pt x="5638" y="25218"/>
                      <a:pt x="12610" y="25218"/>
                    </a:cubicBezTo>
                    <a:lnTo>
                      <a:pt x="13244" y="25218"/>
                    </a:lnTo>
                    <a:cubicBezTo>
                      <a:pt x="13344" y="25218"/>
                      <a:pt x="13477" y="25218"/>
                      <a:pt x="13577" y="25185"/>
                    </a:cubicBezTo>
                    <a:cubicBezTo>
                      <a:pt x="13711" y="25185"/>
                      <a:pt x="13844" y="25185"/>
                      <a:pt x="13944" y="25151"/>
                    </a:cubicBezTo>
                    <a:cubicBezTo>
                      <a:pt x="14044" y="25151"/>
                      <a:pt x="14111" y="25151"/>
                      <a:pt x="14211" y="25118"/>
                    </a:cubicBezTo>
                    <a:cubicBezTo>
                      <a:pt x="14311" y="25118"/>
                      <a:pt x="14411" y="25085"/>
                      <a:pt x="14511" y="25085"/>
                    </a:cubicBezTo>
                    <a:cubicBezTo>
                      <a:pt x="14678" y="25051"/>
                      <a:pt x="14811" y="25051"/>
                      <a:pt x="14945" y="25018"/>
                    </a:cubicBezTo>
                    <a:cubicBezTo>
                      <a:pt x="15212" y="24951"/>
                      <a:pt x="15479" y="24918"/>
                      <a:pt x="15745" y="24851"/>
                    </a:cubicBezTo>
                    <a:cubicBezTo>
                      <a:pt x="15745" y="24851"/>
                      <a:pt x="15745" y="24818"/>
                      <a:pt x="15745" y="24818"/>
                    </a:cubicBezTo>
                    <a:cubicBezTo>
                      <a:pt x="17046" y="24484"/>
                      <a:pt x="18281" y="23951"/>
                      <a:pt x="19381" y="23250"/>
                    </a:cubicBezTo>
                    <a:cubicBezTo>
                      <a:pt x="21750" y="21749"/>
                      <a:pt x="23551" y="19514"/>
                      <a:pt x="24485" y="16812"/>
                    </a:cubicBezTo>
                    <a:cubicBezTo>
                      <a:pt x="24618" y="16479"/>
                      <a:pt x="24719" y="16145"/>
                      <a:pt x="24819" y="15811"/>
                    </a:cubicBezTo>
                    <a:cubicBezTo>
                      <a:pt x="24852" y="15645"/>
                      <a:pt x="24885" y="15478"/>
                      <a:pt x="24919" y="15311"/>
                    </a:cubicBezTo>
                    <a:cubicBezTo>
                      <a:pt x="24952" y="15144"/>
                      <a:pt x="24985" y="15011"/>
                      <a:pt x="25019" y="14877"/>
                    </a:cubicBezTo>
                    <a:cubicBezTo>
                      <a:pt x="25019" y="14877"/>
                      <a:pt x="25019" y="14844"/>
                      <a:pt x="25019" y="14844"/>
                    </a:cubicBezTo>
                    <a:cubicBezTo>
                      <a:pt x="25019" y="14811"/>
                      <a:pt x="25052" y="14744"/>
                      <a:pt x="25052" y="14677"/>
                    </a:cubicBezTo>
                    <a:cubicBezTo>
                      <a:pt x="25085" y="14544"/>
                      <a:pt x="25085" y="14410"/>
                      <a:pt x="25119" y="14244"/>
                    </a:cubicBezTo>
                    <a:cubicBezTo>
                      <a:pt x="25119" y="14244"/>
                      <a:pt x="25119" y="14244"/>
                      <a:pt x="25119" y="14210"/>
                    </a:cubicBezTo>
                    <a:cubicBezTo>
                      <a:pt x="25119" y="14043"/>
                      <a:pt x="25152" y="13877"/>
                      <a:pt x="25186" y="13710"/>
                    </a:cubicBezTo>
                    <a:cubicBezTo>
                      <a:pt x="25186" y="13576"/>
                      <a:pt x="25186" y="13443"/>
                      <a:pt x="25186" y="13343"/>
                    </a:cubicBezTo>
                    <a:cubicBezTo>
                      <a:pt x="25186" y="13310"/>
                      <a:pt x="25186" y="13276"/>
                      <a:pt x="25186" y="13276"/>
                    </a:cubicBezTo>
                    <a:cubicBezTo>
                      <a:pt x="25219" y="13210"/>
                      <a:pt x="25219" y="13109"/>
                      <a:pt x="25219" y="13043"/>
                    </a:cubicBezTo>
                    <a:cubicBezTo>
                      <a:pt x="25219" y="12909"/>
                      <a:pt x="25219" y="12776"/>
                      <a:pt x="25219" y="12609"/>
                    </a:cubicBezTo>
                    <a:cubicBezTo>
                      <a:pt x="25219" y="12509"/>
                      <a:pt x="25219" y="12376"/>
                      <a:pt x="25219" y="12276"/>
                    </a:cubicBezTo>
                    <a:cubicBezTo>
                      <a:pt x="25219" y="12075"/>
                      <a:pt x="25186" y="11909"/>
                      <a:pt x="25186" y="11742"/>
                    </a:cubicBezTo>
                    <a:cubicBezTo>
                      <a:pt x="25186" y="11575"/>
                      <a:pt x="25152" y="11442"/>
                      <a:pt x="25152" y="11275"/>
                    </a:cubicBezTo>
                    <a:cubicBezTo>
                      <a:pt x="25152" y="11208"/>
                      <a:pt x="25119" y="11108"/>
                      <a:pt x="25119" y="11008"/>
                    </a:cubicBezTo>
                    <a:cubicBezTo>
                      <a:pt x="25119" y="10908"/>
                      <a:pt x="25085" y="10841"/>
                      <a:pt x="25085" y="10741"/>
                    </a:cubicBezTo>
                    <a:cubicBezTo>
                      <a:pt x="25052" y="10574"/>
                      <a:pt x="25019" y="10374"/>
                      <a:pt x="24985" y="10207"/>
                    </a:cubicBezTo>
                    <a:cubicBezTo>
                      <a:pt x="24985" y="10107"/>
                      <a:pt x="24952" y="10041"/>
                      <a:pt x="24919" y="9941"/>
                    </a:cubicBezTo>
                    <a:cubicBezTo>
                      <a:pt x="24919" y="9941"/>
                      <a:pt x="24919" y="9907"/>
                      <a:pt x="24919" y="9874"/>
                    </a:cubicBezTo>
                    <a:cubicBezTo>
                      <a:pt x="23651" y="4236"/>
                      <a:pt x="18614" y="0"/>
                      <a:pt x="1261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46"/>
              <p:cNvSpPr/>
              <p:nvPr/>
            </p:nvSpPr>
            <p:spPr>
              <a:xfrm>
                <a:off x="5656675" y="786325"/>
                <a:ext cx="668850" cy="383650"/>
              </a:xfrm>
              <a:custGeom>
                <a:avLst/>
                <a:gdLst/>
                <a:ahLst/>
                <a:cxnLst/>
                <a:rect l="l" t="t" r="r" b="b"/>
                <a:pathLst>
                  <a:path w="26754" h="15346" extrusionOk="0">
                    <a:moveTo>
                      <a:pt x="301" y="1"/>
                    </a:moveTo>
                    <a:cubicBezTo>
                      <a:pt x="268" y="34"/>
                      <a:pt x="268" y="68"/>
                      <a:pt x="268" y="68"/>
                    </a:cubicBezTo>
                    <a:cubicBezTo>
                      <a:pt x="268" y="168"/>
                      <a:pt x="234" y="234"/>
                      <a:pt x="234" y="334"/>
                    </a:cubicBezTo>
                    <a:cubicBezTo>
                      <a:pt x="201" y="501"/>
                      <a:pt x="168" y="701"/>
                      <a:pt x="134" y="868"/>
                    </a:cubicBezTo>
                    <a:cubicBezTo>
                      <a:pt x="101" y="968"/>
                      <a:pt x="101" y="1035"/>
                      <a:pt x="101" y="1135"/>
                    </a:cubicBezTo>
                    <a:cubicBezTo>
                      <a:pt x="68" y="1235"/>
                      <a:pt x="68" y="1335"/>
                      <a:pt x="68" y="1402"/>
                    </a:cubicBezTo>
                    <a:cubicBezTo>
                      <a:pt x="34" y="1569"/>
                      <a:pt x="34" y="1702"/>
                      <a:pt x="34" y="1869"/>
                    </a:cubicBezTo>
                    <a:cubicBezTo>
                      <a:pt x="1" y="2036"/>
                      <a:pt x="1" y="2202"/>
                      <a:pt x="1" y="2403"/>
                    </a:cubicBezTo>
                    <a:cubicBezTo>
                      <a:pt x="1" y="2503"/>
                      <a:pt x="1" y="2636"/>
                      <a:pt x="1" y="2736"/>
                    </a:cubicBezTo>
                    <a:cubicBezTo>
                      <a:pt x="1" y="9708"/>
                      <a:pt x="5638" y="15345"/>
                      <a:pt x="12610" y="15345"/>
                    </a:cubicBezTo>
                    <a:lnTo>
                      <a:pt x="13244" y="15345"/>
                    </a:lnTo>
                    <a:cubicBezTo>
                      <a:pt x="13344" y="15345"/>
                      <a:pt x="13477" y="15345"/>
                      <a:pt x="13577" y="15312"/>
                    </a:cubicBezTo>
                    <a:cubicBezTo>
                      <a:pt x="13711" y="15312"/>
                      <a:pt x="13844" y="15312"/>
                      <a:pt x="13944" y="15278"/>
                    </a:cubicBezTo>
                    <a:cubicBezTo>
                      <a:pt x="14044" y="15278"/>
                      <a:pt x="14111" y="15278"/>
                      <a:pt x="14211" y="15245"/>
                    </a:cubicBezTo>
                    <a:cubicBezTo>
                      <a:pt x="14311" y="15245"/>
                      <a:pt x="14411" y="15212"/>
                      <a:pt x="14511" y="15212"/>
                    </a:cubicBezTo>
                    <a:cubicBezTo>
                      <a:pt x="14678" y="15178"/>
                      <a:pt x="14811" y="15178"/>
                      <a:pt x="14945" y="15145"/>
                    </a:cubicBezTo>
                    <a:cubicBezTo>
                      <a:pt x="15212" y="15078"/>
                      <a:pt x="15479" y="15045"/>
                      <a:pt x="15745" y="14978"/>
                    </a:cubicBezTo>
                    <a:cubicBezTo>
                      <a:pt x="15745" y="14978"/>
                      <a:pt x="15745" y="14945"/>
                      <a:pt x="15745" y="14945"/>
                    </a:cubicBezTo>
                    <a:cubicBezTo>
                      <a:pt x="17046" y="14611"/>
                      <a:pt x="18281" y="14078"/>
                      <a:pt x="19381" y="13377"/>
                    </a:cubicBezTo>
                    <a:lnTo>
                      <a:pt x="26753" y="15345"/>
                    </a:lnTo>
                    <a:lnTo>
                      <a:pt x="24485" y="6939"/>
                    </a:lnTo>
                    <a:cubicBezTo>
                      <a:pt x="24618" y="6639"/>
                      <a:pt x="24719" y="6272"/>
                      <a:pt x="24819" y="5938"/>
                    </a:cubicBezTo>
                    <a:cubicBezTo>
                      <a:pt x="24852" y="5772"/>
                      <a:pt x="24885" y="5605"/>
                      <a:pt x="24919" y="5438"/>
                    </a:cubicBezTo>
                    <a:cubicBezTo>
                      <a:pt x="24952" y="5271"/>
                      <a:pt x="24985" y="5138"/>
                      <a:pt x="25019" y="5004"/>
                    </a:cubicBezTo>
                    <a:cubicBezTo>
                      <a:pt x="25019" y="5004"/>
                      <a:pt x="25019" y="4971"/>
                      <a:pt x="25019" y="4971"/>
                    </a:cubicBezTo>
                    <a:cubicBezTo>
                      <a:pt x="25019" y="4938"/>
                      <a:pt x="25052" y="4871"/>
                      <a:pt x="25052" y="4804"/>
                    </a:cubicBezTo>
                    <a:cubicBezTo>
                      <a:pt x="25085" y="4671"/>
                      <a:pt x="25085" y="4537"/>
                      <a:pt x="25119" y="4371"/>
                    </a:cubicBezTo>
                    <a:cubicBezTo>
                      <a:pt x="25119" y="4371"/>
                      <a:pt x="25119" y="4371"/>
                      <a:pt x="25119" y="4337"/>
                    </a:cubicBezTo>
                    <a:cubicBezTo>
                      <a:pt x="25152" y="4170"/>
                      <a:pt x="25152" y="4004"/>
                      <a:pt x="25186" y="3837"/>
                    </a:cubicBezTo>
                    <a:cubicBezTo>
                      <a:pt x="25186" y="3703"/>
                      <a:pt x="25186" y="3570"/>
                      <a:pt x="25186" y="3470"/>
                    </a:cubicBezTo>
                    <a:cubicBezTo>
                      <a:pt x="25186" y="3437"/>
                      <a:pt x="25186" y="3403"/>
                      <a:pt x="25186" y="3403"/>
                    </a:cubicBezTo>
                    <a:cubicBezTo>
                      <a:pt x="25219" y="3337"/>
                      <a:pt x="25219" y="3236"/>
                      <a:pt x="25219" y="3170"/>
                    </a:cubicBezTo>
                    <a:cubicBezTo>
                      <a:pt x="25219" y="3036"/>
                      <a:pt x="25219" y="2903"/>
                      <a:pt x="25219" y="2736"/>
                    </a:cubicBezTo>
                    <a:cubicBezTo>
                      <a:pt x="25219" y="2636"/>
                      <a:pt x="25219" y="2503"/>
                      <a:pt x="25219" y="2403"/>
                    </a:cubicBezTo>
                    <a:cubicBezTo>
                      <a:pt x="25219" y="2202"/>
                      <a:pt x="25186" y="2036"/>
                      <a:pt x="25186" y="1869"/>
                    </a:cubicBezTo>
                    <a:cubicBezTo>
                      <a:pt x="25186" y="1702"/>
                      <a:pt x="25152" y="1569"/>
                      <a:pt x="25152" y="1402"/>
                    </a:cubicBezTo>
                    <a:cubicBezTo>
                      <a:pt x="25152" y="1335"/>
                      <a:pt x="25119" y="1235"/>
                      <a:pt x="25119" y="1135"/>
                    </a:cubicBezTo>
                    <a:cubicBezTo>
                      <a:pt x="25119" y="1035"/>
                      <a:pt x="25085" y="968"/>
                      <a:pt x="25085" y="868"/>
                    </a:cubicBezTo>
                    <a:cubicBezTo>
                      <a:pt x="25052" y="701"/>
                      <a:pt x="25019" y="501"/>
                      <a:pt x="24985" y="334"/>
                    </a:cubicBezTo>
                    <a:cubicBezTo>
                      <a:pt x="24985" y="234"/>
                      <a:pt x="24952" y="168"/>
                      <a:pt x="24919" y="68"/>
                    </a:cubicBezTo>
                    <a:cubicBezTo>
                      <a:pt x="24919" y="68"/>
                      <a:pt x="24919" y="34"/>
                      <a:pt x="24919" y="1"/>
                    </a:cubicBezTo>
                    <a:cubicBezTo>
                      <a:pt x="23651" y="5638"/>
                      <a:pt x="18614" y="9875"/>
                      <a:pt x="12610" y="9875"/>
                    </a:cubicBezTo>
                    <a:cubicBezTo>
                      <a:pt x="6572" y="9875"/>
                      <a:pt x="1535" y="5638"/>
                      <a:pt x="30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4" name="Google Shape;564;p46"/>
            <p:cNvGrpSpPr/>
            <p:nvPr/>
          </p:nvGrpSpPr>
          <p:grpSpPr>
            <a:xfrm>
              <a:off x="5781366" y="668326"/>
              <a:ext cx="373802" cy="372773"/>
              <a:chOff x="1852725" y="2150500"/>
              <a:chExt cx="222700" cy="222100"/>
            </a:xfrm>
          </p:grpSpPr>
          <p:sp>
            <p:nvSpPr>
              <p:cNvPr id="565" name="Google Shape;565;p46"/>
              <p:cNvSpPr/>
              <p:nvPr/>
            </p:nvSpPr>
            <p:spPr>
              <a:xfrm>
                <a:off x="1852725" y="2150500"/>
                <a:ext cx="222700" cy="222100"/>
              </a:xfrm>
              <a:custGeom>
                <a:avLst/>
                <a:gdLst/>
                <a:ahLst/>
                <a:cxnLst/>
                <a:rect l="l" t="t" r="r" b="b"/>
                <a:pathLst>
                  <a:path w="8908" h="8884" extrusionOk="0">
                    <a:moveTo>
                      <a:pt x="7431" y="1215"/>
                    </a:moveTo>
                    <a:cubicBezTo>
                      <a:pt x="7574" y="1215"/>
                      <a:pt x="7693" y="1334"/>
                      <a:pt x="7693" y="1477"/>
                    </a:cubicBezTo>
                    <a:cubicBezTo>
                      <a:pt x="7693" y="1620"/>
                      <a:pt x="7574" y="1739"/>
                      <a:pt x="7431" y="1739"/>
                    </a:cubicBezTo>
                    <a:cubicBezTo>
                      <a:pt x="7264" y="1739"/>
                      <a:pt x="7169" y="1620"/>
                      <a:pt x="7169" y="1477"/>
                    </a:cubicBezTo>
                    <a:cubicBezTo>
                      <a:pt x="7169" y="1334"/>
                      <a:pt x="7264" y="1215"/>
                      <a:pt x="7431" y="1215"/>
                    </a:cubicBezTo>
                    <a:close/>
                    <a:moveTo>
                      <a:pt x="1501" y="7145"/>
                    </a:moveTo>
                    <a:cubicBezTo>
                      <a:pt x="1644" y="7145"/>
                      <a:pt x="1763" y="7264"/>
                      <a:pt x="1763" y="7407"/>
                    </a:cubicBezTo>
                    <a:cubicBezTo>
                      <a:pt x="1763" y="7550"/>
                      <a:pt x="1644" y="7669"/>
                      <a:pt x="1501" y="7669"/>
                    </a:cubicBezTo>
                    <a:cubicBezTo>
                      <a:pt x="1358" y="7669"/>
                      <a:pt x="1239" y="7550"/>
                      <a:pt x="1239" y="7407"/>
                    </a:cubicBezTo>
                    <a:cubicBezTo>
                      <a:pt x="1239" y="7264"/>
                      <a:pt x="1358" y="7145"/>
                      <a:pt x="1501" y="7145"/>
                    </a:cubicBezTo>
                    <a:close/>
                    <a:moveTo>
                      <a:pt x="4454" y="501"/>
                    </a:moveTo>
                    <a:cubicBezTo>
                      <a:pt x="5264" y="501"/>
                      <a:pt x="6026" y="763"/>
                      <a:pt x="6693" y="1215"/>
                    </a:cubicBezTo>
                    <a:cubicBezTo>
                      <a:pt x="6645" y="1286"/>
                      <a:pt x="6645" y="1382"/>
                      <a:pt x="6645" y="1477"/>
                    </a:cubicBezTo>
                    <a:cubicBezTo>
                      <a:pt x="6645" y="1906"/>
                      <a:pt x="6979" y="2263"/>
                      <a:pt x="7431" y="2263"/>
                    </a:cubicBezTo>
                    <a:cubicBezTo>
                      <a:pt x="7526" y="2263"/>
                      <a:pt x="7622" y="2239"/>
                      <a:pt x="7693" y="2215"/>
                    </a:cubicBezTo>
                    <a:cubicBezTo>
                      <a:pt x="8145" y="2858"/>
                      <a:pt x="8384" y="3644"/>
                      <a:pt x="8384" y="4430"/>
                    </a:cubicBezTo>
                    <a:cubicBezTo>
                      <a:pt x="8384" y="5478"/>
                      <a:pt x="7979" y="6478"/>
                      <a:pt x="7240" y="7216"/>
                    </a:cubicBezTo>
                    <a:cubicBezTo>
                      <a:pt x="6502" y="7954"/>
                      <a:pt x="5502" y="8359"/>
                      <a:pt x="4454" y="8359"/>
                    </a:cubicBezTo>
                    <a:cubicBezTo>
                      <a:pt x="3645" y="8359"/>
                      <a:pt x="2882" y="8121"/>
                      <a:pt x="2239" y="7669"/>
                    </a:cubicBezTo>
                    <a:cubicBezTo>
                      <a:pt x="2263" y="7597"/>
                      <a:pt x="2287" y="7502"/>
                      <a:pt x="2287" y="7407"/>
                    </a:cubicBezTo>
                    <a:cubicBezTo>
                      <a:pt x="2287" y="6978"/>
                      <a:pt x="1930" y="6621"/>
                      <a:pt x="1501" y="6621"/>
                    </a:cubicBezTo>
                    <a:cubicBezTo>
                      <a:pt x="1406" y="6621"/>
                      <a:pt x="1311" y="6645"/>
                      <a:pt x="1215" y="6668"/>
                    </a:cubicBezTo>
                    <a:cubicBezTo>
                      <a:pt x="763" y="6025"/>
                      <a:pt x="525" y="5240"/>
                      <a:pt x="525" y="4430"/>
                    </a:cubicBezTo>
                    <a:cubicBezTo>
                      <a:pt x="525" y="3382"/>
                      <a:pt x="930" y="2406"/>
                      <a:pt x="1692" y="1667"/>
                    </a:cubicBezTo>
                    <a:cubicBezTo>
                      <a:pt x="2430" y="929"/>
                      <a:pt x="3406" y="501"/>
                      <a:pt x="4454" y="501"/>
                    </a:cubicBezTo>
                    <a:close/>
                    <a:moveTo>
                      <a:pt x="4454" y="0"/>
                    </a:moveTo>
                    <a:cubicBezTo>
                      <a:pt x="3263" y="0"/>
                      <a:pt x="2144" y="453"/>
                      <a:pt x="1311" y="1286"/>
                    </a:cubicBezTo>
                    <a:cubicBezTo>
                      <a:pt x="477" y="2144"/>
                      <a:pt x="1" y="3263"/>
                      <a:pt x="1" y="4430"/>
                    </a:cubicBezTo>
                    <a:cubicBezTo>
                      <a:pt x="1" y="5382"/>
                      <a:pt x="287" y="6264"/>
                      <a:pt x="811" y="7002"/>
                    </a:cubicBezTo>
                    <a:cubicBezTo>
                      <a:pt x="763" y="7121"/>
                      <a:pt x="715" y="7264"/>
                      <a:pt x="715" y="7407"/>
                    </a:cubicBezTo>
                    <a:cubicBezTo>
                      <a:pt x="715" y="7835"/>
                      <a:pt x="1073" y="8193"/>
                      <a:pt x="1501" y="8193"/>
                    </a:cubicBezTo>
                    <a:cubicBezTo>
                      <a:pt x="1644" y="8193"/>
                      <a:pt x="1787" y="8145"/>
                      <a:pt x="1882" y="8074"/>
                    </a:cubicBezTo>
                    <a:cubicBezTo>
                      <a:pt x="2644" y="8597"/>
                      <a:pt x="3525" y="8883"/>
                      <a:pt x="4454" y="8883"/>
                    </a:cubicBezTo>
                    <a:cubicBezTo>
                      <a:pt x="5645" y="8883"/>
                      <a:pt x="6764" y="8431"/>
                      <a:pt x="7598" y="7597"/>
                    </a:cubicBezTo>
                    <a:cubicBezTo>
                      <a:pt x="8455" y="6740"/>
                      <a:pt x="8908" y="5621"/>
                      <a:pt x="8908" y="4430"/>
                    </a:cubicBezTo>
                    <a:cubicBezTo>
                      <a:pt x="8908" y="3501"/>
                      <a:pt x="8622" y="2620"/>
                      <a:pt x="8098" y="1882"/>
                    </a:cubicBezTo>
                    <a:cubicBezTo>
                      <a:pt x="8169" y="1763"/>
                      <a:pt x="8193" y="1620"/>
                      <a:pt x="8193" y="1477"/>
                    </a:cubicBezTo>
                    <a:cubicBezTo>
                      <a:pt x="8193" y="1048"/>
                      <a:pt x="7860" y="691"/>
                      <a:pt x="7431" y="691"/>
                    </a:cubicBezTo>
                    <a:cubicBezTo>
                      <a:pt x="7264" y="691"/>
                      <a:pt x="7145" y="739"/>
                      <a:pt x="7026" y="810"/>
                    </a:cubicBezTo>
                    <a:cubicBezTo>
                      <a:pt x="6288" y="286"/>
                      <a:pt x="5383" y="0"/>
                      <a:pt x="4454"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46"/>
              <p:cNvSpPr/>
              <p:nvPr/>
            </p:nvSpPr>
            <p:spPr>
              <a:xfrm>
                <a:off x="1892025" y="2189800"/>
                <a:ext cx="144100" cy="143500"/>
              </a:xfrm>
              <a:custGeom>
                <a:avLst/>
                <a:gdLst/>
                <a:ahLst/>
                <a:cxnLst/>
                <a:rect l="l" t="t" r="r" b="b"/>
                <a:pathLst>
                  <a:path w="5764" h="5740" extrusionOk="0">
                    <a:moveTo>
                      <a:pt x="2620" y="524"/>
                    </a:moveTo>
                    <a:lnTo>
                      <a:pt x="2620" y="762"/>
                    </a:lnTo>
                    <a:cubicBezTo>
                      <a:pt x="2620" y="1215"/>
                      <a:pt x="2977" y="1548"/>
                      <a:pt x="3406" y="1548"/>
                    </a:cubicBezTo>
                    <a:cubicBezTo>
                      <a:pt x="3549" y="1548"/>
                      <a:pt x="3668" y="1667"/>
                      <a:pt x="3668" y="1810"/>
                    </a:cubicBezTo>
                    <a:cubicBezTo>
                      <a:pt x="3668" y="1977"/>
                      <a:pt x="3549" y="2072"/>
                      <a:pt x="3406" y="2072"/>
                    </a:cubicBezTo>
                    <a:lnTo>
                      <a:pt x="2358" y="2072"/>
                    </a:lnTo>
                    <a:cubicBezTo>
                      <a:pt x="1930" y="2072"/>
                      <a:pt x="1572" y="2429"/>
                      <a:pt x="1572" y="2858"/>
                    </a:cubicBezTo>
                    <a:cubicBezTo>
                      <a:pt x="1572" y="3025"/>
                      <a:pt x="1453" y="3120"/>
                      <a:pt x="1310" y="3120"/>
                    </a:cubicBezTo>
                    <a:lnTo>
                      <a:pt x="548" y="3120"/>
                    </a:lnTo>
                    <a:cubicBezTo>
                      <a:pt x="525" y="3048"/>
                      <a:pt x="525" y="2953"/>
                      <a:pt x="525" y="2858"/>
                    </a:cubicBezTo>
                    <a:cubicBezTo>
                      <a:pt x="525" y="1667"/>
                      <a:pt x="1453" y="667"/>
                      <a:pt x="2620" y="524"/>
                    </a:cubicBezTo>
                    <a:close/>
                    <a:moveTo>
                      <a:pt x="3144" y="524"/>
                    </a:moveTo>
                    <a:cubicBezTo>
                      <a:pt x="4335" y="667"/>
                      <a:pt x="5240" y="1667"/>
                      <a:pt x="5240" y="2858"/>
                    </a:cubicBezTo>
                    <a:cubicBezTo>
                      <a:pt x="5240" y="2953"/>
                      <a:pt x="5240" y="3048"/>
                      <a:pt x="5240" y="3120"/>
                    </a:cubicBezTo>
                    <a:lnTo>
                      <a:pt x="3930" y="3120"/>
                    </a:lnTo>
                    <a:cubicBezTo>
                      <a:pt x="3501" y="3120"/>
                      <a:pt x="3144" y="3477"/>
                      <a:pt x="3144" y="3906"/>
                    </a:cubicBezTo>
                    <a:cubicBezTo>
                      <a:pt x="3144" y="4049"/>
                      <a:pt x="3025" y="4168"/>
                      <a:pt x="2882" y="4168"/>
                    </a:cubicBezTo>
                    <a:lnTo>
                      <a:pt x="2358" y="4168"/>
                    </a:lnTo>
                    <a:cubicBezTo>
                      <a:pt x="1977" y="4168"/>
                      <a:pt x="1644" y="4453"/>
                      <a:pt x="1596" y="4835"/>
                    </a:cubicBezTo>
                    <a:cubicBezTo>
                      <a:pt x="1168" y="4549"/>
                      <a:pt x="834" y="4144"/>
                      <a:pt x="667" y="3644"/>
                    </a:cubicBezTo>
                    <a:lnTo>
                      <a:pt x="1310" y="3644"/>
                    </a:lnTo>
                    <a:cubicBezTo>
                      <a:pt x="1739" y="3644"/>
                      <a:pt x="2096" y="3310"/>
                      <a:pt x="2096" y="2858"/>
                    </a:cubicBezTo>
                    <a:cubicBezTo>
                      <a:pt x="2096" y="2715"/>
                      <a:pt x="2215" y="2596"/>
                      <a:pt x="2358" y="2596"/>
                    </a:cubicBezTo>
                    <a:lnTo>
                      <a:pt x="3406" y="2596"/>
                    </a:lnTo>
                    <a:cubicBezTo>
                      <a:pt x="3835" y="2596"/>
                      <a:pt x="4192" y="2263"/>
                      <a:pt x="4192" y="1810"/>
                    </a:cubicBezTo>
                    <a:cubicBezTo>
                      <a:pt x="4192" y="1381"/>
                      <a:pt x="3835" y="1048"/>
                      <a:pt x="3406" y="1048"/>
                    </a:cubicBezTo>
                    <a:cubicBezTo>
                      <a:pt x="3263" y="1048"/>
                      <a:pt x="3144" y="929"/>
                      <a:pt x="3144" y="762"/>
                    </a:cubicBezTo>
                    <a:lnTo>
                      <a:pt x="3144" y="524"/>
                    </a:lnTo>
                    <a:close/>
                    <a:moveTo>
                      <a:pt x="5121" y="3644"/>
                    </a:moveTo>
                    <a:cubicBezTo>
                      <a:pt x="4787" y="4573"/>
                      <a:pt x="3906" y="5216"/>
                      <a:pt x="2882" y="5216"/>
                    </a:cubicBezTo>
                    <a:cubicBezTo>
                      <a:pt x="2620" y="5216"/>
                      <a:pt x="2334" y="5168"/>
                      <a:pt x="2096" y="5096"/>
                    </a:cubicBezTo>
                    <a:lnTo>
                      <a:pt x="2096" y="4954"/>
                    </a:lnTo>
                    <a:cubicBezTo>
                      <a:pt x="2096" y="4811"/>
                      <a:pt x="2215" y="4692"/>
                      <a:pt x="2358" y="4692"/>
                    </a:cubicBezTo>
                    <a:lnTo>
                      <a:pt x="2882" y="4692"/>
                    </a:lnTo>
                    <a:cubicBezTo>
                      <a:pt x="3311" y="4692"/>
                      <a:pt x="3668" y="4358"/>
                      <a:pt x="3668" y="3906"/>
                    </a:cubicBezTo>
                    <a:cubicBezTo>
                      <a:pt x="3668" y="3763"/>
                      <a:pt x="3787" y="3644"/>
                      <a:pt x="3930" y="3644"/>
                    </a:cubicBezTo>
                    <a:close/>
                    <a:moveTo>
                      <a:pt x="2882" y="0"/>
                    </a:moveTo>
                    <a:cubicBezTo>
                      <a:pt x="1310" y="0"/>
                      <a:pt x="1" y="1286"/>
                      <a:pt x="1" y="2858"/>
                    </a:cubicBezTo>
                    <a:cubicBezTo>
                      <a:pt x="1" y="4453"/>
                      <a:pt x="1310" y="5739"/>
                      <a:pt x="2882" y="5739"/>
                    </a:cubicBezTo>
                    <a:cubicBezTo>
                      <a:pt x="4478" y="5739"/>
                      <a:pt x="5764" y="4453"/>
                      <a:pt x="5764" y="2858"/>
                    </a:cubicBezTo>
                    <a:cubicBezTo>
                      <a:pt x="5764" y="1286"/>
                      <a:pt x="4478" y="0"/>
                      <a:pt x="2882"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0"/>
        <p:cNvGrpSpPr/>
        <p:nvPr/>
      </p:nvGrpSpPr>
      <p:grpSpPr>
        <a:xfrm>
          <a:off x="0" y="0"/>
          <a:ext cx="0" cy="0"/>
          <a:chOff x="0" y="0"/>
          <a:chExt cx="0" cy="0"/>
        </a:xfrm>
      </p:grpSpPr>
      <p:sp>
        <p:nvSpPr>
          <p:cNvPr id="571" name="Google Shape;571;p47"/>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need longer text?</a:t>
            </a:r>
            <a:endParaRPr/>
          </a:p>
        </p:txBody>
      </p:sp>
      <p:sp>
        <p:nvSpPr>
          <p:cNvPr id="572" name="Google Shape;572;p47"/>
          <p:cNvSpPr txBox="1">
            <a:spLocks noGrp="1"/>
          </p:cNvSpPr>
          <p:nvPr>
            <p:ph type="subTitle" idx="1"/>
          </p:nvPr>
        </p:nvSpPr>
        <p:spPr>
          <a:xfrm>
            <a:off x="4967160" y="1580875"/>
            <a:ext cx="2972100" cy="274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Speaking of craters, many of them were named after artists or authors who made significant contributions to their respective fields. Mercury takes a little more than 58 days to complete its rotation, so try to imagine how long days must be there! Since the temperatures are so extreme, albeit not as extreme as on Venus, and the solar radiation is so high, Mercury has been deemed to be non-habitable for humans</a:t>
            </a:r>
            <a:endParaRPr/>
          </a:p>
        </p:txBody>
      </p:sp>
      <p:sp>
        <p:nvSpPr>
          <p:cNvPr id="573" name="Google Shape;573;p47"/>
          <p:cNvSpPr txBox="1">
            <a:spLocks noGrp="1"/>
          </p:cNvSpPr>
          <p:nvPr>
            <p:ph type="subTitle" idx="2"/>
          </p:nvPr>
        </p:nvSpPr>
        <p:spPr>
          <a:xfrm>
            <a:off x="1192960" y="1580875"/>
            <a:ext cx="2972100" cy="274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and the smallest one in the entire Solar System. This planet’s name has nothing to do with the liquid metal, since Mercury was named after the Roman messenger god. Despite being closer to the Sun than Venus, its temperatures aren’t as terribly hot as that planet’s. Its surface is quite similar to that of Earth’s Moon, which means there are a lot of craters and plains</a:t>
            </a:r>
            <a:endParaRPr/>
          </a:p>
        </p:txBody>
      </p:sp>
      <p:grpSp>
        <p:nvGrpSpPr>
          <p:cNvPr id="574" name="Google Shape;574;p47"/>
          <p:cNvGrpSpPr/>
          <p:nvPr/>
        </p:nvGrpSpPr>
        <p:grpSpPr>
          <a:xfrm>
            <a:off x="8141375" y="576188"/>
            <a:ext cx="578775" cy="525200"/>
            <a:chOff x="1698875" y="1584550"/>
            <a:chExt cx="578775" cy="525200"/>
          </a:xfrm>
        </p:grpSpPr>
        <p:sp>
          <p:nvSpPr>
            <p:cNvPr id="575" name="Google Shape;575;p47"/>
            <p:cNvSpPr/>
            <p:nvPr/>
          </p:nvSpPr>
          <p:spPr>
            <a:xfrm>
              <a:off x="1698875" y="1584550"/>
              <a:ext cx="578775" cy="394825"/>
            </a:xfrm>
            <a:custGeom>
              <a:avLst/>
              <a:gdLst/>
              <a:ahLst/>
              <a:cxnLst/>
              <a:rect l="l" t="t" r="r" b="b"/>
              <a:pathLst>
                <a:path w="23151" h="15793" extrusionOk="0">
                  <a:moveTo>
                    <a:pt x="18824" y="1"/>
                  </a:moveTo>
                  <a:cubicBezTo>
                    <a:pt x="9978" y="1"/>
                    <a:pt x="2000" y="6135"/>
                    <a:pt x="34" y="15126"/>
                  </a:cubicBezTo>
                  <a:cubicBezTo>
                    <a:pt x="1" y="15192"/>
                    <a:pt x="1" y="15293"/>
                    <a:pt x="1" y="15359"/>
                  </a:cubicBezTo>
                  <a:lnTo>
                    <a:pt x="2136" y="15793"/>
                  </a:lnTo>
                  <a:cubicBezTo>
                    <a:pt x="2136" y="15726"/>
                    <a:pt x="2169" y="15659"/>
                    <a:pt x="2169" y="15593"/>
                  </a:cubicBezTo>
                  <a:cubicBezTo>
                    <a:pt x="3170" y="10989"/>
                    <a:pt x="5938" y="7253"/>
                    <a:pt x="9641" y="4885"/>
                  </a:cubicBezTo>
                  <a:cubicBezTo>
                    <a:pt x="12338" y="3169"/>
                    <a:pt x="15522" y="2191"/>
                    <a:pt x="18848" y="2191"/>
                  </a:cubicBezTo>
                  <a:cubicBezTo>
                    <a:pt x="20047" y="2191"/>
                    <a:pt x="21264" y="2318"/>
                    <a:pt x="22484" y="2583"/>
                  </a:cubicBezTo>
                  <a:cubicBezTo>
                    <a:pt x="22550" y="2583"/>
                    <a:pt x="22584" y="2617"/>
                    <a:pt x="22650" y="2650"/>
                  </a:cubicBezTo>
                  <a:lnTo>
                    <a:pt x="23151" y="515"/>
                  </a:lnTo>
                  <a:cubicBezTo>
                    <a:pt x="23084" y="482"/>
                    <a:pt x="23017" y="482"/>
                    <a:pt x="22951" y="449"/>
                  </a:cubicBezTo>
                  <a:cubicBezTo>
                    <a:pt x="21567" y="146"/>
                    <a:pt x="20185" y="1"/>
                    <a:pt x="1882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47"/>
            <p:cNvSpPr/>
            <p:nvPr/>
          </p:nvSpPr>
          <p:spPr>
            <a:xfrm>
              <a:off x="1840650" y="1729825"/>
              <a:ext cx="404475" cy="278750"/>
            </a:xfrm>
            <a:custGeom>
              <a:avLst/>
              <a:gdLst/>
              <a:ahLst/>
              <a:cxnLst/>
              <a:rect l="l" t="t" r="r" b="b"/>
              <a:pathLst>
                <a:path w="16179" h="11150" extrusionOk="0">
                  <a:moveTo>
                    <a:pt x="13147" y="0"/>
                  </a:moveTo>
                  <a:cubicBezTo>
                    <a:pt x="6969" y="0"/>
                    <a:pt x="1394" y="4271"/>
                    <a:pt x="34" y="10549"/>
                  </a:cubicBezTo>
                  <a:cubicBezTo>
                    <a:pt x="34" y="10616"/>
                    <a:pt x="34" y="10649"/>
                    <a:pt x="1" y="10716"/>
                  </a:cubicBezTo>
                  <a:lnTo>
                    <a:pt x="2135" y="11149"/>
                  </a:lnTo>
                  <a:cubicBezTo>
                    <a:pt x="2169" y="11116"/>
                    <a:pt x="2169" y="11083"/>
                    <a:pt x="2169" y="11016"/>
                  </a:cubicBezTo>
                  <a:cubicBezTo>
                    <a:pt x="2836" y="8014"/>
                    <a:pt x="4671" y="5512"/>
                    <a:pt x="7072" y="3978"/>
                  </a:cubicBezTo>
                  <a:cubicBezTo>
                    <a:pt x="8859" y="2827"/>
                    <a:pt x="10968" y="2180"/>
                    <a:pt x="13150" y="2180"/>
                  </a:cubicBezTo>
                  <a:cubicBezTo>
                    <a:pt x="13943" y="2180"/>
                    <a:pt x="14745" y="2265"/>
                    <a:pt x="15545" y="2443"/>
                  </a:cubicBezTo>
                  <a:cubicBezTo>
                    <a:pt x="15612" y="2443"/>
                    <a:pt x="15645" y="2476"/>
                    <a:pt x="15678" y="2476"/>
                  </a:cubicBezTo>
                  <a:lnTo>
                    <a:pt x="16179" y="342"/>
                  </a:lnTo>
                  <a:cubicBezTo>
                    <a:pt x="16112" y="342"/>
                    <a:pt x="16079" y="308"/>
                    <a:pt x="16012" y="308"/>
                  </a:cubicBezTo>
                  <a:cubicBezTo>
                    <a:pt x="15052" y="100"/>
                    <a:pt x="14092" y="0"/>
                    <a:pt x="1314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47"/>
            <p:cNvSpPr/>
            <p:nvPr/>
          </p:nvSpPr>
          <p:spPr>
            <a:xfrm>
              <a:off x="1974075" y="1866325"/>
              <a:ext cx="240200" cy="169775"/>
            </a:xfrm>
            <a:custGeom>
              <a:avLst/>
              <a:gdLst/>
              <a:ahLst/>
              <a:cxnLst/>
              <a:rect l="l" t="t" r="r" b="b"/>
              <a:pathLst>
                <a:path w="9608" h="6791" extrusionOk="0">
                  <a:moveTo>
                    <a:pt x="7806" y="1"/>
                  </a:moveTo>
                  <a:cubicBezTo>
                    <a:pt x="4158" y="1"/>
                    <a:pt x="843" y="2527"/>
                    <a:pt x="34" y="6256"/>
                  </a:cubicBezTo>
                  <a:cubicBezTo>
                    <a:pt x="34" y="6290"/>
                    <a:pt x="34" y="6323"/>
                    <a:pt x="1" y="6357"/>
                  </a:cubicBezTo>
                  <a:lnTo>
                    <a:pt x="2169" y="6790"/>
                  </a:lnTo>
                  <a:cubicBezTo>
                    <a:pt x="2169" y="6757"/>
                    <a:pt x="2169" y="6757"/>
                    <a:pt x="2169" y="6723"/>
                  </a:cubicBezTo>
                  <a:cubicBezTo>
                    <a:pt x="2503" y="5189"/>
                    <a:pt x="3437" y="3888"/>
                    <a:pt x="4704" y="3088"/>
                  </a:cubicBezTo>
                  <a:cubicBezTo>
                    <a:pt x="5604" y="2504"/>
                    <a:pt x="6681" y="2186"/>
                    <a:pt x="7794" y="2186"/>
                  </a:cubicBezTo>
                  <a:cubicBezTo>
                    <a:pt x="8207" y="2186"/>
                    <a:pt x="8625" y="2230"/>
                    <a:pt x="9041" y="2320"/>
                  </a:cubicBezTo>
                  <a:lnTo>
                    <a:pt x="9107" y="2320"/>
                  </a:lnTo>
                  <a:lnTo>
                    <a:pt x="9608" y="219"/>
                  </a:lnTo>
                  <a:cubicBezTo>
                    <a:pt x="9574" y="185"/>
                    <a:pt x="9541" y="185"/>
                    <a:pt x="9508" y="185"/>
                  </a:cubicBezTo>
                  <a:cubicBezTo>
                    <a:pt x="8938" y="61"/>
                    <a:pt x="8368" y="1"/>
                    <a:pt x="780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47"/>
            <p:cNvSpPr/>
            <p:nvPr/>
          </p:nvSpPr>
          <p:spPr>
            <a:xfrm>
              <a:off x="2118350" y="2020575"/>
              <a:ext cx="101775" cy="89175"/>
            </a:xfrm>
            <a:custGeom>
              <a:avLst/>
              <a:gdLst/>
              <a:ahLst/>
              <a:cxnLst/>
              <a:rect l="l" t="t" r="r" b="b"/>
              <a:pathLst>
                <a:path w="4071" h="3567" extrusionOk="0">
                  <a:moveTo>
                    <a:pt x="2039" y="1"/>
                  </a:moveTo>
                  <a:cubicBezTo>
                    <a:pt x="1707" y="1"/>
                    <a:pt x="1370" y="93"/>
                    <a:pt x="1068" y="287"/>
                  </a:cubicBezTo>
                  <a:cubicBezTo>
                    <a:pt x="234" y="820"/>
                    <a:pt x="1" y="1921"/>
                    <a:pt x="534" y="2755"/>
                  </a:cubicBezTo>
                  <a:cubicBezTo>
                    <a:pt x="879" y="3272"/>
                    <a:pt x="1460" y="3566"/>
                    <a:pt x="2053" y="3566"/>
                  </a:cubicBezTo>
                  <a:cubicBezTo>
                    <a:pt x="2378" y="3566"/>
                    <a:pt x="2707" y="3478"/>
                    <a:pt x="3003" y="3289"/>
                  </a:cubicBezTo>
                  <a:cubicBezTo>
                    <a:pt x="3803" y="2755"/>
                    <a:pt x="4070" y="1654"/>
                    <a:pt x="3536" y="820"/>
                  </a:cubicBezTo>
                  <a:cubicBezTo>
                    <a:pt x="3196" y="288"/>
                    <a:pt x="2625" y="1"/>
                    <a:pt x="203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9" name="Google Shape;579;p47"/>
          <p:cNvGrpSpPr/>
          <p:nvPr/>
        </p:nvGrpSpPr>
        <p:grpSpPr>
          <a:xfrm>
            <a:off x="4228463" y="4456975"/>
            <a:ext cx="467875" cy="467875"/>
            <a:chOff x="1853150" y="2459700"/>
            <a:chExt cx="467875" cy="467875"/>
          </a:xfrm>
        </p:grpSpPr>
        <p:sp>
          <p:nvSpPr>
            <p:cNvPr id="580" name="Google Shape;580;p47"/>
            <p:cNvSpPr/>
            <p:nvPr/>
          </p:nvSpPr>
          <p:spPr>
            <a:xfrm>
              <a:off x="2087500" y="245970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47"/>
            <p:cNvSpPr/>
            <p:nvPr/>
          </p:nvSpPr>
          <p:spPr>
            <a:xfrm>
              <a:off x="2157550" y="252807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47"/>
            <p:cNvSpPr/>
            <p:nvPr/>
          </p:nvSpPr>
          <p:spPr>
            <a:xfrm>
              <a:off x="2186725" y="269320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47"/>
            <p:cNvSpPr/>
            <p:nvPr/>
          </p:nvSpPr>
          <p:spPr>
            <a:xfrm>
              <a:off x="2157550" y="276325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47"/>
            <p:cNvSpPr/>
            <p:nvPr/>
          </p:nvSpPr>
          <p:spPr>
            <a:xfrm>
              <a:off x="2087500" y="2792450"/>
              <a:ext cx="25" cy="135125"/>
            </a:xfrm>
            <a:custGeom>
              <a:avLst/>
              <a:gdLst/>
              <a:ahLst/>
              <a:cxnLst/>
              <a:rect l="l" t="t" r="r" b="b"/>
              <a:pathLst>
                <a:path w="1" h="5405"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47"/>
            <p:cNvSpPr/>
            <p:nvPr/>
          </p:nvSpPr>
          <p:spPr>
            <a:xfrm>
              <a:off x="1922375" y="2763250"/>
              <a:ext cx="95100" cy="95925"/>
            </a:xfrm>
            <a:custGeom>
              <a:avLst/>
              <a:gdLst/>
              <a:ahLst/>
              <a:cxnLst/>
              <a:rect l="l" t="t" r="r" b="b"/>
              <a:pathLst>
                <a:path w="3804" h="3837" fill="none" extrusionOk="0">
                  <a:moveTo>
                    <a:pt x="1" y="3837"/>
                  </a:moveTo>
                  <a:lnTo>
                    <a:pt x="3803"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47"/>
            <p:cNvSpPr/>
            <p:nvPr/>
          </p:nvSpPr>
          <p:spPr>
            <a:xfrm>
              <a:off x="1853150" y="269320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47"/>
            <p:cNvSpPr/>
            <p:nvPr/>
          </p:nvSpPr>
          <p:spPr>
            <a:xfrm>
              <a:off x="1922375" y="2528075"/>
              <a:ext cx="95100" cy="95100"/>
            </a:xfrm>
            <a:custGeom>
              <a:avLst/>
              <a:gdLst/>
              <a:ahLst/>
              <a:cxnLst/>
              <a:rect l="l" t="t" r="r" b="b"/>
              <a:pathLst>
                <a:path w="3804" h="3804" fill="none" extrusionOk="0">
                  <a:moveTo>
                    <a:pt x="1" y="1"/>
                  </a:moveTo>
                  <a:lnTo>
                    <a:pt x="3803"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91"/>
        <p:cNvGrpSpPr/>
        <p:nvPr/>
      </p:nvGrpSpPr>
      <p:grpSpPr>
        <a:xfrm>
          <a:off x="0" y="0"/>
          <a:ext cx="0" cy="0"/>
          <a:chOff x="0" y="0"/>
          <a:chExt cx="0" cy="0"/>
        </a:xfrm>
      </p:grpSpPr>
      <p:sp>
        <p:nvSpPr>
          <p:cNvPr id="592" name="Google Shape;592;p48"/>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slide title goes here!</a:t>
            </a:r>
            <a:endParaRPr/>
          </a:p>
        </p:txBody>
      </p:sp>
      <p:sp>
        <p:nvSpPr>
          <p:cNvPr id="593" name="Google Shape;593;p48"/>
          <p:cNvSpPr txBox="1">
            <a:spLocks noGrp="1"/>
          </p:cNvSpPr>
          <p:nvPr>
            <p:ph type="subTitle" idx="1"/>
          </p:nvPr>
        </p:nvSpPr>
        <p:spPr>
          <a:xfrm>
            <a:off x="720000" y="1758900"/>
            <a:ext cx="4050600" cy="229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Do you know what helps you make your point crystal clear? Lists like this one:</a:t>
            </a:r>
            <a:endParaRPr/>
          </a:p>
          <a:p>
            <a:pPr marL="457200" lvl="0" indent="-330200" algn="l" rtl="0">
              <a:spcBef>
                <a:spcPts val="1000"/>
              </a:spcBef>
              <a:spcAft>
                <a:spcPts val="0"/>
              </a:spcAft>
              <a:buSzPts val="1600"/>
              <a:buChar char="●"/>
            </a:pPr>
            <a:r>
              <a:rPr lang="en"/>
              <a:t>They’re simple </a:t>
            </a:r>
            <a:endParaRPr/>
          </a:p>
          <a:p>
            <a:pPr marL="457200" lvl="0" indent="-330200" algn="l" rtl="0">
              <a:spcBef>
                <a:spcPts val="0"/>
              </a:spcBef>
              <a:spcAft>
                <a:spcPts val="0"/>
              </a:spcAft>
              <a:buSzPts val="1600"/>
              <a:buChar char="●"/>
            </a:pPr>
            <a:r>
              <a:rPr lang="en"/>
              <a:t>You can organize your ideas clearly</a:t>
            </a:r>
            <a:endParaRPr/>
          </a:p>
          <a:p>
            <a:pPr marL="457200" lvl="0" indent="-330200" algn="l" rtl="0">
              <a:spcBef>
                <a:spcPts val="0"/>
              </a:spcBef>
              <a:spcAft>
                <a:spcPts val="0"/>
              </a:spcAft>
              <a:buSzPts val="1600"/>
              <a:buChar char="●"/>
            </a:pPr>
            <a:r>
              <a:rPr lang="en"/>
              <a:t>You’ll never forget to buy milk!</a:t>
            </a:r>
            <a:endParaRPr/>
          </a:p>
          <a:p>
            <a:pPr marL="0" lvl="0" indent="0" algn="l" rtl="0">
              <a:spcBef>
                <a:spcPts val="1000"/>
              </a:spcBef>
              <a:spcAft>
                <a:spcPts val="0"/>
              </a:spcAft>
              <a:buNone/>
            </a:pPr>
            <a:r>
              <a:rPr lang="en"/>
              <a:t>And the most important thing: the audience won’t miss the point of your presentation</a:t>
            </a:r>
            <a:endParaRPr/>
          </a:p>
        </p:txBody>
      </p:sp>
      <p:pic>
        <p:nvPicPr>
          <p:cNvPr id="594" name="Google Shape;594;p48"/>
          <p:cNvPicPr preferRelativeResize="0">
            <a:picLocks noGrp="1"/>
          </p:cNvPicPr>
          <p:nvPr>
            <p:ph type="pic" idx="2"/>
          </p:nvPr>
        </p:nvPicPr>
        <p:blipFill rotWithShape="1">
          <a:blip r:embed="rId3">
            <a:alphaModFix/>
          </a:blip>
          <a:srcRect l="16675" r="16675"/>
          <a:stretch/>
        </p:blipFill>
        <p:spPr>
          <a:xfrm>
            <a:off x="5119125" y="1414474"/>
            <a:ext cx="2987100" cy="2987100"/>
          </a:xfrm>
          <a:prstGeom prst="ellipse">
            <a:avLst/>
          </a:prstGeom>
        </p:spPr>
      </p:pic>
      <p:grpSp>
        <p:nvGrpSpPr>
          <p:cNvPr id="595" name="Google Shape;595;p48"/>
          <p:cNvGrpSpPr/>
          <p:nvPr/>
        </p:nvGrpSpPr>
        <p:grpSpPr>
          <a:xfrm>
            <a:off x="7408304" y="1047372"/>
            <a:ext cx="887798" cy="838021"/>
            <a:chOff x="8096363" y="382350"/>
            <a:chExt cx="668825" cy="631325"/>
          </a:xfrm>
        </p:grpSpPr>
        <p:sp>
          <p:nvSpPr>
            <p:cNvPr id="596" name="Google Shape;596;p48"/>
            <p:cNvSpPr/>
            <p:nvPr/>
          </p:nvSpPr>
          <p:spPr>
            <a:xfrm flipH="1">
              <a:off x="8134713" y="382350"/>
              <a:ext cx="630475" cy="631325"/>
            </a:xfrm>
            <a:custGeom>
              <a:avLst/>
              <a:gdLst/>
              <a:ahLst/>
              <a:cxnLst/>
              <a:rect l="l" t="t" r="r" b="b"/>
              <a:pathLst>
                <a:path w="25219" h="25253" extrusionOk="0">
                  <a:moveTo>
                    <a:pt x="12609" y="1"/>
                  </a:moveTo>
                  <a:cubicBezTo>
                    <a:pt x="6605" y="1"/>
                    <a:pt x="1568" y="4237"/>
                    <a:pt x="300" y="9875"/>
                  </a:cubicBezTo>
                  <a:cubicBezTo>
                    <a:pt x="300" y="9908"/>
                    <a:pt x="300" y="9941"/>
                    <a:pt x="300" y="9941"/>
                  </a:cubicBezTo>
                  <a:cubicBezTo>
                    <a:pt x="267" y="10041"/>
                    <a:pt x="234" y="10108"/>
                    <a:pt x="234" y="10208"/>
                  </a:cubicBezTo>
                  <a:cubicBezTo>
                    <a:pt x="200" y="10375"/>
                    <a:pt x="167" y="10575"/>
                    <a:pt x="134" y="10742"/>
                  </a:cubicBezTo>
                  <a:cubicBezTo>
                    <a:pt x="134" y="10842"/>
                    <a:pt x="100" y="10909"/>
                    <a:pt x="100" y="11009"/>
                  </a:cubicBezTo>
                  <a:cubicBezTo>
                    <a:pt x="100" y="11109"/>
                    <a:pt x="67" y="11209"/>
                    <a:pt x="67" y="11309"/>
                  </a:cubicBezTo>
                  <a:cubicBezTo>
                    <a:pt x="67" y="11442"/>
                    <a:pt x="34" y="11609"/>
                    <a:pt x="34" y="11743"/>
                  </a:cubicBezTo>
                  <a:cubicBezTo>
                    <a:pt x="34" y="11909"/>
                    <a:pt x="0" y="12110"/>
                    <a:pt x="0" y="12276"/>
                  </a:cubicBezTo>
                  <a:cubicBezTo>
                    <a:pt x="0" y="12376"/>
                    <a:pt x="0" y="12510"/>
                    <a:pt x="0" y="12610"/>
                  </a:cubicBezTo>
                  <a:cubicBezTo>
                    <a:pt x="0" y="19582"/>
                    <a:pt x="5638" y="25252"/>
                    <a:pt x="12609" y="25252"/>
                  </a:cubicBezTo>
                  <a:cubicBezTo>
                    <a:pt x="12743" y="25252"/>
                    <a:pt x="12876" y="25219"/>
                    <a:pt x="12976" y="25219"/>
                  </a:cubicBezTo>
                  <a:lnTo>
                    <a:pt x="13276" y="25219"/>
                  </a:lnTo>
                  <a:cubicBezTo>
                    <a:pt x="13376" y="25219"/>
                    <a:pt x="13477" y="25219"/>
                    <a:pt x="13577" y="25186"/>
                  </a:cubicBezTo>
                  <a:cubicBezTo>
                    <a:pt x="13710" y="25186"/>
                    <a:pt x="13843" y="25186"/>
                    <a:pt x="13977" y="25152"/>
                  </a:cubicBezTo>
                  <a:cubicBezTo>
                    <a:pt x="14044" y="25152"/>
                    <a:pt x="14144" y="25152"/>
                    <a:pt x="14210" y="25119"/>
                  </a:cubicBezTo>
                  <a:cubicBezTo>
                    <a:pt x="14310" y="25119"/>
                    <a:pt x="14444" y="25119"/>
                    <a:pt x="14544" y="25085"/>
                  </a:cubicBezTo>
                  <a:cubicBezTo>
                    <a:pt x="14677" y="25085"/>
                    <a:pt x="14811" y="25052"/>
                    <a:pt x="14978" y="25019"/>
                  </a:cubicBezTo>
                  <a:cubicBezTo>
                    <a:pt x="15244" y="24952"/>
                    <a:pt x="15511" y="24919"/>
                    <a:pt x="15778" y="24852"/>
                  </a:cubicBezTo>
                  <a:cubicBezTo>
                    <a:pt x="17079" y="24485"/>
                    <a:pt x="18280" y="23951"/>
                    <a:pt x="19381" y="23251"/>
                  </a:cubicBezTo>
                  <a:cubicBezTo>
                    <a:pt x="21749" y="21750"/>
                    <a:pt x="23550" y="19515"/>
                    <a:pt x="24518" y="16846"/>
                  </a:cubicBezTo>
                  <a:lnTo>
                    <a:pt x="24518" y="16813"/>
                  </a:lnTo>
                  <a:cubicBezTo>
                    <a:pt x="24618" y="16513"/>
                    <a:pt x="24718" y="16146"/>
                    <a:pt x="24818" y="15812"/>
                  </a:cubicBezTo>
                  <a:cubicBezTo>
                    <a:pt x="24851" y="15645"/>
                    <a:pt x="24918" y="15479"/>
                    <a:pt x="24951" y="15312"/>
                  </a:cubicBezTo>
                  <a:cubicBezTo>
                    <a:pt x="24985" y="15178"/>
                    <a:pt x="24985" y="15012"/>
                    <a:pt x="25018" y="14878"/>
                  </a:cubicBezTo>
                  <a:cubicBezTo>
                    <a:pt x="25018" y="14878"/>
                    <a:pt x="25018" y="14845"/>
                    <a:pt x="25018" y="14845"/>
                  </a:cubicBezTo>
                  <a:cubicBezTo>
                    <a:pt x="25051" y="14811"/>
                    <a:pt x="25051" y="14745"/>
                    <a:pt x="25051" y="14678"/>
                  </a:cubicBezTo>
                  <a:cubicBezTo>
                    <a:pt x="25085" y="14545"/>
                    <a:pt x="25118" y="14411"/>
                    <a:pt x="25118" y="14244"/>
                  </a:cubicBezTo>
                  <a:cubicBezTo>
                    <a:pt x="25152" y="14078"/>
                    <a:pt x="25152" y="13911"/>
                    <a:pt x="25185" y="13711"/>
                  </a:cubicBezTo>
                  <a:cubicBezTo>
                    <a:pt x="25185" y="13577"/>
                    <a:pt x="25185" y="13444"/>
                    <a:pt x="25218" y="13344"/>
                  </a:cubicBezTo>
                  <a:cubicBezTo>
                    <a:pt x="25218" y="13310"/>
                    <a:pt x="25218" y="13277"/>
                    <a:pt x="25218" y="13277"/>
                  </a:cubicBezTo>
                  <a:cubicBezTo>
                    <a:pt x="25218" y="13210"/>
                    <a:pt x="25218" y="13144"/>
                    <a:pt x="25218" y="13077"/>
                  </a:cubicBezTo>
                  <a:cubicBezTo>
                    <a:pt x="25218" y="12910"/>
                    <a:pt x="25218" y="12777"/>
                    <a:pt x="25218" y="12610"/>
                  </a:cubicBezTo>
                  <a:cubicBezTo>
                    <a:pt x="25218" y="12510"/>
                    <a:pt x="25218" y="12376"/>
                    <a:pt x="25218" y="12276"/>
                  </a:cubicBezTo>
                  <a:cubicBezTo>
                    <a:pt x="25218" y="12110"/>
                    <a:pt x="25218" y="11909"/>
                    <a:pt x="25185" y="11743"/>
                  </a:cubicBezTo>
                  <a:cubicBezTo>
                    <a:pt x="25185" y="11609"/>
                    <a:pt x="25185" y="11442"/>
                    <a:pt x="25152" y="11309"/>
                  </a:cubicBezTo>
                  <a:cubicBezTo>
                    <a:pt x="25152" y="11209"/>
                    <a:pt x="25152" y="11109"/>
                    <a:pt x="25118" y="11009"/>
                  </a:cubicBezTo>
                  <a:cubicBezTo>
                    <a:pt x="25118" y="10909"/>
                    <a:pt x="25118" y="10842"/>
                    <a:pt x="25085" y="10742"/>
                  </a:cubicBezTo>
                  <a:cubicBezTo>
                    <a:pt x="25051" y="10575"/>
                    <a:pt x="25018" y="10375"/>
                    <a:pt x="24985" y="10208"/>
                  </a:cubicBezTo>
                  <a:cubicBezTo>
                    <a:pt x="24985" y="10108"/>
                    <a:pt x="24951" y="10041"/>
                    <a:pt x="24951" y="9941"/>
                  </a:cubicBezTo>
                  <a:cubicBezTo>
                    <a:pt x="24951" y="9941"/>
                    <a:pt x="24951" y="9908"/>
                    <a:pt x="24918" y="9875"/>
                  </a:cubicBezTo>
                  <a:cubicBezTo>
                    <a:pt x="23684" y="4237"/>
                    <a:pt x="18647" y="1"/>
                    <a:pt x="12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48"/>
            <p:cNvSpPr/>
            <p:nvPr/>
          </p:nvSpPr>
          <p:spPr>
            <a:xfrm flipH="1">
              <a:off x="8096363" y="629200"/>
              <a:ext cx="668825" cy="384475"/>
            </a:xfrm>
            <a:custGeom>
              <a:avLst/>
              <a:gdLst/>
              <a:ahLst/>
              <a:cxnLst/>
              <a:rect l="l" t="t" r="r" b="b"/>
              <a:pathLst>
                <a:path w="26753" h="15379" extrusionOk="0">
                  <a:moveTo>
                    <a:pt x="300" y="1"/>
                  </a:moveTo>
                  <a:cubicBezTo>
                    <a:pt x="300" y="34"/>
                    <a:pt x="300" y="67"/>
                    <a:pt x="300" y="67"/>
                  </a:cubicBezTo>
                  <a:cubicBezTo>
                    <a:pt x="267" y="167"/>
                    <a:pt x="234" y="234"/>
                    <a:pt x="234" y="334"/>
                  </a:cubicBezTo>
                  <a:cubicBezTo>
                    <a:pt x="200" y="501"/>
                    <a:pt x="167" y="701"/>
                    <a:pt x="134" y="868"/>
                  </a:cubicBezTo>
                  <a:cubicBezTo>
                    <a:pt x="134" y="968"/>
                    <a:pt x="100" y="1035"/>
                    <a:pt x="100" y="1135"/>
                  </a:cubicBezTo>
                  <a:cubicBezTo>
                    <a:pt x="100" y="1235"/>
                    <a:pt x="67" y="1335"/>
                    <a:pt x="67" y="1435"/>
                  </a:cubicBezTo>
                  <a:cubicBezTo>
                    <a:pt x="67" y="1568"/>
                    <a:pt x="34" y="1735"/>
                    <a:pt x="34" y="1869"/>
                  </a:cubicBezTo>
                  <a:cubicBezTo>
                    <a:pt x="34" y="2035"/>
                    <a:pt x="0" y="2236"/>
                    <a:pt x="0" y="2402"/>
                  </a:cubicBezTo>
                  <a:cubicBezTo>
                    <a:pt x="0" y="2502"/>
                    <a:pt x="0" y="2636"/>
                    <a:pt x="0" y="2736"/>
                  </a:cubicBezTo>
                  <a:cubicBezTo>
                    <a:pt x="0" y="9708"/>
                    <a:pt x="5638" y="15378"/>
                    <a:pt x="12609" y="15378"/>
                  </a:cubicBezTo>
                  <a:cubicBezTo>
                    <a:pt x="12743" y="15378"/>
                    <a:pt x="12876" y="15345"/>
                    <a:pt x="12976" y="15345"/>
                  </a:cubicBezTo>
                  <a:lnTo>
                    <a:pt x="13276" y="15345"/>
                  </a:lnTo>
                  <a:cubicBezTo>
                    <a:pt x="13376" y="15345"/>
                    <a:pt x="13477" y="15345"/>
                    <a:pt x="13577" y="15312"/>
                  </a:cubicBezTo>
                  <a:cubicBezTo>
                    <a:pt x="13710" y="15312"/>
                    <a:pt x="13843" y="15312"/>
                    <a:pt x="13977" y="15278"/>
                  </a:cubicBezTo>
                  <a:cubicBezTo>
                    <a:pt x="14044" y="15278"/>
                    <a:pt x="14144" y="15278"/>
                    <a:pt x="14210" y="15245"/>
                  </a:cubicBezTo>
                  <a:cubicBezTo>
                    <a:pt x="14310" y="15245"/>
                    <a:pt x="14444" y="15245"/>
                    <a:pt x="14544" y="15211"/>
                  </a:cubicBezTo>
                  <a:cubicBezTo>
                    <a:pt x="14677" y="15211"/>
                    <a:pt x="14811" y="15178"/>
                    <a:pt x="14978" y="15145"/>
                  </a:cubicBezTo>
                  <a:cubicBezTo>
                    <a:pt x="15244" y="15078"/>
                    <a:pt x="15511" y="15045"/>
                    <a:pt x="15778" y="14978"/>
                  </a:cubicBezTo>
                  <a:cubicBezTo>
                    <a:pt x="17079" y="14611"/>
                    <a:pt x="18280" y="14077"/>
                    <a:pt x="19381" y="13377"/>
                  </a:cubicBezTo>
                  <a:lnTo>
                    <a:pt x="26753" y="15378"/>
                  </a:lnTo>
                  <a:lnTo>
                    <a:pt x="24518" y="6972"/>
                  </a:lnTo>
                  <a:cubicBezTo>
                    <a:pt x="24618" y="6639"/>
                    <a:pt x="24718" y="6305"/>
                    <a:pt x="24818" y="5938"/>
                  </a:cubicBezTo>
                  <a:cubicBezTo>
                    <a:pt x="24851" y="5771"/>
                    <a:pt x="24918" y="5605"/>
                    <a:pt x="24951" y="5438"/>
                  </a:cubicBezTo>
                  <a:cubicBezTo>
                    <a:pt x="24985" y="5304"/>
                    <a:pt x="25018" y="5138"/>
                    <a:pt x="25018" y="5004"/>
                  </a:cubicBezTo>
                  <a:cubicBezTo>
                    <a:pt x="25018" y="5004"/>
                    <a:pt x="25018" y="4971"/>
                    <a:pt x="25018" y="4971"/>
                  </a:cubicBezTo>
                  <a:cubicBezTo>
                    <a:pt x="25051" y="4937"/>
                    <a:pt x="25051" y="4871"/>
                    <a:pt x="25051" y="4804"/>
                  </a:cubicBezTo>
                  <a:cubicBezTo>
                    <a:pt x="25085" y="4671"/>
                    <a:pt x="25118" y="4537"/>
                    <a:pt x="25118" y="4370"/>
                  </a:cubicBezTo>
                  <a:cubicBezTo>
                    <a:pt x="25152" y="4204"/>
                    <a:pt x="25152" y="4037"/>
                    <a:pt x="25185" y="3837"/>
                  </a:cubicBezTo>
                  <a:cubicBezTo>
                    <a:pt x="25185" y="3703"/>
                    <a:pt x="25185" y="3570"/>
                    <a:pt x="25218" y="3470"/>
                  </a:cubicBezTo>
                  <a:cubicBezTo>
                    <a:pt x="25218" y="3436"/>
                    <a:pt x="25218" y="3403"/>
                    <a:pt x="25218" y="3403"/>
                  </a:cubicBezTo>
                  <a:cubicBezTo>
                    <a:pt x="25218" y="3336"/>
                    <a:pt x="25218" y="3270"/>
                    <a:pt x="25218" y="3203"/>
                  </a:cubicBezTo>
                  <a:cubicBezTo>
                    <a:pt x="25218" y="3036"/>
                    <a:pt x="25218" y="2903"/>
                    <a:pt x="25218" y="2736"/>
                  </a:cubicBezTo>
                  <a:cubicBezTo>
                    <a:pt x="25218" y="2636"/>
                    <a:pt x="25218" y="2502"/>
                    <a:pt x="25218" y="2402"/>
                  </a:cubicBezTo>
                  <a:cubicBezTo>
                    <a:pt x="25218" y="2236"/>
                    <a:pt x="25218" y="2035"/>
                    <a:pt x="25185" y="1869"/>
                  </a:cubicBezTo>
                  <a:cubicBezTo>
                    <a:pt x="25185" y="1735"/>
                    <a:pt x="25185" y="1568"/>
                    <a:pt x="25152" y="1435"/>
                  </a:cubicBezTo>
                  <a:cubicBezTo>
                    <a:pt x="25152" y="1335"/>
                    <a:pt x="25152" y="1235"/>
                    <a:pt x="25118" y="1135"/>
                  </a:cubicBezTo>
                  <a:cubicBezTo>
                    <a:pt x="25118" y="1035"/>
                    <a:pt x="25118" y="968"/>
                    <a:pt x="25085" y="868"/>
                  </a:cubicBezTo>
                  <a:cubicBezTo>
                    <a:pt x="25051" y="701"/>
                    <a:pt x="25018" y="501"/>
                    <a:pt x="24985" y="334"/>
                  </a:cubicBezTo>
                  <a:cubicBezTo>
                    <a:pt x="24985" y="234"/>
                    <a:pt x="24951" y="167"/>
                    <a:pt x="24951" y="67"/>
                  </a:cubicBezTo>
                  <a:cubicBezTo>
                    <a:pt x="24951" y="67"/>
                    <a:pt x="24951" y="34"/>
                    <a:pt x="24918" y="1"/>
                  </a:cubicBezTo>
                  <a:cubicBezTo>
                    <a:pt x="23684" y="5671"/>
                    <a:pt x="18647" y="9874"/>
                    <a:pt x="12609" y="9874"/>
                  </a:cubicBezTo>
                  <a:cubicBezTo>
                    <a:pt x="6605" y="9874"/>
                    <a:pt x="1568" y="5671"/>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48"/>
            <p:cNvSpPr/>
            <p:nvPr/>
          </p:nvSpPr>
          <p:spPr>
            <a:xfrm>
              <a:off x="8253198" y="505798"/>
              <a:ext cx="384467" cy="384467"/>
            </a:xfrm>
            <a:custGeom>
              <a:avLst/>
              <a:gdLst/>
              <a:ahLst/>
              <a:cxnLst/>
              <a:rect l="l" t="t" r="r" b="b"/>
              <a:pathLst>
                <a:path w="8813" h="8813" extrusionOk="0">
                  <a:moveTo>
                    <a:pt x="2334" y="715"/>
                  </a:moveTo>
                  <a:cubicBezTo>
                    <a:pt x="2454" y="882"/>
                    <a:pt x="2596" y="1168"/>
                    <a:pt x="2596" y="1549"/>
                  </a:cubicBezTo>
                  <a:lnTo>
                    <a:pt x="2596" y="2025"/>
                  </a:lnTo>
                  <a:cubicBezTo>
                    <a:pt x="2596" y="2168"/>
                    <a:pt x="2477" y="2287"/>
                    <a:pt x="2334" y="2287"/>
                  </a:cubicBezTo>
                  <a:cubicBezTo>
                    <a:pt x="2192" y="2287"/>
                    <a:pt x="2073" y="2168"/>
                    <a:pt x="2073" y="2025"/>
                  </a:cubicBezTo>
                  <a:lnTo>
                    <a:pt x="2073" y="1549"/>
                  </a:lnTo>
                  <a:cubicBezTo>
                    <a:pt x="2073" y="1168"/>
                    <a:pt x="2215" y="882"/>
                    <a:pt x="2334" y="715"/>
                  </a:cubicBezTo>
                  <a:close/>
                  <a:moveTo>
                    <a:pt x="4406" y="525"/>
                  </a:moveTo>
                  <a:cubicBezTo>
                    <a:pt x="4692" y="525"/>
                    <a:pt x="4930" y="763"/>
                    <a:pt x="4930" y="1049"/>
                  </a:cubicBezTo>
                  <a:lnTo>
                    <a:pt x="4930" y="1763"/>
                  </a:lnTo>
                  <a:cubicBezTo>
                    <a:pt x="4930" y="2049"/>
                    <a:pt x="4692" y="2287"/>
                    <a:pt x="4406" y="2287"/>
                  </a:cubicBezTo>
                  <a:cubicBezTo>
                    <a:pt x="4121" y="2287"/>
                    <a:pt x="3882" y="2049"/>
                    <a:pt x="3882" y="1763"/>
                  </a:cubicBezTo>
                  <a:lnTo>
                    <a:pt x="3882" y="1049"/>
                  </a:lnTo>
                  <a:cubicBezTo>
                    <a:pt x="3882" y="763"/>
                    <a:pt x="4121" y="525"/>
                    <a:pt x="4406" y="525"/>
                  </a:cubicBezTo>
                  <a:close/>
                  <a:moveTo>
                    <a:pt x="6478" y="715"/>
                  </a:moveTo>
                  <a:cubicBezTo>
                    <a:pt x="6597" y="882"/>
                    <a:pt x="6740" y="1168"/>
                    <a:pt x="6740" y="1549"/>
                  </a:cubicBezTo>
                  <a:lnTo>
                    <a:pt x="6740" y="2025"/>
                  </a:lnTo>
                  <a:cubicBezTo>
                    <a:pt x="6740" y="2168"/>
                    <a:pt x="6621" y="2287"/>
                    <a:pt x="6478" y="2287"/>
                  </a:cubicBezTo>
                  <a:cubicBezTo>
                    <a:pt x="6335" y="2287"/>
                    <a:pt x="6216" y="2168"/>
                    <a:pt x="6216" y="2025"/>
                  </a:cubicBezTo>
                  <a:lnTo>
                    <a:pt x="6216" y="1549"/>
                  </a:lnTo>
                  <a:cubicBezTo>
                    <a:pt x="6216" y="1168"/>
                    <a:pt x="6359" y="882"/>
                    <a:pt x="6478" y="715"/>
                  </a:cubicBezTo>
                  <a:close/>
                  <a:moveTo>
                    <a:pt x="7502" y="3383"/>
                  </a:moveTo>
                  <a:cubicBezTo>
                    <a:pt x="7645" y="3383"/>
                    <a:pt x="7764" y="3502"/>
                    <a:pt x="7764" y="3644"/>
                  </a:cubicBezTo>
                  <a:lnTo>
                    <a:pt x="7764" y="4145"/>
                  </a:lnTo>
                  <a:lnTo>
                    <a:pt x="1049" y="4145"/>
                  </a:lnTo>
                  <a:lnTo>
                    <a:pt x="1049" y="3644"/>
                  </a:lnTo>
                  <a:cubicBezTo>
                    <a:pt x="1049" y="3502"/>
                    <a:pt x="1144" y="3383"/>
                    <a:pt x="1287" y="3383"/>
                  </a:cubicBezTo>
                  <a:cubicBezTo>
                    <a:pt x="1430" y="3383"/>
                    <a:pt x="1549" y="3502"/>
                    <a:pt x="1549" y="3644"/>
                  </a:cubicBezTo>
                  <a:lnTo>
                    <a:pt x="1549" y="3906"/>
                  </a:lnTo>
                  <a:lnTo>
                    <a:pt x="2073" y="3906"/>
                  </a:lnTo>
                  <a:cubicBezTo>
                    <a:pt x="2073" y="3740"/>
                    <a:pt x="2192" y="3644"/>
                    <a:pt x="2334" y="3644"/>
                  </a:cubicBezTo>
                  <a:cubicBezTo>
                    <a:pt x="2477" y="3644"/>
                    <a:pt x="2596" y="3740"/>
                    <a:pt x="2596" y="3906"/>
                  </a:cubicBezTo>
                  <a:lnTo>
                    <a:pt x="3097" y="3906"/>
                  </a:lnTo>
                  <a:lnTo>
                    <a:pt x="3097" y="3644"/>
                  </a:lnTo>
                  <a:cubicBezTo>
                    <a:pt x="3097" y="3502"/>
                    <a:pt x="3216" y="3383"/>
                    <a:pt x="3359" y="3383"/>
                  </a:cubicBezTo>
                  <a:cubicBezTo>
                    <a:pt x="3501" y="3383"/>
                    <a:pt x="3620" y="3502"/>
                    <a:pt x="3620" y="3644"/>
                  </a:cubicBezTo>
                  <a:lnTo>
                    <a:pt x="3620" y="3906"/>
                  </a:lnTo>
                  <a:lnTo>
                    <a:pt x="4144" y="3906"/>
                  </a:lnTo>
                  <a:cubicBezTo>
                    <a:pt x="4144" y="3740"/>
                    <a:pt x="4263" y="3644"/>
                    <a:pt x="4406" y="3644"/>
                  </a:cubicBezTo>
                  <a:cubicBezTo>
                    <a:pt x="4549" y="3644"/>
                    <a:pt x="4668" y="3740"/>
                    <a:pt x="4668" y="3906"/>
                  </a:cubicBezTo>
                  <a:lnTo>
                    <a:pt x="5168" y="3906"/>
                  </a:lnTo>
                  <a:lnTo>
                    <a:pt x="5168" y="3644"/>
                  </a:lnTo>
                  <a:cubicBezTo>
                    <a:pt x="5168" y="3502"/>
                    <a:pt x="5287" y="3383"/>
                    <a:pt x="5430" y="3383"/>
                  </a:cubicBezTo>
                  <a:cubicBezTo>
                    <a:pt x="5573" y="3383"/>
                    <a:pt x="5692" y="3502"/>
                    <a:pt x="5692" y="3644"/>
                  </a:cubicBezTo>
                  <a:lnTo>
                    <a:pt x="5692" y="3906"/>
                  </a:lnTo>
                  <a:lnTo>
                    <a:pt x="6216" y="3906"/>
                  </a:lnTo>
                  <a:cubicBezTo>
                    <a:pt x="6216" y="3740"/>
                    <a:pt x="6335" y="3644"/>
                    <a:pt x="6478" y="3644"/>
                  </a:cubicBezTo>
                  <a:cubicBezTo>
                    <a:pt x="6621" y="3644"/>
                    <a:pt x="6740" y="3740"/>
                    <a:pt x="6740" y="3906"/>
                  </a:cubicBezTo>
                  <a:lnTo>
                    <a:pt x="7240" y="3906"/>
                  </a:lnTo>
                  <a:lnTo>
                    <a:pt x="7240" y="3644"/>
                  </a:lnTo>
                  <a:cubicBezTo>
                    <a:pt x="7240" y="3502"/>
                    <a:pt x="7359" y="3383"/>
                    <a:pt x="7502" y="3383"/>
                  </a:cubicBezTo>
                  <a:close/>
                  <a:moveTo>
                    <a:pt x="2644" y="4668"/>
                  </a:moveTo>
                  <a:cubicBezTo>
                    <a:pt x="2620" y="4740"/>
                    <a:pt x="2596" y="4835"/>
                    <a:pt x="2596" y="4930"/>
                  </a:cubicBezTo>
                  <a:cubicBezTo>
                    <a:pt x="2596" y="5073"/>
                    <a:pt x="2477" y="5192"/>
                    <a:pt x="2334" y="5192"/>
                  </a:cubicBezTo>
                  <a:lnTo>
                    <a:pt x="596" y="5192"/>
                  </a:lnTo>
                  <a:cubicBezTo>
                    <a:pt x="572" y="5026"/>
                    <a:pt x="548" y="4835"/>
                    <a:pt x="525" y="4668"/>
                  </a:cubicBezTo>
                  <a:close/>
                  <a:moveTo>
                    <a:pt x="8288" y="4668"/>
                  </a:moveTo>
                  <a:cubicBezTo>
                    <a:pt x="8264" y="4835"/>
                    <a:pt x="8240" y="5026"/>
                    <a:pt x="8217" y="5192"/>
                  </a:cubicBezTo>
                  <a:lnTo>
                    <a:pt x="4930" y="5192"/>
                  </a:lnTo>
                  <a:cubicBezTo>
                    <a:pt x="4502" y="5192"/>
                    <a:pt x="4144" y="5526"/>
                    <a:pt x="4144" y="5954"/>
                  </a:cubicBezTo>
                  <a:cubicBezTo>
                    <a:pt x="4144" y="6383"/>
                    <a:pt x="4502" y="6740"/>
                    <a:pt x="4930" y="6740"/>
                  </a:cubicBezTo>
                  <a:cubicBezTo>
                    <a:pt x="5073" y="6740"/>
                    <a:pt x="5192" y="6859"/>
                    <a:pt x="5192" y="7002"/>
                  </a:cubicBezTo>
                  <a:cubicBezTo>
                    <a:pt x="5192" y="7145"/>
                    <a:pt x="5073" y="7264"/>
                    <a:pt x="4930" y="7264"/>
                  </a:cubicBezTo>
                  <a:lnTo>
                    <a:pt x="3882" y="7264"/>
                  </a:lnTo>
                  <a:cubicBezTo>
                    <a:pt x="3870" y="7264"/>
                    <a:pt x="3858" y="7263"/>
                    <a:pt x="3846" y="7263"/>
                  </a:cubicBezTo>
                  <a:cubicBezTo>
                    <a:pt x="3455" y="7263"/>
                    <a:pt x="3097" y="7634"/>
                    <a:pt x="3120" y="8026"/>
                  </a:cubicBezTo>
                  <a:lnTo>
                    <a:pt x="3120" y="8074"/>
                  </a:lnTo>
                  <a:cubicBezTo>
                    <a:pt x="2573" y="7883"/>
                    <a:pt x="2073" y="7574"/>
                    <a:pt x="1668" y="7169"/>
                  </a:cubicBezTo>
                  <a:cubicBezTo>
                    <a:pt x="1239" y="6740"/>
                    <a:pt x="929" y="6240"/>
                    <a:pt x="739" y="5716"/>
                  </a:cubicBezTo>
                  <a:lnTo>
                    <a:pt x="2334" y="5716"/>
                  </a:lnTo>
                  <a:cubicBezTo>
                    <a:pt x="2763" y="5716"/>
                    <a:pt x="3120" y="5359"/>
                    <a:pt x="3120" y="4930"/>
                  </a:cubicBezTo>
                  <a:cubicBezTo>
                    <a:pt x="3120" y="4788"/>
                    <a:pt x="3216" y="4668"/>
                    <a:pt x="3359" y="4668"/>
                  </a:cubicBezTo>
                  <a:close/>
                  <a:moveTo>
                    <a:pt x="8074" y="5716"/>
                  </a:moveTo>
                  <a:cubicBezTo>
                    <a:pt x="7883" y="6240"/>
                    <a:pt x="7574" y="6740"/>
                    <a:pt x="7145" y="7169"/>
                  </a:cubicBezTo>
                  <a:cubicBezTo>
                    <a:pt x="6407" y="7883"/>
                    <a:pt x="5430" y="8288"/>
                    <a:pt x="4406" y="8288"/>
                  </a:cubicBezTo>
                  <a:cubicBezTo>
                    <a:pt x="4144" y="8288"/>
                    <a:pt x="3882" y="8264"/>
                    <a:pt x="3620" y="8217"/>
                  </a:cubicBezTo>
                  <a:lnTo>
                    <a:pt x="3620" y="8026"/>
                  </a:lnTo>
                  <a:cubicBezTo>
                    <a:pt x="3620" y="7907"/>
                    <a:pt x="3740" y="7764"/>
                    <a:pt x="3882" y="7764"/>
                  </a:cubicBezTo>
                  <a:lnTo>
                    <a:pt x="4930" y="7764"/>
                  </a:lnTo>
                  <a:cubicBezTo>
                    <a:pt x="5359" y="7764"/>
                    <a:pt x="5692" y="7431"/>
                    <a:pt x="5692" y="7002"/>
                  </a:cubicBezTo>
                  <a:cubicBezTo>
                    <a:pt x="5692" y="6574"/>
                    <a:pt x="5359" y="6216"/>
                    <a:pt x="4930" y="6216"/>
                  </a:cubicBezTo>
                  <a:cubicBezTo>
                    <a:pt x="4787" y="6216"/>
                    <a:pt x="4668" y="6097"/>
                    <a:pt x="4668" y="5954"/>
                  </a:cubicBezTo>
                  <a:cubicBezTo>
                    <a:pt x="4668" y="5812"/>
                    <a:pt x="4787" y="5716"/>
                    <a:pt x="4930" y="5716"/>
                  </a:cubicBezTo>
                  <a:close/>
                  <a:moveTo>
                    <a:pt x="2334" y="1"/>
                  </a:moveTo>
                  <a:cubicBezTo>
                    <a:pt x="2073" y="215"/>
                    <a:pt x="1596" y="572"/>
                    <a:pt x="1549" y="1549"/>
                  </a:cubicBezTo>
                  <a:lnTo>
                    <a:pt x="1549" y="2025"/>
                  </a:lnTo>
                  <a:cubicBezTo>
                    <a:pt x="1549" y="2358"/>
                    <a:pt x="1763" y="2644"/>
                    <a:pt x="2073" y="2763"/>
                  </a:cubicBezTo>
                  <a:lnTo>
                    <a:pt x="2073" y="3168"/>
                  </a:lnTo>
                  <a:cubicBezTo>
                    <a:pt x="2025" y="3168"/>
                    <a:pt x="2001" y="3192"/>
                    <a:pt x="1953" y="3216"/>
                  </a:cubicBezTo>
                  <a:cubicBezTo>
                    <a:pt x="1811" y="3001"/>
                    <a:pt x="1572" y="2859"/>
                    <a:pt x="1287" y="2859"/>
                  </a:cubicBezTo>
                  <a:cubicBezTo>
                    <a:pt x="882" y="2859"/>
                    <a:pt x="525" y="3216"/>
                    <a:pt x="525" y="3644"/>
                  </a:cubicBezTo>
                  <a:lnTo>
                    <a:pt x="525" y="4145"/>
                  </a:lnTo>
                  <a:lnTo>
                    <a:pt x="1" y="4145"/>
                  </a:lnTo>
                  <a:lnTo>
                    <a:pt x="1" y="4407"/>
                  </a:lnTo>
                  <a:cubicBezTo>
                    <a:pt x="1" y="5597"/>
                    <a:pt x="453" y="6693"/>
                    <a:pt x="1287" y="7526"/>
                  </a:cubicBezTo>
                  <a:cubicBezTo>
                    <a:pt x="2120" y="8360"/>
                    <a:pt x="3239" y="8812"/>
                    <a:pt x="4406" y="8812"/>
                  </a:cubicBezTo>
                  <a:cubicBezTo>
                    <a:pt x="5573" y="8812"/>
                    <a:pt x="6693" y="8360"/>
                    <a:pt x="7526" y="7526"/>
                  </a:cubicBezTo>
                  <a:cubicBezTo>
                    <a:pt x="8336" y="6693"/>
                    <a:pt x="8812" y="5597"/>
                    <a:pt x="8812" y="4407"/>
                  </a:cubicBezTo>
                  <a:lnTo>
                    <a:pt x="8812" y="4145"/>
                  </a:lnTo>
                  <a:lnTo>
                    <a:pt x="8288" y="4145"/>
                  </a:lnTo>
                  <a:lnTo>
                    <a:pt x="8288" y="3644"/>
                  </a:lnTo>
                  <a:cubicBezTo>
                    <a:pt x="8288" y="3216"/>
                    <a:pt x="7931" y="2859"/>
                    <a:pt x="7502" y="2859"/>
                  </a:cubicBezTo>
                  <a:cubicBezTo>
                    <a:pt x="7240" y="2859"/>
                    <a:pt x="7002" y="3001"/>
                    <a:pt x="6859" y="3216"/>
                  </a:cubicBezTo>
                  <a:cubicBezTo>
                    <a:pt x="6812" y="3192"/>
                    <a:pt x="6764" y="3168"/>
                    <a:pt x="6740" y="3168"/>
                  </a:cubicBezTo>
                  <a:lnTo>
                    <a:pt x="6740" y="2763"/>
                  </a:lnTo>
                  <a:cubicBezTo>
                    <a:pt x="7026" y="2644"/>
                    <a:pt x="7240" y="2358"/>
                    <a:pt x="7240" y="2025"/>
                  </a:cubicBezTo>
                  <a:lnTo>
                    <a:pt x="7240" y="1549"/>
                  </a:lnTo>
                  <a:cubicBezTo>
                    <a:pt x="7216" y="406"/>
                    <a:pt x="6526" y="72"/>
                    <a:pt x="6478" y="1"/>
                  </a:cubicBezTo>
                  <a:cubicBezTo>
                    <a:pt x="6216" y="215"/>
                    <a:pt x="5740" y="572"/>
                    <a:pt x="5692" y="1549"/>
                  </a:cubicBezTo>
                  <a:lnTo>
                    <a:pt x="5692" y="2025"/>
                  </a:lnTo>
                  <a:cubicBezTo>
                    <a:pt x="5692" y="2358"/>
                    <a:pt x="5907" y="2644"/>
                    <a:pt x="6216" y="2763"/>
                  </a:cubicBezTo>
                  <a:lnTo>
                    <a:pt x="6216" y="3168"/>
                  </a:lnTo>
                  <a:cubicBezTo>
                    <a:pt x="6169" y="3168"/>
                    <a:pt x="6121" y="3192"/>
                    <a:pt x="6097" y="3216"/>
                  </a:cubicBezTo>
                  <a:cubicBezTo>
                    <a:pt x="5954" y="3001"/>
                    <a:pt x="5716" y="2859"/>
                    <a:pt x="5430" y="2859"/>
                  </a:cubicBezTo>
                  <a:cubicBezTo>
                    <a:pt x="5168" y="2859"/>
                    <a:pt x="4930" y="3001"/>
                    <a:pt x="4787" y="3216"/>
                  </a:cubicBezTo>
                  <a:cubicBezTo>
                    <a:pt x="4740" y="3192"/>
                    <a:pt x="4716" y="3168"/>
                    <a:pt x="4668" y="3168"/>
                  </a:cubicBezTo>
                  <a:lnTo>
                    <a:pt x="4668" y="2763"/>
                  </a:lnTo>
                  <a:cubicBezTo>
                    <a:pt x="5097" y="2668"/>
                    <a:pt x="5430" y="2263"/>
                    <a:pt x="5430" y="1763"/>
                  </a:cubicBezTo>
                  <a:lnTo>
                    <a:pt x="5430" y="1049"/>
                  </a:lnTo>
                  <a:cubicBezTo>
                    <a:pt x="5430" y="477"/>
                    <a:pt x="4978" y="1"/>
                    <a:pt x="4406" y="1"/>
                  </a:cubicBezTo>
                  <a:cubicBezTo>
                    <a:pt x="3835" y="1"/>
                    <a:pt x="3359" y="477"/>
                    <a:pt x="3359" y="1049"/>
                  </a:cubicBezTo>
                  <a:lnTo>
                    <a:pt x="3359" y="1763"/>
                  </a:lnTo>
                  <a:cubicBezTo>
                    <a:pt x="3359" y="2263"/>
                    <a:pt x="3692" y="2668"/>
                    <a:pt x="4144" y="2763"/>
                  </a:cubicBezTo>
                  <a:lnTo>
                    <a:pt x="4144" y="3168"/>
                  </a:lnTo>
                  <a:cubicBezTo>
                    <a:pt x="4097" y="3168"/>
                    <a:pt x="4073" y="3192"/>
                    <a:pt x="4025" y="3216"/>
                  </a:cubicBezTo>
                  <a:cubicBezTo>
                    <a:pt x="3882" y="3001"/>
                    <a:pt x="3644" y="2859"/>
                    <a:pt x="3359" y="2859"/>
                  </a:cubicBezTo>
                  <a:cubicBezTo>
                    <a:pt x="3097" y="2859"/>
                    <a:pt x="2858" y="3001"/>
                    <a:pt x="2716" y="3216"/>
                  </a:cubicBezTo>
                  <a:cubicBezTo>
                    <a:pt x="2668" y="3192"/>
                    <a:pt x="2644" y="3168"/>
                    <a:pt x="2596" y="3168"/>
                  </a:cubicBezTo>
                  <a:lnTo>
                    <a:pt x="2596" y="2763"/>
                  </a:lnTo>
                  <a:cubicBezTo>
                    <a:pt x="2882" y="2644"/>
                    <a:pt x="3120" y="2358"/>
                    <a:pt x="3120" y="2025"/>
                  </a:cubicBezTo>
                  <a:lnTo>
                    <a:pt x="3120" y="1549"/>
                  </a:lnTo>
                  <a:cubicBezTo>
                    <a:pt x="3073" y="406"/>
                    <a:pt x="2382" y="72"/>
                    <a:pt x="2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9" name="Google Shape;599;p48"/>
          <p:cNvGrpSpPr/>
          <p:nvPr/>
        </p:nvGrpSpPr>
        <p:grpSpPr>
          <a:xfrm>
            <a:off x="1498513" y="4203875"/>
            <a:ext cx="467875" cy="467875"/>
            <a:chOff x="1853150" y="2459700"/>
            <a:chExt cx="467875" cy="467875"/>
          </a:xfrm>
        </p:grpSpPr>
        <p:sp>
          <p:nvSpPr>
            <p:cNvPr id="600" name="Google Shape;600;p48"/>
            <p:cNvSpPr/>
            <p:nvPr/>
          </p:nvSpPr>
          <p:spPr>
            <a:xfrm>
              <a:off x="2087500" y="245970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48"/>
            <p:cNvSpPr/>
            <p:nvPr/>
          </p:nvSpPr>
          <p:spPr>
            <a:xfrm>
              <a:off x="2157550" y="252807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48"/>
            <p:cNvSpPr/>
            <p:nvPr/>
          </p:nvSpPr>
          <p:spPr>
            <a:xfrm>
              <a:off x="2186725" y="269320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48"/>
            <p:cNvSpPr/>
            <p:nvPr/>
          </p:nvSpPr>
          <p:spPr>
            <a:xfrm>
              <a:off x="2157550" y="276325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48"/>
            <p:cNvSpPr/>
            <p:nvPr/>
          </p:nvSpPr>
          <p:spPr>
            <a:xfrm>
              <a:off x="2087500" y="2792450"/>
              <a:ext cx="25" cy="135125"/>
            </a:xfrm>
            <a:custGeom>
              <a:avLst/>
              <a:gdLst/>
              <a:ahLst/>
              <a:cxnLst/>
              <a:rect l="l" t="t" r="r" b="b"/>
              <a:pathLst>
                <a:path w="1" h="5405"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48"/>
            <p:cNvSpPr/>
            <p:nvPr/>
          </p:nvSpPr>
          <p:spPr>
            <a:xfrm>
              <a:off x="1922375" y="2763250"/>
              <a:ext cx="95100" cy="95925"/>
            </a:xfrm>
            <a:custGeom>
              <a:avLst/>
              <a:gdLst/>
              <a:ahLst/>
              <a:cxnLst/>
              <a:rect l="l" t="t" r="r" b="b"/>
              <a:pathLst>
                <a:path w="3804" h="3837" fill="none" extrusionOk="0">
                  <a:moveTo>
                    <a:pt x="1" y="3837"/>
                  </a:moveTo>
                  <a:lnTo>
                    <a:pt x="3803"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48"/>
            <p:cNvSpPr/>
            <p:nvPr/>
          </p:nvSpPr>
          <p:spPr>
            <a:xfrm>
              <a:off x="1853150" y="269320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48"/>
            <p:cNvSpPr/>
            <p:nvPr/>
          </p:nvSpPr>
          <p:spPr>
            <a:xfrm>
              <a:off x="1922375" y="2528075"/>
              <a:ext cx="95100" cy="95100"/>
            </a:xfrm>
            <a:custGeom>
              <a:avLst/>
              <a:gdLst/>
              <a:ahLst/>
              <a:cxnLst/>
              <a:rect l="l" t="t" r="r" b="b"/>
              <a:pathLst>
                <a:path w="3804" h="3804" fill="none" extrusionOk="0">
                  <a:moveTo>
                    <a:pt x="1" y="1"/>
                  </a:moveTo>
                  <a:lnTo>
                    <a:pt x="3803"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9"/>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need to divide the content</a:t>
            </a:r>
            <a:endParaRPr/>
          </a:p>
        </p:txBody>
      </p:sp>
      <p:sp>
        <p:nvSpPr>
          <p:cNvPr id="613" name="Google Shape;613;p49"/>
          <p:cNvSpPr txBox="1">
            <a:spLocks noGrp="1"/>
          </p:cNvSpPr>
          <p:nvPr>
            <p:ph type="subTitle" idx="1"/>
          </p:nvPr>
        </p:nvSpPr>
        <p:spPr>
          <a:xfrm>
            <a:off x="4923247" y="3055259"/>
            <a:ext cx="2505600" cy="10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 It’s hot and has a poisonous atmosphere</a:t>
            </a:r>
            <a:endParaRPr/>
          </a:p>
        </p:txBody>
      </p:sp>
      <p:sp>
        <p:nvSpPr>
          <p:cNvPr id="614" name="Google Shape;614;p49"/>
          <p:cNvSpPr txBox="1">
            <a:spLocks noGrp="1"/>
          </p:cNvSpPr>
          <p:nvPr>
            <p:ph type="subTitle" idx="2"/>
          </p:nvPr>
        </p:nvSpPr>
        <p:spPr>
          <a:xfrm>
            <a:off x="1715375" y="3055259"/>
            <a:ext cx="2505600" cy="1010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in the System—it’s only a bit larger than the Moon</a:t>
            </a:r>
            <a:endParaRPr/>
          </a:p>
        </p:txBody>
      </p:sp>
      <p:sp>
        <p:nvSpPr>
          <p:cNvPr id="615" name="Google Shape;615;p49"/>
          <p:cNvSpPr txBox="1">
            <a:spLocks noGrp="1"/>
          </p:cNvSpPr>
          <p:nvPr>
            <p:ph type="subTitle" idx="3"/>
          </p:nvPr>
        </p:nvSpPr>
        <p:spPr>
          <a:xfrm>
            <a:off x="1715375" y="2600256"/>
            <a:ext cx="25056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616" name="Google Shape;616;p49"/>
          <p:cNvSpPr txBox="1">
            <a:spLocks noGrp="1"/>
          </p:cNvSpPr>
          <p:nvPr>
            <p:ph type="subTitle" idx="4"/>
          </p:nvPr>
        </p:nvSpPr>
        <p:spPr>
          <a:xfrm>
            <a:off x="4923250" y="2600256"/>
            <a:ext cx="25056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grpSp>
        <p:nvGrpSpPr>
          <p:cNvPr id="617" name="Google Shape;617;p49"/>
          <p:cNvGrpSpPr/>
          <p:nvPr/>
        </p:nvGrpSpPr>
        <p:grpSpPr>
          <a:xfrm>
            <a:off x="2710475" y="1959469"/>
            <a:ext cx="548700" cy="548700"/>
            <a:chOff x="2710475" y="1681788"/>
            <a:chExt cx="548700" cy="548700"/>
          </a:xfrm>
        </p:grpSpPr>
        <p:sp>
          <p:nvSpPr>
            <p:cNvPr id="618" name="Google Shape;618;p49"/>
            <p:cNvSpPr/>
            <p:nvPr/>
          </p:nvSpPr>
          <p:spPr>
            <a:xfrm>
              <a:off x="2710475" y="1681788"/>
              <a:ext cx="548700" cy="54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619" name="Google Shape;619;p49"/>
            <p:cNvGrpSpPr/>
            <p:nvPr/>
          </p:nvGrpSpPr>
          <p:grpSpPr>
            <a:xfrm>
              <a:off x="2801944" y="1773255"/>
              <a:ext cx="365762" cy="365764"/>
              <a:chOff x="4918250" y="2602975"/>
              <a:chExt cx="220325" cy="220300"/>
            </a:xfrm>
          </p:grpSpPr>
          <p:sp>
            <p:nvSpPr>
              <p:cNvPr id="620" name="Google Shape;620;p49"/>
              <p:cNvSpPr/>
              <p:nvPr/>
            </p:nvSpPr>
            <p:spPr>
              <a:xfrm>
                <a:off x="4983750" y="2648225"/>
                <a:ext cx="88725" cy="129800"/>
              </a:xfrm>
              <a:custGeom>
                <a:avLst/>
                <a:gdLst/>
                <a:ahLst/>
                <a:cxnLst/>
                <a:rect l="l" t="t" r="r" b="b"/>
                <a:pathLst>
                  <a:path w="3549" h="5192" extrusionOk="0">
                    <a:moveTo>
                      <a:pt x="1524" y="1120"/>
                    </a:moveTo>
                    <a:lnTo>
                      <a:pt x="1524" y="2144"/>
                    </a:lnTo>
                    <a:lnTo>
                      <a:pt x="2906" y="2525"/>
                    </a:lnTo>
                    <a:lnTo>
                      <a:pt x="2048" y="4049"/>
                    </a:lnTo>
                    <a:lnTo>
                      <a:pt x="2048" y="3048"/>
                    </a:lnTo>
                    <a:lnTo>
                      <a:pt x="667" y="2667"/>
                    </a:lnTo>
                    <a:lnTo>
                      <a:pt x="1524" y="1120"/>
                    </a:lnTo>
                    <a:close/>
                    <a:moveTo>
                      <a:pt x="1572" y="0"/>
                    </a:moveTo>
                    <a:lnTo>
                      <a:pt x="0" y="2763"/>
                    </a:lnTo>
                    <a:lnTo>
                      <a:pt x="119" y="3048"/>
                    </a:lnTo>
                    <a:lnTo>
                      <a:pt x="1524" y="3430"/>
                    </a:lnTo>
                    <a:lnTo>
                      <a:pt x="1524" y="5192"/>
                    </a:lnTo>
                    <a:lnTo>
                      <a:pt x="2001" y="5192"/>
                    </a:lnTo>
                    <a:lnTo>
                      <a:pt x="3549" y="2406"/>
                    </a:lnTo>
                    <a:lnTo>
                      <a:pt x="3453" y="2144"/>
                    </a:lnTo>
                    <a:lnTo>
                      <a:pt x="2048" y="1763"/>
                    </a:lnTo>
                    <a:lnTo>
                      <a:pt x="204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49"/>
              <p:cNvSpPr/>
              <p:nvPr/>
            </p:nvSpPr>
            <p:spPr>
              <a:xfrm>
                <a:off x="4918250" y="2602975"/>
                <a:ext cx="220325" cy="220300"/>
              </a:xfrm>
              <a:custGeom>
                <a:avLst/>
                <a:gdLst/>
                <a:ahLst/>
                <a:cxnLst/>
                <a:rect l="l" t="t" r="r" b="b"/>
                <a:pathLst>
                  <a:path w="8813" h="8812" extrusionOk="0">
                    <a:moveTo>
                      <a:pt x="7336" y="1215"/>
                    </a:moveTo>
                    <a:cubicBezTo>
                      <a:pt x="7478" y="1215"/>
                      <a:pt x="7597" y="1334"/>
                      <a:pt x="7597" y="1477"/>
                    </a:cubicBezTo>
                    <a:cubicBezTo>
                      <a:pt x="7597" y="1620"/>
                      <a:pt x="7478" y="1739"/>
                      <a:pt x="7336" y="1739"/>
                    </a:cubicBezTo>
                    <a:cubicBezTo>
                      <a:pt x="7193" y="1739"/>
                      <a:pt x="7074" y="1620"/>
                      <a:pt x="7074" y="1477"/>
                    </a:cubicBezTo>
                    <a:cubicBezTo>
                      <a:pt x="7074" y="1334"/>
                      <a:pt x="7193" y="1215"/>
                      <a:pt x="7336" y="1215"/>
                    </a:cubicBezTo>
                    <a:close/>
                    <a:moveTo>
                      <a:pt x="1477" y="7073"/>
                    </a:moveTo>
                    <a:cubicBezTo>
                      <a:pt x="1620" y="7073"/>
                      <a:pt x="1739" y="7192"/>
                      <a:pt x="1739" y="7335"/>
                    </a:cubicBezTo>
                    <a:cubicBezTo>
                      <a:pt x="1739" y="7478"/>
                      <a:pt x="1620" y="7597"/>
                      <a:pt x="1477" y="7597"/>
                    </a:cubicBezTo>
                    <a:cubicBezTo>
                      <a:pt x="1334" y="7597"/>
                      <a:pt x="1215" y="7478"/>
                      <a:pt x="1215" y="7335"/>
                    </a:cubicBezTo>
                    <a:cubicBezTo>
                      <a:pt x="1215" y="7192"/>
                      <a:pt x="1334" y="7073"/>
                      <a:pt x="1477" y="7073"/>
                    </a:cubicBezTo>
                    <a:close/>
                    <a:moveTo>
                      <a:pt x="4406" y="524"/>
                    </a:moveTo>
                    <a:cubicBezTo>
                      <a:pt x="5192" y="524"/>
                      <a:pt x="5954" y="762"/>
                      <a:pt x="6597" y="1215"/>
                    </a:cubicBezTo>
                    <a:cubicBezTo>
                      <a:pt x="6573" y="1286"/>
                      <a:pt x="6550" y="1382"/>
                      <a:pt x="6550" y="1477"/>
                    </a:cubicBezTo>
                    <a:cubicBezTo>
                      <a:pt x="6550" y="1906"/>
                      <a:pt x="6907" y="2263"/>
                      <a:pt x="7336" y="2263"/>
                    </a:cubicBezTo>
                    <a:cubicBezTo>
                      <a:pt x="7431" y="2263"/>
                      <a:pt x="7526" y="2239"/>
                      <a:pt x="7597" y="2191"/>
                    </a:cubicBezTo>
                    <a:cubicBezTo>
                      <a:pt x="8050" y="2834"/>
                      <a:pt x="8288" y="3596"/>
                      <a:pt x="8288" y="4406"/>
                    </a:cubicBezTo>
                    <a:cubicBezTo>
                      <a:pt x="8288" y="5430"/>
                      <a:pt x="7883" y="6406"/>
                      <a:pt x="7145" y="7145"/>
                    </a:cubicBezTo>
                    <a:cubicBezTo>
                      <a:pt x="6407" y="7883"/>
                      <a:pt x="5430" y="8288"/>
                      <a:pt x="4406" y="8288"/>
                    </a:cubicBezTo>
                    <a:cubicBezTo>
                      <a:pt x="3597" y="8288"/>
                      <a:pt x="2835" y="8050"/>
                      <a:pt x="2192" y="7597"/>
                    </a:cubicBezTo>
                    <a:cubicBezTo>
                      <a:pt x="2239" y="7526"/>
                      <a:pt x="2239" y="7430"/>
                      <a:pt x="2239" y="7335"/>
                    </a:cubicBezTo>
                    <a:cubicBezTo>
                      <a:pt x="2239" y="6907"/>
                      <a:pt x="1906" y="6549"/>
                      <a:pt x="1477" y="6549"/>
                    </a:cubicBezTo>
                    <a:cubicBezTo>
                      <a:pt x="1382" y="6549"/>
                      <a:pt x="1287" y="6573"/>
                      <a:pt x="1215" y="6597"/>
                    </a:cubicBezTo>
                    <a:cubicBezTo>
                      <a:pt x="763" y="5954"/>
                      <a:pt x="525" y="5192"/>
                      <a:pt x="525" y="4406"/>
                    </a:cubicBezTo>
                    <a:cubicBezTo>
                      <a:pt x="525" y="3358"/>
                      <a:pt x="929" y="2382"/>
                      <a:pt x="1668" y="1667"/>
                    </a:cubicBezTo>
                    <a:cubicBezTo>
                      <a:pt x="2382" y="929"/>
                      <a:pt x="3359" y="524"/>
                      <a:pt x="4406" y="524"/>
                    </a:cubicBezTo>
                    <a:close/>
                    <a:moveTo>
                      <a:pt x="4406" y="0"/>
                    </a:moveTo>
                    <a:cubicBezTo>
                      <a:pt x="3239" y="0"/>
                      <a:pt x="2120" y="453"/>
                      <a:pt x="1287" y="1286"/>
                    </a:cubicBezTo>
                    <a:cubicBezTo>
                      <a:pt x="453" y="2120"/>
                      <a:pt x="1" y="3239"/>
                      <a:pt x="1" y="4406"/>
                    </a:cubicBezTo>
                    <a:cubicBezTo>
                      <a:pt x="1" y="5335"/>
                      <a:pt x="286" y="6192"/>
                      <a:pt x="810" y="6930"/>
                    </a:cubicBezTo>
                    <a:cubicBezTo>
                      <a:pt x="739" y="7049"/>
                      <a:pt x="691" y="7192"/>
                      <a:pt x="691" y="7335"/>
                    </a:cubicBezTo>
                    <a:cubicBezTo>
                      <a:pt x="691" y="7764"/>
                      <a:pt x="1049" y="8097"/>
                      <a:pt x="1477" y="8097"/>
                    </a:cubicBezTo>
                    <a:cubicBezTo>
                      <a:pt x="1620" y="8097"/>
                      <a:pt x="1763" y="8073"/>
                      <a:pt x="1858" y="8002"/>
                    </a:cubicBezTo>
                    <a:cubicBezTo>
                      <a:pt x="2596" y="8526"/>
                      <a:pt x="3478" y="8812"/>
                      <a:pt x="4406" y="8812"/>
                    </a:cubicBezTo>
                    <a:cubicBezTo>
                      <a:pt x="5573" y="8812"/>
                      <a:pt x="6693" y="8335"/>
                      <a:pt x="7526" y="7526"/>
                    </a:cubicBezTo>
                    <a:cubicBezTo>
                      <a:pt x="8336" y="6692"/>
                      <a:pt x="8812" y="5573"/>
                      <a:pt x="8812" y="4406"/>
                    </a:cubicBezTo>
                    <a:cubicBezTo>
                      <a:pt x="8812" y="3477"/>
                      <a:pt x="8526" y="2596"/>
                      <a:pt x="8002" y="1858"/>
                    </a:cubicBezTo>
                    <a:cubicBezTo>
                      <a:pt x="8074" y="1763"/>
                      <a:pt x="8098" y="1620"/>
                      <a:pt x="8098" y="1477"/>
                    </a:cubicBezTo>
                    <a:cubicBezTo>
                      <a:pt x="8098" y="1048"/>
                      <a:pt x="7764" y="691"/>
                      <a:pt x="7336" y="691"/>
                    </a:cubicBezTo>
                    <a:cubicBezTo>
                      <a:pt x="7193" y="691"/>
                      <a:pt x="7050" y="739"/>
                      <a:pt x="6931" y="810"/>
                    </a:cubicBezTo>
                    <a:cubicBezTo>
                      <a:pt x="6192" y="286"/>
                      <a:pt x="5335" y="0"/>
                      <a:pt x="4406"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22" name="Google Shape;622;p49"/>
          <p:cNvSpPr/>
          <p:nvPr/>
        </p:nvSpPr>
        <p:spPr>
          <a:xfrm>
            <a:off x="5918350" y="1959469"/>
            <a:ext cx="548700" cy="54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grpSp>
        <p:nvGrpSpPr>
          <p:cNvPr id="623" name="Google Shape;623;p49"/>
          <p:cNvGrpSpPr/>
          <p:nvPr/>
        </p:nvGrpSpPr>
        <p:grpSpPr>
          <a:xfrm>
            <a:off x="6009814" y="2103189"/>
            <a:ext cx="365771" cy="261259"/>
            <a:chOff x="4892650" y="3513275"/>
            <a:chExt cx="271525" cy="193525"/>
          </a:xfrm>
        </p:grpSpPr>
        <p:sp>
          <p:nvSpPr>
            <p:cNvPr id="624" name="Google Shape;624;p49"/>
            <p:cNvSpPr/>
            <p:nvPr/>
          </p:nvSpPr>
          <p:spPr>
            <a:xfrm>
              <a:off x="4977200" y="3560300"/>
              <a:ext cx="38725" cy="25625"/>
            </a:xfrm>
            <a:custGeom>
              <a:avLst/>
              <a:gdLst/>
              <a:ahLst/>
              <a:cxnLst/>
              <a:rect l="l" t="t" r="r" b="b"/>
              <a:pathLst>
                <a:path w="1549" h="1025" extrusionOk="0">
                  <a:moveTo>
                    <a:pt x="405" y="1"/>
                  </a:moveTo>
                  <a:lnTo>
                    <a:pt x="0" y="715"/>
                  </a:lnTo>
                  <a:lnTo>
                    <a:pt x="548" y="1025"/>
                  </a:lnTo>
                  <a:lnTo>
                    <a:pt x="762" y="644"/>
                  </a:lnTo>
                  <a:lnTo>
                    <a:pt x="1001" y="1025"/>
                  </a:lnTo>
                  <a:lnTo>
                    <a:pt x="1548" y="715"/>
                  </a:lnTo>
                  <a:lnTo>
                    <a:pt x="114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49"/>
            <p:cNvSpPr/>
            <p:nvPr/>
          </p:nvSpPr>
          <p:spPr>
            <a:xfrm>
              <a:off x="5003975" y="3591875"/>
              <a:ext cx="29800" cy="33350"/>
            </a:xfrm>
            <a:custGeom>
              <a:avLst/>
              <a:gdLst/>
              <a:ahLst/>
              <a:cxnLst/>
              <a:rect l="l" t="t" r="r" b="b"/>
              <a:pathLst>
                <a:path w="1192" h="1334" extrusionOk="0">
                  <a:moveTo>
                    <a:pt x="787" y="0"/>
                  </a:moveTo>
                  <a:lnTo>
                    <a:pt x="239" y="310"/>
                  </a:lnTo>
                  <a:lnTo>
                    <a:pt x="453" y="691"/>
                  </a:lnTo>
                  <a:lnTo>
                    <a:pt x="453" y="714"/>
                  </a:lnTo>
                  <a:lnTo>
                    <a:pt x="1" y="714"/>
                  </a:lnTo>
                  <a:lnTo>
                    <a:pt x="1" y="1334"/>
                  </a:lnTo>
                  <a:lnTo>
                    <a:pt x="834" y="1334"/>
                  </a:lnTo>
                  <a:lnTo>
                    <a:pt x="1192" y="691"/>
                  </a:lnTo>
                  <a:lnTo>
                    <a:pt x="78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49"/>
            <p:cNvSpPr/>
            <p:nvPr/>
          </p:nvSpPr>
          <p:spPr>
            <a:xfrm>
              <a:off x="4958750" y="3591875"/>
              <a:ext cx="29775" cy="33350"/>
            </a:xfrm>
            <a:custGeom>
              <a:avLst/>
              <a:gdLst/>
              <a:ahLst/>
              <a:cxnLst/>
              <a:rect l="l" t="t" r="r" b="b"/>
              <a:pathLst>
                <a:path w="1191" h="1334" extrusionOk="0">
                  <a:moveTo>
                    <a:pt x="405" y="0"/>
                  </a:moveTo>
                  <a:lnTo>
                    <a:pt x="0" y="691"/>
                  </a:lnTo>
                  <a:lnTo>
                    <a:pt x="381" y="1334"/>
                  </a:lnTo>
                  <a:lnTo>
                    <a:pt x="1191" y="1334"/>
                  </a:lnTo>
                  <a:lnTo>
                    <a:pt x="1191" y="714"/>
                  </a:lnTo>
                  <a:lnTo>
                    <a:pt x="738" y="714"/>
                  </a:lnTo>
                  <a:lnTo>
                    <a:pt x="738" y="691"/>
                  </a:lnTo>
                  <a:lnTo>
                    <a:pt x="953" y="310"/>
                  </a:lnTo>
                  <a:lnTo>
                    <a:pt x="4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49"/>
            <p:cNvSpPr/>
            <p:nvPr/>
          </p:nvSpPr>
          <p:spPr>
            <a:xfrm>
              <a:off x="4892650" y="3513275"/>
              <a:ext cx="271525" cy="193525"/>
            </a:xfrm>
            <a:custGeom>
              <a:avLst/>
              <a:gdLst/>
              <a:ahLst/>
              <a:cxnLst/>
              <a:rect l="l" t="t" r="r" b="b"/>
              <a:pathLst>
                <a:path w="10861" h="7741" extrusionOk="0">
                  <a:moveTo>
                    <a:pt x="9074" y="1906"/>
                  </a:moveTo>
                  <a:lnTo>
                    <a:pt x="10003" y="3549"/>
                  </a:lnTo>
                  <a:lnTo>
                    <a:pt x="8931" y="3549"/>
                  </a:lnTo>
                  <a:lnTo>
                    <a:pt x="8931" y="1906"/>
                  </a:lnTo>
                  <a:close/>
                  <a:moveTo>
                    <a:pt x="7669" y="644"/>
                  </a:moveTo>
                  <a:lnTo>
                    <a:pt x="7669" y="739"/>
                  </a:lnTo>
                  <a:lnTo>
                    <a:pt x="7026" y="1477"/>
                  </a:lnTo>
                  <a:lnTo>
                    <a:pt x="7026" y="5740"/>
                  </a:lnTo>
                  <a:lnTo>
                    <a:pt x="3430" y="5740"/>
                  </a:lnTo>
                  <a:cubicBezTo>
                    <a:pt x="3192" y="5311"/>
                    <a:pt x="2739" y="5025"/>
                    <a:pt x="2239" y="5025"/>
                  </a:cubicBezTo>
                  <a:cubicBezTo>
                    <a:pt x="1715" y="5025"/>
                    <a:pt x="1263" y="5311"/>
                    <a:pt x="1048" y="5740"/>
                  </a:cubicBezTo>
                  <a:lnTo>
                    <a:pt x="644" y="5740"/>
                  </a:lnTo>
                  <a:lnTo>
                    <a:pt x="644" y="4192"/>
                  </a:lnTo>
                  <a:lnTo>
                    <a:pt x="1834" y="644"/>
                  </a:lnTo>
                  <a:close/>
                  <a:moveTo>
                    <a:pt x="8312" y="1906"/>
                  </a:moveTo>
                  <a:lnTo>
                    <a:pt x="8312" y="4192"/>
                  </a:lnTo>
                  <a:lnTo>
                    <a:pt x="10217" y="4192"/>
                  </a:lnTo>
                  <a:lnTo>
                    <a:pt x="10217" y="5740"/>
                  </a:lnTo>
                  <a:lnTo>
                    <a:pt x="9812" y="5740"/>
                  </a:lnTo>
                  <a:cubicBezTo>
                    <a:pt x="9598" y="5311"/>
                    <a:pt x="9145" y="5025"/>
                    <a:pt x="8621" y="5025"/>
                  </a:cubicBezTo>
                  <a:cubicBezTo>
                    <a:pt x="8240" y="5025"/>
                    <a:pt x="7907" y="5192"/>
                    <a:pt x="7669" y="5430"/>
                  </a:cubicBezTo>
                  <a:lnTo>
                    <a:pt x="7669" y="1906"/>
                  </a:lnTo>
                  <a:close/>
                  <a:moveTo>
                    <a:pt x="2239" y="5668"/>
                  </a:moveTo>
                  <a:cubicBezTo>
                    <a:pt x="2620" y="5668"/>
                    <a:pt x="2954" y="5978"/>
                    <a:pt x="2954" y="6383"/>
                  </a:cubicBezTo>
                  <a:cubicBezTo>
                    <a:pt x="2954" y="6788"/>
                    <a:pt x="2620" y="7097"/>
                    <a:pt x="2239" y="7097"/>
                  </a:cubicBezTo>
                  <a:cubicBezTo>
                    <a:pt x="1834" y="7097"/>
                    <a:pt x="1525" y="6788"/>
                    <a:pt x="1525" y="6383"/>
                  </a:cubicBezTo>
                  <a:cubicBezTo>
                    <a:pt x="1525" y="5978"/>
                    <a:pt x="1834" y="5668"/>
                    <a:pt x="2239" y="5668"/>
                  </a:cubicBezTo>
                  <a:close/>
                  <a:moveTo>
                    <a:pt x="8621" y="5668"/>
                  </a:moveTo>
                  <a:cubicBezTo>
                    <a:pt x="9026" y="5668"/>
                    <a:pt x="9336" y="5978"/>
                    <a:pt x="9336" y="6383"/>
                  </a:cubicBezTo>
                  <a:cubicBezTo>
                    <a:pt x="9336" y="6788"/>
                    <a:pt x="9026" y="7097"/>
                    <a:pt x="8621" y="7097"/>
                  </a:cubicBezTo>
                  <a:cubicBezTo>
                    <a:pt x="8217" y="7097"/>
                    <a:pt x="7907" y="6788"/>
                    <a:pt x="7907" y="6383"/>
                  </a:cubicBezTo>
                  <a:cubicBezTo>
                    <a:pt x="7907" y="5978"/>
                    <a:pt x="8217" y="5668"/>
                    <a:pt x="8621" y="5668"/>
                  </a:cubicBezTo>
                  <a:close/>
                  <a:moveTo>
                    <a:pt x="1358" y="1"/>
                  </a:moveTo>
                  <a:lnTo>
                    <a:pt x="1" y="4097"/>
                  </a:lnTo>
                  <a:lnTo>
                    <a:pt x="1" y="6383"/>
                  </a:lnTo>
                  <a:lnTo>
                    <a:pt x="882" y="6383"/>
                  </a:lnTo>
                  <a:cubicBezTo>
                    <a:pt x="882" y="7121"/>
                    <a:pt x="1477" y="7740"/>
                    <a:pt x="2239" y="7740"/>
                  </a:cubicBezTo>
                  <a:cubicBezTo>
                    <a:pt x="2977" y="7740"/>
                    <a:pt x="3597" y="7121"/>
                    <a:pt x="3597" y="6383"/>
                  </a:cubicBezTo>
                  <a:lnTo>
                    <a:pt x="7264" y="6383"/>
                  </a:lnTo>
                  <a:cubicBezTo>
                    <a:pt x="7264" y="7121"/>
                    <a:pt x="7883" y="7740"/>
                    <a:pt x="8621" y="7740"/>
                  </a:cubicBezTo>
                  <a:cubicBezTo>
                    <a:pt x="9360" y="7740"/>
                    <a:pt x="9979" y="7121"/>
                    <a:pt x="9979" y="6383"/>
                  </a:cubicBezTo>
                  <a:lnTo>
                    <a:pt x="10860" y="6383"/>
                  </a:lnTo>
                  <a:lnTo>
                    <a:pt x="10860" y="3787"/>
                  </a:lnTo>
                  <a:lnTo>
                    <a:pt x="9455" y="1287"/>
                  </a:lnTo>
                  <a:lnTo>
                    <a:pt x="8026" y="1287"/>
                  </a:lnTo>
                  <a:lnTo>
                    <a:pt x="8312" y="977"/>
                  </a:lnTo>
                  <a:lnTo>
                    <a:pt x="831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49"/>
            <p:cNvSpPr/>
            <p:nvPr/>
          </p:nvSpPr>
          <p:spPr>
            <a:xfrm>
              <a:off x="4940275" y="3665100"/>
              <a:ext cx="16100" cy="15500"/>
            </a:xfrm>
            <a:custGeom>
              <a:avLst/>
              <a:gdLst/>
              <a:ahLst/>
              <a:cxnLst/>
              <a:rect l="l" t="t" r="r" b="b"/>
              <a:pathLst>
                <a:path w="644" h="620" extrusionOk="0">
                  <a:moveTo>
                    <a:pt x="1" y="0"/>
                  </a:moveTo>
                  <a:lnTo>
                    <a:pt x="1" y="619"/>
                  </a:lnTo>
                  <a:lnTo>
                    <a:pt x="644" y="619"/>
                  </a:lnTo>
                  <a:lnTo>
                    <a:pt x="6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49"/>
            <p:cNvSpPr/>
            <p:nvPr/>
          </p:nvSpPr>
          <p:spPr>
            <a:xfrm>
              <a:off x="5100425" y="3665100"/>
              <a:ext cx="15525" cy="15500"/>
            </a:xfrm>
            <a:custGeom>
              <a:avLst/>
              <a:gdLst/>
              <a:ahLst/>
              <a:cxnLst/>
              <a:rect l="l" t="t" r="r" b="b"/>
              <a:pathLst>
                <a:path w="621" h="620" extrusionOk="0">
                  <a:moveTo>
                    <a:pt x="1" y="0"/>
                  </a:moveTo>
                  <a:lnTo>
                    <a:pt x="1" y="619"/>
                  </a:lnTo>
                  <a:lnTo>
                    <a:pt x="620" y="619"/>
                  </a:lnTo>
                  <a:lnTo>
                    <a:pt x="62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0" name="Google Shape;630;p49"/>
          <p:cNvGrpSpPr/>
          <p:nvPr/>
        </p:nvGrpSpPr>
        <p:grpSpPr>
          <a:xfrm flipH="1">
            <a:off x="4282600" y="4336813"/>
            <a:ext cx="578775" cy="525200"/>
            <a:chOff x="1698875" y="1584550"/>
            <a:chExt cx="578775" cy="525200"/>
          </a:xfrm>
        </p:grpSpPr>
        <p:sp>
          <p:nvSpPr>
            <p:cNvPr id="631" name="Google Shape;631;p49"/>
            <p:cNvSpPr/>
            <p:nvPr/>
          </p:nvSpPr>
          <p:spPr>
            <a:xfrm>
              <a:off x="1698875" y="1584550"/>
              <a:ext cx="578775" cy="394825"/>
            </a:xfrm>
            <a:custGeom>
              <a:avLst/>
              <a:gdLst/>
              <a:ahLst/>
              <a:cxnLst/>
              <a:rect l="l" t="t" r="r" b="b"/>
              <a:pathLst>
                <a:path w="23151" h="15793" extrusionOk="0">
                  <a:moveTo>
                    <a:pt x="18824" y="1"/>
                  </a:moveTo>
                  <a:cubicBezTo>
                    <a:pt x="9978" y="1"/>
                    <a:pt x="2000" y="6135"/>
                    <a:pt x="34" y="15126"/>
                  </a:cubicBezTo>
                  <a:cubicBezTo>
                    <a:pt x="1" y="15192"/>
                    <a:pt x="1" y="15293"/>
                    <a:pt x="1" y="15359"/>
                  </a:cubicBezTo>
                  <a:lnTo>
                    <a:pt x="2136" y="15793"/>
                  </a:lnTo>
                  <a:cubicBezTo>
                    <a:pt x="2136" y="15726"/>
                    <a:pt x="2169" y="15659"/>
                    <a:pt x="2169" y="15593"/>
                  </a:cubicBezTo>
                  <a:cubicBezTo>
                    <a:pt x="3170" y="10989"/>
                    <a:pt x="5938" y="7253"/>
                    <a:pt x="9641" y="4885"/>
                  </a:cubicBezTo>
                  <a:cubicBezTo>
                    <a:pt x="12338" y="3169"/>
                    <a:pt x="15522" y="2191"/>
                    <a:pt x="18848" y="2191"/>
                  </a:cubicBezTo>
                  <a:cubicBezTo>
                    <a:pt x="20047" y="2191"/>
                    <a:pt x="21264" y="2318"/>
                    <a:pt x="22484" y="2583"/>
                  </a:cubicBezTo>
                  <a:cubicBezTo>
                    <a:pt x="22550" y="2583"/>
                    <a:pt x="22584" y="2617"/>
                    <a:pt x="22650" y="2650"/>
                  </a:cubicBezTo>
                  <a:lnTo>
                    <a:pt x="23151" y="515"/>
                  </a:lnTo>
                  <a:cubicBezTo>
                    <a:pt x="23084" y="482"/>
                    <a:pt x="23017" y="482"/>
                    <a:pt x="22951" y="449"/>
                  </a:cubicBezTo>
                  <a:cubicBezTo>
                    <a:pt x="21567" y="146"/>
                    <a:pt x="20185" y="1"/>
                    <a:pt x="18824"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49"/>
            <p:cNvSpPr/>
            <p:nvPr/>
          </p:nvSpPr>
          <p:spPr>
            <a:xfrm>
              <a:off x="1840650" y="1729825"/>
              <a:ext cx="404475" cy="278750"/>
            </a:xfrm>
            <a:custGeom>
              <a:avLst/>
              <a:gdLst/>
              <a:ahLst/>
              <a:cxnLst/>
              <a:rect l="l" t="t" r="r" b="b"/>
              <a:pathLst>
                <a:path w="16179" h="11150" extrusionOk="0">
                  <a:moveTo>
                    <a:pt x="13147" y="0"/>
                  </a:moveTo>
                  <a:cubicBezTo>
                    <a:pt x="6969" y="0"/>
                    <a:pt x="1394" y="4271"/>
                    <a:pt x="34" y="10549"/>
                  </a:cubicBezTo>
                  <a:cubicBezTo>
                    <a:pt x="34" y="10616"/>
                    <a:pt x="34" y="10649"/>
                    <a:pt x="1" y="10716"/>
                  </a:cubicBezTo>
                  <a:lnTo>
                    <a:pt x="2135" y="11149"/>
                  </a:lnTo>
                  <a:cubicBezTo>
                    <a:pt x="2169" y="11116"/>
                    <a:pt x="2169" y="11083"/>
                    <a:pt x="2169" y="11016"/>
                  </a:cubicBezTo>
                  <a:cubicBezTo>
                    <a:pt x="2836" y="8014"/>
                    <a:pt x="4671" y="5512"/>
                    <a:pt x="7072" y="3978"/>
                  </a:cubicBezTo>
                  <a:cubicBezTo>
                    <a:pt x="8859" y="2827"/>
                    <a:pt x="10968" y="2180"/>
                    <a:pt x="13150" y="2180"/>
                  </a:cubicBezTo>
                  <a:cubicBezTo>
                    <a:pt x="13943" y="2180"/>
                    <a:pt x="14745" y="2265"/>
                    <a:pt x="15545" y="2443"/>
                  </a:cubicBezTo>
                  <a:cubicBezTo>
                    <a:pt x="15612" y="2443"/>
                    <a:pt x="15645" y="2476"/>
                    <a:pt x="15678" y="2476"/>
                  </a:cubicBezTo>
                  <a:lnTo>
                    <a:pt x="16179" y="342"/>
                  </a:lnTo>
                  <a:cubicBezTo>
                    <a:pt x="16112" y="342"/>
                    <a:pt x="16079" y="308"/>
                    <a:pt x="16012" y="308"/>
                  </a:cubicBezTo>
                  <a:cubicBezTo>
                    <a:pt x="15052" y="100"/>
                    <a:pt x="14092" y="0"/>
                    <a:pt x="13147" y="0"/>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49"/>
            <p:cNvSpPr/>
            <p:nvPr/>
          </p:nvSpPr>
          <p:spPr>
            <a:xfrm>
              <a:off x="1974075" y="1866325"/>
              <a:ext cx="240200" cy="169775"/>
            </a:xfrm>
            <a:custGeom>
              <a:avLst/>
              <a:gdLst/>
              <a:ahLst/>
              <a:cxnLst/>
              <a:rect l="l" t="t" r="r" b="b"/>
              <a:pathLst>
                <a:path w="9608" h="6791" extrusionOk="0">
                  <a:moveTo>
                    <a:pt x="7806" y="1"/>
                  </a:moveTo>
                  <a:cubicBezTo>
                    <a:pt x="4158" y="1"/>
                    <a:pt x="843" y="2527"/>
                    <a:pt x="34" y="6256"/>
                  </a:cubicBezTo>
                  <a:cubicBezTo>
                    <a:pt x="34" y="6290"/>
                    <a:pt x="34" y="6323"/>
                    <a:pt x="1" y="6357"/>
                  </a:cubicBezTo>
                  <a:lnTo>
                    <a:pt x="2169" y="6790"/>
                  </a:lnTo>
                  <a:cubicBezTo>
                    <a:pt x="2169" y="6757"/>
                    <a:pt x="2169" y="6757"/>
                    <a:pt x="2169" y="6723"/>
                  </a:cubicBezTo>
                  <a:cubicBezTo>
                    <a:pt x="2503" y="5189"/>
                    <a:pt x="3437" y="3888"/>
                    <a:pt x="4704" y="3088"/>
                  </a:cubicBezTo>
                  <a:cubicBezTo>
                    <a:pt x="5604" y="2504"/>
                    <a:pt x="6681" y="2186"/>
                    <a:pt x="7794" y="2186"/>
                  </a:cubicBezTo>
                  <a:cubicBezTo>
                    <a:pt x="8207" y="2186"/>
                    <a:pt x="8625" y="2230"/>
                    <a:pt x="9041" y="2320"/>
                  </a:cubicBezTo>
                  <a:lnTo>
                    <a:pt x="9107" y="2320"/>
                  </a:lnTo>
                  <a:lnTo>
                    <a:pt x="9608" y="219"/>
                  </a:lnTo>
                  <a:cubicBezTo>
                    <a:pt x="9574" y="185"/>
                    <a:pt x="9541" y="185"/>
                    <a:pt x="9508" y="185"/>
                  </a:cubicBezTo>
                  <a:cubicBezTo>
                    <a:pt x="8938" y="61"/>
                    <a:pt x="8368" y="1"/>
                    <a:pt x="7806"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49"/>
            <p:cNvSpPr/>
            <p:nvPr/>
          </p:nvSpPr>
          <p:spPr>
            <a:xfrm>
              <a:off x="2118350" y="2020575"/>
              <a:ext cx="101775" cy="89175"/>
            </a:xfrm>
            <a:custGeom>
              <a:avLst/>
              <a:gdLst/>
              <a:ahLst/>
              <a:cxnLst/>
              <a:rect l="l" t="t" r="r" b="b"/>
              <a:pathLst>
                <a:path w="4071" h="3567" extrusionOk="0">
                  <a:moveTo>
                    <a:pt x="2039" y="1"/>
                  </a:moveTo>
                  <a:cubicBezTo>
                    <a:pt x="1707" y="1"/>
                    <a:pt x="1370" y="93"/>
                    <a:pt x="1068" y="287"/>
                  </a:cubicBezTo>
                  <a:cubicBezTo>
                    <a:pt x="234" y="820"/>
                    <a:pt x="1" y="1921"/>
                    <a:pt x="534" y="2755"/>
                  </a:cubicBezTo>
                  <a:cubicBezTo>
                    <a:pt x="879" y="3272"/>
                    <a:pt x="1460" y="3566"/>
                    <a:pt x="2053" y="3566"/>
                  </a:cubicBezTo>
                  <a:cubicBezTo>
                    <a:pt x="2378" y="3566"/>
                    <a:pt x="2707" y="3478"/>
                    <a:pt x="3003" y="3289"/>
                  </a:cubicBezTo>
                  <a:cubicBezTo>
                    <a:pt x="3803" y="2755"/>
                    <a:pt x="4070" y="1654"/>
                    <a:pt x="3536" y="820"/>
                  </a:cubicBezTo>
                  <a:cubicBezTo>
                    <a:pt x="3196" y="288"/>
                    <a:pt x="2625" y="1"/>
                    <a:pt x="2039" y="1"/>
                  </a:cubicBezTo>
                  <a:close/>
                </a:path>
              </a:pathLst>
            </a:custGeom>
            <a:solidFill>
              <a:srgbClr val="FDBC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 name="Google Shape;635;p49"/>
          <p:cNvGrpSpPr/>
          <p:nvPr/>
        </p:nvGrpSpPr>
        <p:grpSpPr>
          <a:xfrm>
            <a:off x="8261175" y="1319175"/>
            <a:ext cx="467875" cy="467850"/>
            <a:chOff x="5425700" y="2807450"/>
            <a:chExt cx="467875" cy="467850"/>
          </a:xfrm>
        </p:grpSpPr>
        <p:sp>
          <p:nvSpPr>
            <p:cNvPr id="636" name="Google Shape;636;p49"/>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49"/>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49"/>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49"/>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49"/>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49"/>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49"/>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49"/>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 name="Google Shape;644;p49"/>
          <p:cNvGrpSpPr/>
          <p:nvPr/>
        </p:nvGrpSpPr>
        <p:grpSpPr>
          <a:xfrm>
            <a:off x="321629" y="1786975"/>
            <a:ext cx="783462" cy="738475"/>
            <a:chOff x="2743225" y="1301075"/>
            <a:chExt cx="668825" cy="630475"/>
          </a:xfrm>
        </p:grpSpPr>
        <p:grpSp>
          <p:nvGrpSpPr>
            <p:cNvPr id="645" name="Google Shape;645;p49"/>
            <p:cNvGrpSpPr/>
            <p:nvPr/>
          </p:nvGrpSpPr>
          <p:grpSpPr>
            <a:xfrm>
              <a:off x="2743225" y="1301075"/>
              <a:ext cx="668825" cy="630475"/>
              <a:chOff x="4695200" y="1101225"/>
              <a:chExt cx="668825" cy="630475"/>
            </a:xfrm>
          </p:grpSpPr>
          <p:sp>
            <p:nvSpPr>
              <p:cNvPr id="646" name="Google Shape;646;p49"/>
              <p:cNvSpPr/>
              <p:nvPr/>
            </p:nvSpPr>
            <p:spPr>
              <a:xfrm>
                <a:off x="4733550" y="1101225"/>
                <a:ext cx="630475" cy="630475"/>
              </a:xfrm>
              <a:custGeom>
                <a:avLst/>
                <a:gdLst/>
                <a:ahLst/>
                <a:cxnLst/>
                <a:rect l="l" t="t" r="r" b="b"/>
                <a:pathLst>
                  <a:path w="25219" h="25219" extrusionOk="0">
                    <a:moveTo>
                      <a:pt x="12610" y="1"/>
                    </a:moveTo>
                    <a:cubicBezTo>
                      <a:pt x="6572" y="1"/>
                      <a:pt x="1535" y="4204"/>
                      <a:pt x="301" y="9874"/>
                    </a:cubicBezTo>
                    <a:cubicBezTo>
                      <a:pt x="267" y="9874"/>
                      <a:pt x="267" y="9908"/>
                      <a:pt x="267" y="9941"/>
                    </a:cubicBezTo>
                    <a:cubicBezTo>
                      <a:pt x="267" y="10008"/>
                      <a:pt x="234" y="10108"/>
                      <a:pt x="234" y="10175"/>
                    </a:cubicBezTo>
                    <a:cubicBezTo>
                      <a:pt x="201" y="10375"/>
                      <a:pt x="167" y="10542"/>
                      <a:pt x="134" y="10742"/>
                    </a:cubicBezTo>
                    <a:cubicBezTo>
                      <a:pt x="101" y="10808"/>
                      <a:pt x="101" y="10909"/>
                      <a:pt x="101" y="11009"/>
                    </a:cubicBezTo>
                    <a:cubicBezTo>
                      <a:pt x="67" y="11075"/>
                      <a:pt x="67" y="11175"/>
                      <a:pt x="67" y="11275"/>
                    </a:cubicBezTo>
                    <a:cubicBezTo>
                      <a:pt x="34" y="11409"/>
                      <a:pt x="34" y="11576"/>
                      <a:pt x="34" y="11742"/>
                    </a:cubicBezTo>
                    <a:cubicBezTo>
                      <a:pt x="1" y="11909"/>
                      <a:pt x="1" y="12076"/>
                      <a:pt x="1" y="12243"/>
                    </a:cubicBezTo>
                    <a:cubicBezTo>
                      <a:pt x="1" y="12376"/>
                      <a:pt x="1" y="12476"/>
                      <a:pt x="1" y="12610"/>
                    </a:cubicBezTo>
                    <a:cubicBezTo>
                      <a:pt x="1" y="12743"/>
                      <a:pt x="1" y="12910"/>
                      <a:pt x="1" y="13043"/>
                    </a:cubicBezTo>
                    <a:cubicBezTo>
                      <a:pt x="1" y="13110"/>
                      <a:pt x="1" y="13177"/>
                      <a:pt x="1" y="13244"/>
                    </a:cubicBezTo>
                    <a:cubicBezTo>
                      <a:pt x="1" y="13277"/>
                      <a:pt x="1" y="13277"/>
                      <a:pt x="1" y="13310"/>
                    </a:cubicBezTo>
                    <a:cubicBezTo>
                      <a:pt x="34" y="13444"/>
                      <a:pt x="34" y="13544"/>
                      <a:pt x="34" y="13677"/>
                    </a:cubicBezTo>
                    <a:lnTo>
                      <a:pt x="34" y="13711"/>
                    </a:lnTo>
                    <a:cubicBezTo>
                      <a:pt x="67" y="13877"/>
                      <a:pt x="67" y="14044"/>
                      <a:pt x="101" y="14211"/>
                    </a:cubicBezTo>
                    <a:cubicBezTo>
                      <a:pt x="101" y="14211"/>
                      <a:pt x="101" y="14211"/>
                      <a:pt x="101" y="14244"/>
                    </a:cubicBezTo>
                    <a:cubicBezTo>
                      <a:pt x="101" y="14378"/>
                      <a:pt x="134" y="14544"/>
                      <a:pt x="167" y="14678"/>
                    </a:cubicBezTo>
                    <a:cubicBezTo>
                      <a:pt x="167" y="14711"/>
                      <a:pt x="167" y="14778"/>
                      <a:pt x="201" y="14845"/>
                    </a:cubicBezTo>
                    <a:cubicBezTo>
                      <a:pt x="201" y="15011"/>
                      <a:pt x="234" y="15145"/>
                      <a:pt x="267" y="15278"/>
                    </a:cubicBezTo>
                    <a:cubicBezTo>
                      <a:pt x="301" y="15445"/>
                      <a:pt x="367" y="15645"/>
                      <a:pt x="401" y="15812"/>
                    </a:cubicBezTo>
                    <a:cubicBezTo>
                      <a:pt x="501" y="16146"/>
                      <a:pt x="601" y="16479"/>
                      <a:pt x="701" y="16813"/>
                    </a:cubicBezTo>
                    <a:cubicBezTo>
                      <a:pt x="1668" y="19481"/>
                      <a:pt x="3470" y="21750"/>
                      <a:pt x="5838" y="23251"/>
                    </a:cubicBezTo>
                    <a:cubicBezTo>
                      <a:pt x="6939" y="23951"/>
                      <a:pt x="8140" y="24485"/>
                      <a:pt x="9441" y="24818"/>
                    </a:cubicBezTo>
                    <a:cubicBezTo>
                      <a:pt x="9707" y="24885"/>
                      <a:pt x="9974" y="24952"/>
                      <a:pt x="10241" y="24985"/>
                    </a:cubicBezTo>
                    <a:cubicBezTo>
                      <a:pt x="10408" y="25019"/>
                      <a:pt x="10541" y="25052"/>
                      <a:pt x="10675" y="25085"/>
                    </a:cubicBezTo>
                    <a:cubicBezTo>
                      <a:pt x="10775" y="25085"/>
                      <a:pt x="10908" y="25119"/>
                      <a:pt x="11008" y="25119"/>
                    </a:cubicBezTo>
                    <a:cubicBezTo>
                      <a:pt x="11075" y="25119"/>
                      <a:pt x="11175" y="25119"/>
                      <a:pt x="11242" y="25152"/>
                    </a:cubicBezTo>
                    <a:cubicBezTo>
                      <a:pt x="11375" y="25152"/>
                      <a:pt x="11509" y="25185"/>
                      <a:pt x="11642" y="25185"/>
                    </a:cubicBezTo>
                    <a:lnTo>
                      <a:pt x="11942" y="25185"/>
                    </a:lnTo>
                    <a:cubicBezTo>
                      <a:pt x="12042" y="25219"/>
                      <a:pt x="12143" y="25219"/>
                      <a:pt x="12243" y="25219"/>
                    </a:cubicBezTo>
                    <a:lnTo>
                      <a:pt x="12610" y="25219"/>
                    </a:lnTo>
                    <a:cubicBezTo>
                      <a:pt x="19581" y="25219"/>
                      <a:pt x="25219" y="19581"/>
                      <a:pt x="25219" y="12610"/>
                    </a:cubicBezTo>
                    <a:cubicBezTo>
                      <a:pt x="25219" y="12476"/>
                      <a:pt x="25219" y="12376"/>
                      <a:pt x="25219" y="12243"/>
                    </a:cubicBezTo>
                    <a:cubicBezTo>
                      <a:pt x="25219" y="12076"/>
                      <a:pt x="25185" y="11909"/>
                      <a:pt x="25185" y="11742"/>
                    </a:cubicBezTo>
                    <a:cubicBezTo>
                      <a:pt x="25185" y="11576"/>
                      <a:pt x="25152" y="11409"/>
                      <a:pt x="25152" y="11275"/>
                    </a:cubicBezTo>
                    <a:cubicBezTo>
                      <a:pt x="25152" y="11175"/>
                      <a:pt x="25118" y="11075"/>
                      <a:pt x="25118" y="11009"/>
                    </a:cubicBezTo>
                    <a:cubicBezTo>
                      <a:pt x="25118" y="10909"/>
                      <a:pt x="25085" y="10808"/>
                      <a:pt x="25085" y="10742"/>
                    </a:cubicBezTo>
                    <a:cubicBezTo>
                      <a:pt x="25052" y="10542"/>
                      <a:pt x="25018" y="10375"/>
                      <a:pt x="24985" y="10175"/>
                    </a:cubicBezTo>
                    <a:cubicBezTo>
                      <a:pt x="24985" y="10108"/>
                      <a:pt x="24952" y="10008"/>
                      <a:pt x="24918" y="9941"/>
                    </a:cubicBezTo>
                    <a:cubicBezTo>
                      <a:pt x="24918" y="9908"/>
                      <a:pt x="24918" y="9874"/>
                      <a:pt x="24918" y="9874"/>
                    </a:cubicBezTo>
                    <a:cubicBezTo>
                      <a:pt x="23651" y="4204"/>
                      <a:pt x="18614" y="1"/>
                      <a:pt x="12610" y="1"/>
                    </a:cubicBezTo>
                    <a:close/>
                  </a:path>
                </a:pathLst>
              </a:custGeom>
              <a:solidFill>
                <a:srgbClr val="F24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49"/>
              <p:cNvSpPr/>
              <p:nvPr/>
            </p:nvSpPr>
            <p:spPr>
              <a:xfrm>
                <a:off x="4695200" y="1348075"/>
                <a:ext cx="668825" cy="383625"/>
              </a:xfrm>
              <a:custGeom>
                <a:avLst/>
                <a:gdLst/>
                <a:ahLst/>
                <a:cxnLst/>
                <a:rect l="l" t="t" r="r" b="b"/>
                <a:pathLst>
                  <a:path w="26753" h="15345" extrusionOk="0">
                    <a:moveTo>
                      <a:pt x="1835" y="0"/>
                    </a:moveTo>
                    <a:cubicBezTo>
                      <a:pt x="1801" y="0"/>
                      <a:pt x="1801" y="34"/>
                      <a:pt x="1801" y="67"/>
                    </a:cubicBezTo>
                    <a:cubicBezTo>
                      <a:pt x="1801" y="134"/>
                      <a:pt x="1768" y="234"/>
                      <a:pt x="1768" y="301"/>
                    </a:cubicBezTo>
                    <a:cubicBezTo>
                      <a:pt x="1735" y="501"/>
                      <a:pt x="1701" y="668"/>
                      <a:pt x="1668" y="868"/>
                    </a:cubicBezTo>
                    <a:cubicBezTo>
                      <a:pt x="1635" y="934"/>
                      <a:pt x="1635" y="1035"/>
                      <a:pt x="1635" y="1135"/>
                    </a:cubicBezTo>
                    <a:cubicBezTo>
                      <a:pt x="1601" y="1201"/>
                      <a:pt x="1601" y="1301"/>
                      <a:pt x="1601" y="1401"/>
                    </a:cubicBezTo>
                    <a:cubicBezTo>
                      <a:pt x="1568" y="1535"/>
                      <a:pt x="1568" y="1702"/>
                      <a:pt x="1568" y="1868"/>
                    </a:cubicBezTo>
                    <a:cubicBezTo>
                      <a:pt x="1535" y="2035"/>
                      <a:pt x="1535" y="2202"/>
                      <a:pt x="1535" y="2369"/>
                    </a:cubicBezTo>
                    <a:cubicBezTo>
                      <a:pt x="1535" y="2502"/>
                      <a:pt x="1535" y="2602"/>
                      <a:pt x="1535" y="2736"/>
                    </a:cubicBezTo>
                    <a:cubicBezTo>
                      <a:pt x="1535" y="2869"/>
                      <a:pt x="1535" y="3036"/>
                      <a:pt x="1535" y="3169"/>
                    </a:cubicBezTo>
                    <a:cubicBezTo>
                      <a:pt x="1535" y="3236"/>
                      <a:pt x="1535" y="3303"/>
                      <a:pt x="1535" y="3370"/>
                    </a:cubicBezTo>
                    <a:cubicBezTo>
                      <a:pt x="1535" y="3403"/>
                      <a:pt x="1535" y="3403"/>
                      <a:pt x="1535" y="3436"/>
                    </a:cubicBezTo>
                    <a:cubicBezTo>
                      <a:pt x="1568" y="3570"/>
                      <a:pt x="1568" y="3670"/>
                      <a:pt x="1568" y="3803"/>
                    </a:cubicBezTo>
                    <a:lnTo>
                      <a:pt x="1568" y="3837"/>
                    </a:lnTo>
                    <a:cubicBezTo>
                      <a:pt x="1601" y="4003"/>
                      <a:pt x="1601" y="4170"/>
                      <a:pt x="1635" y="4337"/>
                    </a:cubicBezTo>
                    <a:cubicBezTo>
                      <a:pt x="1635" y="4337"/>
                      <a:pt x="1635" y="4337"/>
                      <a:pt x="1635" y="4370"/>
                    </a:cubicBezTo>
                    <a:cubicBezTo>
                      <a:pt x="1635" y="4504"/>
                      <a:pt x="1668" y="4670"/>
                      <a:pt x="1701" y="4804"/>
                    </a:cubicBezTo>
                    <a:cubicBezTo>
                      <a:pt x="1701" y="4837"/>
                      <a:pt x="1701" y="4904"/>
                      <a:pt x="1735" y="4971"/>
                    </a:cubicBezTo>
                    <a:cubicBezTo>
                      <a:pt x="1735" y="5137"/>
                      <a:pt x="1768" y="5271"/>
                      <a:pt x="1801" y="5404"/>
                    </a:cubicBezTo>
                    <a:cubicBezTo>
                      <a:pt x="1835" y="5571"/>
                      <a:pt x="1901" y="5771"/>
                      <a:pt x="1935" y="5938"/>
                    </a:cubicBezTo>
                    <a:cubicBezTo>
                      <a:pt x="2035" y="6272"/>
                      <a:pt x="2135" y="6605"/>
                      <a:pt x="2235" y="6939"/>
                    </a:cubicBezTo>
                    <a:lnTo>
                      <a:pt x="0" y="15345"/>
                    </a:lnTo>
                    <a:lnTo>
                      <a:pt x="7372" y="13377"/>
                    </a:lnTo>
                    <a:cubicBezTo>
                      <a:pt x="8473" y="14077"/>
                      <a:pt x="9674" y="14611"/>
                      <a:pt x="10975" y="14944"/>
                    </a:cubicBezTo>
                    <a:cubicBezTo>
                      <a:pt x="11241" y="15011"/>
                      <a:pt x="11508" y="15078"/>
                      <a:pt x="11775" y="15111"/>
                    </a:cubicBezTo>
                    <a:cubicBezTo>
                      <a:pt x="11942" y="15145"/>
                      <a:pt x="12075" y="15178"/>
                      <a:pt x="12209" y="15211"/>
                    </a:cubicBezTo>
                    <a:cubicBezTo>
                      <a:pt x="12309" y="15211"/>
                      <a:pt x="12442" y="15245"/>
                      <a:pt x="12542" y="15245"/>
                    </a:cubicBezTo>
                    <a:cubicBezTo>
                      <a:pt x="12609" y="15245"/>
                      <a:pt x="12709" y="15245"/>
                      <a:pt x="12776" y="15278"/>
                    </a:cubicBezTo>
                    <a:cubicBezTo>
                      <a:pt x="12909" y="15278"/>
                      <a:pt x="13043" y="15311"/>
                      <a:pt x="13176" y="15311"/>
                    </a:cubicBezTo>
                    <a:lnTo>
                      <a:pt x="13476" y="15311"/>
                    </a:lnTo>
                    <a:cubicBezTo>
                      <a:pt x="13576" y="15345"/>
                      <a:pt x="13677" y="15345"/>
                      <a:pt x="13777" y="15345"/>
                    </a:cubicBezTo>
                    <a:lnTo>
                      <a:pt x="14144" y="15345"/>
                    </a:lnTo>
                    <a:cubicBezTo>
                      <a:pt x="21115" y="15345"/>
                      <a:pt x="26753" y="9707"/>
                      <a:pt x="26753" y="2736"/>
                    </a:cubicBezTo>
                    <a:cubicBezTo>
                      <a:pt x="26753" y="2602"/>
                      <a:pt x="26753" y="2502"/>
                      <a:pt x="26753" y="2369"/>
                    </a:cubicBezTo>
                    <a:cubicBezTo>
                      <a:pt x="26753" y="2202"/>
                      <a:pt x="26719" y="2035"/>
                      <a:pt x="26719" y="1868"/>
                    </a:cubicBezTo>
                    <a:cubicBezTo>
                      <a:pt x="26719" y="1702"/>
                      <a:pt x="26686" y="1535"/>
                      <a:pt x="26686" y="1401"/>
                    </a:cubicBezTo>
                    <a:cubicBezTo>
                      <a:pt x="26686" y="1301"/>
                      <a:pt x="26652" y="1201"/>
                      <a:pt x="26652" y="1135"/>
                    </a:cubicBezTo>
                    <a:cubicBezTo>
                      <a:pt x="26652" y="1035"/>
                      <a:pt x="26619" y="934"/>
                      <a:pt x="26619" y="868"/>
                    </a:cubicBezTo>
                    <a:cubicBezTo>
                      <a:pt x="26586" y="668"/>
                      <a:pt x="26552" y="501"/>
                      <a:pt x="26519" y="301"/>
                    </a:cubicBezTo>
                    <a:cubicBezTo>
                      <a:pt x="26519" y="234"/>
                      <a:pt x="26486" y="134"/>
                      <a:pt x="26452" y="67"/>
                    </a:cubicBezTo>
                    <a:cubicBezTo>
                      <a:pt x="26452" y="34"/>
                      <a:pt x="26452" y="0"/>
                      <a:pt x="26452" y="0"/>
                    </a:cubicBezTo>
                    <a:cubicBezTo>
                      <a:pt x="25185" y="5638"/>
                      <a:pt x="20148" y="9874"/>
                      <a:pt x="14144" y="9874"/>
                    </a:cubicBezTo>
                    <a:cubicBezTo>
                      <a:pt x="8106" y="9874"/>
                      <a:pt x="3069" y="5638"/>
                      <a:pt x="1835" y="0"/>
                    </a:cubicBezTo>
                    <a:close/>
                  </a:path>
                </a:pathLst>
              </a:custGeom>
              <a:solidFill>
                <a:srgbClr val="F24E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8" name="Google Shape;648;p49"/>
            <p:cNvSpPr/>
            <p:nvPr/>
          </p:nvSpPr>
          <p:spPr>
            <a:xfrm>
              <a:off x="2868016" y="1404475"/>
              <a:ext cx="437294" cy="423678"/>
            </a:xfrm>
            <a:custGeom>
              <a:avLst/>
              <a:gdLst/>
              <a:ahLst/>
              <a:cxnLst/>
              <a:rect l="l" t="t" r="r" b="b"/>
              <a:pathLst>
                <a:path w="9170" h="8884" extrusionOk="0">
                  <a:moveTo>
                    <a:pt x="4930" y="524"/>
                  </a:moveTo>
                  <a:lnTo>
                    <a:pt x="3549" y="2930"/>
                  </a:lnTo>
                  <a:lnTo>
                    <a:pt x="3406" y="2239"/>
                  </a:lnTo>
                  <a:lnTo>
                    <a:pt x="2835" y="2430"/>
                  </a:lnTo>
                  <a:lnTo>
                    <a:pt x="2835" y="2430"/>
                  </a:lnTo>
                  <a:lnTo>
                    <a:pt x="3930" y="524"/>
                  </a:lnTo>
                  <a:close/>
                  <a:moveTo>
                    <a:pt x="5383" y="810"/>
                  </a:moveTo>
                  <a:lnTo>
                    <a:pt x="6693" y="3049"/>
                  </a:lnTo>
                  <a:lnTo>
                    <a:pt x="7217" y="2739"/>
                  </a:lnTo>
                  <a:lnTo>
                    <a:pt x="6931" y="4239"/>
                  </a:lnTo>
                  <a:lnTo>
                    <a:pt x="5478" y="3763"/>
                  </a:lnTo>
                  <a:lnTo>
                    <a:pt x="5931" y="3477"/>
                  </a:lnTo>
                  <a:lnTo>
                    <a:pt x="4883" y="1667"/>
                  </a:lnTo>
                  <a:lnTo>
                    <a:pt x="5383" y="810"/>
                  </a:lnTo>
                  <a:close/>
                  <a:moveTo>
                    <a:pt x="3001" y="2930"/>
                  </a:moveTo>
                  <a:lnTo>
                    <a:pt x="3287" y="4430"/>
                  </a:lnTo>
                  <a:lnTo>
                    <a:pt x="2811" y="4168"/>
                  </a:lnTo>
                  <a:lnTo>
                    <a:pt x="1787" y="5978"/>
                  </a:lnTo>
                  <a:lnTo>
                    <a:pt x="763" y="5978"/>
                  </a:lnTo>
                  <a:lnTo>
                    <a:pt x="2073" y="3739"/>
                  </a:lnTo>
                  <a:lnTo>
                    <a:pt x="1549" y="3430"/>
                  </a:lnTo>
                  <a:lnTo>
                    <a:pt x="3001" y="2930"/>
                  </a:lnTo>
                  <a:close/>
                  <a:moveTo>
                    <a:pt x="4573" y="2215"/>
                  </a:moveTo>
                  <a:lnTo>
                    <a:pt x="5192" y="3287"/>
                  </a:lnTo>
                  <a:lnTo>
                    <a:pt x="4573" y="3644"/>
                  </a:lnTo>
                  <a:lnTo>
                    <a:pt x="4621" y="4025"/>
                  </a:lnTo>
                  <a:lnTo>
                    <a:pt x="5883" y="4454"/>
                  </a:lnTo>
                  <a:lnTo>
                    <a:pt x="6764" y="5978"/>
                  </a:lnTo>
                  <a:lnTo>
                    <a:pt x="5502" y="5978"/>
                  </a:lnTo>
                  <a:lnTo>
                    <a:pt x="5502" y="5263"/>
                  </a:lnTo>
                  <a:lnTo>
                    <a:pt x="5169" y="5097"/>
                  </a:lnTo>
                  <a:lnTo>
                    <a:pt x="4168" y="5978"/>
                  </a:lnTo>
                  <a:lnTo>
                    <a:pt x="2406" y="5978"/>
                  </a:lnTo>
                  <a:lnTo>
                    <a:pt x="3025" y="4906"/>
                  </a:lnTo>
                  <a:lnTo>
                    <a:pt x="3644" y="5263"/>
                  </a:lnTo>
                  <a:lnTo>
                    <a:pt x="3954" y="5049"/>
                  </a:lnTo>
                  <a:lnTo>
                    <a:pt x="3692" y="3739"/>
                  </a:lnTo>
                  <a:lnTo>
                    <a:pt x="4573" y="2215"/>
                  </a:lnTo>
                  <a:close/>
                  <a:moveTo>
                    <a:pt x="7455" y="4358"/>
                  </a:moveTo>
                  <a:lnTo>
                    <a:pt x="8526" y="6264"/>
                  </a:lnTo>
                  <a:lnTo>
                    <a:pt x="8026" y="7121"/>
                  </a:lnTo>
                  <a:lnTo>
                    <a:pt x="6645" y="4716"/>
                  </a:lnTo>
                  <a:lnTo>
                    <a:pt x="7336" y="4954"/>
                  </a:lnTo>
                  <a:lnTo>
                    <a:pt x="7455" y="4358"/>
                  </a:lnTo>
                  <a:close/>
                  <a:moveTo>
                    <a:pt x="3549" y="6526"/>
                  </a:moveTo>
                  <a:lnTo>
                    <a:pt x="3001" y="7002"/>
                  </a:lnTo>
                  <a:lnTo>
                    <a:pt x="3454" y="7383"/>
                  </a:lnTo>
                  <a:lnTo>
                    <a:pt x="1263" y="7383"/>
                  </a:lnTo>
                  <a:lnTo>
                    <a:pt x="763" y="6526"/>
                  </a:lnTo>
                  <a:close/>
                  <a:moveTo>
                    <a:pt x="4978" y="5978"/>
                  </a:moveTo>
                  <a:lnTo>
                    <a:pt x="4978" y="6526"/>
                  </a:lnTo>
                  <a:lnTo>
                    <a:pt x="7074" y="6526"/>
                  </a:lnTo>
                  <a:lnTo>
                    <a:pt x="7574" y="7383"/>
                  </a:lnTo>
                  <a:lnTo>
                    <a:pt x="4978" y="7383"/>
                  </a:lnTo>
                  <a:lnTo>
                    <a:pt x="4978" y="8002"/>
                  </a:lnTo>
                  <a:lnTo>
                    <a:pt x="3811" y="7002"/>
                  </a:lnTo>
                  <a:lnTo>
                    <a:pt x="4978" y="5978"/>
                  </a:lnTo>
                  <a:close/>
                  <a:moveTo>
                    <a:pt x="3621" y="0"/>
                  </a:moveTo>
                  <a:lnTo>
                    <a:pt x="2049" y="2691"/>
                  </a:lnTo>
                  <a:lnTo>
                    <a:pt x="691" y="3168"/>
                  </a:lnTo>
                  <a:lnTo>
                    <a:pt x="644" y="3525"/>
                  </a:lnTo>
                  <a:lnTo>
                    <a:pt x="1334" y="3930"/>
                  </a:lnTo>
                  <a:lnTo>
                    <a:pt x="1" y="6264"/>
                  </a:lnTo>
                  <a:lnTo>
                    <a:pt x="953" y="7931"/>
                  </a:lnTo>
                  <a:lnTo>
                    <a:pt x="4073" y="7931"/>
                  </a:lnTo>
                  <a:lnTo>
                    <a:pt x="5169" y="8883"/>
                  </a:lnTo>
                  <a:lnTo>
                    <a:pt x="5502" y="8717"/>
                  </a:lnTo>
                  <a:lnTo>
                    <a:pt x="5502" y="7931"/>
                  </a:lnTo>
                  <a:lnTo>
                    <a:pt x="8193" y="7931"/>
                  </a:lnTo>
                  <a:lnTo>
                    <a:pt x="9169" y="6264"/>
                  </a:lnTo>
                  <a:lnTo>
                    <a:pt x="7598" y="3573"/>
                  </a:lnTo>
                  <a:lnTo>
                    <a:pt x="7883" y="2144"/>
                  </a:lnTo>
                  <a:lnTo>
                    <a:pt x="7574" y="1929"/>
                  </a:lnTo>
                  <a:lnTo>
                    <a:pt x="6883" y="2310"/>
                  </a:lnTo>
                  <a:lnTo>
                    <a:pt x="555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52"/>
        <p:cNvGrpSpPr/>
        <p:nvPr/>
      </p:nvGrpSpPr>
      <p:grpSpPr>
        <a:xfrm>
          <a:off x="0" y="0"/>
          <a:ext cx="0" cy="0"/>
          <a:chOff x="0" y="0"/>
          <a:chExt cx="0" cy="0"/>
        </a:xfrm>
      </p:grpSpPr>
      <p:sp>
        <p:nvSpPr>
          <p:cNvPr id="653" name="Google Shape;653;p50"/>
          <p:cNvSpPr txBox="1">
            <a:spLocks noGrp="1"/>
          </p:cNvSpPr>
          <p:nvPr>
            <p:ph type="title"/>
          </p:nvPr>
        </p:nvSpPr>
        <p:spPr>
          <a:xfrm>
            <a:off x="720000" y="539500"/>
            <a:ext cx="7704000" cy="56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are three important ideas</a:t>
            </a:r>
            <a:endParaRPr/>
          </a:p>
        </p:txBody>
      </p:sp>
      <p:sp>
        <p:nvSpPr>
          <p:cNvPr id="654" name="Google Shape;654;p50"/>
          <p:cNvSpPr txBox="1">
            <a:spLocks noGrp="1"/>
          </p:cNvSpPr>
          <p:nvPr>
            <p:ph type="subTitle" idx="1"/>
          </p:nvPr>
        </p:nvSpPr>
        <p:spPr>
          <a:xfrm>
            <a:off x="937625" y="3110833"/>
            <a:ext cx="21753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of them all</a:t>
            </a:r>
            <a:endParaRPr/>
          </a:p>
        </p:txBody>
      </p:sp>
      <p:sp>
        <p:nvSpPr>
          <p:cNvPr id="655" name="Google Shape;655;p50"/>
          <p:cNvSpPr txBox="1">
            <a:spLocks noGrp="1"/>
          </p:cNvSpPr>
          <p:nvPr>
            <p:ph type="subTitle" idx="2"/>
          </p:nvPr>
        </p:nvSpPr>
        <p:spPr>
          <a:xfrm>
            <a:off x="3484348" y="3110833"/>
            <a:ext cx="21753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656" name="Google Shape;656;p50"/>
          <p:cNvSpPr txBox="1">
            <a:spLocks noGrp="1"/>
          </p:cNvSpPr>
          <p:nvPr>
            <p:ph type="subTitle" idx="3"/>
          </p:nvPr>
        </p:nvSpPr>
        <p:spPr>
          <a:xfrm>
            <a:off x="6031075" y="3110833"/>
            <a:ext cx="2175300" cy="869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It’s full of iron oxide dust</a:t>
            </a:r>
            <a:endParaRPr/>
          </a:p>
        </p:txBody>
      </p:sp>
      <p:sp>
        <p:nvSpPr>
          <p:cNvPr id="657" name="Google Shape;657;p50"/>
          <p:cNvSpPr txBox="1">
            <a:spLocks noGrp="1"/>
          </p:cNvSpPr>
          <p:nvPr>
            <p:ph type="subTitle" idx="4"/>
          </p:nvPr>
        </p:nvSpPr>
        <p:spPr>
          <a:xfrm>
            <a:off x="937625" y="2686701"/>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658" name="Google Shape;658;p50"/>
          <p:cNvSpPr txBox="1">
            <a:spLocks noGrp="1"/>
          </p:cNvSpPr>
          <p:nvPr>
            <p:ph type="subTitle" idx="5"/>
          </p:nvPr>
        </p:nvSpPr>
        <p:spPr>
          <a:xfrm>
            <a:off x="3484348" y="2686701"/>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659" name="Google Shape;659;p50"/>
          <p:cNvSpPr txBox="1">
            <a:spLocks noGrp="1"/>
          </p:cNvSpPr>
          <p:nvPr>
            <p:ph type="subTitle" idx="6"/>
          </p:nvPr>
        </p:nvSpPr>
        <p:spPr>
          <a:xfrm>
            <a:off x="6031075" y="2686701"/>
            <a:ext cx="2175300" cy="527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grpSp>
        <p:nvGrpSpPr>
          <p:cNvPr id="660" name="Google Shape;660;p50"/>
          <p:cNvGrpSpPr/>
          <p:nvPr/>
        </p:nvGrpSpPr>
        <p:grpSpPr>
          <a:xfrm>
            <a:off x="1750925" y="1994344"/>
            <a:ext cx="548700" cy="548700"/>
            <a:chOff x="1750925" y="1841944"/>
            <a:chExt cx="548700" cy="548700"/>
          </a:xfrm>
        </p:grpSpPr>
        <p:sp>
          <p:nvSpPr>
            <p:cNvPr id="661" name="Google Shape;661;p50"/>
            <p:cNvSpPr/>
            <p:nvPr/>
          </p:nvSpPr>
          <p:spPr>
            <a:xfrm>
              <a:off x="1750925" y="1841944"/>
              <a:ext cx="548700" cy="54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62" name="Google Shape;662;p50"/>
            <p:cNvSpPr/>
            <p:nvPr/>
          </p:nvSpPr>
          <p:spPr>
            <a:xfrm>
              <a:off x="1842390" y="1933411"/>
              <a:ext cx="365769" cy="365765"/>
            </a:xfrm>
            <a:custGeom>
              <a:avLst/>
              <a:gdLst/>
              <a:ahLst/>
              <a:cxnLst/>
              <a:rect l="l" t="t" r="r" b="b"/>
              <a:pathLst>
                <a:path w="8931" h="8932" extrusionOk="0">
                  <a:moveTo>
                    <a:pt x="1310" y="3668"/>
                  </a:moveTo>
                  <a:cubicBezTo>
                    <a:pt x="1453" y="3668"/>
                    <a:pt x="1572" y="3787"/>
                    <a:pt x="1572" y="3930"/>
                  </a:cubicBezTo>
                  <a:cubicBezTo>
                    <a:pt x="1572" y="4073"/>
                    <a:pt x="1453" y="4192"/>
                    <a:pt x="1310" y="4192"/>
                  </a:cubicBezTo>
                  <a:lnTo>
                    <a:pt x="524" y="4192"/>
                  </a:lnTo>
                  <a:cubicBezTo>
                    <a:pt x="548" y="4025"/>
                    <a:pt x="572" y="3859"/>
                    <a:pt x="596" y="3668"/>
                  </a:cubicBezTo>
                  <a:close/>
                  <a:moveTo>
                    <a:pt x="4716" y="2644"/>
                  </a:moveTo>
                  <a:cubicBezTo>
                    <a:pt x="5525" y="2763"/>
                    <a:pt x="6168" y="3406"/>
                    <a:pt x="6287" y="4192"/>
                  </a:cubicBezTo>
                  <a:lnTo>
                    <a:pt x="4716" y="4192"/>
                  </a:lnTo>
                  <a:lnTo>
                    <a:pt x="4716" y="2644"/>
                  </a:lnTo>
                  <a:close/>
                  <a:moveTo>
                    <a:pt x="4716" y="1596"/>
                  </a:moveTo>
                  <a:cubicBezTo>
                    <a:pt x="6121" y="1715"/>
                    <a:pt x="7216" y="2811"/>
                    <a:pt x="7335" y="4192"/>
                  </a:cubicBezTo>
                  <a:lnTo>
                    <a:pt x="6811" y="4192"/>
                  </a:lnTo>
                  <a:cubicBezTo>
                    <a:pt x="6692" y="3120"/>
                    <a:pt x="5811" y="2239"/>
                    <a:pt x="4716" y="2120"/>
                  </a:cubicBezTo>
                  <a:lnTo>
                    <a:pt x="4716" y="1596"/>
                  </a:lnTo>
                  <a:close/>
                  <a:moveTo>
                    <a:pt x="4716" y="525"/>
                  </a:moveTo>
                  <a:cubicBezTo>
                    <a:pt x="5668" y="596"/>
                    <a:pt x="6573" y="1001"/>
                    <a:pt x="7240" y="1668"/>
                  </a:cubicBezTo>
                  <a:cubicBezTo>
                    <a:pt x="7931" y="2358"/>
                    <a:pt x="8336" y="3239"/>
                    <a:pt x="8383" y="4192"/>
                  </a:cubicBezTo>
                  <a:lnTo>
                    <a:pt x="7859" y="4192"/>
                  </a:lnTo>
                  <a:cubicBezTo>
                    <a:pt x="7740" y="2525"/>
                    <a:pt x="6407" y="1191"/>
                    <a:pt x="4716" y="1072"/>
                  </a:cubicBezTo>
                  <a:lnTo>
                    <a:pt x="4716" y="525"/>
                  </a:lnTo>
                  <a:close/>
                  <a:moveTo>
                    <a:pt x="4192" y="525"/>
                  </a:moveTo>
                  <a:lnTo>
                    <a:pt x="4192" y="4192"/>
                  </a:lnTo>
                  <a:lnTo>
                    <a:pt x="3406" y="4192"/>
                  </a:lnTo>
                  <a:cubicBezTo>
                    <a:pt x="2977" y="4192"/>
                    <a:pt x="2620" y="4549"/>
                    <a:pt x="2620" y="4978"/>
                  </a:cubicBezTo>
                  <a:cubicBezTo>
                    <a:pt x="2620" y="5145"/>
                    <a:pt x="2501" y="5264"/>
                    <a:pt x="2358" y="5264"/>
                  </a:cubicBezTo>
                  <a:lnTo>
                    <a:pt x="596" y="5264"/>
                  </a:lnTo>
                  <a:cubicBezTo>
                    <a:pt x="572" y="5073"/>
                    <a:pt x="548" y="4906"/>
                    <a:pt x="524" y="4716"/>
                  </a:cubicBezTo>
                  <a:lnTo>
                    <a:pt x="1310" y="4716"/>
                  </a:lnTo>
                  <a:cubicBezTo>
                    <a:pt x="1739" y="4716"/>
                    <a:pt x="2096" y="4382"/>
                    <a:pt x="2096" y="3930"/>
                  </a:cubicBezTo>
                  <a:cubicBezTo>
                    <a:pt x="2096" y="3501"/>
                    <a:pt x="1739" y="3144"/>
                    <a:pt x="1310" y="3144"/>
                  </a:cubicBezTo>
                  <a:lnTo>
                    <a:pt x="739" y="3144"/>
                  </a:lnTo>
                  <a:cubicBezTo>
                    <a:pt x="953" y="2596"/>
                    <a:pt x="1263" y="2096"/>
                    <a:pt x="1691" y="1668"/>
                  </a:cubicBezTo>
                  <a:cubicBezTo>
                    <a:pt x="2358" y="1001"/>
                    <a:pt x="3239" y="596"/>
                    <a:pt x="4192" y="525"/>
                  </a:cubicBezTo>
                  <a:close/>
                  <a:moveTo>
                    <a:pt x="8383" y="4716"/>
                  </a:moveTo>
                  <a:cubicBezTo>
                    <a:pt x="8383" y="4906"/>
                    <a:pt x="8359" y="5073"/>
                    <a:pt x="8336" y="5264"/>
                  </a:cubicBezTo>
                  <a:lnTo>
                    <a:pt x="5001" y="5264"/>
                  </a:lnTo>
                  <a:cubicBezTo>
                    <a:pt x="4549" y="5264"/>
                    <a:pt x="4192" y="5597"/>
                    <a:pt x="4192" y="6049"/>
                  </a:cubicBezTo>
                  <a:cubicBezTo>
                    <a:pt x="4192" y="6478"/>
                    <a:pt x="4549" y="6835"/>
                    <a:pt x="5001" y="6835"/>
                  </a:cubicBezTo>
                  <a:cubicBezTo>
                    <a:pt x="5144" y="6835"/>
                    <a:pt x="5263" y="6954"/>
                    <a:pt x="5263" y="7097"/>
                  </a:cubicBezTo>
                  <a:cubicBezTo>
                    <a:pt x="5263" y="7216"/>
                    <a:pt x="5144" y="7359"/>
                    <a:pt x="5001" y="7359"/>
                  </a:cubicBezTo>
                  <a:lnTo>
                    <a:pt x="3930" y="7359"/>
                  </a:lnTo>
                  <a:cubicBezTo>
                    <a:pt x="3918" y="7359"/>
                    <a:pt x="3906" y="7358"/>
                    <a:pt x="3894" y="7358"/>
                  </a:cubicBezTo>
                  <a:cubicBezTo>
                    <a:pt x="3503" y="7358"/>
                    <a:pt x="3144" y="7729"/>
                    <a:pt x="3144" y="8145"/>
                  </a:cubicBezTo>
                  <a:lnTo>
                    <a:pt x="3144" y="8169"/>
                  </a:lnTo>
                  <a:cubicBezTo>
                    <a:pt x="2596" y="7978"/>
                    <a:pt x="2096" y="7669"/>
                    <a:pt x="1691" y="7240"/>
                  </a:cubicBezTo>
                  <a:cubicBezTo>
                    <a:pt x="1263" y="6835"/>
                    <a:pt x="953" y="6335"/>
                    <a:pt x="739" y="5764"/>
                  </a:cubicBezTo>
                  <a:lnTo>
                    <a:pt x="2358" y="5764"/>
                  </a:lnTo>
                  <a:cubicBezTo>
                    <a:pt x="2787" y="5764"/>
                    <a:pt x="3144" y="5430"/>
                    <a:pt x="3144" y="4978"/>
                  </a:cubicBezTo>
                  <a:cubicBezTo>
                    <a:pt x="3144" y="4835"/>
                    <a:pt x="3263" y="4716"/>
                    <a:pt x="3406" y="4716"/>
                  </a:cubicBezTo>
                  <a:close/>
                  <a:moveTo>
                    <a:pt x="8169" y="5788"/>
                  </a:moveTo>
                  <a:cubicBezTo>
                    <a:pt x="7978" y="6335"/>
                    <a:pt x="7669" y="6835"/>
                    <a:pt x="7240" y="7240"/>
                  </a:cubicBezTo>
                  <a:cubicBezTo>
                    <a:pt x="6502" y="8002"/>
                    <a:pt x="5525" y="8407"/>
                    <a:pt x="4454" y="8407"/>
                  </a:cubicBezTo>
                  <a:cubicBezTo>
                    <a:pt x="4192" y="8407"/>
                    <a:pt x="3930" y="8383"/>
                    <a:pt x="3668" y="8336"/>
                  </a:cubicBezTo>
                  <a:lnTo>
                    <a:pt x="3668" y="8145"/>
                  </a:lnTo>
                  <a:cubicBezTo>
                    <a:pt x="3668" y="8026"/>
                    <a:pt x="3787" y="7883"/>
                    <a:pt x="3930" y="7883"/>
                  </a:cubicBezTo>
                  <a:lnTo>
                    <a:pt x="4978" y="7883"/>
                  </a:lnTo>
                  <a:cubicBezTo>
                    <a:pt x="5406" y="7883"/>
                    <a:pt x="5787" y="7526"/>
                    <a:pt x="5787" y="7097"/>
                  </a:cubicBezTo>
                  <a:cubicBezTo>
                    <a:pt x="5787" y="6645"/>
                    <a:pt x="5430" y="6311"/>
                    <a:pt x="4978" y="6311"/>
                  </a:cubicBezTo>
                  <a:cubicBezTo>
                    <a:pt x="4835" y="6311"/>
                    <a:pt x="4716" y="6192"/>
                    <a:pt x="4716" y="6049"/>
                  </a:cubicBezTo>
                  <a:cubicBezTo>
                    <a:pt x="4716" y="5883"/>
                    <a:pt x="4835" y="5788"/>
                    <a:pt x="4978" y="5788"/>
                  </a:cubicBezTo>
                  <a:close/>
                  <a:moveTo>
                    <a:pt x="4454" y="1"/>
                  </a:moveTo>
                  <a:cubicBezTo>
                    <a:pt x="3263" y="1"/>
                    <a:pt x="2144" y="477"/>
                    <a:pt x="1310" y="1310"/>
                  </a:cubicBezTo>
                  <a:cubicBezTo>
                    <a:pt x="477" y="2144"/>
                    <a:pt x="0" y="3263"/>
                    <a:pt x="0" y="4454"/>
                  </a:cubicBezTo>
                  <a:cubicBezTo>
                    <a:pt x="0" y="5645"/>
                    <a:pt x="477" y="6788"/>
                    <a:pt x="1310" y="7621"/>
                  </a:cubicBezTo>
                  <a:cubicBezTo>
                    <a:pt x="2144" y="8455"/>
                    <a:pt x="3263" y="8931"/>
                    <a:pt x="4454" y="8931"/>
                  </a:cubicBezTo>
                  <a:cubicBezTo>
                    <a:pt x="5644" y="8931"/>
                    <a:pt x="6788" y="8455"/>
                    <a:pt x="7621" y="7621"/>
                  </a:cubicBezTo>
                  <a:cubicBezTo>
                    <a:pt x="8455" y="6788"/>
                    <a:pt x="8931" y="5645"/>
                    <a:pt x="8931" y="4454"/>
                  </a:cubicBezTo>
                  <a:cubicBezTo>
                    <a:pt x="8931" y="3263"/>
                    <a:pt x="8455" y="2144"/>
                    <a:pt x="7621" y="1310"/>
                  </a:cubicBezTo>
                  <a:cubicBezTo>
                    <a:pt x="6788" y="477"/>
                    <a:pt x="5644" y="1"/>
                    <a:pt x="445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3" name="Google Shape;663;p50"/>
          <p:cNvGrpSpPr/>
          <p:nvPr/>
        </p:nvGrpSpPr>
        <p:grpSpPr>
          <a:xfrm>
            <a:off x="4297650" y="1994344"/>
            <a:ext cx="548700" cy="548700"/>
            <a:chOff x="4297650" y="1841944"/>
            <a:chExt cx="548700" cy="548700"/>
          </a:xfrm>
        </p:grpSpPr>
        <p:sp>
          <p:nvSpPr>
            <p:cNvPr id="664" name="Google Shape;664;p50"/>
            <p:cNvSpPr/>
            <p:nvPr/>
          </p:nvSpPr>
          <p:spPr>
            <a:xfrm>
              <a:off x="4297650" y="1841944"/>
              <a:ext cx="548700" cy="54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65" name="Google Shape;665;p50"/>
            <p:cNvSpPr/>
            <p:nvPr/>
          </p:nvSpPr>
          <p:spPr>
            <a:xfrm>
              <a:off x="4389115" y="1933411"/>
              <a:ext cx="365769" cy="365765"/>
            </a:xfrm>
            <a:custGeom>
              <a:avLst/>
              <a:gdLst/>
              <a:ahLst/>
              <a:cxnLst/>
              <a:rect l="l" t="t" r="r" b="b"/>
              <a:pathLst>
                <a:path w="8931" h="8932" extrusionOk="0">
                  <a:moveTo>
                    <a:pt x="1786" y="525"/>
                  </a:moveTo>
                  <a:cubicBezTo>
                    <a:pt x="2215" y="548"/>
                    <a:pt x="2286" y="906"/>
                    <a:pt x="2382" y="1191"/>
                  </a:cubicBezTo>
                  <a:lnTo>
                    <a:pt x="2644" y="1072"/>
                  </a:lnTo>
                  <a:cubicBezTo>
                    <a:pt x="2684" y="1052"/>
                    <a:pt x="2730" y="1042"/>
                    <a:pt x="2778" y="1042"/>
                  </a:cubicBezTo>
                  <a:cubicBezTo>
                    <a:pt x="2955" y="1042"/>
                    <a:pt x="3154" y="1171"/>
                    <a:pt x="3191" y="1358"/>
                  </a:cubicBezTo>
                  <a:lnTo>
                    <a:pt x="3215" y="1572"/>
                  </a:lnTo>
                  <a:lnTo>
                    <a:pt x="3430" y="1572"/>
                  </a:lnTo>
                  <a:cubicBezTo>
                    <a:pt x="3572" y="1572"/>
                    <a:pt x="3691" y="1691"/>
                    <a:pt x="3691" y="1834"/>
                  </a:cubicBezTo>
                  <a:cubicBezTo>
                    <a:pt x="3691" y="1977"/>
                    <a:pt x="3572" y="2096"/>
                    <a:pt x="3430" y="2096"/>
                  </a:cubicBezTo>
                  <a:lnTo>
                    <a:pt x="1072" y="2096"/>
                  </a:lnTo>
                  <a:cubicBezTo>
                    <a:pt x="786" y="2096"/>
                    <a:pt x="548" y="1858"/>
                    <a:pt x="548" y="1572"/>
                  </a:cubicBezTo>
                  <a:cubicBezTo>
                    <a:pt x="548" y="1287"/>
                    <a:pt x="762" y="1048"/>
                    <a:pt x="1048" y="1048"/>
                  </a:cubicBezTo>
                  <a:lnTo>
                    <a:pt x="1239" y="1048"/>
                  </a:lnTo>
                  <a:cubicBezTo>
                    <a:pt x="1310" y="763"/>
                    <a:pt x="1477" y="525"/>
                    <a:pt x="1786" y="525"/>
                  </a:cubicBezTo>
                  <a:close/>
                  <a:moveTo>
                    <a:pt x="7954" y="2620"/>
                  </a:moveTo>
                  <a:cubicBezTo>
                    <a:pt x="8050" y="2787"/>
                    <a:pt x="8121" y="2977"/>
                    <a:pt x="8192" y="3144"/>
                  </a:cubicBezTo>
                  <a:lnTo>
                    <a:pt x="7621" y="3144"/>
                  </a:lnTo>
                  <a:cubicBezTo>
                    <a:pt x="7478" y="3144"/>
                    <a:pt x="7359" y="3025"/>
                    <a:pt x="7359" y="2882"/>
                  </a:cubicBezTo>
                  <a:cubicBezTo>
                    <a:pt x="7359" y="2739"/>
                    <a:pt x="7478" y="2620"/>
                    <a:pt x="7621" y="2620"/>
                  </a:cubicBezTo>
                  <a:close/>
                  <a:moveTo>
                    <a:pt x="1334" y="3668"/>
                  </a:moveTo>
                  <a:cubicBezTo>
                    <a:pt x="1477" y="3668"/>
                    <a:pt x="1596" y="3787"/>
                    <a:pt x="1596" y="3930"/>
                  </a:cubicBezTo>
                  <a:cubicBezTo>
                    <a:pt x="1596" y="4073"/>
                    <a:pt x="1477" y="4192"/>
                    <a:pt x="1334" y="4192"/>
                  </a:cubicBezTo>
                  <a:lnTo>
                    <a:pt x="548" y="4192"/>
                  </a:lnTo>
                  <a:cubicBezTo>
                    <a:pt x="548" y="4025"/>
                    <a:pt x="572" y="3859"/>
                    <a:pt x="619" y="3668"/>
                  </a:cubicBezTo>
                  <a:close/>
                  <a:moveTo>
                    <a:pt x="4215" y="525"/>
                  </a:moveTo>
                  <a:lnTo>
                    <a:pt x="4215" y="787"/>
                  </a:lnTo>
                  <a:cubicBezTo>
                    <a:pt x="4215" y="1215"/>
                    <a:pt x="4573" y="1572"/>
                    <a:pt x="5001" y="1572"/>
                  </a:cubicBezTo>
                  <a:lnTo>
                    <a:pt x="5525" y="1572"/>
                  </a:lnTo>
                  <a:cubicBezTo>
                    <a:pt x="5644" y="1572"/>
                    <a:pt x="5787" y="1691"/>
                    <a:pt x="5787" y="1834"/>
                  </a:cubicBezTo>
                  <a:cubicBezTo>
                    <a:pt x="5787" y="1977"/>
                    <a:pt x="5668" y="2096"/>
                    <a:pt x="5525" y="2096"/>
                  </a:cubicBezTo>
                  <a:cubicBezTo>
                    <a:pt x="5097" y="2096"/>
                    <a:pt x="4739" y="2454"/>
                    <a:pt x="4739" y="2882"/>
                  </a:cubicBezTo>
                  <a:cubicBezTo>
                    <a:pt x="4739" y="3311"/>
                    <a:pt x="5097" y="3668"/>
                    <a:pt x="5525" y="3668"/>
                  </a:cubicBezTo>
                  <a:lnTo>
                    <a:pt x="6049" y="3668"/>
                  </a:lnTo>
                  <a:cubicBezTo>
                    <a:pt x="6192" y="3668"/>
                    <a:pt x="6311" y="3787"/>
                    <a:pt x="6311" y="3930"/>
                  </a:cubicBezTo>
                  <a:cubicBezTo>
                    <a:pt x="6311" y="4073"/>
                    <a:pt x="6192" y="4192"/>
                    <a:pt x="6049" y="4192"/>
                  </a:cubicBezTo>
                  <a:lnTo>
                    <a:pt x="3430" y="4192"/>
                  </a:lnTo>
                  <a:cubicBezTo>
                    <a:pt x="3001" y="4192"/>
                    <a:pt x="2644" y="4549"/>
                    <a:pt x="2644" y="4978"/>
                  </a:cubicBezTo>
                  <a:cubicBezTo>
                    <a:pt x="2644" y="5145"/>
                    <a:pt x="2525" y="5264"/>
                    <a:pt x="2382" y="5264"/>
                  </a:cubicBezTo>
                  <a:lnTo>
                    <a:pt x="619" y="5264"/>
                  </a:lnTo>
                  <a:cubicBezTo>
                    <a:pt x="572" y="5073"/>
                    <a:pt x="548" y="4906"/>
                    <a:pt x="548" y="4716"/>
                  </a:cubicBezTo>
                  <a:lnTo>
                    <a:pt x="1334" y="4716"/>
                  </a:lnTo>
                  <a:cubicBezTo>
                    <a:pt x="1762" y="4716"/>
                    <a:pt x="2120" y="4382"/>
                    <a:pt x="2120" y="3930"/>
                  </a:cubicBezTo>
                  <a:cubicBezTo>
                    <a:pt x="2120" y="3501"/>
                    <a:pt x="1762" y="3144"/>
                    <a:pt x="1334" y="3144"/>
                  </a:cubicBezTo>
                  <a:lnTo>
                    <a:pt x="762" y="3144"/>
                  </a:lnTo>
                  <a:cubicBezTo>
                    <a:pt x="834" y="2977"/>
                    <a:pt x="905" y="2787"/>
                    <a:pt x="1000" y="2620"/>
                  </a:cubicBezTo>
                  <a:lnTo>
                    <a:pt x="3430" y="2620"/>
                  </a:lnTo>
                  <a:cubicBezTo>
                    <a:pt x="3858" y="2620"/>
                    <a:pt x="4215" y="2263"/>
                    <a:pt x="4215" y="1834"/>
                  </a:cubicBezTo>
                  <a:cubicBezTo>
                    <a:pt x="4215" y="1501"/>
                    <a:pt x="3977" y="1168"/>
                    <a:pt x="3644" y="1072"/>
                  </a:cubicBezTo>
                  <a:cubicBezTo>
                    <a:pt x="3572" y="929"/>
                    <a:pt x="3453" y="787"/>
                    <a:pt x="3334" y="691"/>
                  </a:cubicBezTo>
                  <a:cubicBezTo>
                    <a:pt x="3620" y="620"/>
                    <a:pt x="3906" y="548"/>
                    <a:pt x="4215" y="525"/>
                  </a:cubicBezTo>
                  <a:close/>
                  <a:moveTo>
                    <a:pt x="8192" y="5788"/>
                  </a:moveTo>
                  <a:cubicBezTo>
                    <a:pt x="8050" y="6145"/>
                    <a:pt x="7859" y="6502"/>
                    <a:pt x="7621" y="6835"/>
                  </a:cubicBezTo>
                  <a:lnTo>
                    <a:pt x="7430" y="6835"/>
                  </a:lnTo>
                  <a:cubicBezTo>
                    <a:pt x="7240" y="6502"/>
                    <a:pt x="6883" y="6311"/>
                    <a:pt x="6502" y="6311"/>
                  </a:cubicBezTo>
                  <a:cubicBezTo>
                    <a:pt x="6192" y="6311"/>
                    <a:pt x="5882" y="6454"/>
                    <a:pt x="5692" y="6692"/>
                  </a:cubicBezTo>
                  <a:cubicBezTo>
                    <a:pt x="5549" y="6454"/>
                    <a:pt x="5287" y="6311"/>
                    <a:pt x="5001" y="6311"/>
                  </a:cubicBezTo>
                  <a:cubicBezTo>
                    <a:pt x="4858" y="6311"/>
                    <a:pt x="4739" y="6192"/>
                    <a:pt x="4739" y="6049"/>
                  </a:cubicBezTo>
                  <a:cubicBezTo>
                    <a:pt x="4739" y="5883"/>
                    <a:pt x="4858" y="5788"/>
                    <a:pt x="5001" y="5788"/>
                  </a:cubicBezTo>
                  <a:close/>
                  <a:moveTo>
                    <a:pt x="4739" y="525"/>
                  </a:moveTo>
                  <a:cubicBezTo>
                    <a:pt x="5692" y="596"/>
                    <a:pt x="6573" y="1001"/>
                    <a:pt x="7264" y="1668"/>
                  </a:cubicBezTo>
                  <a:cubicBezTo>
                    <a:pt x="7383" y="1811"/>
                    <a:pt x="7526" y="1953"/>
                    <a:pt x="7621" y="2096"/>
                  </a:cubicBezTo>
                  <a:cubicBezTo>
                    <a:pt x="7192" y="2096"/>
                    <a:pt x="6835" y="2454"/>
                    <a:pt x="6835" y="2882"/>
                  </a:cubicBezTo>
                  <a:cubicBezTo>
                    <a:pt x="6835" y="3335"/>
                    <a:pt x="7192" y="3668"/>
                    <a:pt x="7621" y="3668"/>
                  </a:cubicBezTo>
                  <a:lnTo>
                    <a:pt x="8335" y="3668"/>
                  </a:lnTo>
                  <a:cubicBezTo>
                    <a:pt x="8383" y="3930"/>
                    <a:pt x="8407" y="4192"/>
                    <a:pt x="8407" y="4454"/>
                  </a:cubicBezTo>
                  <a:cubicBezTo>
                    <a:pt x="8407" y="4740"/>
                    <a:pt x="8383" y="5002"/>
                    <a:pt x="8335" y="5264"/>
                  </a:cubicBezTo>
                  <a:lnTo>
                    <a:pt x="5001" y="5264"/>
                  </a:lnTo>
                  <a:cubicBezTo>
                    <a:pt x="4573" y="5264"/>
                    <a:pt x="4215" y="5597"/>
                    <a:pt x="4215" y="6049"/>
                  </a:cubicBezTo>
                  <a:cubicBezTo>
                    <a:pt x="4215" y="6478"/>
                    <a:pt x="4573" y="6835"/>
                    <a:pt x="5001" y="6835"/>
                  </a:cubicBezTo>
                  <a:cubicBezTo>
                    <a:pt x="5097" y="6835"/>
                    <a:pt x="5192" y="6883"/>
                    <a:pt x="5239" y="6978"/>
                  </a:cubicBezTo>
                  <a:cubicBezTo>
                    <a:pt x="5120" y="7074"/>
                    <a:pt x="4977" y="7193"/>
                    <a:pt x="4882" y="7359"/>
                  </a:cubicBezTo>
                  <a:lnTo>
                    <a:pt x="3953" y="7359"/>
                  </a:lnTo>
                  <a:cubicBezTo>
                    <a:pt x="3941" y="7359"/>
                    <a:pt x="3929" y="7358"/>
                    <a:pt x="3917" y="7358"/>
                  </a:cubicBezTo>
                  <a:cubicBezTo>
                    <a:pt x="3525" y="7358"/>
                    <a:pt x="3144" y="7729"/>
                    <a:pt x="3168" y="8145"/>
                  </a:cubicBezTo>
                  <a:lnTo>
                    <a:pt x="3168" y="8169"/>
                  </a:lnTo>
                  <a:cubicBezTo>
                    <a:pt x="2620" y="7978"/>
                    <a:pt x="2120" y="7669"/>
                    <a:pt x="1691" y="7240"/>
                  </a:cubicBezTo>
                  <a:cubicBezTo>
                    <a:pt x="1262" y="6835"/>
                    <a:pt x="953" y="6335"/>
                    <a:pt x="762" y="5764"/>
                  </a:cubicBezTo>
                  <a:lnTo>
                    <a:pt x="2382" y="5764"/>
                  </a:lnTo>
                  <a:cubicBezTo>
                    <a:pt x="2810" y="5764"/>
                    <a:pt x="3168" y="5430"/>
                    <a:pt x="3168" y="4978"/>
                  </a:cubicBezTo>
                  <a:cubicBezTo>
                    <a:pt x="3168" y="4835"/>
                    <a:pt x="3287" y="4716"/>
                    <a:pt x="3430" y="4716"/>
                  </a:cubicBezTo>
                  <a:lnTo>
                    <a:pt x="6049" y="4716"/>
                  </a:lnTo>
                  <a:cubicBezTo>
                    <a:pt x="6478" y="4716"/>
                    <a:pt x="6835" y="4382"/>
                    <a:pt x="6835" y="3930"/>
                  </a:cubicBezTo>
                  <a:cubicBezTo>
                    <a:pt x="6835" y="3501"/>
                    <a:pt x="6478" y="3144"/>
                    <a:pt x="6049" y="3144"/>
                  </a:cubicBezTo>
                  <a:lnTo>
                    <a:pt x="5525" y="3144"/>
                  </a:lnTo>
                  <a:cubicBezTo>
                    <a:pt x="5382" y="3144"/>
                    <a:pt x="5263" y="3025"/>
                    <a:pt x="5263" y="2882"/>
                  </a:cubicBezTo>
                  <a:cubicBezTo>
                    <a:pt x="5263" y="2739"/>
                    <a:pt x="5382" y="2620"/>
                    <a:pt x="5525" y="2620"/>
                  </a:cubicBezTo>
                  <a:cubicBezTo>
                    <a:pt x="5954" y="2620"/>
                    <a:pt x="6311" y="2263"/>
                    <a:pt x="6311" y="1834"/>
                  </a:cubicBezTo>
                  <a:cubicBezTo>
                    <a:pt x="6311" y="1429"/>
                    <a:pt x="5954" y="1048"/>
                    <a:pt x="5525" y="1048"/>
                  </a:cubicBezTo>
                  <a:lnTo>
                    <a:pt x="5001" y="1048"/>
                  </a:lnTo>
                  <a:cubicBezTo>
                    <a:pt x="4858" y="1048"/>
                    <a:pt x="4739" y="929"/>
                    <a:pt x="4739" y="787"/>
                  </a:cubicBezTo>
                  <a:lnTo>
                    <a:pt x="4739" y="525"/>
                  </a:lnTo>
                  <a:close/>
                  <a:moveTo>
                    <a:pt x="4739" y="7883"/>
                  </a:moveTo>
                  <a:cubicBezTo>
                    <a:pt x="4739" y="8050"/>
                    <a:pt x="4787" y="8240"/>
                    <a:pt x="4882" y="8383"/>
                  </a:cubicBezTo>
                  <a:cubicBezTo>
                    <a:pt x="4739" y="8407"/>
                    <a:pt x="4596" y="8407"/>
                    <a:pt x="4477" y="8407"/>
                  </a:cubicBezTo>
                  <a:cubicBezTo>
                    <a:pt x="4215" y="8407"/>
                    <a:pt x="3953" y="8383"/>
                    <a:pt x="3691" y="8336"/>
                  </a:cubicBezTo>
                  <a:lnTo>
                    <a:pt x="3691" y="8145"/>
                  </a:lnTo>
                  <a:cubicBezTo>
                    <a:pt x="3691" y="8026"/>
                    <a:pt x="3787" y="7883"/>
                    <a:pt x="3953" y="7883"/>
                  </a:cubicBezTo>
                  <a:close/>
                  <a:moveTo>
                    <a:pt x="6502" y="6835"/>
                  </a:moveTo>
                  <a:cubicBezTo>
                    <a:pt x="6954" y="6835"/>
                    <a:pt x="7026" y="7193"/>
                    <a:pt x="7097" y="7502"/>
                  </a:cubicBezTo>
                  <a:lnTo>
                    <a:pt x="7359" y="7383"/>
                  </a:lnTo>
                  <a:cubicBezTo>
                    <a:pt x="7405" y="7363"/>
                    <a:pt x="7454" y="7353"/>
                    <a:pt x="7503" y="7353"/>
                  </a:cubicBezTo>
                  <a:cubicBezTo>
                    <a:pt x="7684" y="7353"/>
                    <a:pt x="7869" y="7482"/>
                    <a:pt x="7907" y="7669"/>
                  </a:cubicBezTo>
                  <a:lnTo>
                    <a:pt x="7954" y="7859"/>
                  </a:lnTo>
                  <a:lnTo>
                    <a:pt x="8145" y="7883"/>
                  </a:lnTo>
                  <a:cubicBezTo>
                    <a:pt x="8311" y="7883"/>
                    <a:pt x="8407" y="8002"/>
                    <a:pt x="8407" y="8145"/>
                  </a:cubicBezTo>
                  <a:cubicBezTo>
                    <a:pt x="8407" y="8288"/>
                    <a:pt x="8288" y="8407"/>
                    <a:pt x="8145" y="8407"/>
                  </a:cubicBezTo>
                  <a:lnTo>
                    <a:pt x="5787" y="8407"/>
                  </a:lnTo>
                  <a:cubicBezTo>
                    <a:pt x="5501" y="8407"/>
                    <a:pt x="5263" y="8169"/>
                    <a:pt x="5263" y="7883"/>
                  </a:cubicBezTo>
                  <a:cubicBezTo>
                    <a:pt x="5263" y="7597"/>
                    <a:pt x="5478" y="7359"/>
                    <a:pt x="5763" y="7359"/>
                  </a:cubicBezTo>
                  <a:lnTo>
                    <a:pt x="5954" y="7335"/>
                  </a:lnTo>
                  <a:cubicBezTo>
                    <a:pt x="6025" y="7050"/>
                    <a:pt x="6216" y="6835"/>
                    <a:pt x="6502" y="6835"/>
                  </a:cubicBezTo>
                  <a:close/>
                  <a:moveTo>
                    <a:pt x="1786" y="1"/>
                  </a:moveTo>
                  <a:cubicBezTo>
                    <a:pt x="1405" y="1"/>
                    <a:pt x="1048" y="215"/>
                    <a:pt x="858" y="548"/>
                  </a:cubicBezTo>
                  <a:cubicBezTo>
                    <a:pt x="405" y="620"/>
                    <a:pt x="0" y="1072"/>
                    <a:pt x="24" y="1572"/>
                  </a:cubicBezTo>
                  <a:cubicBezTo>
                    <a:pt x="24" y="1953"/>
                    <a:pt x="215" y="2263"/>
                    <a:pt x="500" y="2454"/>
                  </a:cubicBezTo>
                  <a:cubicBezTo>
                    <a:pt x="167" y="3073"/>
                    <a:pt x="24" y="3763"/>
                    <a:pt x="24" y="4454"/>
                  </a:cubicBezTo>
                  <a:cubicBezTo>
                    <a:pt x="24" y="5645"/>
                    <a:pt x="477" y="6764"/>
                    <a:pt x="1310" y="7621"/>
                  </a:cubicBezTo>
                  <a:cubicBezTo>
                    <a:pt x="2167" y="8455"/>
                    <a:pt x="3287" y="8931"/>
                    <a:pt x="4477" y="8931"/>
                  </a:cubicBezTo>
                  <a:cubicBezTo>
                    <a:pt x="4787" y="8931"/>
                    <a:pt x="5073" y="8883"/>
                    <a:pt x="5358" y="8836"/>
                  </a:cubicBezTo>
                  <a:cubicBezTo>
                    <a:pt x="5501" y="8883"/>
                    <a:pt x="5644" y="8931"/>
                    <a:pt x="5787" y="8931"/>
                  </a:cubicBezTo>
                  <a:lnTo>
                    <a:pt x="8145" y="8931"/>
                  </a:lnTo>
                  <a:cubicBezTo>
                    <a:pt x="8573" y="8931"/>
                    <a:pt x="8931" y="8574"/>
                    <a:pt x="8931" y="8145"/>
                  </a:cubicBezTo>
                  <a:cubicBezTo>
                    <a:pt x="8931" y="7812"/>
                    <a:pt x="8693" y="7478"/>
                    <a:pt x="8359" y="7383"/>
                  </a:cubicBezTo>
                  <a:cubicBezTo>
                    <a:pt x="8311" y="7240"/>
                    <a:pt x="8216" y="7145"/>
                    <a:pt x="8121" y="7050"/>
                  </a:cubicBezTo>
                  <a:cubicBezTo>
                    <a:pt x="8645" y="6288"/>
                    <a:pt x="8931" y="5406"/>
                    <a:pt x="8931" y="4454"/>
                  </a:cubicBezTo>
                  <a:cubicBezTo>
                    <a:pt x="8931" y="3263"/>
                    <a:pt x="8478" y="2144"/>
                    <a:pt x="7621" y="1310"/>
                  </a:cubicBezTo>
                  <a:cubicBezTo>
                    <a:pt x="6787" y="477"/>
                    <a:pt x="5668" y="1"/>
                    <a:pt x="4477" y="1"/>
                  </a:cubicBezTo>
                  <a:cubicBezTo>
                    <a:pt x="3811" y="1"/>
                    <a:pt x="3191" y="144"/>
                    <a:pt x="2620" y="405"/>
                  </a:cubicBezTo>
                  <a:cubicBezTo>
                    <a:pt x="2405" y="167"/>
                    <a:pt x="2120" y="1"/>
                    <a:pt x="1786"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6" name="Google Shape;666;p50"/>
          <p:cNvGrpSpPr/>
          <p:nvPr/>
        </p:nvGrpSpPr>
        <p:grpSpPr>
          <a:xfrm>
            <a:off x="6844375" y="1994344"/>
            <a:ext cx="548700" cy="548700"/>
            <a:chOff x="6844375" y="1841944"/>
            <a:chExt cx="548700" cy="548700"/>
          </a:xfrm>
        </p:grpSpPr>
        <p:sp>
          <p:nvSpPr>
            <p:cNvPr id="667" name="Google Shape;667;p50"/>
            <p:cNvSpPr/>
            <p:nvPr/>
          </p:nvSpPr>
          <p:spPr>
            <a:xfrm>
              <a:off x="6844375" y="1841944"/>
              <a:ext cx="548700" cy="54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aheim"/>
                <a:ea typeface="Anaheim"/>
                <a:cs typeface="Anaheim"/>
                <a:sym typeface="Anaheim"/>
              </a:endParaRPr>
            </a:p>
          </p:txBody>
        </p:sp>
        <p:sp>
          <p:nvSpPr>
            <p:cNvPr id="668" name="Google Shape;668;p50"/>
            <p:cNvSpPr/>
            <p:nvPr/>
          </p:nvSpPr>
          <p:spPr>
            <a:xfrm>
              <a:off x="6935844" y="1933413"/>
              <a:ext cx="365762" cy="365762"/>
            </a:xfrm>
            <a:custGeom>
              <a:avLst/>
              <a:gdLst/>
              <a:ahLst/>
              <a:cxnLst/>
              <a:rect l="l" t="t" r="r" b="b"/>
              <a:pathLst>
                <a:path w="8813" h="8813" extrusionOk="0">
                  <a:moveTo>
                    <a:pt x="2334" y="715"/>
                  </a:moveTo>
                  <a:cubicBezTo>
                    <a:pt x="2454" y="882"/>
                    <a:pt x="2596" y="1168"/>
                    <a:pt x="2596" y="1549"/>
                  </a:cubicBezTo>
                  <a:lnTo>
                    <a:pt x="2596" y="2025"/>
                  </a:lnTo>
                  <a:cubicBezTo>
                    <a:pt x="2596" y="2168"/>
                    <a:pt x="2477" y="2287"/>
                    <a:pt x="2334" y="2287"/>
                  </a:cubicBezTo>
                  <a:cubicBezTo>
                    <a:pt x="2192" y="2287"/>
                    <a:pt x="2073" y="2168"/>
                    <a:pt x="2073" y="2025"/>
                  </a:cubicBezTo>
                  <a:lnTo>
                    <a:pt x="2073" y="1549"/>
                  </a:lnTo>
                  <a:cubicBezTo>
                    <a:pt x="2073" y="1168"/>
                    <a:pt x="2215" y="882"/>
                    <a:pt x="2334" y="715"/>
                  </a:cubicBezTo>
                  <a:close/>
                  <a:moveTo>
                    <a:pt x="4406" y="525"/>
                  </a:moveTo>
                  <a:cubicBezTo>
                    <a:pt x="4692" y="525"/>
                    <a:pt x="4930" y="763"/>
                    <a:pt x="4930" y="1049"/>
                  </a:cubicBezTo>
                  <a:lnTo>
                    <a:pt x="4930" y="1763"/>
                  </a:lnTo>
                  <a:cubicBezTo>
                    <a:pt x="4930" y="2049"/>
                    <a:pt x="4692" y="2287"/>
                    <a:pt x="4406" y="2287"/>
                  </a:cubicBezTo>
                  <a:cubicBezTo>
                    <a:pt x="4121" y="2287"/>
                    <a:pt x="3882" y="2049"/>
                    <a:pt x="3882" y="1763"/>
                  </a:cubicBezTo>
                  <a:lnTo>
                    <a:pt x="3882" y="1049"/>
                  </a:lnTo>
                  <a:cubicBezTo>
                    <a:pt x="3882" y="763"/>
                    <a:pt x="4121" y="525"/>
                    <a:pt x="4406" y="525"/>
                  </a:cubicBezTo>
                  <a:close/>
                  <a:moveTo>
                    <a:pt x="6478" y="715"/>
                  </a:moveTo>
                  <a:cubicBezTo>
                    <a:pt x="6597" y="882"/>
                    <a:pt x="6740" y="1168"/>
                    <a:pt x="6740" y="1549"/>
                  </a:cubicBezTo>
                  <a:lnTo>
                    <a:pt x="6740" y="2025"/>
                  </a:lnTo>
                  <a:cubicBezTo>
                    <a:pt x="6740" y="2168"/>
                    <a:pt x="6621" y="2287"/>
                    <a:pt x="6478" y="2287"/>
                  </a:cubicBezTo>
                  <a:cubicBezTo>
                    <a:pt x="6335" y="2287"/>
                    <a:pt x="6216" y="2168"/>
                    <a:pt x="6216" y="2025"/>
                  </a:cubicBezTo>
                  <a:lnTo>
                    <a:pt x="6216" y="1549"/>
                  </a:lnTo>
                  <a:cubicBezTo>
                    <a:pt x="6216" y="1168"/>
                    <a:pt x="6359" y="882"/>
                    <a:pt x="6478" y="715"/>
                  </a:cubicBezTo>
                  <a:close/>
                  <a:moveTo>
                    <a:pt x="7502" y="3383"/>
                  </a:moveTo>
                  <a:cubicBezTo>
                    <a:pt x="7645" y="3383"/>
                    <a:pt x="7764" y="3502"/>
                    <a:pt x="7764" y="3644"/>
                  </a:cubicBezTo>
                  <a:lnTo>
                    <a:pt x="7764" y="4145"/>
                  </a:lnTo>
                  <a:lnTo>
                    <a:pt x="1049" y="4145"/>
                  </a:lnTo>
                  <a:lnTo>
                    <a:pt x="1049" y="3644"/>
                  </a:lnTo>
                  <a:cubicBezTo>
                    <a:pt x="1049" y="3502"/>
                    <a:pt x="1144" y="3383"/>
                    <a:pt x="1287" y="3383"/>
                  </a:cubicBezTo>
                  <a:cubicBezTo>
                    <a:pt x="1430" y="3383"/>
                    <a:pt x="1549" y="3502"/>
                    <a:pt x="1549" y="3644"/>
                  </a:cubicBezTo>
                  <a:lnTo>
                    <a:pt x="1549" y="3906"/>
                  </a:lnTo>
                  <a:lnTo>
                    <a:pt x="2073" y="3906"/>
                  </a:lnTo>
                  <a:cubicBezTo>
                    <a:pt x="2073" y="3740"/>
                    <a:pt x="2192" y="3644"/>
                    <a:pt x="2334" y="3644"/>
                  </a:cubicBezTo>
                  <a:cubicBezTo>
                    <a:pt x="2477" y="3644"/>
                    <a:pt x="2596" y="3740"/>
                    <a:pt x="2596" y="3906"/>
                  </a:cubicBezTo>
                  <a:lnTo>
                    <a:pt x="3097" y="3906"/>
                  </a:lnTo>
                  <a:lnTo>
                    <a:pt x="3097" y="3644"/>
                  </a:lnTo>
                  <a:cubicBezTo>
                    <a:pt x="3097" y="3502"/>
                    <a:pt x="3216" y="3383"/>
                    <a:pt x="3359" y="3383"/>
                  </a:cubicBezTo>
                  <a:cubicBezTo>
                    <a:pt x="3501" y="3383"/>
                    <a:pt x="3620" y="3502"/>
                    <a:pt x="3620" y="3644"/>
                  </a:cubicBezTo>
                  <a:lnTo>
                    <a:pt x="3620" y="3906"/>
                  </a:lnTo>
                  <a:lnTo>
                    <a:pt x="4144" y="3906"/>
                  </a:lnTo>
                  <a:cubicBezTo>
                    <a:pt x="4144" y="3740"/>
                    <a:pt x="4263" y="3644"/>
                    <a:pt x="4406" y="3644"/>
                  </a:cubicBezTo>
                  <a:cubicBezTo>
                    <a:pt x="4549" y="3644"/>
                    <a:pt x="4668" y="3740"/>
                    <a:pt x="4668" y="3906"/>
                  </a:cubicBezTo>
                  <a:lnTo>
                    <a:pt x="5168" y="3906"/>
                  </a:lnTo>
                  <a:lnTo>
                    <a:pt x="5168" y="3644"/>
                  </a:lnTo>
                  <a:cubicBezTo>
                    <a:pt x="5168" y="3502"/>
                    <a:pt x="5287" y="3383"/>
                    <a:pt x="5430" y="3383"/>
                  </a:cubicBezTo>
                  <a:cubicBezTo>
                    <a:pt x="5573" y="3383"/>
                    <a:pt x="5692" y="3502"/>
                    <a:pt x="5692" y="3644"/>
                  </a:cubicBezTo>
                  <a:lnTo>
                    <a:pt x="5692" y="3906"/>
                  </a:lnTo>
                  <a:lnTo>
                    <a:pt x="6216" y="3906"/>
                  </a:lnTo>
                  <a:cubicBezTo>
                    <a:pt x="6216" y="3740"/>
                    <a:pt x="6335" y="3644"/>
                    <a:pt x="6478" y="3644"/>
                  </a:cubicBezTo>
                  <a:cubicBezTo>
                    <a:pt x="6621" y="3644"/>
                    <a:pt x="6740" y="3740"/>
                    <a:pt x="6740" y="3906"/>
                  </a:cubicBezTo>
                  <a:lnTo>
                    <a:pt x="7240" y="3906"/>
                  </a:lnTo>
                  <a:lnTo>
                    <a:pt x="7240" y="3644"/>
                  </a:lnTo>
                  <a:cubicBezTo>
                    <a:pt x="7240" y="3502"/>
                    <a:pt x="7359" y="3383"/>
                    <a:pt x="7502" y="3383"/>
                  </a:cubicBezTo>
                  <a:close/>
                  <a:moveTo>
                    <a:pt x="2644" y="4668"/>
                  </a:moveTo>
                  <a:cubicBezTo>
                    <a:pt x="2620" y="4740"/>
                    <a:pt x="2596" y="4835"/>
                    <a:pt x="2596" y="4930"/>
                  </a:cubicBezTo>
                  <a:cubicBezTo>
                    <a:pt x="2596" y="5073"/>
                    <a:pt x="2477" y="5192"/>
                    <a:pt x="2334" y="5192"/>
                  </a:cubicBezTo>
                  <a:lnTo>
                    <a:pt x="596" y="5192"/>
                  </a:lnTo>
                  <a:cubicBezTo>
                    <a:pt x="572" y="5026"/>
                    <a:pt x="548" y="4835"/>
                    <a:pt x="525" y="4668"/>
                  </a:cubicBezTo>
                  <a:close/>
                  <a:moveTo>
                    <a:pt x="8288" y="4668"/>
                  </a:moveTo>
                  <a:cubicBezTo>
                    <a:pt x="8264" y="4835"/>
                    <a:pt x="8240" y="5026"/>
                    <a:pt x="8217" y="5192"/>
                  </a:cubicBezTo>
                  <a:lnTo>
                    <a:pt x="4930" y="5192"/>
                  </a:lnTo>
                  <a:cubicBezTo>
                    <a:pt x="4502" y="5192"/>
                    <a:pt x="4144" y="5526"/>
                    <a:pt x="4144" y="5954"/>
                  </a:cubicBezTo>
                  <a:cubicBezTo>
                    <a:pt x="4144" y="6383"/>
                    <a:pt x="4502" y="6740"/>
                    <a:pt x="4930" y="6740"/>
                  </a:cubicBezTo>
                  <a:cubicBezTo>
                    <a:pt x="5073" y="6740"/>
                    <a:pt x="5192" y="6859"/>
                    <a:pt x="5192" y="7002"/>
                  </a:cubicBezTo>
                  <a:cubicBezTo>
                    <a:pt x="5192" y="7145"/>
                    <a:pt x="5073" y="7264"/>
                    <a:pt x="4930" y="7264"/>
                  </a:cubicBezTo>
                  <a:lnTo>
                    <a:pt x="3882" y="7264"/>
                  </a:lnTo>
                  <a:cubicBezTo>
                    <a:pt x="3870" y="7264"/>
                    <a:pt x="3858" y="7263"/>
                    <a:pt x="3846" y="7263"/>
                  </a:cubicBezTo>
                  <a:cubicBezTo>
                    <a:pt x="3455" y="7263"/>
                    <a:pt x="3097" y="7634"/>
                    <a:pt x="3120" y="8026"/>
                  </a:cubicBezTo>
                  <a:lnTo>
                    <a:pt x="3120" y="8074"/>
                  </a:lnTo>
                  <a:cubicBezTo>
                    <a:pt x="2573" y="7883"/>
                    <a:pt x="2073" y="7574"/>
                    <a:pt x="1668" y="7169"/>
                  </a:cubicBezTo>
                  <a:cubicBezTo>
                    <a:pt x="1239" y="6740"/>
                    <a:pt x="929" y="6240"/>
                    <a:pt x="739" y="5716"/>
                  </a:cubicBezTo>
                  <a:lnTo>
                    <a:pt x="2334" y="5716"/>
                  </a:lnTo>
                  <a:cubicBezTo>
                    <a:pt x="2763" y="5716"/>
                    <a:pt x="3120" y="5359"/>
                    <a:pt x="3120" y="4930"/>
                  </a:cubicBezTo>
                  <a:cubicBezTo>
                    <a:pt x="3120" y="4788"/>
                    <a:pt x="3216" y="4668"/>
                    <a:pt x="3359" y="4668"/>
                  </a:cubicBezTo>
                  <a:close/>
                  <a:moveTo>
                    <a:pt x="8074" y="5716"/>
                  </a:moveTo>
                  <a:cubicBezTo>
                    <a:pt x="7883" y="6240"/>
                    <a:pt x="7574" y="6740"/>
                    <a:pt x="7145" y="7169"/>
                  </a:cubicBezTo>
                  <a:cubicBezTo>
                    <a:pt x="6407" y="7883"/>
                    <a:pt x="5430" y="8288"/>
                    <a:pt x="4406" y="8288"/>
                  </a:cubicBezTo>
                  <a:cubicBezTo>
                    <a:pt x="4144" y="8288"/>
                    <a:pt x="3882" y="8264"/>
                    <a:pt x="3620" y="8217"/>
                  </a:cubicBezTo>
                  <a:lnTo>
                    <a:pt x="3620" y="8026"/>
                  </a:lnTo>
                  <a:cubicBezTo>
                    <a:pt x="3620" y="7907"/>
                    <a:pt x="3740" y="7764"/>
                    <a:pt x="3882" y="7764"/>
                  </a:cubicBezTo>
                  <a:lnTo>
                    <a:pt x="4930" y="7764"/>
                  </a:lnTo>
                  <a:cubicBezTo>
                    <a:pt x="5359" y="7764"/>
                    <a:pt x="5692" y="7431"/>
                    <a:pt x="5692" y="7002"/>
                  </a:cubicBezTo>
                  <a:cubicBezTo>
                    <a:pt x="5692" y="6574"/>
                    <a:pt x="5359" y="6216"/>
                    <a:pt x="4930" y="6216"/>
                  </a:cubicBezTo>
                  <a:cubicBezTo>
                    <a:pt x="4787" y="6216"/>
                    <a:pt x="4668" y="6097"/>
                    <a:pt x="4668" y="5954"/>
                  </a:cubicBezTo>
                  <a:cubicBezTo>
                    <a:pt x="4668" y="5812"/>
                    <a:pt x="4787" y="5716"/>
                    <a:pt x="4930" y="5716"/>
                  </a:cubicBezTo>
                  <a:close/>
                  <a:moveTo>
                    <a:pt x="2334" y="1"/>
                  </a:moveTo>
                  <a:cubicBezTo>
                    <a:pt x="2073" y="215"/>
                    <a:pt x="1596" y="572"/>
                    <a:pt x="1549" y="1549"/>
                  </a:cubicBezTo>
                  <a:lnTo>
                    <a:pt x="1549" y="2025"/>
                  </a:lnTo>
                  <a:cubicBezTo>
                    <a:pt x="1549" y="2358"/>
                    <a:pt x="1763" y="2644"/>
                    <a:pt x="2073" y="2763"/>
                  </a:cubicBezTo>
                  <a:lnTo>
                    <a:pt x="2073" y="3168"/>
                  </a:lnTo>
                  <a:cubicBezTo>
                    <a:pt x="2025" y="3168"/>
                    <a:pt x="2001" y="3192"/>
                    <a:pt x="1953" y="3216"/>
                  </a:cubicBezTo>
                  <a:cubicBezTo>
                    <a:pt x="1811" y="3001"/>
                    <a:pt x="1572" y="2859"/>
                    <a:pt x="1287" y="2859"/>
                  </a:cubicBezTo>
                  <a:cubicBezTo>
                    <a:pt x="882" y="2859"/>
                    <a:pt x="525" y="3216"/>
                    <a:pt x="525" y="3644"/>
                  </a:cubicBezTo>
                  <a:lnTo>
                    <a:pt x="525" y="4145"/>
                  </a:lnTo>
                  <a:lnTo>
                    <a:pt x="1" y="4145"/>
                  </a:lnTo>
                  <a:lnTo>
                    <a:pt x="1" y="4407"/>
                  </a:lnTo>
                  <a:cubicBezTo>
                    <a:pt x="1" y="5597"/>
                    <a:pt x="453" y="6693"/>
                    <a:pt x="1287" y="7526"/>
                  </a:cubicBezTo>
                  <a:cubicBezTo>
                    <a:pt x="2120" y="8360"/>
                    <a:pt x="3239" y="8812"/>
                    <a:pt x="4406" y="8812"/>
                  </a:cubicBezTo>
                  <a:cubicBezTo>
                    <a:pt x="5573" y="8812"/>
                    <a:pt x="6693" y="8360"/>
                    <a:pt x="7526" y="7526"/>
                  </a:cubicBezTo>
                  <a:cubicBezTo>
                    <a:pt x="8336" y="6693"/>
                    <a:pt x="8812" y="5597"/>
                    <a:pt x="8812" y="4407"/>
                  </a:cubicBezTo>
                  <a:lnTo>
                    <a:pt x="8812" y="4145"/>
                  </a:lnTo>
                  <a:lnTo>
                    <a:pt x="8288" y="4145"/>
                  </a:lnTo>
                  <a:lnTo>
                    <a:pt x="8288" y="3644"/>
                  </a:lnTo>
                  <a:cubicBezTo>
                    <a:pt x="8288" y="3216"/>
                    <a:pt x="7931" y="2859"/>
                    <a:pt x="7502" y="2859"/>
                  </a:cubicBezTo>
                  <a:cubicBezTo>
                    <a:pt x="7240" y="2859"/>
                    <a:pt x="7002" y="3001"/>
                    <a:pt x="6859" y="3216"/>
                  </a:cubicBezTo>
                  <a:cubicBezTo>
                    <a:pt x="6812" y="3192"/>
                    <a:pt x="6764" y="3168"/>
                    <a:pt x="6740" y="3168"/>
                  </a:cubicBezTo>
                  <a:lnTo>
                    <a:pt x="6740" y="2763"/>
                  </a:lnTo>
                  <a:cubicBezTo>
                    <a:pt x="7026" y="2644"/>
                    <a:pt x="7240" y="2358"/>
                    <a:pt x="7240" y="2025"/>
                  </a:cubicBezTo>
                  <a:lnTo>
                    <a:pt x="7240" y="1549"/>
                  </a:lnTo>
                  <a:cubicBezTo>
                    <a:pt x="7216" y="406"/>
                    <a:pt x="6526" y="72"/>
                    <a:pt x="6478" y="1"/>
                  </a:cubicBezTo>
                  <a:cubicBezTo>
                    <a:pt x="6216" y="215"/>
                    <a:pt x="5740" y="572"/>
                    <a:pt x="5692" y="1549"/>
                  </a:cubicBezTo>
                  <a:lnTo>
                    <a:pt x="5692" y="2025"/>
                  </a:lnTo>
                  <a:cubicBezTo>
                    <a:pt x="5692" y="2358"/>
                    <a:pt x="5907" y="2644"/>
                    <a:pt x="6216" y="2763"/>
                  </a:cubicBezTo>
                  <a:lnTo>
                    <a:pt x="6216" y="3168"/>
                  </a:lnTo>
                  <a:cubicBezTo>
                    <a:pt x="6169" y="3168"/>
                    <a:pt x="6121" y="3192"/>
                    <a:pt x="6097" y="3216"/>
                  </a:cubicBezTo>
                  <a:cubicBezTo>
                    <a:pt x="5954" y="3001"/>
                    <a:pt x="5716" y="2859"/>
                    <a:pt x="5430" y="2859"/>
                  </a:cubicBezTo>
                  <a:cubicBezTo>
                    <a:pt x="5168" y="2859"/>
                    <a:pt x="4930" y="3001"/>
                    <a:pt x="4787" y="3216"/>
                  </a:cubicBezTo>
                  <a:cubicBezTo>
                    <a:pt x="4740" y="3192"/>
                    <a:pt x="4716" y="3168"/>
                    <a:pt x="4668" y="3168"/>
                  </a:cubicBezTo>
                  <a:lnTo>
                    <a:pt x="4668" y="2763"/>
                  </a:lnTo>
                  <a:cubicBezTo>
                    <a:pt x="5097" y="2668"/>
                    <a:pt x="5430" y="2263"/>
                    <a:pt x="5430" y="1763"/>
                  </a:cubicBezTo>
                  <a:lnTo>
                    <a:pt x="5430" y="1049"/>
                  </a:lnTo>
                  <a:cubicBezTo>
                    <a:pt x="5430" y="477"/>
                    <a:pt x="4978" y="1"/>
                    <a:pt x="4406" y="1"/>
                  </a:cubicBezTo>
                  <a:cubicBezTo>
                    <a:pt x="3835" y="1"/>
                    <a:pt x="3359" y="477"/>
                    <a:pt x="3359" y="1049"/>
                  </a:cubicBezTo>
                  <a:lnTo>
                    <a:pt x="3359" y="1763"/>
                  </a:lnTo>
                  <a:cubicBezTo>
                    <a:pt x="3359" y="2263"/>
                    <a:pt x="3692" y="2668"/>
                    <a:pt x="4144" y="2763"/>
                  </a:cubicBezTo>
                  <a:lnTo>
                    <a:pt x="4144" y="3168"/>
                  </a:lnTo>
                  <a:cubicBezTo>
                    <a:pt x="4097" y="3168"/>
                    <a:pt x="4073" y="3192"/>
                    <a:pt x="4025" y="3216"/>
                  </a:cubicBezTo>
                  <a:cubicBezTo>
                    <a:pt x="3882" y="3001"/>
                    <a:pt x="3644" y="2859"/>
                    <a:pt x="3359" y="2859"/>
                  </a:cubicBezTo>
                  <a:cubicBezTo>
                    <a:pt x="3097" y="2859"/>
                    <a:pt x="2858" y="3001"/>
                    <a:pt x="2716" y="3216"/>
                  </a:cubicBezTo>
                  <a:cubicBezTo>
                    <a:pt x="2668" y="3192"/>
                    <a:pt x="2644" y="3168"/>
                    <a:pt x="2596" y="3168"/>
                  </a:cubicBezTo>
                  <a:lnTo>
                    <a:pt x="2596" y="2763"/>
                  </a:lnTo>
                  <a:cubicBezTo>
                    <a:pt x="2882" y="2644"/>
                    <a:pt x="3120" y="2358"/>
                    <a:pt x="3120" y="2025"/>
                  </a:cubicBezTo>
                  <a:lnTo>
                    <a:pt x="3120" y="1549"/>
                  </a:lnTo>
                  <a:cubicBezTo>
                    <a:pt x="3073" y="406"/>
                    <a:pt x="2382" y="72"/>
                    <a:pt x="2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9" name="Google Shape;669;p50"/>
          <p:cNvGrpSpPr/>
          <p:nvPr/>
        </p:nvGrpSpPr>
        <p:grpSpPr>
          <a:xfrm>
            <a:off x="315450" y="1753550"/>
            <a:ext cx="467875" cy="467850"/>
            <a:chOff x="5425700" y="2807450"/>
            <a:chExt cx="467875" cy="467850"/>
          </a:xfrm>
        </p:grpSpPr>
        <p:sp>
          <p:nvSpPr>
            <p:cNvPr id="670" name="Google Shape;670;p50"/>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50"/>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50"/>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50"/>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50"/>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50"/>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50"/>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50"/>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50"/>
          <p:cNvGrpSpPr/>
          <p:nvPr/>
        </p:nvGrpSpPr>
        <p:grpSpPr>
          <a:xfrm>
            <a:off x="4104113" y="4465425"/>
            <a:ext cx="467875" cy="467850"/>
            <a:chOff x="5425700" y="2807450"/>
            <a:chExt cx="467875" cy="467850"/>
          </a:xfrm>
        </p:grpSpPr>
        <p:sp>
          <p:nvSpPr>
            <p:cNvPr id="679" name="Google Shape;679;p50"/>
            <p:cNvSpPr/>
            <p:nvPr/>
          </p:nvSpPr>
          <p:spPr>
            <a:xfrm>
              <a:off x="5660050" y="2807450"/>
              <a:ext cx="25" cy="134300"/>
            </a:xfrm>
            <a:custGeom>
              <a:avLst/>
              <a:gdLst/>
              <a:ahLst/>
              <a:cxnLst/>
              <a:rect l="l" t="t" r="r" b="b"/>
              <a:pathLst>
                <a:path w="1" h="5372" fill="none" extrusionOk="0">
                  <a:moveTo>
                    <a:pt x="0" y="1"/>
                  </a:moveTo>
                  <a:lnTo>
                    <a:pt x="0" y="537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50"/>
            <p:cNvSpPr/>
            <p:nvPr/>
          </p:nvSpPr>
          <p:spPr>
            <a:xfrm>
              <a:off x="5730100" y="2875825"/>
              <a:ext cx="95100" cy="95100"/>
            </a:xfrm>
            <a:custGeom>
              <a:avLst/>
              <a:gdLst/>
              <a:ahLst/>
              <a:cxnLst/>
              <a:rect l="l" t="t" r="r" b="b"/>
              <a:pathLst>
                <a:path w="3804" h="3804" fill="none" extrusionOk="0">
                  <a:moveTo>
                    <a:pt x="3803" y="1"/>
                  </a:moveTo>
                  <a:lnTo>
                    <a:pt x="0"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50"/>
            <p:cNvSpPr/>
            <p:nvPr/>
          </p:nvSpPr>
          <p:spPr>
            <a:xfrm>
              <a:off x="5759275" y="3040950"/>
              <a:ext cx="134300" cy="25"/>
            </a:xfrm>
            <a:custGeom>
              <a:avLst/>
              <a:gdLst/>
              <a:ahLst/>
              <a:cxnLst/>
              <a:rect l="l" t="t" r="r" b="b"/>
              <a:pathLst>
                <a:path w="5372" h="1" fill="none" extrusionOk="0">
                  <a:moveTo>
                    <a:pt x="5371" y="1"/>
                  </a:moveTo>
                  <a:lnTo>
                    <a:pt x="1"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50"/>
            <p:cNvSpPr/>
            <p:nvPr/>
          </p:nvSpPr>
          <p:spPr>
            <a:xfrm>
              <a:off x="5730100" y="3111000"/>
              <a:ext cx="95100" cy="95925"/>
            </a:xfrm>
            <a:custGeom>
              <a:avLst/>
              <a:gdLst/>
              <a:ahLst/>
              <a:cxnLst/>
              <a:rect l="l" t="t" r="r" b="b"/>
              <a:pathLst>
                <a:path w="3804" h="3837" fill="none" extrusionOk="0">
                  <a:moveTo>
                    <a:pt x="3803" y="3837"/>
                  </a:moveTo>
                  <a:lnTo>
                    <a:pt x="0"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50"/>
            <p:cNvSpPr/>
            <p:nvPr/>
          </p:nvSpPr>
          <p:spPr>
            <a:xfrm>
              <a:off x="5660050" y="3140200"/>
              <a:ext cx="25" cy="135100"/>
            </a:xfrm>
            <a:custGeom>
              <a:avLst/>
              <a:gdLst/>
              <a:ahLst/>
              <a:cxnLst/>
              <a:rect l="l" t="t" r="r" b="b"/>
              <a:pathLst>
                <a:path w="1" h="5404" fill="none" extrusionOk="0">
                  <a:moveTo>
                    <a:pt x="0" y="5404"/>
                  </a:moveTo>
                  <a:lnTo>
                    <a:pt x="0" y="0"/>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50"/>
            <p:cNvSpPr/>
            <p:nvPr/>
          </p:nvSpPr>
          <p:spPr>
            <a:xfrm>
              <a:off x="5494100" y="3111000"/>
              <a:ext cx="95925" cy="95925"/>
            </a:xfrm>
            <a:custGeom>
              <a:avLst/>
              <a:gdLst/>
              <a:ahLst/>
              <a:cxnLst/>
              <a:rect l="l" t="t" r="r" b="b"/>
              <a:pathLst>
                <a:path w="3837" h="3837" fill="none" extrusionOk="0">
                  <a:moveTo>
                    <a:pt x="0" y="3837"/>
                  </a:moveTo>
                  <a:lnTo>
                    <a:pt x="3836"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50"/>
            <p:cNvSpPr/>
            <p:nvPr/>
          </p:nvSpPr>
          <p:spPr>
            <a:xfrm>
              <a:off x="5425700" y="3040950"/>
              <a:ext cx="135125" cy="25"/>
            </a:xfrm>
            <a:custGeom>
              <a:avLst/>
              <a:gdLst/>
              <a:ahLst/>
              <a:cxnLst/>
              <a:rect l="l" t="t" r="r" b="b"/>
              <a:pathLst>
                <a:path w="5405" h="1" fill="none" extrusionOk="0">
                  <a:moveTo>
                    <a:pt x="1" y="1"/>
                  </a:moveTo>
                  <a:lnTo>
                    <a:pt x="5405" y="1"/>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50"/>
            <p:cNvSpPr/>
            <p:nvPr/>
          </p:nvSpPr>
          <p:spPr>
            <a:xfrm>
              <a:off x="5494100" y="2875825"/>
              <a:ext cx="95925" cy="95100"/>
            </a:xfrm>
            <a:custGeom>
              <a:avLst/>
              <a:gdLst/>
              <a:ahLst/>
              <a:cxnLst/>
              <a:rect l="l" t="t" r="r" b="b"/>
              <a:pathLst>
                <a:path w="3837" h="3804" fill="none" extrusionOk="0">
                  <a:moveTo>
                    <a:pt x="0" y="1"/>
                  </a:moveTo>
                  <a:lnTo>
                    <a:pt x="3836" y="3804"/>
                  </a:lnTo>
                </a:path>
              </a:pathLst>
            </a:custGeom>
            <a:noFill/>
            <a:ln w="20025" cap="flat" cmpd="sng">
              <a:solidFill>
                <a:schemeClr val="accent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7" name="Google Shape;687;p50"/>
          <p:cNvGrpSpPr/>
          <p:nvPr/>
        </p:nvGrpSpPr>
        <p:grpSpPr>
          <a:xfrm>
            <a:off x="8041485" y="1360658"/>
            <a:ext cx="779382" cy="735620"/>
            <a:chOff x="8096363" y="382350"/>
            <a:chExt cx="668825" cy="631325"/>
          </a:xfrm>
        </p:grpSpPr>
        <p:sp>
          <p:nvSpPr>
            <p:cNvPr id="688" name="Google Shape;688;p50"/>
            <p:cNvSpPr/>
            <p:nvPr/>
          </p:nvSpPr>
          <p:spPr>
            <a:xfrm flipH="1">
              <a:off x="8134713" y="382350"/>
              <a:ext cx="630475" cy="631325"/>
            </a:xfrm>
            <a:custGeom>
              <a:avLst/>
              <a:gdLst/>
              <a:ahLst/>
              <a:cxnLst/>
              <a:rect l="l" t="t" r="r" b="b"/>
              <a:pathLst>
                <a:path w="25219" h="25253" extrusionOk="0">
                  <a:moveTo>
                    <a:pt x="12609" y="1"/>
                  </a:moveTo>
                  <a:cubicBezTo>
                    <a:pt x="6605" y="1"/>
                    <a:pt x="1568" y="4237"/>
                    <a:pt x="300" y="9875"/>
                  </a:cubicBezTo>
                  <a:cubicBezTo>
                    <a:pt x="300" y="9908"/>
                    <a:pt x="300" y="9941"/>
                    <a:pt x="300" y="9941"/>
                  </a:cubicBezTo>
                  <a:cubicBezTo>
                    <a:pt x="267" y="10041"/>
                    <a:pt x="234" y="10108"/>
                    <a:pt x="234" y="10208"/>
                  </a:cubicBezTo>
                  <a:cubicBezTo>
                    <a:pt x="200" y="10375"/>
                    <a:pt x="167" y="10575"/>
                    <a:pt x="134" y="10742"/>
                  </a:cubicBezTo>
                  <a:cubicBezTo>
                    <a:pt x="134" y="10842"/>
                    <a:pt x="100" y="10909"/>
                    <a:pt x="100" y="11009"/>
                  </a:cubicBezTo>
                  <a:cubicBezTo>
                    <a:pt x="100" y="11109"/>
                    <a:pt x="67" y="11209"/>
                    <a:pt x="67" y="11309"/>
                  </a:cubicBezTo>
                  <a:cubicBezTo>
                    <a:pt x="67" y="11442"/>
                    <a:pt x="34" y="11609"/>
                    <a:pt x="34" y="11743"/>
                  </a:cubicBezTo>
                  <a:cubicBezTo>
                    <a:pt x="34" y="11909"/>
                    <a:pt x="0" y="12110"/>
                    <a:pt x="0" y="12276"/>
                  </a:cubicBezTo>
                  <a:cubicBezTo>
                    <a:pt x="0" y="12376"/>
                    <a:pt x="0" y="12510"/>
                    <a:pt x="0" y="12610"/>
                  </a:cubicBezTo>
                  <a:cubicBezTo>
                    <a:pt x="0" y="19582"/>
                    <a:pt x="5638" y="25252"/>
                    <a:pt x="12609" y="25252"/>
                  </a:cubicBezTo>
                  <a:cubicBezTo>
                    <a:pt x="12743" y="25252"/>
                    <a:pt x="12876" y="25219"/>
                    <a:pt x="12976" y="25219"/>
                  </a:cubicBezTo>
                  <a:lnTo>
                    <a:pt x="13276" y="25219"/>
                  </a:lnTo>
                  <a:cubicBezTo>
                    <a:pt x="13376" y="25219"/>
                    <a:pt x="13477" y="25219"/>
                    <a:pt x="13577" y="25186"/>
                  </a:cubicBezTo>
                  <a:cubicBezTo>
                    <a:pt x="13710" y="25186"/>
                    <a:pt x="13843" y="25186"/>
                    <a:pt x="13977" y="25152"/>
                  </a:cubicBezTo>
                  <a:cubicBezTo>
                    <a:pt x="14044" y="25152"/>
                    <a:pt x="14144" y="25152"/>
                    <a:pt x="14210" y="25119"/>
                  </a:cubicBezTo>
                  <a:cubicBezTo>
                    <a:pt x="14310" y="25119"/>
                    <a:pt x="14444" y="25119"/>
                    <a:pt x="14544" y="25085"/>
                  </a:cubicBezTo>
                  <a:cubicBezTo>
                    <a:pt x="14677" y="25085"/>
                    <a:pt x="14811" y="25052"/>
                    <a:pt x="14978" y="25019"/>
                  </a:cubicBezTo>
                  <a:cubicBezTo>
                    <a:pt x="15244" y="24952"/>
                    <a:pt x="15511" y="24919"/>
                    <a:pt x="15778" y="24852"/>
                  </a:cubicBezTo>
                  <a:cubicBezTo>
                    <a:pt x="17079" y="24485"/>
                    <a:pt x="18280" y="23951"/>
                    <a:pt x="19381" y="23251"/>
                  </a:cubicBezTo>
                  <a:cubicBezTo>
                    <a:pt x="21749" y="21750"/>
                    <a:pt x="23550" y="19515"/>
                    <a:pt x="24518" y="16846"/>
                  </a:cubicBezTo>
                  <a:lnTo>
                    <a:pt x="24518" y="16813"/>
                  </a:lnTo>
                  <a:cubicBezTo>
                    <a:pt x="24618" y="16513"/>
                    <a:pt x="24718" y="16146"/>
                    <a:pt x="24818" y="15812"/>
                  </a:cubicBezTo>
                  <a:cubicBezTo>
                    <a:pt x="24851" y="15645"/>
                    <a:pt x="24918" y="15479"/>
                    <a:pt x="24951" y="15312"/>
                  </a:cubicBezTo>
                  <a:cubicBezTo>
                    <a:pt x="24985" y="15178"/>
                    <a:pt x="24985" y="15012"/>
                    <a:pt x="25018" y="14878"/>
                  </a:cubicBezTo>
                  <a:cubicBezTo>
                    <a:pt x="25018" y="14878"/>
                    <a:pt x="25018" y="14845"/>
                    <a:pt x="25018" y="14845"/>
                  </a:cubicBezTo>
                  <a:cubicBezTo>
                    <a:pt x="25051" y="14811"/>
                    <a:pt x="25051" y="14745"/>
                    <a:pt x="25051" y="14678"/>
                  </a:cubicBezTo>
                  <a:cubicBezTo>
                    <a:pt x="25085" y="14545"/>
                    <a:pt x="25118" y="14411"/>
                    <a:pt x="25118" y="14244"/>
                  </a:cubicBezTo>
                  <a:cubicBezTo>
                    <a:pt x="25152" y="14078"/>
                    <a:pt x="25152" y="13911"/>
                    <a:pt x="25185" y="13711"/>
                  </a:cubicBezTo>
                  <a:cubicBezTo>
                    <a:pt x="25185" y="13577"/>
                    <a:pt x="25185" y="13444"/>
                    <a:pt x="25218" y="13344"/>
                  </a:cubicBezTo>
                  <a:cubicBezTo>
                    <a:pt x="25218" y="13310"/>
                    <a:pt x="25218" y="13277"/>
                    <a:pt x="25218" y="13277"/>
                  </a:cubicBezTo>
                  <a:cubicBezTo>
                    <a:pt x="25218" y="13210"/>
                    <a:pt x="25218" y="13144"/>
                    <a:pt x="25218" y="13077"/>
                  </a:cubicBezTo>
                  <a:cubicBezTo>
                    <a:pt x="25218" y="12910"/>
                    <a:pt x="25218" y="12777"/>
                    <a:pt x="25218" y="12610"/>
                  </a:cubicBezTo>
                  <a:cubicBezTo>
                    <a:pt x="25218" y="12510"/>
                    <a:pt x="25218" y="12376"/>
                    <a:pt x="25218" y="12276"/>
                  </a:cubicBezTo>
                  <a:cubicBezTo>
                    <a:pt x="25218" y="12110"/>
                    <a:pt x="25218" y="11909"/>
                    <a:pt x="25185" y="11743"/>
                  </a:cubicBezTo>
                  <a:cubicBezTo>
                    <a:pt x="25185" y="11609"/>
                    <a:pt x="25185" y="11442"/>
                    <a:pt x="25152" y="11309"/>
                  </a:cubicBezTo>
                  <a:cubicBezTo>
                    <a:pt x="25152" y="11209"/>
                    <a:pt x="25152" y="11109"/>
                    <a:pt x="25118" y="11009"/>
                  </a:cubicBezTo>
                  <a:cubicBezTo>
                    <a:pt x="25118" y="10909"/>
                    <a:pt x="25118" y="10842"/>
                    <a:pt x="25085" y="10742"/>
                  </a:cubicBezTo>
                  <a:cubicBezTo>
                    <a:pt x="25051" y="10575"/>
                    <a:pt x="25018" y="10375"/>
                    <a:pt x="24985" y="10208"/>
                  </a:cubicBezTo>
                  <a:cubicBezTo>
                    <a:pt x="24985" y="10108"/>
                    <a:pt x="24951" y="10041"/>
                    <a:pt x="24951" y="9941"/>
                  </a:cubicBezTo>
                  <a:cubicBezTo>
                    <a:pt x="24951" y="9941"/>
                    <a:pt x="24951" y="9908"/>
                    <a:pt x="24918" y="9875"/>
                  </a:cubicBezTo>
                  <a:cubicBezTo>
                    <a:pt x="23684" y="4237"/>
                    <a:pt x="18647" y="1"/>
                    <a:pt x="1260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50"/>
            <p:cNvSpPr/>
            <p:nvPr/>
          </p:nvSpPr>
          <p:spPr>
            <a:xfrm flipH="1">
              <a:off x="8096363" y="629200"/>
              <a:ext cx="668825" cy="384475"/>
            </a:xfrm>
            <a:custGeom>
              <a:avLst/>
              <a:gdLst/>
              <a:ahLst/>
              <a:cxnLst/>
              <a:rect l="l" t="t" r="r" b="b"/>
              <a:pathLst>
                <a:path w="26753" h="15379" extrusionOk="0">
                  <a:moveTo>
                    <a:pt x="300" y="1"/>
                  </a:moveTo>
                  <a:cubicBezTo>
                    <a:pt x="300" y="34"/>
                    <a:pt x="300" y="67"/>
                    <a:pt x="300" y="67"/>
                  </a:cubicBezTo>
                  <a:cubicBezTo>
                    <a:pt x="267" y="167"/>
                    <a:pt x="234" y="234"/>
                    <a:pt x="234" y="334"/>
                  </a:cubicBezTo>
                  <a:cubicBezTo>
                    <a:pt x="200" y="501"/>
                    <a:pt x="167" y="701"/>
                    <a:pt x="134" y="868"/>
                  </a:cubicBezTo>
                  <a:cubicBezTo>
                    <a:pt x="134" y="968"/>
                    <a:pt x="100" y="1035"/>
                    <a:pt x="100" y="1135"/>
                  </a:cubicBezTo>
                  <a:cubicBezTo>
                    <a:pt x="100" y="1235"/>
                    <a:pt x="67" y="1335"/>
                    <a:pt x="67" y="1435"/>
                  </a:cubicBezTo>
                  <a:cubicBezTo>
                    <a:pt x="67" y="1568"/>
                    <a:pt x="34" y="1735"/>
                    <a:pt x="34" y="1869"/>
                  </a:cubicBezTo>
                  <a:cubicBezTo>
                    <a:pt x="34" y="2035"/>
                    <a:pt x="0" y="2236"/>
                    <a:pt x="0" y="2402"/>
                  </a:cubicBezTo>
                  <a:cubicBezTo>
                    <a:pt x="0" y="2502"/>
                    <a:pt x="0" y="2636"/>
                    <a:pt x="0" y="2736"/>
                  </a:cubicBezTo>
                  <a:cubicBezTo>
                    <a:pt x="0" y="9708"/>
                    <a:pt x="5638" y="15378"/>
                    <a:pt x="12609" y="15378"/>
                  </a:cubicBezTo>
                  <a:cubicBezTo>
                    <a:pt x="12743" y="15378"/>
                    <a:pt x="12876" y="15345"/>
                    <a:pt x="12976" y="15345"/>
                  </a:cubicBezTo>
                  <a:lnTo>
                    <a:pt x="13276" y="15345"/>
                  </a:lnTo>
                  <a:cubicBezTo>
                    <a:pt x="13376" y="15345"/>
                    <a:pt x="13477" y="15345"/>
                    <a:pt x="13577" y="15312"/>
                  </a:cubicBezTo>
                  <a:cubicBezTo>
                    <a:pt x="13710" y="15312"/>
                    <a:pt x="13843" y="15312"/>
                    <a:pt x="13977" y="15278"/>
                  </a:cubicBezTo>
                  <a:cubicBezTo>
                    <a:pt x="14044" y="15278"/>
                    <a:pt x="14144" y="15278"/>
                    <a:pt x="14210" y="15245"/>
                  </a:cubicBezTo>
                  <a:cubicBezTo>
                    <a:pt x="14310" y="15245"/>
                    <a:pt x="14444" y="15245"/>
                    <a:pt x="14544" y="15211"/>
                  </a:cubicBezTo>
                  <a:cubicBezTo>
                    <a:pt x="14677" y="15211"/>
                    <a:pt x="14811" y="15178"/>
                    <a:pt x="14978" y="15145"/>
                  </a:cubicBezTo>
                  <a:cubicBezTo>
                    <a:pt x="15244" y="15078"/>
                    <a:pt x="15511" y="15045"/>
                    <a:pt x="15778" y="14978"/>
                  </a:cubicBezTo>
                  <a:cubicBezTo>
                    <a:pt x="17079" y="14611"/>
                    <a:pt x="18280" y="14077"/>
                    <a:pt x="19381" y="13377"/>
                  </a:cubicBezTo>
                  <a:lnTo>
                    <a:pt x="26753" y="15378"/>
                  </a:lnTo>
                  <a:lnTo>
                    <a:pt x="24518" y="6972"/>
                  </a:lnTo>
                  <a:cubicBezTo>
                    <a:pt x="24618" y="6639"/>
                    <a:pt x="24718" y="6305"/>
                    <a:pt x="24818" y="5938"/>
                  </a:cubicBezTo>
                  <a:cubicBezTo>
                    <a:pt x="24851" y="5771"/>
                    <a:pt x="24918" y="5605"/>
                    <a:pt x="24951" y="5438"/>
                  </a:cubicBezTo>
                  <a:cubicBezTo>
                    <a:pt x="24985" y="5304"/>
                    <a:pt x="25018" y="5138"/>
                    <a:pt x="25018" y="5004"/>
                  </a:cubicBezTo>
                  <a:cubicBezTo>
                    <a:pt x="25018" y="5004"/>
                    <a:pt x="25018" y="4971"/>
                    <a:pt x="25018" y="4971"/>
                  </a:cubicBezTo>
                  <a:cubicBezTo>
                    <a:pt x="25051" y="4937"/>
                    <a:pt x="25051" y="4871"/>
                    <a:pt x="25051" y="4804"/>
                  </a:cubicBezTo>
                  <a:cubicBezTo>
                    <a:pt x="25085" y="4671"/>
                    <a:pt x="25118" y="4537"/>
                    <a:pt x="25118" y="4370"/>
                  </a:cubicBezTo>
                  <a:cubicBezTo>
                    <a:pt x="25152" y="4204"/>
                    <a:pt x="25152" y="4037"/>
                    <a:pt x="25185" y="3837"/>
                  </a:cubicBezTo>
                  <a:cubicBezTo>
                    <a:pt x="25185" y="3703"/>
                    <a:pt x="25185" y="3570"/>
                    <a:pt x="25218" y="3470"/>
                  </a:cubicBezTo>
                  <a:cubicBezTo>
                    <a:pt x="25218" y="3436"/>
                    <a:pt x="25218" y="3403"/>
                    <a:pt x="25218" y="3403"/>
                  </a:cubicBezTo>
                  <a:cubicBezTo>
                    <a:pt x="25218" y="3336"/>
                    <a:pt x="25218" y="3270"/>
                    <a:pt x="25218" y="3203"/>
                  </a:cubicBezTo>
                  <a:cubicBezTo>
                    <a:pt x="25218" y="3036"/>
                    <a:pt x="25218" y="2903"/>
                    <a:pt x="25218" y="2736"/>
                  </a:cubicBezTo>
                  <a:cubicBezTo>
                    <a:pt x="25218" y="2636"/>
                    <a:pt x="25218" y="2502"/>
                    <a:pt x="25218" y="2402"/>
                  </a:cubicBezTo>
                  <a:cubicBezTo>
                    <a:pt x="25218" y="2236"/>
                    <a:pt x="25218" y="2035"/>
                    <a:pt x="25185" y="1869"/>
                  </a:cubicBezTo>
                  <a:cubicBezTo>
                    <a:pt x="25185" y="1735"/>
                    <a:pt x="25185" y="1568"/>
                    <a:pt x="25152" y="1435"/>
                  </a:cubicBezTo>
                  <a:cubicBezTo>
                    <a:pt x="25152" y="1335"/>
                    <a:pt x="25152" y="1235"/>
                    <a:pt x="25118" y="1135"/>
                  </a:cubicBezTo>
                  <a:cubicBezTo>
                    <a:pt x="25118" y="1035"/>
                    <a:pt x="25118" y="968"/>
                    <a:pt x="25085" y="868"/>
                  </a:cubicBezTo>
                  <a:cubicBezTo>
                    <a:pt x="25051" y="701"/>
                    <a:pt x="25018" y="501"/>
                    <a:pt x="24985" y="334"/>
                  </a:cubicBezTo>
                  <a:cubicBezTo>
                    <a:pt x="24985" y="234"/>
                    <a:pt x="24951" y="167"/>
                    <a:pt x="24951" y="67"/>
                  </a:cubicBezTo>
                  <a:cubicBezTo>
                    <a:pt x="24951" y="67"/>
                    <a:pt x="24951" y="34"/>
                    <a:pt x="24918" y="1"/>
                  </a:cubicBezTo>
                  <a:cubicBezTo>
                    <a:pt x="23684" y="5671"/>
                    <a:pt x="18647" y="9874"/>
                    <a:pt x="12609" y="9874"/>
                  </a:cubicBezTo>
                  <a:cubicBezTo>
                    <a:pt x="6605" y="9874"/>
                    <a:pt x="1568" y="5671"/>
                    <a:pt x="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50"/>
            <p:cNvSpPr/>
            <p:nvPr/>
          </p:nvSpPr>
          <p:spPr>
            <a:xfrm>
              <a:off x="8253198" y="505798"/>
              <a:ext cx="384467" cy="384467"/>
            </a:xfrm>
            <a:custGeom>
              <a:avLst/>
              <a:gdLst/>
              <a:ahLst/>
              <a:cxnLst/>
              <a:rect l="l" t="t" r="r" b="b"/>
              <a:pathLst>
                <a:path w="8813" h="8813" extrusionOk="0">
                  <a:moveTo>
                    <a:pt x="2334" y="715"/>
                  </a:moveTo>
                  <a:cubicBezTo>
                    <a:pt x="2454" y="882"/>
                    <a:pt x="2596" y="1168"/>
                    <a:pt x="2596" y="1549"/>
                  </a:cubicBezTo>
                  <a:lnTo>
                    <a:pt x="2596" y="2025"/>
                  </a:lnTo>
                  <a:cubicBezTo>
                    <a:pt x="2596" y="2168"/>
                    <a:pt x="2477" y="2287"/>
                    <a:pt x="2334" y="2287"/>
                  </a:cubicBezTo>
                  <a:cubicBezTo>
                    <a:pt x="2192" y="2287"/>
                    <a:pt x="2073" y="2168"/>
                    <a:pt x="2073" y="2025"/>
                  </a:cubicBezTo>
                  <a:lnTo>
                    <a:pt x="2073" y="1549"/>
                  </a:lnTo>
                  <a:cubicBezTo>
                    <a:pt x="2073" y="1168"/>
                    <a:pt x="2215" y="882"/>
                    <a:pt x="2334" y="715"/>
                  </a:cubicBezTo>
                  <a:close/>
                  <a:moveTo>
                    <a:pt x="4406" y="525"/>
                  </a:moveTo>
                  <a:cubicBezTo>
                    <a:pt x="4692" y="525"/>
                    <a:pt x="4930" y="763"/>
                    <a:pt x="4930" y="1049"/>
                  </a:cubicBezTo>
                  <a:lnTo>
                    <a:pt x="4930" y="1763"/>
                  </a:lnTo>
                  <a:cubicBezTo>
                    <a:pt x="4930" y="2049"/>
                    <a:pt x="4692" y="2287"/>
                    <a:pt x="4406" y="2287"/>
                  </a:cubicBezTo>
                  <a:cubicBezTo>
                    <a:pt x="4121" y="2287"/>
                    <a:pt x="3882" y="2049"/>
                    <a:pt x="3882" y="1763"/>
                  </a:cubicBezTo>
                  <a:lnTo>
                    <a:pt x="3882" y="1049"/>
                  </a:lnTo>
                  <a:cubicBezTo>
                    <a:pt x="3882" y="763"/>
                    <a:pt x="4121" y="525"/>
                    <a:pt x="4406" y="525"/>
                  </a:cubicBezTo>
                  <a:close/>
                  <a:moveTo>
                    <a:pt x="6478" y="715"/>
                  </a:moveTo>
                  <a:cubicBezTo>
                    <a:pt x="6597" y="882"/>
                    <a:pt x="6740" y="1168"/>
                    <a:pt x="6740" y="1549"/>
                  </a:cubicBezTo>
                  <a:lnTo>
                    <a:pt x="6740" y="2025"/>
                  </a:lnTo>
                  <a:cubicBezTo>
                    <a:pt x="6740" y="2168"/>
                    <a:pt x="6621" y="2287"/>
                    <a:pt x="6478" y="2287"/>
                  </a:cubicBezTo>
                  <a:cubicBezTo>
                    <a:pt x="6335" y="2287"/>
                    <a:pt x="6216" y="2168"/>
                    <a:pt x="6216" y="2025"/>
                  </a:cubicBezTo>
                  <a:lnTo>
                    <a:pt x="6216" y="1549"/>
                  </a:lnTo>
                  <a:cubicBezTo>
                    <a:pt x="6216" y="1168"/>
                    <a:pt x="6359" y="882"/>
                    <a:pt x="6478" y="715"/>
                  </a:cubicBezTo>
                  <a:close/>
                  <a:moveTo>
                    <a:pt x="7502" y="3383"/>
                  </a:moveTo>
                  <a:cubicBezTo>
                    <a:pt x="7645" y="3383"/>
                    <a:pt x="7764" y="3502"/>
                    <a:pt x="7764" y="3644"/>
                  </a:cubicBezTo>
                  <a:lnTo>
                    <a:pt x="7764" y="4145"/>
                  </a:lnTo>
                  <a:lnTo>
                    <a:pt x="1049" y="4145"/>
                  </a:lnTo>
                  <a:lnTo>
                    <a:pt x="1049" y="3644"/>
                  </a:lnTo>
                  <a:cubicBezTo>
                    <a:pt x="1049" y="3502"/>
                    <a:pt x="1144" y="3383"/>
                    <a:pt x="1287" y="3383"/>
                  </a:cubicBezTo>
                  <a:cubicBezTo>
                    <a:pt x="1430" y="3383"/>
                    <a:pt x="1549" y="3502"/>
                    <a:pt x="1549" y="3644"/>
                  </a:cubicBezTo>
                  <a:lnTo>
                    <a:pt x="1549" y="3906"/>
                  </a:lnTo>
                  <a:lnTo>
                    <a:pt x="2073" y="3906"/>
                  </a:lnTo>
                  <a:cubicBezTo>
                    <a:pt x="2073" y="3740"/>
                    <a:pt x="2192" y="3644"/>
                    <a:pt x="2334" y="3644"/>
                  </a:cubicBezTo>
                  <a:cubicBezTo>
                    <a:pt x="2477" y="3644"/>
                    <a:pt x="2596" y="3740"/>
                    <a:pt x="2596" y="3906"/>
                  </a:cubicBezTo>
                  <a:lnTo>
                    <a:pt x="3097" y="3906"/>
                  </a:lnTo>
                  <a:lnTo>
                    <a:pt x="3097" y="3644"/>
                  </a:lnTo>
                  <a:cubicBezTo>
                    <a:pt x="3097" y="3502"/>
                    <a:pt x="3216" y="3383"/>
                    <a:pt x="3359" y="3383"/>
                  </a:cubicBezTo>
                  <a:cubicBezTo>
                    <a:pt x="3501" y="3383"/>
                    <a:pt x="3620" y="3502"/>
                    <a:pt x="3620" y="3644"/>
                  </a:cubicBezTo>
                  <a:lnTo>
                    <a:pt x="3620" y="3906"/>
                  </a:lnTo>
                  <a:lnTo>
                    <a:pt x="4144" y="3906"/>
                  </a:lnTo>
                  <a:cubicBezTo>
                    <a:pt x="4144" y="3740"/>
                    <a:pt x="4263" y="3644"/>
                    <a:pt x="4406" y="3644"/>
                  </a:cubicBezTo>
                  <a:cubicBezTo>
                    <a:pt x="4549" y="3644"/>
                    <a:pt x="4668" y="3740"/>
                    <a:pt x="4668" y="3906"/>
                  </a:cubicBezTo>
                  <a:lnTo>
                    <a:pt x="5168" y="3906"/>
                  </a:lnTo>
                  <a:lnTo>
                    <a:pt x="5168" y="3644"/>
                  </a:lnTo>
                  <a:cubicBezTo>
                    <a:pt x="5168" y="3502"/>
                    <a:pt x="5287" y="3383"/>
                    <a:pt x="5430" y="3383"/>
                  </a:cubicBezTo>
                  <a:cubicBezTo>
                    <a:pt x="5573" y="3383"/>
                    <a:pt x="5692" y="3502"/>
                    <a:pt x="5692" y="3644"/>
                  </a:cubicBezTo>
                  <a:lnTo>
                    <a:pt x="5692" y="3906"/>
                  </a:lnTo>
                  <a:lnTo>
                    <a:pt x="6216" y="3906"/>
                  </a:lnTo>
                  <a:cubicBezTo>
                    <a:pt x="6216" y="3740"/>
                    <a:pt x="6335" y="3644"/>
                    <a:pt x="6478" y="3644"/>
                  </a:cubicBezTo>
                  <a:cubicBezTo>
                    <a:pt x="6621" y="3644"/>
                    <a:pt x="6740" y="3740"/>
                    <a:pt x="6740" y="3906"/>
                  </a:cubicBezTo>
                  <a:lnTo>
                    <a:pt x="7240" y="3906"/>
                  </a:lnTo>
                  <a:lnTo>
                    <a:pt x="7240" y="3644"/>
                  </a:lnTo>
                  <a:cubicBezTo>
                    <a:pt x="7240" y="3502"/>
                    <a:pt x="7359" y="3383"/>
                    <a:pt x="7502" y="3383"/>
                  </a:cubicBezTo>
                  <a:close/>
                  <a:moveTo>
                    <a:pt x="2644" y="4668"/>
                  </a:moveTo>
                  <a:cubicBezTo>
                    <a:pt x="2620" y="4740"/>
                    <a:pt x="2596" y="4835"/>
                    <a:pt x="2596" y="4930"/>
                  </a:cubicBezTo>
                  <a:cubicBezTo>
                    <a:pt x="2596" y="5073"/>
                    <a:pt x="2477" y="5192"/>
                    <a:pt x="2334" y="5192"/>
                  </a:cubicBezTo>
                  <a:lnTo>
                    <a:pt x="596" y="5192"/>
                  </a:lnTo>
                  <a:cubicBezTo>
                    <a:pt x="572" y="5026"/>
                    <a:pt x="548" y="4835"/>
                    <a:pt x="525" y="4668"/>
                  </a:cubicBezTo>
                  <a:close/>
                  <a:moveTo>
                    <a:pt x="8288" y="4668"/>
                  </a:moveTo>
                  <a:cubicBezTo>
                    <a:pt x="8264" y="4835"/>
                    <a:pt x="8240" y="5026"/>
                    <a:pt x="8217" y="5192"/>
                  </a:cubicBezTo>
                  <a:lnTo>
                    <a:pt x="4930" y="5192"/>
                  </a:lnTo>
                  <a:cubicBezTo>
                    <a:pt x="4502" y="5192"/>
                    <a:pt x="4144" y="5526"/>
                    <a:pt x="4144" y="5954"/>
                  </a:cubicBezTo>
                  <a:cubicBezTo>
                    <a:pt x="4144" y="6383"/>
                    <a:pt x="4502" y="6740"/>
                    <a:pt x="4930" y="6740"/>
                  </a:cubicBezTo>
                  <a:cubicBezTo>
                    <a:pt x="5073" y="6740"/>
                    <a:pt x="5192" y="6859"/>
                    <a:pt x="5192" y="7002"/>
                  </a:cubicBezTo>
                  <a:cubicBezTo>
                    <a:pt x="5192" y="7145"/>
                    <a:pt x="5073" y="7264"/>
                    <a:pt x="4930" y="7264"/>
                  </a:cubicBezTo>
                  <a:lnTo>
                    <a:pt x="3882" y="7264"/>
                  </a:lnTo>
                  <a:cubicBezTo>
                    <a:pt x="3870" y="7264"/>
                    <a:pt x="3858" y="7263"/>
                    <a:pt x="3846" y="7263"/>
                  </a:cubicBezTo>
                  <a:cubicBezTo>
                    <a:pt x="3455" y="7263"/>
                    <a:pt x="3097" y="7634"/>
                    <a:pt x="3120" y="8026"/>
                  </a:cubicBezTo>
                  <a:lnTo>
                    <a:pt x="3120" y="8074"/>
                  </a:lnTo>
                  <a:cubicBezTo>
                    <a:pt x="2573" y="7883"/>
                    <a:pt x="2073" y="7574"/>
                    <a:pt x="1668" y="7169"/>
                  </a:cubicBezTo>
                  <a:cubicBezTo>
                    <a:pt x="1239" y="6740"/>
                    <a:pt x="929" y="6240"/>
                    <a:pt x="739" y="5716"/>
                  </a:cubicBezTo>
                  <a:lnTo>
                    <a:pt x="2334" y="5716"/>
                  </a:lnTo>
                  <a:cubicBezTo>
                    <a:pt x="2763" y="5716"/>
                    <a:pt x="3120" y="5359"/>
                    <a:pt x="3120" y="4930"/>
                  </a:cubicBezTo>
                  <a:cubicBezTo>
                    <a:pt x="3120" y="4788"/>
                    <a:pt x="3216" y="4668"/>
                    <a:pt x="3359" y="4668"/>
                  </a:cubicBezTo>
                  <a:close/>
                  <a:moveTo>
                    <a:pt x="8074" y="5716"/>
                  </a:moveTo>
                  <a:cubicBezTo>
                    <a:pt x="7883" y="6240"/>
                    <a:pt x="7574" y="6740"/>
                    <a:pt x="7145" y="7169"/>
                  </a:cubicBezTo>
                  <a:cubicBezTo>
                    <a:pt x="6407" y="7883"/>
                    <a:pt x="5430" y="8288"/>
                    <a:pt x="4406" y="8288"/>
                  </a:cubicBezTo>
                  <a:cubicBezTo>
                    <a:pt x="4144" y="8288"/>
                    <a:pt x="3882" y="8264"/>
                    <a:pt x="3620" y="8217"/>
                  </a:cubicBezTo>
                  <a:lnTo>
                    <a:pt x="3620" y="8026"/>
                  </a:lnTo>
                  <a:cubicBezTo>
                    <a:pt x="3620" y="7907"/>
                    <a:pt x="3740" y="7764"/>
                    <a:pt x="3882" y="7764"/>
                  </a:cubicBezTo>
                  <a:lnTo>
                    <a:pt x="4930" y="7764"/>
                  </a:lnTo>
                  <a:cubicBezTo>
                    <a:pt x="5359" y="7764"/>
                    <a:pt x="5692" y="7431"/>
                    <a:pt x="5692" y="7002"/>
                  </a:cubicBezTo>
                  <a:cubicBezTo>
                    <a:pt x="5692" y="6574"/>
                    <a:pt x="5359" y="6216"/>
                    <a:pt x="4930" y="6216"/>
                  </a:cubicBezTo>
                  <a:cubicBezTo>
                    <a:pt x="4787" y="6216"/>
                    <a:pt x="4668" y="6097"/>
                    <a:pt x="4668" y="5954"/>
                  </a:cubicBezTo>
                  <a:cubicBezTo>
                    <a:pt x="4668" y="5812"/>
                    <a:pt x="4787" y="5716"/>
                    <a:pt x="4930" y="5716"/>
                  </a:cubicBezTo>
                  <a:close/>
                  <a:moveTo>
                    <a:pt x="2334" y="1"/>
                  </a:moveTo>
                  <a:cubicBezTo>
                    <a:pt x="2073" y="215"/>
                    <a:pt x="1596" y="572"/>
                    <a:pt x="1549" y="1549"/>
                  </a:cubicBezTo>
                  <a:lnTo>
                    <a:pt x="1549" y="2025"/>
                  </a:lnTo>
                  <a:cubicBezTo>
                    <a:pt x="1549" y="2358"/>
                    <a:pt x="1763" y="2644"/>
                    <a:pt x="2073" y="2763"/>
                  </a:cubicBezTo>
                  <a:lnTo>
                    <a:pt x="2073" y="3168"/>
                  </a:lnTo>
                  <a:cubicBezTo>
                    <a:pt x="2025" y="3168"/>
                    <a:pt x="2001" y="3192"/>
                    <a:pt x="1953" y="3216"/>
                  </a:cubicBezTo>
                  <a:cubicBezTo>
                    <a:pt x="1811" y="3001"/>
                    <a:pt x="1572" y="2859"/>
                    <a:pt x="1287" y="2859"/>
                  </a:cubicBezTo>
                  <a:cubicBezTo>
                    <a:pt x="882" y="2859"/>
                    <a:pt x="525" y="3216"/>
                    <a:pt x="525" y="3644"/>
                  </a:cubicBezTo>
                  <a:lnTo>
                    <a:pt x="525" y="4145"/>
                  </a:lnTo>
                  <a:lnTo>
                    <a:pt x="1" y="4145"/>
                  </a:lnTo>
                  <a:lnTo>
                    <a:pt x="1" y="4407"/>
                  </a:lnTo>
                  <a:cubicBezTo>
                    <a:pt x="1" y="5597"/>
                    <a:pt x="453" y="6693"/>
                    <a:pt x="1287" y="7526"/>
                  </a:cubicBezTo>
                  <a:cubicBezTo>
                    <a:pt x="2120" y="8360"/>
                    <a:pt x="3239" y="8812"/>
                    <a:pt x="4406" y="8812"/>
                  </a:cubicBezTo>
                  <a:cubicBezTo>
                    <a:pt x="5573" y="8812"/>
                    <a:pt x="6693" y="8360"/>
                    <a:pt x="7526" y="7526"/>
                  </a:cubicBezTo>
                  <a:cubicBezTo>
                    <a:pt x="8336" y="6693"/>
                    <a:pt x="8812" y="5597"/>
                    <a:pt x="8812" y="4407"/>
                  </a:cubicBezTo>
                  <a:lnTo>
                    <a:pt x="8812" y="4145"/>
                  </a:lnTo>
                  <a:lnTo>
                    <a:pt x="8288" y="4145"/>
                  </a:lnTo>
                  <a:lnTo>
                    <a:pt x="8288" y="3644"/>
                  </a:lnTo>
                  <a:cubicBezTo>
                    <a:pt x="8288" y="3216"/>
                    <a:pt x="7931" y="2859"/>
                    <a:pt x="7502" y="2859"/>
                  </a:cubicBezTo>
                  <a:cubicBezTo>
                    <a:pt x="7240" y="2859"/>
                    <a:pt x="7002" y="3001"/>
                    <a:pt x="6859" y="3216"/>
                  </a:cubicBezTo>
                  <a:cubicBezTo>
                    <a:pt x="6812" y="3192"/>
                    <a:pt x="6764" y="3168"/>
                    <a:pt x="6740" y="3168"/>
                  </a:cubicBezTo>
                  <a:lnTo>
                    <a:pt x="6740" y="2763"/>
                  </a:lnTo>
                  <a:cubicBezTo>
                    <a:pt x="7026" y="2644"/>
                    <a:pt x="7240" y="2358"/>
                    <a:pt x="7240" y="2025"/>
                  </a:cubicBezTo>
                  <a:lnTo>
                    <a:pt x="7240" y="1549"/>
                  </a:lnTo>
                  <a:cubicBezTo>
                    <a:pt x="7216" y="406"/>
                    <a:pt x="6526" y="72"/>
                    <a:pt x="6478" y="1"/>
                  </a:cubicBezTo>
                  <a:cubicBezTo>
                    <a:pt x="6216" y="215"/>
                    <a:pt x="5740" y="572"/>
                    <a:pt x="5692" y="1549"/>
                  </a:cubicBezTo>
                  <a:lnTo>
                    <a:pt x="5692" y="2025"/>
                  </a:lnTo>
                  <a:cubicBezTo>
                    <a:pt x="5692" y="2358"/>
                    <a:pt x="5907" y="2644"/>
                    <a:pt x="6216" y="2763"/>
                  </a:cubicBezTo>
                  <a:lnTo>
                    <a:pt x="6216" y="3168"/>
                  </a:lnTo>
                  <a:cubicBezTo>
                    <a:pt x="6169" y="3168"/>
                    <a:pt x="6121" y="3192"/>
                    <a:pt x="6097" y="3216"/>
                  </a:cubicBezTo>
                  <a:cubicBezTo>
                    <a:pt x="5954" y="3001"/>
                    <a:pt x="5716" y="2859"/>
                    <a:pt x="5430" y="2859"/>
                  </a:cubicBezTo>
                  <a:cubicBezTo>
                    <a:pt x="5168" y="2859"/>
                    <a:pt x="4930" y="3001"/>
                    <a:pt x="4787" y="3216"/>
                  </a:cubicBezTo>
                  <a:cubicBezTo>
                    <a:pt x="4740" y="3192"/>
                    <a:pt x="4716" y="3168"/>
                    <a:pt x="4668" y="3168"/>
                  </a:cubicBezTo>
                  <a:lnTo>
                    <a:pt x="4668" y="2763"/>
                  </a:lnTo>
                  <a:cubicBezTo>
                    <a:pt x="5097" y="2668"/>
                    <a:pt x="5430" y="2263"/>
                    <a:pt x="5430" y="1763"/>
                  </a:cubicBezTo>
                  <a:lnTo>
                    <a:pt x="5430" y="1049"/>
                  </a:lnTo>
                  <a:cubicBezTo>
                    <a:pt x="5430" y="477"/>
                    <a:pt x="4978" y="1"/>
                    <a:pt x="4406" y="1"/>
                  </a:cubicBezTo>
                  <a:cubicBezTo>
                    <a:pt x="3835" y="1"/>
                    <a:pt x="3359" y="477"/>
                    <a:pt x="3359" y="1049"/>
                  </a:cubicBezTo>
                  <a:lnTo>
                    <a:pt x="3359" y="1763"/>
                  </a:lnTo>
                  <a:cubicBezTo>
                    <a:pt x="3359" y="2263"/>
                    <a:pt x="3692" y="2668"/>
                    <a:pt x="4144" y="2763"/>
                  </a:cubicBezTo>
                  <a:lnTo>
                    <a:pt x="4144" y="3168"/>
                  </a:lnTo>
                  <a:cubicBezTo>
                    <a:pt x="4097" y="3168"/>
                    <a:pt x="4073" y="3192"/>
                    <a:pt x="4025" y="3216"/>
                  </a:cubicBezTo>
                  <a:cubicBezTo>
                    <a:pt x="3882" y="3001"/>
                    <a:pt x="3644" y="2859"/>
                    <a:pt x="3359" y="2859"/>
                  </a:cubicBezTo>
                  <a:cubicBezTo>
                    <a:pt x="3097" y="2859"/>
                    <a:pt x="2858" y="3001"/>
                    <a:pt x="2716" y="3216"/>
                  </a:cubicBezTo>
                  <a:cubicBezTo>
                    <a:pt x="2668" y="3192"/>
                    <a:pt x="2644" y="3168"/>
                    <a:pt x="2596" y="3168"/>
                  </a:cubicBezTo>
                  <a:lnTo>
                    <a:pt x="2596" y="2763"/>
                  </a:lnTo>
                  <a:cubicBezTo>
                    <a:pt x="2882" y="2644"/>
                    <a:pt x="3120" y="2358"/>
                    <a:pt x="3120" y="2025"/>
                  </a:cubicBezTo>
                  <a:lnTo>
                    <a:pt x="3120" y="1549"/>
                  </a:lnTo>
                  <a:cubicBezTo>
                    <a:pt x="3073" y="406"/>
                    <a:pt x="2382" y="72"/>
                    <a:pt x="2334" y="1"/>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iming>
    <p:tnLst>
      <p:par>
        <p:cTn id="1" dur="indefinite" restart="never" nodeType="tmRoot"/>
      </p:par>
    </p:tnLst>
  </p:timing>
</p:sld>
</file>

<file path=ppt/theme/theme1.xml><?xml version="1.0" encoding="utf-8"?>
<a:theme xmlns:a="http://schemas.openxmlformats.org/drawingml/2006/main" name="E-Waste Management by Slidesgo">
  <a:themeElements>
    <a:clrScheme name="Simple Light">
      <a:dk1>
        <a:srgbClr val="1D1B1C"/>
      </a:dk1>
      <a:lt1>
        <a:srgbClr val="023473"/>
      </a:lt1>
      <a:dk2>
        <a:srgbClr val="6386A7"/>
      </a:dk2>
      <a:lt2>
        <a:srgbClr val="759BBF"/>
      </a:lt2>
      <a:accent1>
        <a:srgbClr val="44804A"/>
      </a:accent1>
      <a:accent2>
        <a:srgbClr val="B4D977"/>
      </a:accent2>
      <a:accent3>
        <a:srgbClr val="FDBC2F"/>
      </a:accent3>
      <a:accent4>
        <a:srgbClr val="F24E29"/>
      </a:accent4>
      <a:accent5>
        <a:srgbClr val="F2EFE8"/>
      </a:accent5>
      <a:accent6>
        <a:srgbClr val="FFFCF6"/>
      </a:accent6>
      <a:hlink>
        <a:srgbClr val="1D1B1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256</TotalTime>
  <Words>1260</Words>
  <Application>Microsoft Office PowerPoint</Application>
  <PresentationFormat>Affichage à l'écran (16:9)</PresentationFormat>
  <Paragraphs>188</Paragraphs>
  <Slides>30</Slides>
  <Notes>28</Notes>
  <HiddenSlides>0</HiddenSlides>
  <MMClips>0</MMClips>
  <ScaleCrop>false</ScaleCrop>
  <HeadingPairs>
    <vt:vector size="6" baseType="variant">
      <vt:variant>
        <vt:lpstr>Polices utilisées</vt:lpstr>
      </vt:variant>
      <vt:variant>
        <vt:i4>10</vt:i4>
      </vt:variant>
      <vt:variant>
        <vt:lpstr>Thème</vt:lpstr>
      </vt:variant>
      <vt:variant>
        <vt:i4>1</vt:i4>
      </vt:variant>
      <vt:variant>
        <vt:lpstr>Titres des diapositives</vt:lpstr>
      </vt:variant>
      <vt:variant>
        <vt:i4>30</vt:i4>
      </vt:variant>
    </vt:vector>
  </HeadingPairs>
  <TitlesOfParts>
    <vt:vector size="41" baseType="lpstr">
      <vt:lpstr>Times New Roman</vt:lpstr>
      <vt:lpstr>PT Sans</vt:lpstr>
      <vt:lpstr>Nunito Light</vt:lpstr>
      <vt:lpstr>Sans Serif Collection</vt:lpstr>
      <vt:lpstr>Calibri</vt:lpstr>
      <vt:lpstr>Arial</vt:lpstr>
      <vt:lpstr>Anaheim</vt:lpstr>
      <vt:lpstr>Space Grotesk</vt:lpstr>
      <vt:lpstr>SimSun</vt:lpstr>
      <vt:lpstr>Bebas Neue</vt:lpstr>
      <vt:lpstr>E-Waste Management by Slidesgo</vt:lpstr>
      <vt:lpstr>Présentation PowerPoint</vt:lpstr>
      <vt:lpstr>E-Waste COLLECTION SYSTEM</vt:lpstr>
      <vt:lpstr>Table of contents</vt:lpstr>
      <vt:lpstr>Let’s Start!</vt:lpstr>
      <vt:lpstr>INTRODUCTION</vt:lpstr>
      <vt:lpstr>Do you need longer text?</vt:lpstr>
      <vt:lpstr>The slide title goes here!</vt:lpstr>
      <vt:lpstr>You need to divide the content</vt:lpstr>
      <vt:lpstr>Here are three important ideas</vt:lpstr>
      <vt:lpstr>Context and Problematics</vt:lpstr>
      <vt:lpstr>—Someone Famous</vt:lpstr>
      <vt:lpstr>A picture is worth a thousand words</vt:lpstr>
      <vt:lpstr>A picture always reinforces  the concept</vt:lpstr>
      <vt:lpstr>4,498,300,000</vt:lpstr>
      <vt:lpstr>9h 55m 23s</vt:lpstr>
      <vt:lpstr>Let’s use some percentages</vt:lpstr>
      <vt:lpstr>This is a map</vt:lpstr>
      <vt:lpstr>A timeline always works well</vt:lpstr>
      <vt:lpstr>This is a diagram</vt:lpstr>
      <vt:lpstr>This is a graph</vt:lpstr>
      <vt:lpstr>Methodology</vt:lpstr>
      <vt:lpstr>Demonstration</vt:lpstr>
      <vt:lpstr>Demonstration</vt:lpstr>
      <vt:lpstr>This is a checklist</vt:lpstr>
      <vt:lpstr>This is an infographics</vt:lpstr>
      <vt:lpstr>You can use this graph</vt:lpstr>
      <vt:lpstr>Points to consider</vt:lpstr>
      <vt:lpstr>Conclusion</vt:lpstr>
      <vt:lpstr>Présentation PowerPoint</vt:lpstr>
      <vt:lpstr>Alternative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E-Waste Management</dc:title>
  <dc:creator>Nielpe jason</dc:creator>
  <cp:lastModifiedBy>Nielpe jason</cp:lastModifiedBy>
  <cp:revision>12</cp:revision>
  <dcterms:modified xsi:type="dcterms:W3CDTF">2025-08-20T19:49:46Z</dcterms:modified>
</cp:coreProperties>
</file>