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63" r:id="rId5"/>
    <p:sldId id="257" r:id="rId6"/>
    <p:sldId id="258" r:id="rId7"/>
    <p:sldId id="267" r:id="rId8"/>
    <p:sldId id="260" r:id="rId9"/>
    <p:sldId id="265" r:id="rId10"/>
    <p:sldId id="270" r:id="rId11"/>
    <p:sldId id="259" r:id="rId12"/>
    <p:sldId id="271" r:id="rId13"/>
    <p:sldId id="268" r:id="rId14"/>
    <p:sldId id="269" r:id="rId15"/>
    <p:sldId id="280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160" d="100"/>
          <a:sy n="160" d="100"/>
        </p:scale>
        <p:origin x="-2508" y="-3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F8F7A-50CA-4659-B4F0-7B4B9E0A704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7150621E-0BF7-40B9-932F-08275FCC2DBF}">
      <dgm:prSet phldrT="[Texte]"/>
      <dgm:spPr/>
      <dgm:t>
        <a:bodyPr/>
        <a:lstStyle/>
        <a:p>
          <a:r>
            <a:rPr lang="fr-FR" dirty="0"/>
            <a:t>WKF1 EXPRESSION DE BESOIN</a:t>
          </a:r>
        </a:p>
      </dgm:t>
    </dgm:pt>
    <dgm:pt modelId="{E229A5C0-9361-45F6-AE22-74B069F5BD10}" type="parTrans" cxnId="{633B94A4-1EAB-4914-A3C5-2E3B6FDF7D68}">
      <dgm:prSet/>
      <dgm:spPr/>
      <dgm:t>
        <a:bodyPr/>
        <a:lstStyle/>
        <a:p>
          <a:endParaRPr lang="fr-FR"/>
        </a:p>
      </dgm:t>
    </dgm:pt>
    <dgm:pt modelId="{E822FD5D-B6A6-45F0-8006-EF27897709B9}" type="sibTrans" cxnId="{633B94A4-1EAB-4914-A3C5-2E3B6FDF7D68}">
      <dgm:prSet/>
      <dgm:spPr/>
      <dgm:t>
        <a:bodyPr/>
        <a:lstStyle/>
        <a:p>
          <a:endParaRPr lang="fr-FR"/>
        </a:p>
      </dgm:t>
    </dgm:pt>
    <dgm:pt modelId="{36BB5BC1-7FA2-4BD7-91AB-C8D9EE1BF71D}">
      <dgm:prSet phldrT="[Texte]"/>
      <dgm:spPr/>
      <dgm:t>
        <a:bodyPr/>
        <a:lstStyle/>
        <a:p>
          <a:r>
            <a:rPr lang="fr-FR" dirty="0"/>
            <a:t>WKF2 DEMANDE D’ACHAT</a:t>
          </a:r>
        </a:p>
      </dgm:t>
    </dgm:pt>
    <dgm:pt modelId="{53CAC7B4-6AB5-420B-BC27-6C4C692F3FE9}" type="parTrans" cxnId="{2138C5FA-9CCE-4E70-8A1A-6C3F8A715EE9}">
      <dgm:prSet/>
      <dgm:spPr/>
      <dgm:t>
        <a:bodyPr/>
        <a:lstStyle/>
        <a:p>
          <a:endParaRPr lang="fr-FR"/>
        </a:p>
      </dgm:t>
    </dgm:pt>
    <dgm:pt modelId="{27F612FF-F8EA-48F5-A678-84D71C6D1870}" type="sibTrans" cxnId="{2138C5FA-9CCE-4E70-8A1A-6C3F8A715EE9}">
      <dgm:prSet/>
      <dgm:spPr/>
      <dgm:t>
        <a:bodyPr/>
        <a:lstStyle/>
        <a:p>
          <a:endParaRPr lang="fr-FR"/>
        </a:p>
      </dgm:t>
    </dgm:pt>
    <dgm:pt modelId="{E9E44E53-6757-4A21-B6A4-0A3C22E2995B}">
      <dgm:prSet phldrT="[Texte]"/>
      <dgm:spPr/>
      <dgm:t>
        <a:bodyPr/>
        <a:lstStyle/>
        <a:p>
          <a:r>
            <a:rPr lang="fr-FR" dirty="0"/>
            <a:t>WKF3 BON DE COMMANDE</a:t>
          </a:r>
        </a:p>
      </dgm:t>
    </dgm:pt>
    <dgm:pt modelId="{D9805015-C77D-4CEB-A8C9-3A41D4FE6DF7}" type="parTrans" cxnId="{B5DE61FC-D0E0-460F-A847-13F1603F6426}">
      <dgm:prSet/>
      <dgm:spPr/>
      <dgm:t>
        <a:bodyPr/>
        <a:lstStyle/>
        <a:p>
          <a:endParaRPr lang="fr-FR"/>
        </a:p>
      </dgm:t>
    </dgm:pt>
    <dgm:pt modelId="{6D460AE7-2713-4037-9370-7CCDD414A9FA}" type="sibTrans" cxnId="{B5DE61FC-D0E0-460F-A847-13F1603F6426}">
      <dgm:prSet/>
      <dgm:spPr/>
      <dgm:t>
        <a:bodyPr/>
        <a:lstStyle/>
        <a:p>
          <a:endParaRPr lang="fr-FR"/>
        </a:p>
      </dgm:t>
    </dgm:pt>
    <dgm:pt modelId="{2F088323-5283-4554-9B79-C1BA2C8015E2}">
      <dgm:prSet phldrT="[Texte]"/>
      <dgm:spPr/>
      <dgm:t>
        <a:bodyPr/>
        <a:lstStyle/>
        <a:p>
          <a:r>
            <a:rPr lang="fr-FR" dirty="0"/>
            <a:t>WKF3 BON D’ENTREE DEPOT</a:t>
          </a:r>
        </a:p>
      </dgm:t>
    </dgm:pt>
    <dgm:pt modelId="{FE715C3A-31DB-4983-A430-00EFD1814AA6}" type="parTrans" cxnId="{81066BBF-3734-443E-A023-0FD50026B5A2}">
      <dgm:prSet/>
      <dgm:spPr/>
      <dgm:t>
        <a:bodyPr/>
        <a:lstStyle/>
        <a:p>
          <a:endParaRPr lang="fr-FR"/>
        </a:p>
      </dgm:t>
    </dgm:pt>
    <dgm:pt modelId="{EA30B3C9-01BF-4077-8E19-019A85418C39}" type="sibTrans" cxnId="{81066BBF-3734-443E-A023-0FD50026B5A2}">
      <dgm:prSet/>
      <dgm:spPr/>
      <dgm:t>
        <a:bodyPr/>
        <a:lstStyle/>
        <a:p>
          <a:endParaRPr lang="fr-FR"/>
        </a:p>
      </dgm:t>
    </dgm:pt>
    <dgm:pt modelId="{756780CE-9C8F-458D-A9A6-25E3EF06BB11}">
      <dgm:prSet phldrT="[Texte]"/>
      <dgm:spPr/>
      <dgm:t>
        <a:bodyPr/>
        <a:lstStyle/>
        <a:p>
          <a:r>
            <a:rPr lang="fr-FR" dirty="0"/>
            <a:t>WKF4  BON DE TRANSMISSION</a:t>
          </a:r>
        </a:p>
      </dgm:t>
    </dgm:pt>
    <dgm:pt modelId="{37D1B47C-D81A-4ED7-8CD4-D401AF84143A}" type="parTrans" cxnId="{8AF89C6A-1542-4460-9447-383B8289AB78}">
      <dgm:prSet/>
      <dgm:spPr/>
      <dgm:t>
        <a:bodyPr/>
        <a:lstStyle/>
        <a:p>
          <a:endParaRPr lang="fr-FR"/>
        </a:p>
      </dgm:t>
    </dgm:pt>
    <dgm:pt modelId="{293DA34E-CE40-469F-A0AC-FBFEE34CBD34}" type="sibTrans" cxnId="{8AF89C6A-1542-4460-9447-383B8289AB78}">
      <dgm:prSet/>
      <dgm:spPr/>
      <dgm:t>
        <a:bodyPr/>
        <a:lstStyle/>
        <a:p>
          <a:endParaRPr lang="fr-FR"/>
        </a:p>
      </dgm:t>
    </dgm:pt>
    <dgm:pt modelId="{87B72A05-FF9E-4947-841B-D7910C9CFD51}">
      <dgm:prSet phldrT="[Texte]"/>
      <dgm:spPr/>
      <dgm:t>
        <a:bodyPr/>
        <a:lstStyle/>
        <a:p>
          <a:r>
            <a:rPr lang="fr-FR" dirty="0"/>
            <a:t>WKF6 REQUETE DE MISSION</a:t>
          </a:r>
        </a:p>
      </dgm:t>
    </dgm:pt>
    <dgm:pt modelId="{28F207F0-BC1B-4A26-9AD7-77183286396F}" type="parTrans" cxnId="{AF85974E-61D8-474C-9786-E9625D2A8934}">
      <dgm:prSet/>
      <dgm:spPr/>
      <dgm:t>
        <a:bodyPr/>
        <a:lstStyle/>
        <a:p>
          <a:endParaRPr lang="fr-FR"/>
        </a:p>
      </dgm:t>
    </dgm:pt>
    <dgm:pt modelId="{7AEEDD7A-8678-4065-8252-E81E944B92A2}" type="sibTrans" cxnId="{AF85974E-61D8-474C-9786-E9625D2A8934}">
      <dgm:prSet/>
      <dgm:spPr/>
      <dgm:t>
        <a:bodyPr/>
        <a:lstStyle/>
        <a:p>
          <a:endParaRPr lang="fr-FR"/>
        </a:p>
      </dgm:t>
    </dgm:pt>
    <dgm:pt modelId="{6BCDBA34-8B7D-4371-8B13-DCDE1FBEA140}">
      <dgm:prSet/>
      <dgm:spPr/>
      <dgm:t>
        <a:bodyPr/>
        <a:lstStyle/>
        <a:p>
          <a:r>
            <a:rPr lang="fr-FR" dirty="0"/>
            <a:t>WKF5 BON DE SORTIE MATERIEL</a:t>
          </a:r>
        </a:p>
      </dgm:t>
    </dgm:pt>
    <dgm:pt modelId="{55B0AF36-3A53-4423-B02C-9A9FC652B999}" type="parTrans" cxnId="{59CB6D0A-ABA6-4DD6-B867-F63E93887BDB}">
      <dgm:prSet/>
      <dgm:spPr/>
    </dgm:pt>
    <dgm:pt modelId="{2EDC7C47-CA17-45DE-8D34-51F551116551}" type="sibTrans" cxnId="{59CB6D0A-ABA6-4DD6-B867-F63E93887BDB}">
      <dgm:prSet/>
      <dgm:spPr/>
    </dgm:pt>
    <dgm:pt modelId="{4928D93E-2C7C-439B-B506-159ADE7CB059}">
      <dgm:prSet/>
      <dgm:spPr/>
      <dgm:t>
        <a:bodyPr/>
        <a:lstStyle/>
        <a:p>
          <a:r>
            <a:rPr lang="fr-FR" dirty="0"/>
            <a:t>WKF7 DOSSIER SOCIAL	</a:t>
          </a:r>
        </a:p>
      </dgm:t>
    </dgm:pt>
    <dgm:pt modelId="{51D8C07A-5C78-48F1-9D02-0F064EFD53A8}" type="parTrans" cxnId="{DAD40406-FAD3-4447-8B3D-1C4A65ECA3BE}">
      <dgm:prSet/>
      <dgm:spPr/>
    </dgm:pt>
    <dgm:pt modelId="{25156568-1585-4E0A-8237-CD1A5D2B3BAE}" type="sibTrans" cxnId="{DAD40406-FAD3-4447-8B3D-1C4A65ECA3BE}">
      <dgm:prSet/>
      <dgm:spPr/>
    </dgm:pt>
    <dgm:pt modelId="{358A0C56-00B6-4B85-B2CE-C07270B38591}">
      <dgm:prSet/>
      <dgm:spPr/>
      <dgm:t>
        <a:bodyPr/>
        <a:lstStyle/>
        <a:p>
          <a:r>
            <a:rPr lang="fr-FR" dirty="0"/>
            <a:t>WKF8 TRAITEMENT IMMOBILISATI</a:t>
          </a:r>
          <a:r>
            <a:rPr lang="fr-FR" u="sng" dirty="0"/>
            <a:t>ON</a:t>
          </a:r>
          <a:endParaRPr lang="fr-FR" dirty="0"/>
        </a:p>
      </dgm:t>
    </dgm:pt>
    <dgm:pt modelId="{8B933391-44F5-459E-924B-E4F0F2BE230C}" type="parTrans" cxnId="{8331DCCA-6E5D-4A53-BEFB-CAD2642D7A25}">
      <dgm:prSet/>
      <dgm:spPr/>
    </dgm:pt>
    <dgm:pt modelId="{7B0987F4-2666-4CD2-87CC-7383C3D8C2D6}" type="sibTrans" cxnId="{8331DCCA-6E5D-4A53-BEFB-CAD2642D7A25}">
      <dgm:prSet/>
      <dgm:spPr/>
    </dgm:pt>
    <dgm:pt modelId="{142A4584-FBE6-48EF-B953-8528DE71E151}" type="pres">
      <dgm:prSet presAssocID="{855F8F7A-50CA-4659-B4F0-7B4B9E0A7048}" presName="linear" presStyleCnt="0">
        <dgm:presLayoutVars>
          <dgm:animLvl val="lvl"/>
          <dgm:resizeHandles val="exact"/>
        </dgm:presLayoutVars>
      </dgm:prSet>
      <dgm:spPr/>
    </dgm:pt>
    <dgm:pt modelId="{32ABED63-974A-4010-82A2-06BCB5F5DD4B}" type="pres">
      <dgm:prSet presAssocID="{7150621E-0BF7-40B9-932F-08275FCC2DBF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ACF088D3-EADC-42B5-A7D3-55FDE8EA5F8D}" type="pres">
      <dgm:prSet presAssocID="{E822FD5D-B6A6-45F0-8006-EF27897709B9}" presName="spacer" presStyleCnt="0"/>
      <dgm:spPr/>
    </dgm:pt>
    <dgm:pt modelId="{822D81D4-456D-4D45-9120-31F8A28402A0}" type="pres">
      <dgm:prSet presAssocID="{36BB5BC1-7FA2-4BD7-91AB-C8D9EE1BF71D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D8F37E9B-2205-4F48-BCDA-A62B366C3C3C}" type="pres">
      <dgm:prSet presAssocID="{27F612FF-F8EA-48F5-A678-84D71C6D1870}" presName="spacer" presStyleCnt="0"/>
      <dgm:spPr/>
    </dgm:pt>
    <dgm:pt modelId="{C89C293C-2C46-4768-AEBB-2FAAFAF94F86}" type="pres">
      <dgm:prSet presAssocID="{E9E44E53-6757-4A21-B6A4-0A3C22E2995B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0507C52F-C311-41AF-B78B-ECC64D5A8930}" type="pres">
      <dgm:prSet presAssocID="{6D460AE7-2713-4037-9370-7CCDD414A9FA}" presName="spacer" presStyleCnt="0"/>
      <dgm:spPr/>
    </dgm:pt>
    <dgm:pt modelId="{B1E0A1AF-2A1F-4895-989E-B53FD2AAB432}" type="pres">
      <dgm:prSet presAssocID="{2F088323-5283-4554-9B79-C1BA2C8015E2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175C4707-C149-4FC8-ABF0-FED400A9D915}" type="pres">
      <dgm:prSet presAssocID="{EA30B3C9-01BF-4077-8E19-019A85418C39}" presName="spacer" presStyleCnt="0"/>
      <dgm:spPr/>
    </dgm:pt>
    <dgm:pt modelId="{EBA05715-0CEA-4B63-BAFC-29E386AEB1CF}" type="pres">
      <dgm:prSet presAssocID="{756780CE-9C8F-458D-A9A6-25E3EF06BB11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D399481F-A40D-4102-995E-46F78109B9EB}" type="pres">
      <dgm:prSet presAssocID="{293DA34E-CE40-469F-A0AC-FBFEE34CBD34}" presName="spacer" presStyleCnt="0"/>
      <dgm:spPr/>
    </dgm:pt>
    <dgm:pt modelId="{6873EAF5-25A2-4A36-9ADB-10B70C9CCAA0}" type="pres">
      <dgm:prSet presAssocID="{6BCDBA34-8B7D-4371-8B13-DCDE1FBEA140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AD7FA1D4-F0C2-4327-8EDE-9E67033CA7C2}" type="pres">
      <dgm:prSet presAssocID="{2EDC7C47-CA17-45DE-8D34-51F551116551}" presName="spacer" presStyleCnt="0"/>
      <dgm:spPr/>
    </dgm:pt>
    <dgm:pt modelId="{745AE402-6C81-4075-A0C0-1173534C829D}" type="pres">
      <dgm:prSet presAssocID="{87B72A05-FF9E-4947-841B-D7910C9CFD51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991A8DBE-768D-4526-94CF-C38B101EDEBD}" type="pres">
      <dgm:prSet presAssocID="{7AEEDD7A-8678-4065-8252-E81E944B92A2}" presName="spacer" presStyleCnt="0"/>
      <dgm:spPr/>
    </dgm:pt>
    <dgm:pt modelId="{2F743739-29BF-484B-8049-C0699EC63B51}" type="pres">
      <dgm:prSet presAssocID="{4928D93E-2C7C-439B-B506-159ADE7CB059}" presName="parentText" presStyleLbl="node1" presStyleIdx="7" presStyleCnt="9" custLinFactNeighborX="285" custLinFactNeighborY="12665">
        <dgm:presLayoutVars>
          <dgm:chMax val="0"/>
          <dgm:bulletEnabled val="1"/>
        </dgm:presLayoutVars>
      </dgm:prSet>
      <dgm:spPr/>
    </dgm:pt>
    <dgm:pt modelId="{A2C78FA9-F56D-4B54-B0E4-393E1923CC47}" type="pres">
      <dgm:prSet presAssocID="{25156568-1585-4E0A-8237-CD1A5D2B3BAE}" presName="spacer" presStyleCnt="0"/>
      <dgm:spPr/>
    </dgm:pt>
    <dgm:pt modelId="{D6BBDADB-0833-4327-BA24-047730EB58D6}" type="pres">
      <dgm:prSet presAssocID="{358A0C56-00B6-4B85-B2CE-C07270B38591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DAD40406-FAD3-4447-8B3D-1C4A65ECA3BE}" srcId="{855F8F7A-50CA-4659-B4F0-7B4B9E0A7048}" destId="{4928D93E-2C7C-439B-B506-159ADE7CB059}" srcOrd="7" destOrd="0" parTransId="{51D8C07A-5C78-48F1-9D02-0F064EFD53A8}" sibTransId="{25156568-1585-4E0A-8237-CD1A5D2B3BAE}"/>
    <dgm:cxn modelId="{59CB6D0A-ABA6-4DD6-B867-F63E93887BDB}" srcId="{855F8F7A-50CA-4659-B4F0-7B4B9E0A7048}" destId="{6BCDBA34-8B7D-4371-8B13-DCDE1FBEA140}" srcOrd="5" destOrd="0" parTransId="{55B0AF36-3A53-4423-B02C-9A9FC652B999}" sibTransId="{2EDC7C47-CA17-45DE-8D34-51F551116551}"/>
    <dgm:cxn modelId="{B81B2A1B-4A6D-4786-B44B-57E2F1D2E1C7}" type="presOf" srcId="{4928D93E-2C7C-439B-B506-159ADE7CB059}" destId="{2F743739-29BF-484B-8049-C0699EC63B51}" srcOrd="0" destOrd="0" presId="urn:microsoft.com/office/officeart/2005/8/layout/vList2"/>
    <dgm:cxn modelId="{8AF89C6A-1542-4460-9447-383B8289AB78}" srcId="{855F8F7A-50CA-4659-B4F0-7B4B9E0A7048}" destId="{756780CE-9C8F-458D-A9A6-25E3EF06BB11}" srcOrd="4" destOrd="0" parTransId="{37D1B47C-D81A-4ED7-8CD4-D401AF84143A}" sibTransId="{293DA34E-CE40-469F-A0AC-FBFEE34CBD34}"/>
    <dgm:cxn modelId="{AF85974E-61D8-474C-9786-E9625D2A8934}" srcId="{855F8F7A-50CA-4659-B4F0-7B4B9E0A7048}" destId="{87B72A05-FF9E-4947-841B-D7910C9CFD51}" srcOrd="6" destOrd="0" parTransId="{28F207F0-BC1B-4A26-9AD7-77183286396F}" sibTransId="{7AEEDD7A-8678-4065-8252-E81E944B92A2}"/>
    <dgm:cxn modelId="{3023534F-BC56-48E1-89FC-D9AA37769FD6}" type="presOf" srcId="{855F8F7A-50CA-4659-B4F0-7B4B9E0A7048}" destId="{142A4584-FBE6-48EF-B953-8528DE71E151}" srcOrd="0" destOrd="0" presId="urn:microsoft.com/office/officeart/2005/8/layout/vList2"/>
    <dgm:cxn modelId="{4E82F970-0507-451C-B7B5-4B4D7476D753}" type="presOf" srcId="{2F088323-5283-4554-9B79-C1BA2C8015E2}" destId="{B1E0A1AF-2A1F-4895-989E-B53FD2AAB432}" srcOrd="0" destOrd="0" presId="urn:microsoft.com/office/officeart/2005/8/layout/vList2"/>
    <dgm:cxn modelId="{152BDE5A-07DC-44D6-9135-53441F2CFB3D}" type="presOf" srcId="{E9E44E53-6757-4A21-B6A4-0A3C22E2995B}" destId="{C89C293C-2C46-4768-AEBB-2FAAFAF94F86}" srcOrd="0" destOrd="0" presId="urn:microsoft.com/office/officeart/2005/8/layout/vList2"/>
    <dgm:cxn modelId="{4D86E47F-AC20-479A-A03A-9E9271C0AC5A}" type="presOf" srcId="{358A0C56-00B6-4B85-B2CE-C07270B38591}" destId="{D6BBDADB-0833-4327-BA24-047730EB58D6}" srcOrd="0" destOrd="0" presId="urn:microsoft.com/office/officeart/2005/8/layout/vList2"/>
    <dgm:cxn modelId="{A0D2029E-DE63-416A-A6AE-EB1DCB2C58A5}" type="presOf" srcId="{36BB5BC1-7FA2-4BD7-91AB-C8D9EE1BF71D}" destId="{822D81D4-456D-4D45-9120-31F8A28402A0}" srcOrd="0" destOrd="0" presId="urn:microsoft.com/office/officeart/2005/8/layout/vList2"/>
    <dgm:cxn modelId="{633B94A4-1EAB-4914-A3C5-2E3B6FDF7D68}" srcId="{855F8F7A-50CA-4659-B4F0-7B4B9E0A7048}" destId="{7150621E-0BF7-40B9-932F-08275FCC2DBF}" srcOrd="0" destOrd="0" parTransId="{E229A5C0-9361-45F6-AE22-74B069F5BD10}" sibTransId="{E822FD5D-B6A6-45F0-8006-EF27897709B9}"/>
    <dgm:cxn modelId="{571176B2-6E54-40BC-8F4E-A20ABA47E484}" type="presOf" srcId="{6BCDBA34-8B7D-4371-8B13-DCDE1FBEA140}" destId="{6873EAF5-25A2-4A36-9ADB-10B70C9CCAA0}" srcOrd="0" destOrd="0" presId="urn:microsoft.com/office/officeart/2005/8/layout/vList2"/>
    <dgm:cxn modelId="{FFA3A1BC-D87E-47C0-A89F-CDA592FF0749}" type="presOf" srcId="{87B72A05-FF9E-4947-841B-D7910C9CFD51}" destId="{745AE402-6C81-4075-A0C0-1173534C829D}" srcOrd="0" destOrd="0" presId="urn:microsoft.com/office/officeart/2005/8/layout/vList2"/>
    <dgm:cxn modelId="{81066BBF-3734-443E-A023-0FD50026B5A2}" srcId="{855F8F7A-50CA-4659-B4F0-7B4B9E0A7048}" destId="{2F088323-5283-4554-9B79-C1BA2C8015E2}" srcOrd="3" destOrd="0" parTransId="{FE715C3A-31DB-4983-A430-00EFD1814AA6}" sibTransId="{EA30B3C9-01BF-4077-8E19-019A85418C39}"/>
    <dgm:cxn modelId="{515C63C6-2FF9-480D-8B45-C5716C7430CD}" type="presOf" srcId="{7150621E-0BF7-40B9-932F-08275FCC2DBF}" destId="{32ABED63-974A-4010-82A2-06BCB5F5DD4B}" srcOrd="0" destOrd="0" presId="urn:microsoft.com/office/officeart/2005/8/layout/vList2"/>
    <dgm:cxn modelId="{8331DCCA-6E5D-4A53-BEFB-CAD2642D7A25}" srcId="{855F8F7A-50CA-4659-B4F0-7B4B9E0A7048}" destId="{358A0C56-00B6-4B85-B2CE-C07270B38591}" srcOrd="8" destOrd="0" parTransId="{8B933391-44F5-459E-924B-E4F0F2BE230C}" sibTransId="{7B0987F4-2666-4CD2-87CC-7383C3D8C2D6}"/>
    <dgm:cxn modelId="{2138C5FA-9CCE-4E70-8A1A-6C3F8A715EE9}" srcId="{855F8F7A-50CA-4659-B4F0-7B4B9E0A7048}" destId="{36BB5BC1-7FA2-4BD7-91AB-C8D9EE1BF71D}" srcOrd="1" destOrd="0" parTransId="{53CAC7B4-6AB5-420B-BC27-6C4C692F3FE9}" sibTransId="{27F612FF-F8EA-48F5-A678-84D71C6D1870}"/>
    <dgm:cxn modelId="{B5DE61FC-D0E0-460F-A847-13F1603F6426}" srcId="{855F8F7A-50CA-4659-B4F0-7B4B9E0A7048}" destId="{E9E44E53-6757-4A21-B6A4-0A3C22E2995B}" srcOrd="2" destOrd="0" parTransId="{D9805015-C77D-4CEB-A8C9-3A41D4FE6DF7}" sibTransId="{6D460AE7-2713-4037-9370-7CCDD414A9FA}"/>
    <dgm:cxn modelId="{234723FF-EF84-4D39-B442-1397FB0752F4}" type="presOf" srcId="{756780CE-9C8F-458D-A9A6-25E3EF06BB11}" destId="{EBA05715-0CEA-4B63-BAFC-29E386AEB1CF}" srcOrd="0" destOrd="0" presId="urn:microsoft.com/office/officeart/2005/8/layout/vList2"/>
    <dgm:cxn modelId="{433FAF6D-312A-4875-8299-C90C50BB7311}" type="presParOf" srcId="{142A4584-FBE6-48EF-B953-8528DE71E151}" destId="{32ABED63-974A-4010-82A2-06BCB5F5DD4B}" srcOrd="0" destOrd="0" presId="urn:microsoft.com/office/officeart/2005/8/layout/vList2"/>
    <dgm:cxn modelId="{75A1B1B3-776A-4986-9FD2-6D23F2AEEBEA}" type="presParOf" srcId="{142A4584-FBE6-48EF-B953-8528DE71E151}" destId="{ACF088D3-EADC-42B5-A7D3-55FDE8EA5F8D}" srcOrd="1" destOrd="0" presId="urn:microsoft.com/office/officeart/2005/8/layout/vList2"/>
    <dgm:cxn modelId="{8424F8E4-42B7-43B1-8A79-C5C14DBA9525}" type="presParOf" srcId="{142A4584-FBE6-48EF-B953-8528DE71E151}" destId="{822D81D4-456D-4D45-9120-31F8A28402A0}" srcOrd="2" destOrd="0" presId="urn:microsoft.com/office/officeart/2005/8/layout/vList2"/>
    <dgm:cxn modelId="{5993E1D5-E0B0-4136-81E5-5DC01E8F1820}" type="presParOf" srcId="{142A4584-FBE6-48EF-B953-8528DE71E151}" destId="{D8F37E9B-2205-4F48-BCDA-A62B366C3C3C}" srcOrd="3" destOrd="0" presId="urn:microsoft.com/office/officeart/2005/8/layout/vList2"/>
    <dgm:cxn modelId="{B563D454-C95F-4BE0-B2B0-B0FCCFDD8803}" type="presParOf" srcId="{142A4584-FBE6-48EF-B953-8528DE71E151}" destId="{C89C293C-2C46-4768-AEBB-2FAAFAF94F86}" srcOrd="4" destOrd="0" presId="urn:microsoft.com/office/officeart/2005/8/layout/vList2"/>
    <dgm:cxn modelId="{C9A7FFFE-BDD3-45CD-A849-AAB600A9B26E}" type="presParOf" srcId="{142A4584-FBE6-48EF-B953-8528DE71E151}" destId="{0507C52F-C311-41AF-B78B-ECC64D5A8930}" srcOrd="5" destOrd="0" presId="urn:microsoft.com/office/officeart/2005/8/layout/vList2"/>
    <dgm:cxn modelId="{16297273-60FC-443A-9CAA-BD133B0831DA}" type="presParOf" srcId="{142A4584-FBE6-48EF-B953-8528DE71E151}" destId="{B1E0A1AF-2A1F-4895-989E-B53FD2AAB432}" srcOrd="6" destOrd="0" presId="urn:microsoft.com/office/officeart/2005/8/layout/vList2"/>
    <dgm:cxn modelId="{AF00073C-6479-4DB7-96C2-5993DDAB5CBF}" type="presParOf" srcId="{142A4584-FBE6-48EF-B953-8528DE71E151}" destId="{175C4707-C149-4FC8-ABF0-FED400A9D915}" srcOrd="7" destOrd="0" presId="urn:microsoft.com/office/officeart/2005/8/layout/vList2"/>
    <dgm:cxn modelId="{F690B723-87C7-4F03-81E6-9D658B9A148D}" type="presParOf" srcId="{142A4584-FBE6-48EF-B953-8528DE71E151}" destId="{EBA05715-0CEA-4B63-BAFC-29E386AEB1CF}" srcOrd="8" destOrd="0" presId="urn:microsoft.com/office/officeart/2005/8/layout/vList2"/>
    <dgm:cxn modelId="{74110A93-163F-46FB-A9F7-712DE9DD3BCF}" type="presParOf" srcId="{142A4584-FBE6-48EF-B953-8528DE71E151}" destId="{D399481F-A40D-4102-995E-46F78109B9EB}" srcOrd="9" destOrd="0" presId="urn:microsoft.com/office/officeart/2005/8/layout/vList2"/>
    <dgm:cxn modelId="{B8A66256-90B4-4E34-B87A-ED5515ED412D}" type="presParOf" srcId="{142A4584-FBE6-48EF-B953-8528DE71E151}" destId="{6873EAF5-25A2-4A36-9ADB-10B70C9CCAA0}" srcOrd="10" destOrd="0" presId="urn:microsoft.com/office/officeart/2005/8/layout/vList2"/>
    <dgm:cxn modelId="{A42EB4EA-9965-4698-B12B-3F834DF5066D}" type="presParOf" srcId="{142A4584-FBE6-48EF-B953-8528DE71E151}" destId="{AD7FA1D4-F0C2-4327-8EDE-9E67033CA7C2}" srcOrd="11" destOrd="0" presId="urn:microsoft.com/office/officeart/2005/8/layout/vList2"/>
    <dgm:cxn modelId="{5A9022D5-833D-4FE5-9530-7708F818DD93}" type="presParOf" srcId="{142A4584-FBE6-48EF-B953-8528DE71E151}" destId="{745AE402-6C81-4075-A0C0-1173534C829D}" srcOrd="12" destOrd="0" presId="urn:microsoft.com/office/officeart/2005/8/layout/vList2"/>
    <dgm:cxn modelId="{DA128586-9508-4811-A59C-371BB2C79BD3}" type="presParOf" srcId="{142A4584-FBE6-48EF-B953-8528DE71E151}" destId="{991A8DBE-768D-4526-94CF-C38B101EDEBD}" srcOrd="13" destOrd="0" presId="urn:microsoft.com/office/officeart/2005/8/layout/vList2"/>
    <dgm:cxn modelId="{8FE624F5-331A-4F6A-9D67-4995485140CA}" type="presParOf" srcId="{142A4584-FBE6-48EF-B953-8528DE71E151}" destId="{2F743739-29BF-484B-8049-C0699EC63B51}" srcOrd="14" destOrd="0" presId="urn:microsoft.com/office/officeart/2005/8/layout/vList2"/>
    <dgm:cxn modelId="{64FD3DE2-0F34-42D0-B5F4-5310C7078CF4}" type="presParOf" srcId="{142A4584-FBE6-48EF-B953-8528DE71E151}" destId="{A2C78FA9-F56D-4B54-B0E4-393E1923CC47}" srcOrd="15" destOrd="0" presId="urn:microsoft.com/office/officeart/2005/8/layout/vList2"/>
    <dgm:cxn modelId="{0541D703-4636-46C1-8BD2-B62FFD6ED71E}" type="presParOf" srcId="{142A4584-FBE6-48EF-B953-8528DE71E151}" destId="{D6BBDADB-0833-4327-BA24-047730EB58D6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Employé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Créer une requête de mission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Supérieur Hiérarchique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Valide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Bureau Exploitation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RH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RH</a:t>
          </a:r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Crée ordre de mission</a:t>
          </a:r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5C81C5EE-8E8F-42ED-BAED-5FFB3CDC115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Envoi à la comptabilité</a:t>
          </a:r>
        </a:p>
      </dgm:t>
    </dgm:pt>
    <dgm:pt modelId="{116D4144-B9C9-4BFF-A5B9-FDE6ABA2E9B4}" type="sibTrans" cxnId="{AF64A403-00DD-4A65-9437-D013C116CFB4}">
      <dgm:prSet/>
      <dgm:spPr/>
      <dgm:t>
        <a:bodyPr/>
        <a:lstStyle/>
        <a:p>
          <a:endParaRPr lang="fr-FR"/>
        </a:p>
      </dgm:t>
    </dgm:pt>
    <dgm:pt modelId="{FE269E98-F440-4E5C-9E46-7FCF82087F37}" type="parTrans" cxnId="{AF64A403-00DD-4A65-9437-D013C116CFB4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3"/>
      <dgm:spPr/>
    </dgm:pt>
    <dgm:pt modelId="{E6EFFDD6-3ED4-4E5D-8B4B-69004E0F19B1}" type="pres">
      <dgm:prSet presAssocID="{4B1D6E86-1C78-4644-92C2-2C519F0D4EEA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3"/>
      <dgm:spPr/>
    </dgm:pt>
    <dgm:pt modelId="{956AFA90-4460-478A-B878-07EC8C52AE61}" type="pres">
      <dgm:prSet presAssocID="{F934FC46-79CB-4728-8397-0A674798B4D2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3"/>
      <dgm:spPr/>
    </dgm:pt>
    <dgm:pt modelId="{6A92EA3D-668D-4AC8-AE37-193DB4BF7C81}" type="pres">
      <dgm:prSet presAssocID="{715DD60B-B30A-47F6-9A2F-FE9EBBCD6AFF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FBA75EB1-51CC-4A55-9E48-ACCED29E1190}" type="pres">
      <dgm:prSet presAssocID="{2EBB1C09-8C1B-4FCD-AAC4-1560C3081E1C}" presName="ParentText" presStyleLbl="node1" presStyleIdx="3" presStyleCnt="4" custLinFactNeighborX="-565" custLinFactNeighborY="-1614">
        <dgm:presLayoutVars>
          <dgm:chMax val="1"/>
          <dgm:chPref val="1"/>
          <dgm:bulletEnabled val="1"/>
        </dgm:presLayoutVars>
      </dgm:prSet>
      <dgm:spPr/>
    </dgm:pt>
    <dgm:pt modelId="{E67B63C1-2822-44D9-850F-C62BC33B6051}" type="pres">
      <dgm:prSet presAssocID="{2EBB1C09-8C1B-4FCD-AAC4-1560C3081E1C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F64A403-00DD-4A65-9437-D013C116CFB4}" srcId="{2EBB1C09-8C1B-4FCD-AAC4-1560C3081E1C}" destId="{5C81C5EE-8E8F-42ED-BAED-5FFB3CDC1150}" srcOrd="1" destOrd="0" parTransId="{FE269E98-F440-4E5C-9E46-7FCF82087F37}" sibTransId="{116D4144-B9C9-4BFF-A5B9-FDE6ABA2E9B4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55291B87-A430-4F53-9DD2-AD9D7983B344}" type="presOf" srcId="{5C81C5EE-8E8F-42ED-BAED-5FFB3CDC1150}" destId="{E67B63C1-2822-44D9-850F-C62BC33B6051}" srcOrd="0" destOrd="1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DFA6C29B-E4A6-45BA-9604-3A99B299A429}" srcId="{416D9D89-4466-4304-B809-6FD6DF89E067}" destId="{2EBB1C09-8C1B-4FCD-AAC4-1560C3081E1C}" srcOrd="3" destOrd="0" parTransId="{539A1402-4F49-4A85-91B6-D2245AF2DE12}" sibTransId="{2A28F681-7DD9-432B-A2B1-486910B6ACDB}"/>
    <dgm:cxn modelId="{8F5D65C6-122D-4666-9CAF-7BE87CB58870}" type="presOf" srcId="{1A8A7BE2-0068-4AE4-AE53-2B0553941876}" destId="{E67B63C1-2822-44D9-850F-C62BC33B6051}" srcOrd="0" destOrd="0" presId="urn:microsoft.com/office/officeart/2005/8/layout/StepDownProcess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4A2BD745-36D3-4E09-BFE7-1145CDB923DC}" type="presParOf" srcId="{601BF0DE-51FE-4059-A972-1EBCCDFF52ED}" destId="{7BE606D6-25E8-4061-B3C9-4C5F186FBDAC}" srcOrd="6" destOrd="0" presId="urn:microsoft.com/office/officeart/2005/8/layout/StepDownProcess"/>
    <dgm:cxn modelId="{A5ECD58B-1CE2-4F85-A039-8CB2362B9D51}" type="presParOf" srcId="{7BE606D6-25E8-4061-B3C9-4C5F186FBDAC}" destId="{FBA75EB1-51CC-4A55-9E48-ACCED29E1190}" srcOrd="0" destOrd="0" presId="urn:microsoft.com/office/officeart/2005/8/layout/StepDownProcess"/>
    <dgm:cxn modelId="{72C22425-7447-4031-8DFE-A3BCF736567B}" type="presParOf" srcId="{7BE606D6-25E8-4061-B3C9-4C5F186FBDAC}" destId="{E67B63C1-2822-44D9-850F-C62BC33B605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Employé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Créé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RH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Validé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1"/>
      <dgm:spPr/>
    </dgm:pt>
    <dgm:pt modelId="{E6EFFDD6-3ED4-4E5D-8B4B-69004E0F19B1}" type="pres">
      <dgm:prSet presAssocID="{4B1D6E86-1C78-4644-92C2-2C519F0D4EEA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956AFA90-4460-478A-B878-07EC8C52AE61}" type="pres">
      <dgm:prSet presAssocID="{F934FC46-79CB-4728-8397-0A674798B4D2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  <dgm:pt modelId="{78F2E308-DAA0-4E20-BF2B-2B86DBC94FA6}" type="pres">
      <dgm:prSet presAssocID="{F934FC46-79CB-4728-8397-0A674798B4D2}" presName="Final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A9B83D31-B209-4D4D-ABCF-BDE964EBF2E9}" type="presOf" srcId="{DC72FBE4-9E9B-463D-8593-4328A4F41DA0}" destId="{78F2E308-DAA0-4E20-BF2B-2B86DBC94FA6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277533FD-ECA2-497E-9B66-C74ABEFBAB05}" type="presParOf" srcId="{A5EC516A-BE59-4838-BB77-D3FABD5BBAFA}" destId="{956AFA90-4460-478A-B878-07EC8C52AE61}" srcOrd="0" destOrd="0" presId="urn:microsoft.com/office/officeart/2005/8/layout/StepDownProcess"/>
    <dgm:cxn modelId="{C99B85A9-AD3B-468B-9149-BC94EDE0A16F}" type="presParOf" srcId="{A5EC516A-BE59-4838-BB77-D3FABD5BBAFA}" destId="{78F2E308-DAA0-4E20-BF2B-2B86DBC94FA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SMG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Créé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Directeur DAFC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Approuvé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SMG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Uploadé demande d’autorisation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Directrice SCT</a:t>
          </a:r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Approuvé et envoyé au DAFC</a:t>
          </a:r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7BBFD1CD-3956-4C7A-917B-3B4F64FAC25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Directeur DAFC	</a:t>
          </a:r>
        </a:p>
      </dgm:t>
    </dgm:pt>
    <dgm:pt modelId="{5010D65E-6B70-45E2-95BA-936D83B185AA}" type="parTrans" cxnId="{D9EDD41A-49DA-4040-8800-A37715F4C9A7}">
      <dgm:prSet/>
      <dgm:spPr/>
      <dgm:t>
        <a:bodyPr/>
        <a:lstStyle/>
        <a:p>
          <a:endParaRPr lang="fr-FR"/>
        </a:p>
      </dgm:t>
    </dgm:pt>
    <dgm:pt modelId="{0E1A2384-6D11-47B1-A4F6-170A6B04DDFB}" type="sibTrans" cxnId="{D9EDD41A-49DA-4040-8800-A37715F4C9A7}">
      <dgm:prSet/>
      <dgm:spPr/>
      <dgm:t>
        <a:bodyPr/>
        <a:lstStyle/>
        <a:p>
          <a:endParaRPr lang="fr-FR"/>
        </a:p>
      </dgm:t>
    </dgm:pt>
    <dgm:pt modelId="{F8BC3C21-95EC-4F7D-BC2C-16E2182890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Approuvé et envoyé au DAJI</a:t>
          </a:r>
        </a:p>
      </dgm:t>
    </dgm:pt>
    <dgm:pt modelId="{770E9C7C-A280-4DD8-9B20-D89B4A2F1B38}" type="parTrans" cxnId="{A5064666-9150-4C2F-BC8C-8F3AE4A87ED9}">
      <dgm:prSet/>
      <dgm:spPr/>
      <dgm:t>
        <a:bodyPr/>
        <a:lstStyle/>
        <a:p>
          <a:endParaRPr lang="fr-FR"/>
        </a:p>
      </dgm:t>
    </dgm:pt>
    <dgm:pt modelId="{8DD44DF7-AB50-4FA8-8C47-4E4EF45DB673}" type="sibTrans" cxnId="{A5064666-9150-4C2F-BC8C-8F3AE4A87ED9}">
      <dgm:prSet/>
      <dgm:spPr/>
      <dgm:t>
        <a:bodyPr/>
        <a:lstStyle/>
        <a:p>
          <a:endParaRPr lang="fr-FR"/>
        </a:p>
      </dgm:t>
    </dgm:pt>
    <dgm:pt modelId="{AFC18F41-25DF-4CF2-9487-D82AFF20BC7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Directeur DAJI</a:t>
          </a:r>
        </a:p>
      </dgm:t>
    </dgm:pt>
    <dgm:pt modelId="{5BED413E-6CC0-4423-B934-95F4252B67D5}" type="parTrans" cxnId="{73940063-74E7-4302-8EC8-BA7819AE6F89}">
      <dgm:prSet/>
      <dgm:spPr/>
      <dgm:t>
        <a:bodyPr/>
        <a:lstStyle/>
        <a:p>
          <a:endParaRPr lang="fr-FR"/>
        </a:p>
      </dgm:t>
    </dgm:pt>
    <dgm:pt modelId="{D8D0B950-A6E8-470F-8E6F-7C5044888AC0}" type="sibTrans" cxnId="{73940063-74E7-4302-8EC8-BA7819AE6F89}">
      <dgm:prSet/>
      <dgm:spPr/>
      <dgm:t>
        <a:bodyPr/>
        <a:lstStyle/>
        <a:p>
          <a:endParaRPr lang="fr-FR"/>
        </a:p>
      </dgm:t>
    </dgm:pt>
    <dgm:pt modelId="{7DE50FC4-EB0A-486F-9C9A-53FF1B95322D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Uploadé la liasse de traitement</a:t>
          </a:r>
        </a:p>
      </dgm:t>
    </dgm:pt>
    <dgm:pt modelId="{0025AA3F-5382-4285-839D-14DC2F8DF42F}" type="parTrans" cxnId="{0E0451E1-06B8-4531-BE9C-A06A1EC09502}">
      <dgm:prSet/>
      <dgm:spPr/>
      <dgm:t>
        <a:bodyPr/>
        <a:lstStyle/>
        <a:p>
          <a:endParaRPr lang="fr-FR"/>
        </a:p>
      </dgm:t>
    </dgm:pt>
    <dgm:pt modelId="{48CE828A-F7A5-4BD6-9EB0-B7D2CA497D9F}" type="sibTrans" cxnId="{0E0451E1-06B8-4531-BE9C-A06A1EC09502}">
      <dgm:prSet/>
      <dgm:spPr/>
      <dgm:t>
        <a:bodyPr/>
        <a:lstStyle/>
        <a:p>
          <a:endParaRPr lang="fr-FR"/>
        </a:p>
      </dgm:t>
    </dgm:pt>
    <dgm:pt modelId="{EAE33DA6-C209-43A9-B320-13FA7692724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DAFC</a:t>
          </a:r>
        </a:p>
      </dgm:t>
    </dgm:pt>
    <dgm:pt modelId="{99DC940F-D56A-49B5-B5FE-A9B8264A536D}" type="parTrans" cxnId="{CDC1CCB7-2314-487B-97C2-9AFB2426FD10}">
      <dgm:prSet/>
      <dgm:spPr/>
      <dgm:t>
        <a:bodyPr/>
        <a:lstStyle/>
        <a:p>
          <a:endParaRPr lang="fr-FR"/>
        </a:p>
      </dgm:t>
    </dgm:pt>
    <dgm:pt modelId="{22480E09-519A-4838-B0FF-B6B699D89297}" type="sibTrans" cxnId="{CDC1CCB7-2314-487B-97C2-9AFB2426FD10}">
      <dgm:prSet/>
      <dgm:spPr/>
      <dgm:t>
        <a:bodyPr/>
        <a:lstStyle/>
        <a:p>
          <a:endParaRPr lang="fr-FR"/>
        </a:p>
      </dgm:t>
    </dgm:pt>
    <dgm:pt modelId="{996AB8D5-9721-4337-9D05-507BCCC8891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SCT </a:t>
          </a:r>
        </a:p>
      </dgm:t>
    </dgm:pt>
    <dgm:pt modelId="{18EFAFBC-9BF4-4878-BA5A-B14230A838A6}" type="parTrans" cxnId="{CCD58CD1-DBE2-45D3-A1A7-73ADF765138C}">
      <dgm:prSet/>
      <dgm:spPr/>
      <dgm:t>
        <a:bodyPr/>
        <a:lstStyle/>
        <a:p>
          <a:endParaRPr lang="fr-FR"/>
        </a:p>
      </dgm:t>
    </dgm:pt>
    <dgm:pt modelId="{EA46105B-5950-4C15-AE6F-8285DCBFD066}" type="sibTrans" cxnId="{CCD58CD1-DBE2-45D3-A1A7-73ADF765138C}">
      <dgm:prSet/>
      <dgm:spPr/>
      <dgm:t>
        <a:bodyPr/>
        <a:lstStyle/>
        <a:p>
          <a:endParaRPr lang="fr-FR"/>
        </a:p>
      </dgm:t>
    </dgm:pt>
    <dgm:pt modelId="{9E30B8EA-6FD2-49E9-A2EE-6163E28409C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SMG</a:t>
          </a:r>
        </a:p>
      </dgm:t>
    </dgm:pt>
    <dgm:pt modelId="{93FD17EE-85D9-4E7C-8D8C-38015DE45ECA}" type="parTrans" cxnId="{7830D611-8FCC-444C-831E-5D2BE80DBDDF}">
      <dgm:prSet/>
      <dgm:spPr/>
      <dgm:t>
        <a:bodyPr/>
        <a:lstStyle/>
        <a:p>
          <a:endParaRPr lang="fr-FR"/>
        </a:p>
      </dgm:t>
    </dgm:pt>
    <dgm:pt modelId="{23AF5866-F10A-4DC0-B566-14EECCDB938B}" type="sibTrans" cxnId="{7830D611-8FCC-444C-831E-5D2BE80DBDDF}">
      <dgm:prSet/>
      <dgm:spPr/>
      <dgm:t>
        <a:bodyPr/>
        <a:lstStyle/>
        <a:p>
          <a:endParaRPr lang="fr-FR"/>
        </a:p>
      </dgm:t>
    </dgm:pt>
    <dgm:pt modelId="{1A72FE0B-AC6D-4E45-BB31-AEB6BC39BCC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SMG</a:t>
          </a:r>
        </a:p>
      </dgm:t>
    </dgm:pt>
    <dgm:pt modelId="{6F394FB7-BF4C-4074-8F1D-8B39F76E53B2}" type="parTrans" cxnId="{6867E5EA-0399-4F02-A7C3-0D2BA507BBDC}">
      <dgm:prSet/>
      <dgm:spPr/>
      <dgm:t>
        <a:bodyPr/>
        <a:lstStyle/>
        <a:p>
          <a:endParaRPr lang="fr-FR"/>
        </a:p>
      </dgm:t>
    </dgm:pt>
    <dgm:pt modelId="{EF94601A-9DEF-4FD3-8FAB-513B80FF73CC}" type="sibTrans" cxnId="{6867E5EA-0399-4F02-A7C3-0D2BA507BBDC}">
      <dgm:prSet/>
      <dgm:spPr/>
      <dgm:t>
        <a:bodyPr/>
        <a:lstStyle/>
        <a:p>
          <a:endParaRPr lang="fr-FR"/>
        </a:p>
      </dgm:t>
    </dgm:pt>
    <dgm:pt modelId="{B232A0B8-726F-4E6C-A702-E06A14BDECED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Acté traitement</a:t>
          </a:r>
        </a:p>
      </dgm:t>
    </dgm:pt>
    <dgm:pt modelId="{20E24602-CD82-4189-8C8D-E57364579ACB}" type="parTrans" cxnId="{6A75BC5F-6B14-449B-9087-562879091180}">
      <dgm:prSet/>
      <dgm:spPr/>
      <dgm:t>
        <a:bodyPr/>
        <a:lstStyle/>
        <a:p>
          <a:endParaRPr lang="fr-FR"/>
        </a:p>
      </dgm:t>
    </dgm:pt>
    <dgm:pt modelId="{143EA8C1-7529-471C-8734-1FE651A01120}" type="sibTrans" cxnId="{6A75BC5F-6B14-449B-9087-562879091180}">
      <dgm:prSet/>
      <dgm:spPr/>
      <dgm:t>
        <a:bodyPr/>
        <a:lstStyle/>
        <a:p>
          <a:endParaRPr lang="fr-FR"/>
        </a:p>
      </dgm:t>
    </dgm:pt>
    <dgm:pt modelId="{F3332345-94EF-4ECD-BF82-E0CEB08E792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Directeur SCT</a:t>
          </a:r>
        </a:p>
      </dgm:t>
    </dgm:pt>
    <dgm:pt modelId="{E4979BA1-4EEF-4591-9A99-B70738035A28}" type="parTrans" cxnId="{4835F175-5EF0-49A4-893E-1D6C8D81658B}">
      <dgm:prSet/>
      <dgm:spPr/>
      <dgm:t>
        <a:bodyPr/>
        <a:lstStyle/>
        <a:p>
          <a:endParaRPr lang="fr-FR"/>
        </a:p>
      </dgm:t>
    </dgm:pt>
    <dgm:pt modelId="{F28A4A49-845C-457F-97E6-654F0CBE5705}" type="sibTrans" cxnId="{4835F175-5EF0-49A4-893E-1D6C8D81658B}">
      <dgm:prSet/>
      <dgm:spPr/>
      <dgm:t>
        <a:bodyPr/>
        <a:lstStyle/>
        <a:p>
          <a:endParaRPr lang="fr-FR"/>
        </a:p>
      </dgm:t>
    </dgm:pt>
    <dgm:pt modelId="{AF3C3EA5-C457-4EC4-A39D-669C741C2D0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Acté immobilisation</a:t>
          </a:r>
        </a:p>
      </dgm:t>
    </dgm:pt>
    <dgm:pt modelId="{F7013B59-71E0-4EB4-A8A5-C50C5C1EA68A}" type="parTrans" cxnId="{B89B62C8-4797-4317-BE87-87A10E564269}">
      <dgm:prSet/>
      <dgm:spPr/>
      <dgm:t>
        <a:bodyPr/>
        <a:lstStyle/>
        <a:p>
          <a:endParaRPr lang="fr-FR"/>
        </a:p>
      </dgm:t>
    </dgm:pt>
    <dgm:pt modelId="{D279D89A-2096-4355-A094-9D8E83167991}" type="sibTrans" cxnId="{B89B62C8-4797-4317-BE87-87A10E564269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7"/>
      <dgm:spPr/>
    </dgm:pt>
    <dgm:pt modelId="{E6EFFDD6-3ED4-4E5D-8B4B-69004E0F19B1}" type="pres">
      <dgm:prSet presAssocID="{4B1D6E86-1C78-4644-92C2-2C519F0D4EEA}" presName="ParentText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7"/>
      <dgm:spPr/>
    </dgm:pt>
    <dgm:pt modelId="{956AFA90-4460-478A-B878-07EC8C52AE61}" type="pres">
      <dgm:prSet presAssocID="{F934FC46-79CB-4728-8397-0A674798B4D2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7"/>
      <dgm:spPr/>
    </dgm:pt>
    <dgm:pt modelId="{6A92EA3D-668D-4AC8-AE37-193DB4BF7C81}" type="pres">
      <dgm:prSet presAssocID="{715DD60B-B30A-47F6-9A2F-FE9EBBCD6AFF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B52CF864-6024-47E0-B1B9-2C6211FFB17E}" type="pres">
      <dgm:prSet presAssocID="{2EBB1C09-8C1B-4FCD-AAC4-1560C3081E1C}" presName="bentUpArrow1" presStyleLbl="alignImgPlace1" presStyleIdx="3" presStyleCnt="7"/>
      <dgm:spPr/>
    </dgm:pt>
    <dgm:pt modelId="{FBA75EB1-51CC-4A55-9E48-ACCED29E1190}" type="pres">
      <dgm:prSet presAssocID="{2EBB1C09-8C1B-4FCD-AAC4-1560C3081E1C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</dgm:pt>
    <dgm:pt modelId="{46953157-D421-4472-9842-027D7E40B277}" type="pres">
      <dgm:prSet presAssocID="{2EBB1C09-8C1B-4FCD-AAC4-1560C3081E1C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118C5464-EA9D-4CCA-9820-3D91F15A763E}" type="pres">
      <dgm:prSet presAssocID="{2A28F681-7DD9-432B-A2B1-486910B6ACDB}" presName="sibTrans" presStyleCnt="0"/>
      <dgm:spPr/>
    </dgm:pt>
    <dgm:pt modelId="{89A509F8-5328-43F6-A407-6A38D0D616AD}" type="pres">
      <dgm:prSet presAssocID="{7BBFD1CD-3956-4C7A-917B-3B4F64FAC251}" presName="composite" presStyleCnt="0"/>
      <dgm:spPr/>
    </dgm:pt>
    <dgm:pt modelId="{ADB4E351-FC2E-48CF-8C3A-39E33D798D4A}" type="pres">
      <dgm:prSet presAssocID="{7BBFD1CD-3956-4C7A-917B-3B4F64FAC251}" presName="bentUpArrow1" presStyleLbl="alignImgPlace1" presStyleIdx="4" presStyleCnt="7"/>
      <dgm:spPr/>
    </dgm:pt>
    <dgm:pt modelId="{036D3E73-86AD-4910-AD40-6ACC913479C5}" type="pres">
      <dgm:prSet presAssocID="{7BBFD1CD-3956-4C7A-917B-3B4F64FAC251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4DA71723-CE89-4B69-AC62-8B26D4D999A1}" type="pres">
      <dgm:prSet presAssocID="{7BBFD1CD-3956-4C7A-917B-3B4F64FAC251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C390B59E-49CB-44AC-8A58-69CBA11E0004}" type="pres">
      <dgm:prSet presAssocID="{0E1A2384-6D11-47B1-A4F6-170A6B04DDFB}" presName="sibTrans" presStyleCnt="0"/>
      <dgm:spPr/>
    </dgm:pt>
    <dgm:pt modelId="{EFBE3007-4BBB-4D29-9733-873610EFF93A}" type="pres">
      <dgm:prSet presAssocID="{AFC18F41-25DF-4CF2-9487-D82AFF20BC7E}" presName="composite" presStyleCnt="0"/>
      <dgm:spPr/>
    </dgm:pt>
    <dgm:pt modelId="{029FA5EF-79C5-4D26-B5A9-21FD11A34104}" type="pres">
      <dgm:prSet presAssocID="{AFC18F41-25DF-4CF2-9487-D82AFF20BC7E}" presName="bentUpArrow1" presStyleLbl="alignImgPlace1" presStyleIdx="5" presStyleCnt="7"/>
      <dgm:spPr/>
    </dgm:pt>
    <dgm:pt modelId="{FCD3761A-3881-4D50-807C-E782D32A3E0C}" type="pres">
      <dgm:prSet presAssocID="{AFC18F41-25DF-4CF2-9487-D82AFF20BC7E}" presName="ParentText" presStyleLbl="node1" presStyleIdx="5" presStyleCnt="8">
        <dgm:presLayoutVars>
          <dgm:chMax val="1"/>
          <dgm:chPref val="1"/>
          <dgm:bulletEnabled val="1"/>
        </dgm:presLayoutVars>
      </dgm:prSet>
      <dgm:spPr/>
    </dgm:pt>
    <dgm:pt modelId="{BA20FF84-1DFF-4D7D-B123-E26B7345CC9A}" type="pres">
      <dgm:prSet presAssocID="{AFC18F41-25DF-4CF2-9487-D82AFF20BC7E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DA3F44BE-D3A3-4C8E-840D-BAE33F285232}" type="pres">
      <dgm:prSet presAssocID="{D8D0B950-A6E8-470F-8E6F-7C5044888AC0}" presName="sibTrans" presStyleCnt="0"/>
      <dgm:spPr/>
    </dgm:pt>
    <dgm:pt modelId="{5B0CC077-5DDF-4596-AE70-BFADC8485E54}" type="pres">
      <dgm:prSet presAssocID="{9E30B8EA-6FD2-49E9-A2EE-6163E28409C9}" presName="composite" presStyleCnt="0"/>
      <dgm:spPr/>
    </dgm:pt>
    <dgm:pt modelId="{429C88D5-6D06-4A16-AB49-CD9897ED97A2}" type="pres">
      <dgm:prSet presAssocID="{9E30B8EA-6FD2-49E9-A2EE-6163E28409C9}" presName="bentUpArrow1" presStyleLbl="alignImgPlace1" presStyleIdx="6" presStyleCnt="7"/>
      <dgm:spPr/>
    </dgm:pt>
    <dgm:pt modelId="{875D9CAD-112C-4EC3-BD32-BFE47B489413}" type="pres">
      <dgm:prSet presAssocID="{9E30B8EA-6FD2-49E9-A2EE-6163E28409C9}" presName="ParentText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47640CC1-E217-4430-9238-74C3DA9F8576}" type="pres">
      <dgm:prSet presAssocID="{9E30B8EA-6FD2-49E9-A2EE-6163E28409C9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C573B23D-8D73-40DD-871B-B20B3049A99F}" type="pres">
      <dgm:prSet presAssocID="{23AF5866-F10A-4DC0-B566-14EECCDB938B}" presName="sibTrans" presStyleCnt="0"/>
      <dgm:spPr/>
    </dgm:pt>
    <dgm:pt modelId="{B57EC86B-8927-42A0-9F02-996DA3FDF9CC}" type="pres">
      <dgm:prSet presAssocID="{F3332345-94EF-4ECD-BF82-E0CEB08E792E}" presName="composite" presStyleCnt="0"/>
      <dgm:spPr/>
    </dgm:pt>
    <dgm:pt modelId="{B9BDC683-4FF0-441F-8A69-7F4D59200B3C}" type="pres">
      <dgm:prSet presAssocID="{F3332345-94EF-4ECD-BF82-E0CEB08E792E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</dgm:pt>
    <dgm:pt modelId="{CF5A26CA-F81C-4145-AFB7-358C4878E458}" type="pres">
      <dgm:prSet presAssocID="{F3332345-94EF-4ECD-BF82-E0CEB08E792E}" presName="Final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FA11A40D-AC5A-4D9A-BDCD-83A9E42E0003}" type="presOf" srcId="{7DE50FC4-EB0A-486F-9C9A-53FF1B95322D}" destId="{BA20FF84-1DFF-4D7D-B123-E26B7345CC9A}" srcOrd="0" destOrd="0" presId="urn:microsoft.com/office/officeart/2005/8/layout/StepDownProcess"/>
    <dgm:cxn modelId="{B91E0911-4EEA-4A61-A945-DA10E103F159}" type="presOf" srcId="{EAE33DA6-C209-43A9-B320-13FA7692724C}" destId="{BC5C7D84-1E48-4217-A69A-0FCBDDA73D74}" srcOrd="0" destOrd="1" presId="urn:microsoft.com/office/officeart/2005/8/layout/StepDownProcess"/>
    <dgm:cxn modelId="{7830D611-8FCC-444C-831E-5D2BE80DBDDF}" srcId="{416D9D89-4466-4304-B809-6FD6DF89E067}" destId="{9E30B8EA-6FD2-49E9-A2EE-6163E28409C9}" srcOrd="6" destOrd="0" parTransId="{93FD17EE-85D9-4E7C-8D8C-38015DE45ECA}" sibTransId="{23AF5866-F10A-4DC0-B566-14EECCDB938B}"/>
    <dgm:cxn modelId="{D9EDD41A-49DA-4040-8800-A37715F4C9A7}" srcId="{416D9D89-4466-4304-B809-6FD6DF89E067}" destId="{7BBFD1CD-3956-4C7A-917B-3B4F64FAC251}" srcOrd="4" destOrd="0" parTransId="{5010D65E-6B70-45E2-95BA-936D83B185AA}" sibTransId="{0E1A2384-6D11-47B1-A4F6-170A6B04DDFB}"/>
    <dgm:cxn modelId="{0084201E-644D-434C-89ED-29B3144BF089}" type="presOf" srcId="{1A72FE0B-AC6D-4E45-BB31-AEB6BC39BCC0}" destId="{BA20FF84-1DFF-4D7D-B123-E26B7345CC9A}" srcOrd="0" destOrd="1" presId="urn:microsoft.com/office/officeart/2005/8/layout/StepDownProcess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CD165433-DE39-4578-A147-80BCD3B4A16C}" type="presOf" srcId="{AF3C3EA5-C457-4EC4-A39D-669C741C2D0A}" destId="{CF5A26CA-F81C-4145-AFB7-358C4878E458}" srcOrd="0" destOrd="0" presId="urn:microsoft.com/office/officeart/2005/8/layout/StepDownProcess"/>
    <dgm:cxn modelId="{9748D133-C8B3-4522-9DE3-036E563750C4}" type="presOf" srcId="{996AB8D5-9721-4337-9D05-507BCCC88919}" destId="{AEC446BA-08C0-4F42-96EF-B303B263FE37}" srcOrd="0" destOrd="1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6A75BC5F-6B14-449B-9087-562879091180}" srcId="{9E30B8EA-6FD2-49E9-A2EE-6163E28409C9}" destId="{B232A0B8-726F-4E6C-A702-E06A14BDECED}" srcOrd="0" destOrd="0" parTransId="{20E24602-CD82-4189-8C8D-E57364579ACB}" sibTransId="{143EA8C1-7529-471C-8734-1FE651A01120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73940063-74E7-4302-8EC8-BA7819AE6F89}" srcId="{416D9D89-4466-4304-B809-6FD6DF89E067}" destId="{AFC18F41-25DF-4CF2-9487-D82AFF20BC7E}" srcOrd="5" destOrd="0" parTransId="{5BED413E-6CC0-4423-B934-95F4252B67D5}" sibTransId="{D8D0B950-A6E8-470F-8E6F-7C5044888AC0}"/>
    <dgm:cxn modelId="{93852644-2E6D-4EC4-9F19-B64E14B3D332}" type="presOf" srcId="{9E30B8EA-6FD2-49E9-A2EE-6163E28409C9}" destId="{875D9CAD-112C-4EC3-BD32-BFE47B489413}" srcOrd="0" destOrd="0" presId="urn:microsoft.com/office/officeart/2005/8/layout/StepDownProcess"/>
    <dgm:cxn modelId="{A5064666-9150-4C2F-BC8C-8F3AE4A87ED9}" srcId="{7BBFD1CD-3956-4C7A-917B-3B4F64FAC251}" destId="{F8BC3C21-95EC-4F7D-BC2C-16E218289076}" srcOrd="0" destOrd="0" parTransId="{770E9C7C-A280-4DD8-9B20-D89B4A2F1B38}" sibTransId="{8DD44DF7-AB50-4FA8-8C47-4E4EF45DB673}"/>
    <dgm:cxn modelId="{10D3A16A-F9AE-4819-B073-865FDB6A0BDE}" type="presOf" srcId="{F3332345-94EF-4ECD-BF82-E0CEB08E792E}" destId="{B9BDC683-4FF0-441F-8A69-7F4D59200B3C}" srcOrd="0" destOrd="0" presId="urn:microsoft.com/office/officeart/2005/8/layout/StepDownProcess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C740CD73-1E98-4633-AA34-FC7BE7369B09}" type="presOf" srcId="{F8BC3C21-95EC-4F7D-BC2C-16E218289076}" destId="{4DA71723-CE89-4B69-AC62-8B26D4D999A1}" srcOrd="0" destOrd="0" presId="urn:microsoft.com/office/officeart/2005/8/layout/StepDownProcess"/>
    <dgm:cxn modelId="{4835F175-5EF0-49A4-893E-1D6C8D81658B}" srcId="{416D9D89-4466-4304-B809-6FD6DF89E067}" destId="{F3332345-94EF-4ECD-BF82-E0CEB08E792E}" srcOrd="7" destOrd="0" parTransId="{E4979BA1-4EEF-4591-9A99-B70738035A28}" sibTransId="{F28A4A49-845C-457F-97E6-654F0CBE5705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4BB38093-B85F-4C7C-811F-553E722A8C3A}" type="presOf" srcId="{B232A0B8-726F-4E6C-A702-E06A14BDECED}" destId="{47640CC1-E217-4430-9238-74C3DA9F8576}" srcOrd="0" destOrd="0" presId="urn:microsoft.com/office/officeart/2005/8/layout/StepDownProcess"/>
    <dgm:cxn modelId="{DFA6C29B-E4A6-45BA-9604-3A99B299A429}" srcId="{416D9D89-4466-4304-B809-6FD6DF89E067}" destId="{2EBB1C09-8C1B-4FCD-AAC4-1560C3081E1C}" srcOrd="3" destOrd="0" parTransId="{539A1402-4F49-4A85-91B6-D2245AF2DE12}" sibTransId="{2A28F681-7DD9-432B-A2B1-486910B6ACDB}"/>
    <dgm:cxn modelId="{3E1DC3A2-F3F0-4BCF-B3A9-96B71AF441B6}" type="presOf" srcId="{7BBFD1CD-3956-4C7A-917B-3B4F64FAC251}" destId="{036D3E73-86AD-4910-AD40-6ACC913479C5}" srcOrd="0" destOrd="0" presId="urn:microsoft.com/office/officeart/2005/8/layout/StepDownProcess"/>
    <dgm:cxn modelId="{CDC1CCB7-2314-487B-97C2-9AFB2426FD10}" srcId="{4B1D6E86-1C78-4644-92C2-2C519F0D4EEA}" destId="{EAE33DA6-C209-43A9-B320-13FA7692724C}" srcOrd="1" destOrd="0" parTransId="{99DC940F-D56A-49B5-B5FE-A9B8264A536D}" sibTransId="{22480E09-519A-4838-B0FF-B6B699D89297}"/>
    <dgm:cxn modelId="{B89B62C8-4797-4317-BE87-87A10E564269}" srcId="{F3332345-94EF-4ECD-BF82-E0CEB08E792E}" destId="{AF3C3EA5-C457-4EC4-A39D-669C741C2D0A}" srcOrd="0" destOrd="0" parTransId="{F7013B59-71E0-4EB4-A8A5-C50C5C1EA68A}" sibTransId="{D279D89A-2096-4355-A094-9D8E83167991}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CCD58CD1-DBE2-45D3-A1A7-73ADF765138C}" srcId="{715DD60B-B30A-47F6-9A2F-FE9EBBCD6AFF}" destId="{996AB8D5-9721-4337-9D05-507BCCC88919}" srcOrd="1" destOrd="0" parTransId="{18EFAFBC-9BF4-4878-BA5A-B14230A838A6}" sibTransId="{EA46105B-5950-4C15-AE6F-8285DCBFD066}"/>
    <dgm:cxn modelId="{82E294D8-CA14-4B7F-B74F-0CCC6283C813}" type="presOf" srcId="{1A8A7BE2-0068-4AE4-AE53-2B0553941876}" destId="{46953157-D421-4472-9842-027D7E40B277}" srcOrd="0" destOrd="0" presId="urn:microsoft.com/office/officeart/2005/8/layout/StepDownProcess"/>
    <dgm:cxn modelId="{0E0451E1-06B8-4531-BE9C-A06A1EC09502}" srcId="{AFC18F41-25DF-4CF2-9487-D82AFF20BC7E}" destId="{7DE50FC4-EB0A-486F-9C9A-53FF1B95322D}" srcOrd="0" destOrd="0" parTransId="{0025AA3F-5382-4285-839D-14DC2F8DF42F}" sibTransId="{48CE828A-F7A5-4BD6-9EB0-B7D2CA497D9F}"/>
    <dgm:cxn modelId="{6867E5EA-0399-4F02-A7C3-0D2BA507BBDC}" srcId="{AFC18F41-25DF-4CF2-9487-D82AFF20BC7E}" destId="{1A72FE0B-AC6D-4E45-BB31-AEB6BC39BCC0}" srcOrd="1" destOrd="0" parTransId="{6F394FB7-BF4C-4074-8F1D-8B39F76E53B2}" sibTransId="{EF94601A-9DEF-4FD3-8FAB-513B80FF73CC}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59D803F8-D789-4E6B-B515-87D3BE9DAFC3}" type="presOf" srcId="{AFC18F41-25DF-4CF2-9487-D82AFF20BC7E}" destId="{FCD3761A-3881-4D50-807C-E782D32A3E0C}" srcOrd="0" destOrd="0" presId="urn:microsoft.com/office/officeart/2005/8/layout/StepDownProcess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4A2BD745-36D3-4E09-BFE7-1145CDB923DC}" type="presParOf" srcId="{601BF0DE-51FE-4059-A972-1EBCCDFF52ED}" destId="{7BE606D6-25E8-4061-B3C9-4C5F186FBDAC}" srcOrd="6" destOrd="0" presId="urn:microsoft.com/office/officeart/2005/8/layout/StepDownProcess"/>
    <dgm:cxn modelId="{BB194BB8-E8DD-45F5-A941-47D0BAB0B9F2}" type="presParOf" srcId="{7BE606D6-25E8-4061-B3C9-4C5F186FBDAC}" destId="{B52CF864-6024-47E0-B1B9-2C6211FFB17E}" srcOrd="0" destOrd="0" presId="urn:microsoft.com/office/officeart/2005/8/layout/StepDownProcess"/>
    <dgm:cxn modelId="{A5ECD58B-1CE2-4F85-A039-8CB2362B9D51}" type="presParOf" srcId="{7BE606D6-25E8-4061-B3C9-4C5F186FBDAC}" destId="{FBA75EB1-51CC-4A55-9E48-ACCED29E1190}" srcOrd="1" destOrd="0" presId="urn:microsoft.com/office/officeart/2005/8/layout/StepDownProcess"/>
    <dgm:cxn modelId="{FD259F7F-E81A-4D5C-A77E-707AE5BD4CB6}" type="presParOf" srcId="{7BE606D6-25E8-4061-B3C9-4C5F186FBDAC}" destId="{46953157-D421-4472-9842-027D7E40B277}" srcOrd="2" destOrd="0" presId="urn:microsoft.com/office/officeart/2005/8/layout/StepDownProcess"/>
    <dgm:cxn modelId="{ED6B234F-0CAF-4134-9CA2-CB987415EE34}" type="presParOf" srcId="{601BF0DE-51FE-4059-A972-1EBCCDFF52ED}" destId="{118C5464-EA9D-4CCA-9820-3D91F15A763E}" srcOrd="7" destOrd="0" presId="urn:microsoft.com/office/officeart/2005/8/layout/StepDownProcess"/>
    <dgm:cxn modelId="{B3D9B23E-A0BB-4251-81BC-30AB04CEBC7F}" type="presParOf" srcId="{601BF0DE-51FE-4059-A972-1EBCCDFF52ED}" destId="{89A509F8-5328-43F6-A407-6A38D0D616AD}" srcOrd="8" destOrd="0" presId="urn:microsoft.com/office/officeart/2005/8/layout/StepDownProcess"/>
    <dgm:cxn modelId="{07F79436-469E-456E-9CA5-ECE556173506}" type="presParOf" srcId="{89A509F8-5328-43F6-A407-6A38D0D616AD}" destId="{ADB4E351-FC2E-48CF-8C3A-39E33D798D4A}" srcOrd="0" destOrd="0" presId="urn:microsoft.com/office/officeart/2005/8/layout/StepDownProcess"/>
    <dgm:cxn modelId="{DA96C8BE-9193-419F-8C29-46D95988F1F3}" type="presParOf" srcId="{89A509F8-5328-43F6-A407-6A38D0D616AD}" destId="{036D3E73-86AD-4910-AD40-6ACC913479C5}" srcOrd="1" destOrd="0" presId="urn:microsoft.com/office/officeart/2005/8/layout/StepDownProcess"/>
    <dgm:cxn modelId="{A984A1BF-B67F-4CEC-94FB-53BB04CFE1FB}" type="presParOf" srcId="{89A509F8-5328-43F6-A407-6A38D0D616AD}" destId="{4DA71723-CE89-4B69-AC62-8B26D4D999A1}" srcOrd="2" destOrd="0" presId="urn:microsoft.com/office/officeart/2005/8/layout/StepDownProcess"/>
    <dgm:cxn modelId="{46D283B4-F9C8-4630-A2EB-AA8DE50A917C}" type="presParOf" srcId="{601BF0DE-51FE-4059-A972-1EBCCDFF52ED}" destId="{C390B59E-49CB-44AC-8A58-69CBA11E0004}" srcOrd="9" destOrd="0" presId="urn:microsoft.com/office/officeart/2005/8/layout/StepDownProcess"/>
    <dgm:cxn modelId="{FA4F0CE5-26B6-4838-BA90-E396F41EF978}" type="presParOf" srcId="{601BF0DE-51FE-4059-A972-1EBCCDFF52ED}" destId="{EFBE3007-4BBB-4D29-9733-873610EFF93A}" srcOrd="10" destOrd="0" presId="urn:microsoft.com/office/officeart/2005/8/layout/StepDownProcess"/>
    <dgm:cxn modelId="{58291818-C749-450E-B4AE-5D3D7D616C63}" type="presParOf" srcId="{EFBE3007-4BBB-4D29-9733-873610EFF93A}" destId="{029FA5EF-79C5-4D26-B5A9-21FD11A34104}" srcOrd="0" destOrd="0" presId="urn:microsoft.com/office/officeart/2005/8/layout/StepDownProcess"/>
    <dgm:cxn modelId="{24B6D913-BA46-4B76-ADA4-A18AC340BBA0}" type="presParOf" srcId="{EFBE3007-4BBB-4D29-9733-873610EFF93A}" destId="{FCD3761A-3881-4D50-807C-E782D32A3E0C}" srcOrd="1" destOrd="0" presId="urn:microsoft.com/office/officeart/2005/8/layout/StepDownProcess"/>
    <dgm:cxn modelId="{F16495ED-4445-4EF9-8E1D-C2F4BE3883B9}" type="presParOf" srcId="{EFBE3007-4BBB-4D29-9733-873610EFF93A}" destId="{BA20FF84-1DFF-4D7D-B123-E26B7345CC9A}" srcOrd="2" destOrd="0" presId="urn:microsoft.com/office/officeart/2005/8/layout/StepDownProcess"/>
    <dgm:cxn modelId="{2658D0E1-5DE5-42A1-BC4C-60B4A913B116}" type="presParOf" srcId="{601BF0DE-51FE-4059-A972-1EBCCDFF52ED}" destId="{DA3F44BE-D3A3-4C8E-840D-BAE33F285232}" srcOrd="11" destOrd="0" presId="urn:microsoft.com/office/officeart/2005/8/layout/StepDownProcess"/>
    <dgm:cxn modelId="{F198E156-C6B6-42EA-A326-C5D5E4F9F4EF}" type="presParOf" srcId="{601BF0DE-51FE-4059-A972-1EBCCDFF52ED}" destId="{5B0CC077-5DDF-4596-AE70-BFADC8485E54}" srcOrd="12" destOrd="0" presId="urn:microsoft.com/office/officeart/2005/8/layout/StepDownProcess"/>
    <dgm:cxn modelId="{DDED7F8B-18ED-4518-B01C-EAB5D06EAB0D}" type="presParOf" srcId="{5B0CC077-5DDF-4596-AE70-BFADC8485E54}" destId="{429C88D5-6D06-4A16-AB49-CD9897ED97A2}" srcOrd="0" destOrd="0" presId="urn:microsoft.com/office/officeart/2005/8/layout/StepDownProcess"/>
    <dgm:cxn modelId="{EC204B95-08C5-4115-B20A-521C25194479}" type="presParOf" srcId="{5B0CC077-5DDF-4596-AE70-BFADC8485E54}" destId="{875D9CAD-112C-4EC3-BD32-BFE47B489413}" srcOrd="1" destOrd="0" presId="urn:microsoft.com/office/officeart/2005/8/layout/StepDownProcess"/>
    <dgm:cxn modelId="{082194E7-0D2B-4BA0-A503-91645C9EEAD7}" type="presParOf" srcId="{5B0CC077-5DDF-4596-AE70-BFADC8485E54}" destId="{47640CC1-E217-4430-9238-74C3DA9F8576}" srcOrd="2" destOrd="0" presId="urn:microsoft.com/office/officeart/2005/8/layout/StepDownProcess"/>
    <dgm:cxn modelId="{24970E40-571D-4DC8-9A82-EF1212884CE3}" type="presParOf" srcId="{601BF0DE-51FE-4059-A972-1EBCCDFF52ED}" destId="{C573B23D-8D73-40DD-871B-B20B3049A99F}" srcOrd="13" destOrd="0" presId="urn:microsoft.com/office/officeart/2005/8/layout/StepDownProcess"/>
    <dgm:cxn modelId="{BAC94EB3-E1A1-4C90-87B1-79FE10FAB234}" type="presParOf" srcId="{601BF0DE-51FE-4059-A972-1EBCCDFF52ED}" destId="{B57EC86B-8927-42A0-9F02-996DA3FDF9CC}" srcOrd="14" destOrd="0" presId="urn:microsoft.com/office/officeart/2005/8/layout/StepDownProcess"/>
    <dgm:cxn modelId="{038BFAE8-134F-4A48-9261-7CB7452B89A7}" type="presParOf" srcId="{B57EC86B-8927-42A0-9F02-996DA3FDF9CC}" destId="{B9BDC683-4FF0-441F-8A69-7F4D59200B3C}" srcOrd="0" destOrd="0" presId="urn:microsoft.com/office/officeart/2005/8/layout/StepDownProcess"/>
    <dgm:cxn modelId="{B106E8E3-6D56-40A3-B06F-2056042A8666}" type="presParOf" srcId="{B57EC86B-8927-42A0-9F02-996DA3FDF9CC}" destId="{CF5A26CA-F81C-4145-AFB7-358C4878E45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SBA Achemine vers le Marché Public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Créer Avis Appel Offre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Constituer DAO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Responsable CGMP	</a:t>
          </a:r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Valider</a:t>
          </a:r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7BBFD1CD-3956-4C7A-917B-3B4F64FAC25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	</a:t>
          </a:r>
        </a:p>
      </dgm:t>
    </dgm:pt>
    <dgm:pt modelId="{5010D65E-6B70-45E2-95BA-936D83B185AA}" type="parTrans" cxnId="{D9EDD41A-49DA-4040-8800-A37715F4C9A7}">
      <dgm:prSet/>
      <dgm:spPr/>
      <dgm:t>
        <a:bodyPr/>
        <a:lstStyle/>
        <a:p>
          <a:endParaRPr lang="fr-FR"/>
        </a:p>
      </dgm:t>
    </dgm:pt>
    <dgm:pt modelId="{0E1A2384-6D11-47B1-A4F6-170A6B04DDFB}" type="sibTrans" cxnId="{D9EDD41A-49DA-4040-8800-A37715F4C9A7}">
      <dgm:prSet/>
      <dgm:spPr/>
      <dgm:t>
        <a:bodyPr/>
        <a:lstStyle/>
        <a:p>
          <a:endParaRPr lang="fr-FR"/>
        </a:p>
      </dgm:t>
    </dgm:pt>
    <dgm:pt modelId="{F8BC3C21-95EC-4F7D-BC2C-16E2182890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Télécharger validation externe</a:t>
          </a:r>
        </a:p>
      </dgm:t>
    </dgm:pt>
    <dgm:pt modelId="{770E9C7C-A280-4DD8-9B20-D89B4A2F1B38}" type="parTrans" cxnId="{A5064666-9150-4C2F-BC8C-8F3AE4A87ED9}">
      <dgm:prSet/>
      <dgm:spPr/>
      <dgm:t>
        <a:bodyPr/>
        <a:lstStyle/>
        <a:p>
          <a:endParaRPr lang="fr-FR"/>
        </a:p>
      </dgm:t>
    </dgm:pt>
    <dgm:pt modelId="{8DD44DF7-AB50-4FA8-8C47-4E4EF45DB673}" type="sibTrans" cxnId="{A5064666-9150-4C2F-BC8C-8F3AE4A87ED9}">
      <dgm:prSet/>
      <dgm:spPr/>
      <dgm:t>
        <a:bodyPr/>
        <a:lstStyle/>
        <a:p>
          <a:endParaRPr lang="fr-FR"/>
        </a:p>
      </dgm:t>
    </dgm:pt>
    <dgm:pt modelId="{AFC18F41-25DF-4CF2-9487-D82AFF20BC7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Responsable CGMP	</a:t>
          </a:r>
        </a:p>
      </dgm:t>
    </dgm:pt>
    <dgm:pt modelId="{5BED413E-6CC0-4423-B934-95F4252B67D5}" type="parTrans" cxnId="{73940063-74E7-4302-8EC8-BA7819AE6F89}">
      <dgm:prSet/>
      <dgm:spPr/>
      <dgm:t>
        <a:bodyPr/>
        <a:lstStyle/>
        <a:p>
          <a:endParaRPr lang="fr-FR"/>
        </a:p>
      </dgm:t>
    </dgm:pt>
    <dgm:pt modelId="{D8D0B950-A6E8-470F-8E6F-7C5044888AC0}" type="sibTrans" cxnId="{73940063-74E7-4302-8EC8-BA7819AE6F89}">
      <dgm:prSet/>
      <dgm:spPr/>
      <dgm:t>
        <a:bodyPr/>
        <a:lstStyle/>
        <a:p>
          <a:endParaRPr lang="fr-FR"/>
        </a:p>
      </dgm:t>
    </dgm:pt>
    <dgm:pt modelId="{7DE50FC4-EB0A-486F-9C9A-53FF1B95322D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Approuver pour publication</a:t>
          </a:r>
        </a:p>
      </dgm:t>
    </dgm:pt>
    <dgm:pt modelId="{0025AA3F-5382-4285-839D-14DC2F8DF42F}" type="parTrans" cxnId="{0E0451E1-06B8-4531-BE9C-A06A1EC09502}">
      <dgm:prSet/>
      <dgm:spPr/>
      <dgm:t>
        <a:bodyPr/>
        <a:lstStyle/>
        <a:p>
          <a:endParaRPr lang="fr-FR"/>
        </a:p>
      </dgm:t>
    </dgm:pt>
    <dgm:pt modelId="{48CE828A-F7A5-4BD6-9EB0-B7D2CA497D9F}" type="sibTrans" cxnId="{0E0451E1-06B8-4531-BE9C-A06A1EC09502}">
      <dgm:prSet/>
      <dgm:spPr/>
      <dgm:t>
        <a:bodyPr/>
        <a:lstStyle/>
        <a:p>
          <a:endParaRPr lang="fr-FR"/>
        </a:p>
      </dgm:t>
    </dgm:pt>
    <dgm:pt modelId="{9E30B8EA-6FD2-49E9-A2EE-6163E28409C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93FD17EE-85D9-4E7C-8D8C-38015DE45ECA}" type="parTrans" cxnId="{7830D611-8FCC-444C-831E-5D2BE80DBDDF}">
      <dgm:prSet/>
      <dgm:spPr/>
      <dgm:t>
        <a:bodyPr/>
        <a:lstStyle/>
        <a:p>
          <a:endParaRPr lang="fr-FR"/>
        </a:p>
      </dgm:t>
    </dgm:pt>
    <dgm:pt modelId="{23AF5866-F10A-4DC0-B566-14EECCDB938B}" type="sibTrans" cxnId="{7830D611-8FCC-444C-831E-5D2BE80DBDDF}">
      <dgm:prSet/>
      <dgm:spPr/>
      <dgm:t>
        <a:bodyPr/>
        <a:lstStyle/>
        <a:p>
          <a:endParaRPr lang="fr-FR"/>
        </a:p>
      </dgm:t>
    </dgm:pt>
    <dgm:pt modelId="{B232A0B8-726F-4E6C-A702-E06A14BDECED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Envoyer au service courrier</a:t>
          </a:r>
        </a:p>
      </dgm:t>
    </dgm:pt>
    <dgm:pt modelId="{20E24602-CD82-4189-8C8D-E57364579ACB}" type="parTrans" cxnId="{6A75BC5F-6B14-449B-9087-562879091180}">
      <dgm:prSet/>
      <dgm:spPr/>
      <dgm:t>
        <a:bodyPr/>
        <a:lstStyle/>
        <a:p>
          <a:endParaRPr lang="fr-FR"/>
        </a:p>
      </dgm:t>
    </dgm:pt>
    <dgm:pt modelId="{143EA8C1-7529-471C-8734-1FE651A01120}" type="sibTrans" cxnId="{6A75BC5F-6B14-449B-9087-562879091180}">
      <dgm:prSet/>
      <dgm:spPr/>
      <dgm:t>
        <a:bodyPr/>
        <a:lstStyle/>
        <a:p>
          <a:endParaRPr lang="fr-FR"/>
        </a:p>
      </dgm:t>
    </dgm:pt>
    <dgm:pt modelId="{F3332345-94EF-4ECD-BF82-E0CEB08E792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Responsable CGMP</a:t>
          </a:r>
        </a:p>
      </dgm:t>
    </dgm:pt>
    <dgm:pt modelId="{E4979BA1-4EEF-4591-9A99-B70738035A28}" type="parTrans" cxnId="{4835F175-5EF0-49A4-893E-1D6C8D81658B}">
      <dgm:prSet/>
      <dgm:spPr/>
      <dgm:t>
        <a:bodyPr/>
        <a:lstStyle/>
        <a:p>
          <a:endParaRPr lang="fr-FR"/>
        </a:p>
      </dgm:t>
    </dgm:pt>
    <dgm:pt modelId="{F28A4A49-845C-457F-97E6-654F0CBE5705}" type="sibTrans" cxnId="{4835F175-5EF0-49A4-893E-1D6C8D81658B}">
      <dgm:prSet/>
      <dgm:spPr/>
      <dgm:t>
        <a:bodyPr/>
        <a:lstStyle/>
        <a:p>
          <a:endParaRPr lang="fr-FR"/>
        </a:p>
      </dgm:t>
    </dgm:pt>
    <dgm:pt modelId="{AF3C3EA5-C457-4EC4-A39D-669C741C2D0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SBA</a:t>
          </a:r>
        </a:p>
      </dgm:t>
    </dgm:pt>
    <dgm:pt modelId="{F7013B59-71E0-4EB4-A8A5-C50C5C1EA68A}" type="parTrans" cxnId="{B89B62C8-4797-4317-BE87-87A10E564269}">
      <dgm:prSet/>
      <dgm:spPr/>
      <dgm:t>
        <a:bodyPr/>
        <a:lstStyle/>
        <a:p>
          <a:endParaRPr lang="fr-FR"/>
        </a:p>
      </dgm:t>
    </dgm:pt>
    <dgm:pt modelId="{D279D89A-2096-4355-A094-9D8E83167991}" type="sibTrans" cxnId="{B89B62C8-4797-4317-BE87-87A10E564269}">
      <dgm:prSet/>
      <dgm:spPr/>
      <dgm:t>
        <a:bodyPr/>
        <a:lstStyle/>
        <a:p>
          <a:endParaRPr lang="fr-FR"/>
        </a:p>
      </dgm:t>
    </dgm:pt>
    <dgm:pt modelId="{E0EB2A30-5F52-40B3-B316-ADC617415A34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offres reçues</a:t>
          </a:r>
        </a:p>
      </dgm:t>
    </dgm:pt>
    <dgm:pt modelId="{8AF1BA37-F037-4C85-9BAF-6BC1699C020C}" type="parTrans" cxnId="{C052ED79-359B-48C4-9986-E7322EEB71C9}">
      <dgm:prSet/>
      <dgm:spPr/>
      <dgm:t>
        <a:bodyPr/>
        <a:lstStyle/>
        <a:p>
          <a:endParaRPr lang="fr-FR"/>
        </a:p>
      </dgm:t>
    </dgm:pt>
    <dgm:pt modelId="{0676534C-1FC0-4E2E-8F13-475B053684E1}" type="sibTrans" cxnId="{C052ED79-359B-48C4-9986-E7322EEB71C9}">
      <dgm:prSet/>
      <dgm:spPr/>
      <dgm:t>
        <a:bodyPr/>
        <a:lstStyle/>
        <a:p>
          <a:endParaRPr lang="fr-FR"/>
        </a:p>
      </dgm:t>
    </dgm:pt>
    <dgm:pt modelId="{772D8CC3-CBC9-4393-ACDE-F92F722B3A90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rapport d’évaluation</a:t>
          </a:r>
        </a:p>
      </dgm:t>
    </dgm:pt>
    <dgm:pt modelId="{AA66C9A1-6C74-4C3F-AB73-77AC84037577}" type="parTrans" cxnId="{8C0ED822-4E1E-4AA4-861C-0F17A09FD920}">
      <dgm:prSet/>
      <dgm:spPr/>
      <dgm:t>
        <a:bodyPr/>
        <a:lstStyle/>
        <a:p>
          <a:endParaRPr lang="fr-FR"/>
        </a:p>
      </dgm:t>
    </dgm:pt>
    <dgm:pt modelId="{88E0EF75-D7C5-4C65-A588-9391CF1A2366}" type="sibTrans" cxnId="{8C0ED822-4E1E-4AA4-861C-0F17A09FD920}">
      <dgm:prSet/>
      <dgm:spPr/>
      <dgm:t>
        <a:bodyPr/>
        <a:lstStyle/>
        <a:p>
          <a:endParaRPr lang="fr-FR"/>
        </a:p>
      </dgm:t>
    </dgm:pt>
    <dgm:pt modelId="{22723F4B-7EA2-461A-90F1-CA4B9B45E3EC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avis de non objection</a:t>
          </a:r>
        </a:p>
      </dgm:t>
    </dgm:pt>
    <dgm:pt modelId="{088C626D-6F76-4464-8FCF-E2FB9383F091}" type="parTrans" cxnId="{4856B720-C25D-44FA-9978-9FA229A3BF43}">
      <dgm:prSet/>
      <dgm:spPr/>
      <dgm:t>
        <a:bodyPr/>
        <a:lstStyle/>
        <a:p>
          <a:endParaRPr lang="fr-FR"/>
        </a:p>
      </dgm:t>
    </dgm:pt>
    <dgm:pt modelId="{25A351D2-FD84-47FC-A09C-0953971EAFB9}" type="sibTrans" cxnId="{4856B720-C25D-44FA-9978-9FA229A3BF43}">
      <dgm:prSet/>
      <dgm:spPr/>
      <dgm:t>
        <a:bodyPr/>
        <a:lstStyle/>
        <a:p>
          <a:endParaRPr lang="fr-FR"/>
        </a:p>
      </dgm:t>
    </dgm:pt>
    <dgm:pt modelId="{2C9B745E-AFA8-4E90-B615-906A2EA3C82D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PV d’attribution</a:t>
          </a:r>
        </a:p>
      </dgm:t>
    </dgm:pt>
    <dgm:pt modelId="{2FA39265-D328-4A45-A6FC-E363F41235D4}" type="parTrans" cxnId="{8420A8D4-0554-4A8D-B28D-0A0975DD5CD9}">
      <dgm:prSet/>
      <dgm:spPr/>
      <dgm:t>
        <a:bodyPr/>
        <a:lstStyle/>
        <a:p>
          <a:endParaRPr lang="fr-FR"/>
        </a:p>
      </dgm:t>
    </dgm:pt>
    <dgm:pt modelId="{0AF618B6-76C1-4D72-B017-6B473D45E9DA}" type="sibTrans" cxnId="{8420A8D4-0554-4A8D-B28D-0A0975DD5CD9}">
      <dgm:prSet/>
      <dgm:spPr/>
      <dgm:t>
        <a:bodyPr/>
        <a:lstStyle/>
        <a:p>
          <a:endParaRPr lang="fr-FR"/>
        </a:p>
      </dgm:t>
    </dgm:pt>
    <dgm:pt modelId="{502A8B20-3546-4847-8DCD-8187A48D3A9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Enregistrer le contrat</a:t>
          </a:r>
        </a:p>
      </dgm:t>
    </dgm:pt>
    <dgm:pt modelId="{E96A4640-93D8-43FA-8E2A-09487F08254B}" type="parTrans" cxnId="{41215B2B-A6E6-4DB3-8835-D1517832B0A0}">
      <dgm:prSet/>
      <dgm:spPr/>
      <dgm:t>
        <a:bodyPr/>
        <a:lstStyle/>
        <a:p>
          <a:endParaRPr lang="fr-FR"/>
        </a:p>
      </dgm:t>
    </dgm:pt>
    <dgm:pt modelId="{406AFC7F-D8F2-43DD-ABA3-77331D6A9140}" type="sibTrans" cxnId="{41215B2B-A6E6-4DB3-8835-D1517832B0A0}">
      <dgm:prSet/>
      <dgm:spPr/>
      <dgm:t>
        <a:bodyPr/>
        <a:lstStyle/>
        <a:p>
          <a:endParaRPr lang="fr-FR"/>
        </a:p>
      </dgm:t>
    </dgm:pt>
    <dgm:pt modelId="{8F62AE43-2124-4CFD-B263-29D14CB3EB7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Définir la suite ????</a:t>
          </a:r>
        </a:p>
      </dgm:t>
    </dgm:pt>
    <dgm:pt modelId="{DCF31D67-DC98-4CE3-B6A7-2510EDA1C98C}" type="parTrans" cxnId="{C0C97263-DA05-490F-BB19-0B0EE8A9AA5E}">
      <dgm:prSet/>
      <dgm:spPr/>
      <dgm:t>
        <a:bodyPr/>
        <a:lstStyle/>
        <a:p>
          <a:endParaRPr lang="fr-FR"/>
        </a:p>
      </dgm:t>
    </dgm:pt>
    <dgm:pt modelId="{0794EF1D-167B-4818-8D04-60674DC63C4B}" type="sibTrans" cxnId="{C0C97263-DA05-490F-BB19-0B0EE8A9AA5E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7"/>
      <dgm:spPr/>
    </dgm:pt>
    <dgm:pt modelId="{E6EFFDD6-3ED4-4E5D-8B4B-69004E0F19B1}" type="pres">
      <dgm:prSet presAssocID="{4B1D6E86-1C78-4644-92C2-2C519F0D4EEA}" presName="ParentText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7"/>
      <dgm:spPr/>
    </dgm:pt>
    <dgm:pt modelId="{956AFA90-4460-478A-B878-07EC8C52AE61}" type="pres">
      <dgm:prSet presAssocID="{F934FC46-79CB-4728-8397-0A674798B4D2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7"/>
      <dgm:spPr/>
    </dgm:pt>
    <dgm:pt modelId="{6A92EA3D-668D-4AC8-AE37-193DB4BF7C81}" type="pres">
      <dgm:prSet presAssocID="{715DD60B-B30A-47F6-9A2F-FE9EBBCD6AFF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B52CF864-6024-47E0-B1B9-2C6211FFB17E}" type="pres">
      <dgm:prSet presAssocID="{2EBB1C09-8C1B-4FCD-AAC4-1560C3081E1C}" presName="bentUpArrow1" presStyleLbl="alignImgPlace1" presStyleIdx="3" presStyleCnt="7"/>
      <dgm:spPr/>
    </dgm:pt>
    <dgm:pt modelId="{FBA75EB1-51CC-4A55-9E48-ACCED29E1190}" type="pres">
      <dgm:prSet presAssocID="{2EBB1C09-8C1B-4FCD-AAC4-1560C3081E1C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</dgm:pt>
    <dgm:pt modelId="{46953157-D421-4472-9842-027D7E40B277}" type="pres">
      <dgm:prSet presAssocID="{2EBB1C09-8C1B-4FCD-AAC4-1560C3081E1C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118C5464-EA9D-4CCA-9820-3D91F15A763E}" type="pres">
      <dgm:prSet presAssocID="{2A28F681-7DD9-432B-A2B1-486910B6ACDB}" presName="sibTrans" presStyleCnt="0"/>
      <dgm:spPr/>
    </dgm:pt>
    <dgm:pt modelId="{89A509F8-5328-43F6-A407-6A38D0D616AD}" type="pres">
      <dgm:prSet presAssocID="{7BBFD1CD-3956-4C7A-917B-3B4F64FAC251}" presName="composite" presStyleCnt="0"/>
      <dgm:spPr/>
    </dgm:pt>
    <dgm:pt modelId="{ADB4E351-FC2E-48CF-8C3A-39E33D798D4A}" type="pres">
      <dgm:prSet presAssocID="{7BBFD1CD-3956-4C7A-917B-3B4F64FAC251}" presName="bentUpArrow1" presStyleLbl="alignImgPlace1" presStyleIdx="4" presStyleCnt="7"/>
      <dgm:spPr/>
    </dgm:pt>
    <dgm:pt modelId="{036D3E73-86AD-4910-AD40-6ACC913479C5}" type="pres">
      <dgm:prSet presAssocID="{7BBFD1CD-3956-4C7A-917B-3B4F64FAC251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4DA71723-CE89-4B69-AC62-8B26D4D999A1}" type="pres">
      <dgm:prSet presAssocID="{7BBFD1CD-3956-4C7A-917B-3B4F64FAC251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C390B59E-49CB-44AC-8A58-69CBA11E0004}" type="pres">
      <dgm:prSet presAssocID="{0E1A2384-6D11-47B1-A4F6-170A6B04DDFB}" presName="sibTrans" presStyleCnt="0"/>
      <dgm:spPr/>
    </dgm:pt>
    <dgm:pt modelId="{EFBE3007-4BBB-4D29-9733-873610EFF93A}" type="pres">
      <dgm:prSet presAssocID="{AFC18F41-25DF-4CF2-9487-D82AFF20BC7E}" presName="composite" presStyleCnt="0"/>
      <dgm:spPr/>
    </dgm:pt>
    <dgm:pt modelId="{029FA5EF-79C5-4D26-B5A9-21FD11A34104}" type="pres">
      <dgm:prSet presAssocID="{AFC18F41-25DF-4CF2-9487-D82AFF20BC7E}" presName="bentUpArrow1" presStyleLbl="alignImgPlace1" presStyleIdx="5" presStyleCnt="7"/>
      <dgm:spPr/>
    </dgm:pt>
    <dgm:pt modelId="{FCD3761A-3881-4D50-807C-E782D32A3E0C}" type="pres">
      <dgm:prSet presAssocID="{AFC18F41-25DF-4CF2-9487-D82AFF20BC7E}" presName="ParentText" presStyleLbl="node1" presStyleIdx="5" presStyleCnt="8">
        <dgm:presLayoutVars>
          <dgm:chMax val="1"/>
          <dgm:chPref val="1"/>
          <dgm:bulletEnabled val="1"/>
        </dgm:presLayoutVars>
      </dgm:prSet>
      <dgm:spPr/>
    </dgm:pt>
    <dgm:pt modelId="{BA20FF84-1DFF-4D7D-B123-E26B7345CC9A}" type="pres">
      <dgm:prSet presAssocID="{AFC18F41-25DF-4CF2-9487-D82AFF20BC7E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DA3F44BE-D3A3-4C8E-840D-BAE33F285232}" type="pres">
      <dgm:prSet presAssocID="{D8D0B950-A6E8-470F-8E6F-7C5044888AC0}" presName="sibTrans" presStyleCnt="0"/>
      <dgm:spPr/>
    </dgm:pt>
    <dgm:pt modelId="{5B0CC077-5DDF-4596-AE70-BFADC8485E54}" type="pres">
      <dgm:prSet presAssocID="{9E30B8EA-6FD2-49E9-A2EE-6163E28409C9}" presName="composite" presStyleCnt="0"/>
      <dgm:spPr/>
    </dgm:pt>
    <dgm:pt modelId="{429C88D5-6D06-4A16-AB49-CD9897ED97A2}" type="pres">
      <dgm:prSet presAssocID="{9E30B8EA-6FD2-49E9-A2EE-6163E28409C9}" presName="bentUpArrow1" presStyleLbl="alignImgPlace1" presStyleIdx="6" presStyleCnt="7"/>
      <dgm:spPr/>
    </dgm:pt>
    <dgm:pt modelId="{875D9CAD-112C-4EC3-BD32-BFE47B489413}" type="pres">
      <dgm:prSet presAssocID="{9E30B8EA-6FD2-49E9-A2EE-6163E28409C9}" presName="ParentText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47640CC1-E217-4430-9238-74C3DA9F8576}" type="pres">
      <dgm:prSet presAssocID="{9E30B8EA-6FD2-49E9-A2EE-6163E28409C9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C573B23D-8D73-40DD-871B-B20B3049A99F}" type="pres">
      <dgm:prSet presAssocID="{23AF5866-F10A-4DC0-B566-14EECCDB938B}" presName="sibTrans" presStyleCnt="0"/>
      <dgm:spPr/>
    </dgm:pt>
    <dgm:pt modelId="{B57EC86B-8927-42A0-9F02-996DA3FDF9CC}" type="pres">
      <dgm:prSet presAssocID="{F3332345-94EF-4ECD-BF82-E0CEB08E792E}" presName="composite" presStyleCnt="0"/>
      <dgm:spPr/>
    </dgm:pt>
    <dgm:pt modelId="{B9BDC683-4FF0-441F-8A69-7F4D59200B3C}" type="pres">
      <dgm:prSet presAssocID="{F3332345-94EF-4ECD-BF82-E0CEB08E792E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</dgm:pt>
    <dgm:pt modelId="{CF5A26CA-F81C-4145-AFB7-358C4878E458}" type="pres">
      <dgm:prSet presAssocID="{F3332345-94EF-4ECD-BF82-E0CEB08E792E}" presName="Final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09F1C206-71A6-470F-A114-5C6AA080BE3E}" type="presOf" srcId="{22723F4B-7EA2-461A-90F1-CA4B9B45E3EC}" destId="{47640CC1-E217-4430-9238-74C3DA9F8576}" srcOrd="0" destOrd="3" presId="urn:microsoft.com/office/officeart/2005/8/layout/StepDownProcess"/>
    <dgm:cxn modelId="{FA11A40D-AC5A-4D9A-BDCD-83A9E42E0003}" type="presOf" srcId="{7DE50FC4-EB0A-486F-9C9A-53FF1B95322D}" destId="{BA20FF84-1DFF-4D7D-B123-E26B7345CC9A}" srcOrd="0" destOrd="0" presId="urn:microsoft.com/office/officeart/2005/8/layout/StepDownProcess"/>
    <dgm:cxn modelId="{AFCD6910-1740-49DE-B8EB-014D5A9968BD}" type="presOf" srcId="{502A8B20-3546-4847-8DCD-8187A48D3A9F}" destId="{47640CC1-E217-4430-9238-74C3DA9F8576}" srcOrd="0" destOrd="5" presId="urn:microsoft.com/office/officeart/2005/8/layout/StepDownProcess"/>
    <dgm:cxn modelId="{7830D611-8FCC-444C-831E-5D2BE80DBDDF}" srcId="{416D9D89-4466-4304-B809-6FD6DF89E067}" destId="{9E30B8EA-6FD2-49E9-A2EE-6163E28409C9}" srcOrd="6" destOrd="0" parTransId="{93FD17EE-85D9-4E7C-8D8C-38015DE45ECA}" sibTransId="{23AF5866-F10A-4DC0-B566-14EECCDB938B}"/>
    <dgm:cxn modelId="{D9EDD41A-49DA-4040-8800-A37715F4C9A7}" srcId="{416D9D89-4466-4304-B809-6FD6DF89E067}" destId="{7BBFD1CD-3956-4C7A-917B-3B4F64FAC251}" srcOrd="4" destOrd="0" parTransId="{5010D65E-6B70-45E2-95BA-936D83B185AA}" sibTransId="{0E1A2384-6D11-47B1-A4F6-170A6B04DDFB}"/>
    <dgm:cxn modelId="{4856B720-C25D-44FA-9978-9FA229A3BF43}" srcId="{9E30B8EA-6FD2-49E9-A2EE-6163E28409C9}" destId="{22723F4B-7EA2-461A-90F1-CA4B9B45E3EC}" srcOrd="3" destOrd="0" parTransId="{088C626D-6F76-4464-8FCF-E2FB9383F091}" sibTransId="{25A351D2-FD84-47FC-A09C-0953971EAFB9}"/>
    <dgm:cxn modelId="{8C0ED822-4E1E-4AA4-861C-0F17A09FD920}" srcId="{9E30B8EA-6FD2-49E9-A2EE-6163E28409C9}" destId="{772D8CC3-CBC9-4393-ACDE-F92F722B3A90}" srcOrd="2" destOrd="0" parTransId="{AA66C9A1-6C74-4C3F-AB73-77AC84037577}" sibTransId="{88E0EF75-D7C5-4C65-A588-9391CF1A2366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41215B2B-A6E6-4DB3-8835-D1517832B0A0}" srcId="{9E30B8EA-6FD2-49E9-A2EE-6163E28409C9}" destId="{502A8B20-3546-4847-8DCD-8187A48D3A9F}" srcOrd="5" destOrd="0" parTransId="{E96A4640-93D8-43FA-8E2A-09487F08254B}" sibTransId="{406AFC7F-D8F2-43DD-ABA3-77331D6A9140}"/>
    <dgm:cxn modelId="{CD165433-DE39-4578-A147-80BCD3B4A16C}" type="presOf" srcId="{AF3C3EA5-C457-4EC4-A39D-669C741C2D0A}" destId="{CF5A26CA-F81C-4145-AFB7-358C4878E458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6A75BC5F-6B14-449B-9087-562879091180}" srcId="{9E30B8EA-6FD2-49E9-A2EE-6163E28409C9}" destId="{B232A0B8-726F-4E6C-A702-E06A14BDECED}" srcOrd="0" destOrd="0" parTransId="{20E24602-CD82-4189-8C8D-E57364579ACB}" sibTransId="{143EA8C1-7529-471C-8734-1FE651A01120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73940063-74E7-4302-8EC8-BA7819AE6F89}" srcId="{416D9D89-4466-4304-B809-6FD6DF89E067}" destId="{AFC18F41-25DF-4CF2-9487-D82AFF20BC7E}" srcOrd="5" destOrd="0" parTransId="{5BED413E-6CC0-4423-B934-95F4252B67D5}" sibTransId="{D8D0B950-A6E8-470F-8E6F-7C5044888AC0}"/>
    <dgm:cxn modelId="{03593263-8B54-4BA5-9AE1-29380EA7BFFC}" type="presOf" srcId="{E0EB2A30-5F52-40B3-B316-ADC617415A34}" destId="{47640CC1-E217-4430-9238-74C3DA9F8576}" srcOrd="0" destOrd="1" presId="urn:microsoft.com/office/officeart/2005/8/layout/StepDownProcess"/>
    <dgm:cxn modelId="{C0C97263-DA05-490F-BB19-0B0EE8A9AA5E}" srcId="{F3332345-94EF-4ECD-BF82-E0CEB08E792E}" destId="{8F62AE43-2124-4CFD-B263-29D14CB3EB7C}" srcOrd="1" destOrd="0" parTransId="{DCF31D67-DC98-4CE3-B6A7-2510EDA1C98C}" sibTransId="{0794EF1D-167B-4818-8D04-60674DC63C4B}"/>
    <dgm:cxn modelId="{93852644-2E6D-4EC4-9F19-B64E14B3D332}" type="presOf" srcId="{9E30B8EA-6FD2-49E9-A2EE-6163E28409C9}" destId="{875D9CAD-112C-4EC3-BD32-BFE47B489413}" srcOrd="0" destOrd="0" presId="urn:microsoft.com/office/officeart/2005/8/layout/StepDownProcess"/>
    <dgm:cxn modelId="{A5064666-9150-4C2F-BC8C-8F3AE4A87ED9}" srcId="{7BBFD1CD-3956-4C7A-917B-3B4F64FAC251}" destId="{F8BC3C21-95EC-4F7D-BC2C-16E218289076}" srcOrd="0" destOrd="0" parTransId="{770E9C7C-A280-4DD8-9B20-D89B4A2F1B38}" sibTransId="{8DD44DF7-AB50-4FA8-8C47-4E4EF45DB673}"/>
    <dgm:cxn modelId="{10D3A16A-F9AE-4819-B073-865FDB6A0BDE}" type="presOf" srcId="{F3332345-94EF-4ECD-BF82-E0CEB08E792E}" destId="{B9BDC683-4FF0-441F-8A69-7F4D59200B3C}" srcOrd="0" destOrd="0" presId="urn:microsoft.com/office/officeart/2005/8/layout/StepDownProcess"/>
    <dgm:cxn modelId="{257A4B6E-5302-4D17-A6E2-65A666B84974}" type="presOf" srcId="{8F62AE43-2124-4CFD-B263-29D14CB3EB7C}" destId="{CF5A26CA-F81C-4145-AFB7-358C4878E458}" srcOrd="0" destOrd="1" presId="urn:microsoft.com/office/officeart/2005/8/layout/StepDownProcess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C740CD73-1E98-4633-AA34-FC7BE7369B09}" type="presOf" srcId="{F8BC3C21-95EC-4F7D-BC2C-16E218289076}" destId="{4DA71723-CE89-4B69-AC62-8B26D4D999A1}" srcOrd="0" destOrd="0" presId="urn:microsoft.com/office/officeart/2005/8/layout/StepDownProcess"/>
    <dgm:cxn modelId="{4835F175-5EF0-49A4-893E-1D6C8D81658B}" srcId="{416D9D89-4466-4304-B809-6FD6DF89E067}" destId="{F3332345-94EF-4ECD-BF82-E0CEB08E792E}" srcOrd="7" destOrd="0" parTransId="{E4979BA1-4EEF-4591-9A99-B70738035A28}" sibTransId="{F28A4A49-845C-457F-97E6-654F0CBE5705}"/>
    <dgm:cxn modelId="{C052ED79-359B-48C4-9986-E7322EEB71C9}" srcId="{9E30B8EA-6FD2-49E9-A2EE-6163E28409C9}" destId="{E0EB2A30-5F52-40B3-B316-ADC617415A34}" srcOrd="1" destOrd="0" parTransId="{8AF1BA37-F037-4C85-9BAF-6BC1699C020C}" sibTransId="{0676534C-1FC0-4E2E-8F13-475B053684E1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4BB38093-B85F-4C7C-811F-553E722A8C3A}" type="presOf" srcId="{B232A0B8-726F-4E6C-A702-E06A14BDECED}" destId="{47640CC1-E217-4430-9238-74C3DA9F8576}" srcOrd="0" destOrd="0" presId="urn:microsoft.com/office/officeart/2005/8/layout/StepDownProcess"/>
    <dgm:cxn modelId="{DFA6C29B-E4A6-45BA-9604-3A99B299A429}" srcId="{416D9D89-4466-4304-B809-6FD6DF89E067}" destId="{2EBB1C09-8C1B-4FCD-AAC4-1560C3081E1C}" srcOrd="3" destOrd="0" parTransId="{539A1402-4F49-4A85-91B6-D2245AF2DE12}" sibTransId="{2A28F681-7DD9-432B-A2B1-486910B6ACDB}"/>
    <dgm:cxn modelId="{3E1DC3A2-F3F0-4BCF-B3A9-96B71AF441B6}" type="presOf" srcId="{7BBFD1CD-3956-4C7A-917B-3B4F64FAC251}" destId="{036D3E73-86AD-4910-AD40-6ACC913479C5}" srcOrd="0" destOrd="0" presId="urn:microsoft.com/office/officeart/2005/8/layout/StepDownProcess"/>
    <dgm:cxn modelId="{B89B62C8-4797-4317-BE87-87A10E564269}" srcId="{F3332345-94EF-4ECD-BF82-E0CEB08E792E}" destId="{AF3C3EA5-C457-4EC4-A39D-669C741C2D0A}" srcOrd="0" destOrd="0" parTransId="{F7013B59-71E0-4EB4-A8A5-C50C5C1EA68A}" sibTransId="{D279D89A-2096-4355-A094-9D8E83167991}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2795B5CA-72F0-44CE-ABBA-2FE9252E68B7}" type="presOf" srcId="{772D8CC3-CBC9-4393-ACDE-F92F722B3A90}" destId="{47640CC1-E217-4430-9238-74C3DA9F8576}" srcOrd="0" destOrd="2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8420A8D4-0554-4A8D-B28D-0A0975DD5CD9}" srcId="{9E30B8EA-6FD2-49E9-A2EE-6163E28409C9}" destId="{2C9B745E-AFA8-4E90-B615-906A2EA3C82D}" srcOrd="4" destOrd="0" parTransId="{2FA39265-D328-4A45-A6FC-E363F41235D4}" sibTransId="{0AF618B6-76C1-4D72-B017-6B473D45E9DA}"/>
    <dgm:cxn modelId="{82E294D8-CA14-4B7F-B74F-0CCC6283C813}" type="presOf" srcId="{1A8A7BE2-0068-4AE4-AE53-2B0553941876}" destId="{46953157-D421-4472-9842-027D7E40B277}" srcOrd="0" destOrd="0" presId="urn:microsoft.com/office/officeart/2005/8/layout/StepDownProcess"/>
    <dgm:cxn modelId="{5284A4DB-2240-42B4-B876-6EAC094B4914}" type="presOf" srcId="{2C9B745E-AFA8-4E90-B615-906A2EA3C82D}" destId="{47640CC1-E217-4430-9238-74C3DA9F8576}" srcOrd="0" destOrd="4" presId="urn:microsoft.com/office/officeart/2005/8/layout/StepDownProcess"/>
    <dgm:cxn modelId="{0E0451E1-06B8-4531-BE9C-A06A1EC09502}" srcId="{AFC18F41-25DF-4CF2-9487-D82AFF20BC7E}" destId="{7DE50FC4-EB0A-486F-9C9A-53FF1B95322D}" srcOrd="0" destOrd="0" parTransId="{0025AA3F-5382-4285-839D-14DC2F8DF42F}" sibTransId="{48CE828A-F7A5-4BD6-9EB0-B7D2CA497D9F}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59D803F8-D789-4E6B-B515-87D3BE9DAFC3}" type="presOf" srcId="{AFC18F41-25DF-4CF2-9487-D82AFF20BC7E}" destId="{FCD3761A-3881-4D50-807C-E782D32A3E0C}" srcOrd="0" destOrd="0" presId="urn:microsoft.com/office/officeart/2005/8/layout/StepDownProcess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4A2BD745-36D3-4E09-BFE7-1145CDB923DC}" type="presParOf" srcId="{601BF0DE-51FE-4059-A972-1EBCCDFF52ED}" destId="{7BE606D6-25E8-4061-B3C9-4C5F186FBDAC}" srcOrd="6" destOrd="0" presId="urn:microsoft.com/office/officeart/2005/8/layout/StepDownProcess"/>
    <dgm:cxn modelId="{BB194BB8-E8DD-45F5-A941-47D0BAB0B9F2}" type="presParOf" srcId="{7BE606D6-25E8-4061-B3C9-4C5F186FBDAC}" destId="{B52CF864-6024-47E0-B1B9-2C6211FFB17E}" srcOrd="0" destOrd="0" presId="urn:microsoft.com/office/officeart/2005/8/layout/StepDownProcess"/>
    <dgm:cxn modelId="{A5ECD58B-1CE2-4F85-A039-8CB2362B9D51}" type="presParOf" srcId="{7BE606D6-25E8-4061-B3C9-4C5F186FBDAC}" destId="{FBA75EB1-51CC-4A55-9E48-ACCED29E1190}" srcOrd="1" destOrd="0" presId="urn:microsoft.com/office/officeart/2005/8/layout/StepDownProcess"/>
    <dgm:cxn modelId="{FD259F7F-E81A-4D5C-A77E-707AE5BD4CB6}" type="presParOf" srcId="{7BE606D6-25E8-4061-B3C9-4C5F186FBDAC}" destId="{46953157-D421-4472-9842-027D7E40B277}" srcOrd="2" destOrd="0" presId="urn:microsoft.com/office/officeart/2005/8/layout/StepDownProcess"/>
    <dgm:cxn modelId="{ED6B234F-0CAF-4134-9CA2-CB987415EE34}" type="presParOf" srcId="{601BF0DE-51FE-4059-A972-1EBCCDFF52ED}" destId="{118C5464-EA9D-4CCA-9820-3D91F15A763E}" srcOrd="7" destOrd="0" presId="urn:microsoft.com/office/officeart/2005/8/layout/StepDownProcess"/>
    <dgm:cxn modelId="{B3D9B23E-A0BB-4251-81BC-30AB04CEBC7F}" type="presParOf" srcId="{601BF0DE-51FE-4059-A972-1EBCCDFF52ED}" destId="{89A509F8-5328-43F6-A407-6A38D0D616AD}" srcOrd="8" destOrd="0" presId="urn:microsoft.com/office/officeart/2005/8/layout/StepDownProcess"/>
    <dgm:cxn modelId="{07F79436-469E-456E-9CA5-ECE556173506}" type="presParOf" srcId="{89A509F8-5328-43F6-A407-6A38D0D616AD}" destId="{ADB4E351-FC2E-48CF-8C3A-39E33D798D4A}" srcOrd="0" destOrd="0" presId="urn:microsoft.com/office/officeart/2005/8/layout/StepDownProcess"/>
    <dgm:cxn modelId="{DA96C8BE-9193-419F-8C29-46D95988F1F3}" type="presParOf" srcId="{89A509F8-5328-43F6-A407-6A38D0D616AD}" destId="{036D3E73-86AD-4910-AD40-6ACC913479C5}" srcOrd="1" destOrd="0" presId="urn:microsoft.com/office/officeart/2005/8/layout/StepDownProcess"/>
    <dgm:cxn modelId="{A984A1BF-B67F-4CEC-94FB-53BB04CFE1FB}" type="presParOf" srcId="{89A509F8-5328-43F6-A407-6A38D0D616AD}" destId="{4DA71723-CE89-4B69-AC62-8B26D4D999A1}" srcOrd="2" destOrd="0" presId="urn:microsoft.com/office/officeart/2005/8/layout/StepDownProcess"/>
    <dgm:cxn modelId="{46D283B4-F9C8-4630-A2EB-AA8DE50A917C}" type="presParOf" srcId="{601BF0DE-51FE-4059-A972-1EBCCDFF52ED}" destId="{C390B59E-49CB-44AC-8A58-69CBA11E0004}" srcOrd="9" destOrd="0" presId="urn:microsoft.com/office/officeart/2005/8/layout/StepDownProcess"/>
    <dgm:cxn modelId="{FA4F0CE5-26B6-4838-BA90-E396F41EF978}" type="presParOf" srcId="{601BF0DE-51FE-4059-A972-1EBCCDFF52ED}" destId="{EFBE3007-4BBB-4D29-9733-873610EFF93A}" srcOrd="10" destOrd="0" presId="urn:microsoft.com/office/officeart/2005/8/layout/StepDownProcess"/>
    <dgm:cxn modelId="{58291818-C749-450E-B4AE-5D3D7D616C63}" type="presParOf" srcId="{EFBE3007-4BBB-4D29-9733-873610EFF93A}" destId="{029FA5EF-79C5-4D26-B5A9-21FD11A34104}" srcOrd="0" destOrd="0" presId="urn:microsoft.com/office/officeart/2005/8/layout/StepDownProcess"/>
    <dgm:cxn modelId="{24B6D913-BA46-4B76-ADA4-A18AC340BBA0}" type="presParOf" srcId="{EFBE3007-4BBB-4D29-9733-873610EFF93A}" destId="{FCD3761A-3881-4D50-807C-E782D32A3E0C}" srcOrd="1" destOrd="0" presId="urn:microsoft.com/office/officeart/2005/8/layout/StepDownProcess"/>
    <dgm:cxn modelId="{F16495ED-4445-4EF9-8E1D-C2F4BE3883B9}" type="presParOf" srcId="{EFBE3007-4BBB-4D29-9733-873610EFF93A}" destId="{BA20FF84-1DFF-4D7D-B123-E26B7345CC9A}" srcOrd="2" destOrd="0" presId="urn:microsoft.com/office/officeart/2005/8/layout/StepDownProcess"/>
    <dgm:cxn modelId="{2658D0E1-5DE5-42A1-BC4C-60B4A913B116}" type="presParOf" srcId="{601BF0DE-51FE-4059-A972-1EBCCDFF52ED}" destId="{DA3F44BE-D3A3-4C8E-840D-BAE33F285232}" srcOrd="11" destOrd="0" presId="urn:microsoft.com/office/officeart/2005/8/layout/StepDownProcess"/>
    <dgm:cxn modelId="{F198E156-C6B6-42EA-A326-C5D5E4F9F4EF}" type="presParOf" srcId="{601BF0DE-51FE-4059-A972-1EBCCDFF52ED}" destId="{5B0CC077-5DDF-4596-AE70-BFADC8485E54}" srcOrd="12" destOrd="0" presId="urn:microsoft.com/office/officeart/2005/8/layout/StepDownProcess"/>
    <dgm:cxn modelId="{DDED7F8B-18ED-4518-B01C-EAB5D06EAB0D}" type="presParOf" srcId="{5B0CC077-5DDF-4596-AE70-BFADC8485E54}" destId="{429C88D5-6D06-4A16-AB49-CD9897ED97A2}" srcOrd="0" destOrd="0" presId="urn:microsoft.com/office/officeart/2005/8/layout/StepDownProcess"/>
    <dgm:cxn modelId="{EC204B95-08C5-4115-B20A-521C25194479}" type="presParOf" srcId="{5B0CC077-5DDF-4596-AE70-BFADC8485E54}" destId="{875D9CAD-112C-4EC3-BD32-BFE47B489413}" srcOrd="1" destOrd="0" presId="urn:microsoft.com/office/officeart/2005/8/layout/StepDownProcess"/>
    <dgm:cxn modelId="{082194E7-0D2B-4BA0-A503-91645C9EEAD7}" type="presParOf" srcId="{5B0CC077-5DDF-4596-AE70-BFADC8485E54}" destId="{47640CC1-E217-4430-9238-74C3DA9F8576}" srcOrd="2" destOrd="0" presId="urn:microsoft.com/office/officeart/2005/8/layout/StepDownProcess"/>
    <dgm:cxn modelId="{24970E40-571D-4DC8-9A82-EF1212884CE3}" type="presParOf" srcId="{601BF0DE-51FE-4059-A972-1EBCCDFF52ED}" destId="{C573B23D-8D73-40DD-871B-B20B3049A99F}" srcOrd="13" destOrd="0" presId="urn:microsoft.com/office/officeart/2005/8/layout/StepDownProcess"/>
    <dgm:cxn modelId="{BAC94EB3-E1A1-4C90-87B1-79FE10FAB234}" type="presParOf" srcId="{601BF0DE-51FE-4059-A972-1EBCCDFF52ED}" destId="{B57EC86B-8927-42A0-9F02-996DA3FDF9CC}" srcOrd="14" destOrd="0" presId="urn:microsoft.com/office/officeart/2005/8/layout/StepDownProcess"/>
    <dgm:cxn modelId="{038BFAE8-134F-4A48-9261-7CB7452B89A7}" type="presParOf" srcId="{B57EC86B-8927-42A0-9F02-996DA3FDF9CC}" destId="{B9BDC683-4FF0-441F-8A69-7F4D59200B3C}" srcOrd="0" destOrd="0" presId="urn:microsoft.com/office/officeart/2005/8/layout/StepDownProcess"/>
    <dgm:cxn modelId="{B106E8E3-6D56-40A3-B06F-2056042A8666}" type="presParOf" srcId="{B57EC86B-8927-42A0-9F02-996DA3FDF9CC}" destId="{CF5A26CA-F81C-4145-AFB7-358C4878E45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SBA Achemine vers le Marché Public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Créer Avis Appel Offre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Constituer DAO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Responsable CGMP	</a:t>
          </a:r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Valider</a:t>
          </a:r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7BBFD1CD-3956-4C7A-917B-3B4F64FAC25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	</a:t>
          </a:r>
        </a:p>
      </dgm:t>
    </dgm:pt>
    <dgm:pt modelId="{5010D65E-6B70-45E2-95BA-936D83B185AA}" type="parTrans" cxnId="{D9EDD41A-49DA-4040-8800-A37715F4C9A7}">
      <dgm:prSet/>
      <dgm:spPr/>
      <dgm:t>
        <a:bodyPr/>
        <a:lstStyle/>
        <a:p>
          <a:endParaRPr lang="fr-FR"/>
        </a:p>
      </dgm:t>
    </dgm:pt>
    <dgm:pt modelId="{0E1A2384-6D11-47B1-A4F6-170A6B04DDFB}" type="sibTrans" cxnId="{D9EDD41A-49DA-4040-8800-A37715F4C9A7}">
      <dgm:prSet/>
      <dgm:spPr/>
      <dgm:t>
        <a:bodyPr/>
        <a:lstStyle/>
        <a:p>
          <a:endParaRPr lang="fr-FR"/>
        </a:p>
      </dgm:t>
    </dgm:pt>
    <dgm:pt modelId="{F8BC3C21-95EC-4F7D-BC2C-16E2182890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Télécharger validation externe</a:t>
          </a:r>
        </a:p>
      </dgm:t>
    </dgm:pt>
    <dgm:pt modelId="{770E9C7C-A280-4DD8-9B20-D89B4A2F1B38}" type="parTrans" cxnId="{A5064666-9150-4C2F-BC8C-8F3AE4A87ED9}">
      <dgm:prSet/>
      <dgm:spPr/>
      <dgm:t>
        <a:bodyPr/>
        <a:lstStyle/>
        <a:p>
          <a:endParaRPr lang="fr-FR"/>
        </a:p>
      </dgm:t>
    </dgm:pt>
    <dgm:pt modelId="{8DD44DF7-AB50-4FA8-8C47-4E4EF45DB673}" type="sibTrans" cxnId="{A5064666-9150-4C2F-BC8C-8F3AE4A87ED9}">
      <dgm:prSet/>
      <dgm:spPr/>
      <dgm:t>
        <a:bodyPr/>
        <a:lstStyle/>
        <a:p>
          <a:endParaRPr lang="fr-FR"/>
        </a:p>
      </dgm:t>
    </dgm:pt>
    <dgm:pt modelId="{AFC18F41-25DF-4CF2-9487-D82AFF20BC7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Responsable CGMP	</a:t>
          </a:r>
        </a:p>
      </dgm:t>
    </dgm:pt>
    <dgm:pt modelId="{5BED413E-6CC0-4423-B934-95F4252B67D5}" type="parTrans" cxnId="{73940063-74E7-4302-8EC8-BA7819AE6F89}">
      <dgm:prSet/>
      <dgm:spPr/>
      <dgm:t>
        <a:bodyPr/>
        <a:lstStyle/>
        <a:p>
          <a:endParaRPr lang="fr-FR"/>
        </a:p>
      </dgm:t>
    </dgm:pt>
    <dgm:pt modelId="{D8D0B950-A6E8-470F-8E6F-7C5044888AC0}" type="sibTrans" cxnId="{73940063-74E7-4302-8EC8-BA7819AE6F89}">
      <dgm:prSet/>
      <dgm:spPr/>
      <dgm:t>
        <a:bodyPr/>
        <a:lstStyle/>
        <a:p>
          <a:endParaRPr lang="fr-FR"/>
        </a:p>
      </dgm:t>
    </dgm:pt>
    <dgm:pt modelId="{7DE50FC4-EB0A-486F-9C9A-53FF1B95322D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Transmettre au prestataire</a:t>
          </a:r>
        </a:p>
      </dgm:t>
    </dgm:pt>
    <dgm:pt modelId="{0025AA3F-5382-4285-839D-14DC2F8DF42F}" type="parTrans" cxnId="{0E0451E1-06B8-4531-BE9C-A06A1EC09502}">
      <dgm:prSet/>
      <dgm:spPr/>
      <dgm:t>
        <a:bodyPr/>
        <a:lstStyle/>
        <a:p>
          <a:endParaRPr lang="fr-FR"/>
        </a:p>
      </dgm:t>
    </dgm:pt>
    <dgm:pt modelId="{48CE828A-F7A5-4BD6-9EB0-B7D2CA497D9F}" type="sibTrans" cxnId="{0E0451E1-06B8-4531-BE9C-A06A1EC09502}">
      <dgm:prSet/>
      <dgm:spPr/>
      <dgm:t>
        <a:bodyPr/>
        <a:lstStyle/>
        <a:p>
          <a:endParaRPr lang="fr-FR"/>
        </a:p>
      </dgm:t>
    </dgm:pt>
    <dgm:pt modelId="{9E30B8EA-6FD2-49E9-A2EE-6163E28409C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93FD17EE-85D9-4E7C-8D8C-38015DE45ECA}" type="parTrans" cxnId="{7830D611-8FCC-444C-831E-5D2BE80DBDDF}">
      <dgm:prSet/>
      <dgm:spPr/>
      <dgm:t>
        <a:bodyPr/>
        <a:lstStyle/>
        <a:p>
          <a:endParaRPr lang="fr-FR"/>
        </a:p>
      </dgm:t>
    </dgm:pt>
    <dgm:pt modelId="{23AF5866-F10A-4DC0-B566-14EECCDB938B}" type="sibTrans" cxnId="{7830D611-8FCC-444C-831E-5D2BE80DBDDF}">
      <dgm:prSet/>
      <dgm:spPr/>
      <dgm:t>
        <a:bodyPr/>
        <a:lstStyle/>
        <a:p>
          <a:endParaRPr lang="fr-FR"/>
        </a:p>
      </dgm:t>
    </dgm:pt>
    <dgm:pt modelId="{B232A0B8-726F-4E6C-A702-E06A14BDECED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Envoyer au service courrier</a:t>
          </a:r>
        </a:p>
      </dgm:t>
    </dgm:pt>
    <dgm:pt modelId="{20E24602-CD82-4189-8C8D-E57364579ACB}" type="parTrans" cxnId="{6A75BC5F-6B14-449B-9087-562879091180}">
      <dgm:prSet/>
      <dgm:spPr/>
      <dgm:t>
        <a:bodyPr/>
        <a:lstStyle/>
        <a:p>
          <a:endParaRPr lang="fr-FR"/>
        </a:p>
      </dgm:t>
    </dgm:pt>
    <dgm:pt modelId="{143EA8C1-7529-471C-8734-1FE651A01120}" type="sibTrans" cxnId="{6A75BC5F-6B14-449B-9087-562879091180}">
      <dgm:prSet/>
      <dgm:spPr/>
      <dgm:t>
        <a:bodyPr/>
        <a:lstStyle/>
        <a:p>
          <a:endParaRPr lang="fr-FR"/>
        </a:p>
      </dgm:t>
    </dgm:pt>
    <dgm:pt modelId="{F3332345-94EF-4ECD-BF82-E0CEB08E792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Responsable CGMP</a:t>
          </a:r>
        </a:p>
      </dgm:t>
    </dgm:pt>
    <dgm:pt modelId="{E4979BA1-4EEF-4591-9A99-B70738035A28}" type="parTrans" cxnId="{4835F175-5EF0-49A4-893E-1D6C8D81658B}">
      <dgm:prSet/>
      <dgm:spPr/>
      <dgm:t>
        <a:bodyPr/>
        <a:lstStyle/>
        <a:p>
          <a:endParaRPr lang="fr-FR"/>
        </a:p>
      </dgm:t>
    </dgm:pt>
    <dgm:pt modelId="{F28A4A49-845C-457F-97E6-654F0CBE5705}" type="sibTrans" cxnId="{4835F175-5EF0-49A4-893E-1D6C8D81658B}">
      <dgm:prSet/>
      <dgm:spPr/>
      <dgm:t>
        <a:bodyPr/>
        <a:lstStyle/>
        <a:p>
          <a:endParaRPr lang="fr-FR"/>
        </a:p>
      </dgm:t>
    </dgm:pt>
    <dgm:pt modelId="{AF3C3EA5-C457-4EC4-A39D-669C741C2D0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SBA</a:t>
          </a:r>
        </a:p>
      </dgm:t>
    </dgm:pt>
    <dgm:pt modelId="{F7013B59-71E0-4EB4-A8A5-C50C5C1EA68A}" type="parTrans" cxnId="{B89B62C8-4797-4317-BE87-87A10E564269}">
      <dgm:prSet/>
      <dgm:spPr/>
      <dgm:t>
        <a:bodyPr/>
        <a:lstStyle/>
        <a:p>
          <a:endParaRPr lang="fr-FR"/>
        </a:p>
      </dgm:t>
    </dgm:pt>
    <dgm:pt modelId="{D279D89A-2096-4355-A094-9D8E83167991}" type="sibTrans" cxnId="{B89B62C8-4797-4317-BE87-87A10E564269}">
      <dgm:prSet/>
      <dgm:spPr/>
      <dgm:t>
        <a:bodyPr/>
        <a:lstStyle/>
        <a:p>
          <a:endParaRPr lang="fr-FR"/>
        </a:p>
      </dgm:t>
    </dgm:pt>
    <dgm:pt modelId="{E0EB2A30-5F52-40B3-B316-ADC617415A34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l’offre reçue</a:t>
          </a:r>
        </a:p>
      </dgm:t>
    </dgm:pt>
    <dgm:pt modelId="{8AF1BA37-F037-4C85-9BAF-6BC1699C020C}" type="parTrans" cxnId="{C052ED79-359B-48C4-9986-E7322EEB71C9}">
      <dgm:prSet/>
      <dgm:spPr/>
      <dgm:t>
        <a:bodyPr/>
        <a:lstStyle/>
        <a:p>
          <a:endParaRPr lang="fr-FR"/>
        </a:p>
      </dgm:t>
    </dgm:pt>
    <dgm:pt modelId="{0676534C-1FC0-4E2E-8F13-475B053684E1}" type="sibTrans" cxnId="{C052ED79-359B-48C4-9986-E7322EEB71C9}">
      <dgm:prSet/>
      <dgm:spPr/>
      <dgm:t>
        <a:bodyPr/>
        <a:lstStyle/>
        <a:p>
          <a:endParaRPr lang="fr-FR"/>
        </a:p>
      </dgm:t>
    </dgm:pt>
    <dgm:pt modelId="{772D8CC3-CBC9-4393-ACDE-F92F722B3A90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rapport de validation</a:t>
          </a:r>
        </a:p>
      </dgm:t>
    </dgm:pt>
    <dgm:pt modelId="{AA66C9A1-6C74-4C3F-AB73-77AC84037577}" type="parTrans" cxnId="{8C0ED822-4E1E-4AA4-861C-0F17A09FD920}">
      <dgm:prSet/>
      <dgm:spPr/>
      <dgm:t>
        <a:bodyPr/>
        <a:lstStyle/>
        <a:p>
          <a:endParaRPr lang="fr-FR"/>
        </a:p>
      </dgm:t>
    </dgm:pt>
    <dgm:pt modelId="{88E0EF75-D7C5-4C65-A588-9391CF1A2366}" type="sibTrans" cxnId="{8C0ED822-4E1E-4AA4-861C-0F17A09FD920}">
      <dgm:prSet/>
      <dgm:spPr/>
      <dgm:t>
        <a:bodyPr/>
        <a:lstStyle/>
        <a:p>
          <a:endParaRPr lang="fr-FR"/>
        </a:p>
      </dgm:t>
    </dgm:pt>
    <dgm:pt modelId="{2C9B745E-AFA8-4E90-B615-906A2EA3C82D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de notification</a:t>
          </a:r>
        </a:p>
      </dgm:t>
    </dgm:pt>
    <dgm:pt modelId="{2FA39265-D328-4A45-A6FC-E363F41235D4}" type="parTrans" cxnId="{8420A8D4-0554-4A8D-B28D-0A0975DD5CD9}">
      <dgm:prSet/>
      <dgm:spPr/>
      <dgm:t>
        <a:bodyPr/>
        <a:lstStyle/>
        <a:p>
          <a:endParaRPr lang="fr-FR"/>
        </a:p>
      </dgm:t>
    </dgm:pt>
    <dgm:pt modelId="{0AF618B6-76C1-4D72-B017-6B473D45E9DA}" type="sibTrans" cxnId="{8420A8D4-0554-4A8D-B28D-0A0975DD5CD9}">
      <dgm:prSet/>
      <dgm:spPr/>
      <dgm:t>
        <a:bodyPr/>
        <a:lstStyle/>
        <a:p>
          <a:endParaRPr lang="fr-FR"/>
        </a:p>
      </dgm:t>
    </dgm:pt>
    <dgm:pt modelId="{502A8B20-3546-4847-8DCD-8187A48D3A9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Enregistrer le contrat</a:t>
          </a:r>
        </a:p>
      </dgm:t>
    </dgm:pt>
    <dgm:pt modelId="{E96A4640-93D8-43FA-8E2A-09487F08254B}" type="parTrans" cxnId="{41215B2B-A6E6-4DB3-8835-D1517832B0A0}">
      <dgm:prSet/>
      <dgm:spPr/>
      <dgm:t>
        <a:bodyPr/>
        <a:lstStyle/>
        <a:p>
          <a:endParaRPr lang="fr-FR"/>
        </a:p>
      </dgm:t>
    </dgm:pt>
    <dgm:pt modelId="{406AFC7F-D8F2-43DD-ABA3-77331D6A9140}" type="sibTrans" cxnId="{41215B2B-A6E6-4DB3-8835-D1517832B0A0}">
      <dgm:prSet/>
      <dgm:spPr/>
      <dgm:t>
        <a:bodyPr/>
        <a:lstStyle/>
        <a:p>
          <a:endParaRPr lang="fr-FR"/>
        </a:p>
      </dgm:t>
    </dgm:pt>
    <dgm:pt modelId="{8F62AE43-2124-4CFD-B263-29D14CB3EB7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Définir la suite ????</a:t>
          </a:r>
        </a:p>
      </dgm:t>
    </dgm:pt>
    <dgm:pt modelId="{DCF31D67-DC98-4CE3-B6A7-2510EDA1C98C}" type="parTrans" cxnId="{C0C97263-DA05-490F-BB19-0B0EE8A9AA5E}">
      <dgm:prSet/>
      <dgm:spPr/>
      <dgm:t>
        <a:bodyPr/>
        <a:lstStyle/>
        <a:p>
          <a:endParaRPr lang="fr-FR"/>
        </a:p>
      </dgm:t>
    </dgm:pt>
    <dgm:pt modelId="{0794EF1D-167B-4818-8D04-60674DC63C4B}" type="sibTrans" cxnId="{C0C97263-DA05-490F-BB19-0B0EE8A9AA5E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7"/>
      <dgm:spPr/>
    </dgm:pt>
    <dgm:pt modelId="{E6EFFDD6-3ED4-4E5D-8B4B-69004E0F19B1}" type="pres">
      <dgm:prSet presAssocID="{4B1D6E86-1C78-4644-92C2-2C519F0D4EEA}" presName="ParentText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7"/>
      <dgm:spPr/>
    </dgm:pt>
    <dgm:pt modelId="{956AFA90-4460-478A-B878-07EC8C52AE61}" type="pres">
      <dgm:prSet presAssocID="{F934FC46-79CB-4728-8397-0A674798B4D2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7"/>
      <dgm:spPr/>
    </dgm:pt>
    <dgm:pt modelId="{6A92EA3D-668D-4AC8-AE37-193DB4BF7C81}" type="pres">
      <dgm:prSet presAssocID="{715DD60B-B30A-47F6-9A2F-FE9EBBCD6AFF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B52CF864-6024-47E0-B1B9-2C6211FFB17E}" type="pres">
      <dgm:prSet presAssocID="{2EBB1C09-8C1B-4FCD-AAC4-1560C3081E1C}" presName="bentUpArrow1" presStyleLbl="alignImgPlace1" presStyleIdx="3" presStyleCnt="7"/>
      <dgm:spPr/>
    </dgm:pt>
    <dgm:pt modelId="{FBA75EB1-51CC-4A55-9E48-ACCED29E1190}" type="pres">
      <dgm:prSet presAssocID="{2EBB1C09-8C1B-4FCD-AAC4-1560C3081E1C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</dgm:pt>
    <dgm:pt modelId="{46953157-D421-4472-9842-027D7E40B277}" type="pres">
      <dgm:prSet presAssocID="{2EBB1C09-8C1B-4FCD-AAC4-1560C3081E1C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118C5464-EA9D-4CCA-9820-3D91F15A763E}" type="pres">
      <dgm:prSet presAssocID="{2A28F681-7DD9-432B-A2B1-486910B6ACDB}" presName="sibTrans" presStyleCnt="0"/>
      <dgm:spPr/>
    </dgm:pt>
    <dgm:pt modelId="{89A509F8-5328-43F6-A407-6A38D0D616AD}" type="pres">
      <dgm:prSet presAssocID="{7BBFD1CD-3956-4C7A-917B-3B4F64FAC251}" presName="composite" presStyleCnt="0"/>
      <dgm:spPr/>
    </dgm:pt>
    <dgm:pt modelId="{ADB4E351-FC2E-48CF-8C3A-39E33D798D4A}" type="pres">
      <dgm:prSet presAssocID="{7BBFD1CD-3956-4C7A-917B-3B4F64FAC251}" presName="bentUpArrow1" presStyleLbl="alignImgPlace1" presStyleIdx="4" presStyleCnt="7"/>
      <dgm:spPr/>
    </dgm:pt>
    <dgm:pt modelId="{036D3E73-86AD-4910-AD40-6ACC913479C5}" type="pres">
      <dgm:prSet presAssocID="{7BBFD1CD-3956-4C7A-917B-3B4F64FAC251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4DA71723-CE89-4B69-AC62-8B26D4D999A1}" type="pres">
      <dgm:prSet presAssocID="{7BBFD1CD-3956-4C7A-917B-3B4F64FAC251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C390B59E-49CB-44AC-8A58-69CBA11E0004}" type="pres">
      <dgm:prSet presAssocID="{0E1A2384-6D11-47B1-A4F6-170A6B04DDFB}" presName="sibTrans" presStyleCnt="0"/>
      <dgm:spPr/>
    </dgm:pt>
    <dgm:pt modelId="{EFBE3007-4BBB-4D29-9733-873610EFF93A}" type="pres">
      <dgm:prSet presAssocID="{AFC18F41-25DF-4CF2-9487-D82AFF20BC7E}" presName="composite" presStyleCnt="0"/>
      <dgm:spPr/>
    </dgm:pt>
    <dgm:pt modelId="{029FA5EF-79C5-4D26-B5A9-21FD11A34104}" type="pres">
      <dgm:prSet presAssocID="{AFC18F41-25DF-4CF2-9487-D82AFF20BC7E}" presName="bentUpArrow1" presStyleLbl="alignImgPlace1" presStyleIdx="5" presStyleCnt="7"/>
      <dgm:spPr/>
    </dgm:pt>
    <dgm:pt modelId="{FCD3761A-3881-4D50-807C-E782D32A3E0C}" type="pres">
      <dgm:prSet presAssocID="{AFC18F41-25DF-4CF2-9487-D82AFF20BC7E}" presName="ParentText" presStyleLbl="node1" presStyleIdx="5" presStyleCnt="8">
        <dgm:presLayoutVars>
          <dgm:chMax val="1"/>
          <dgm:chPref val="1"/>
          <dgm:bulletEnabled val="1"/>
        </dgm:presLayoutVars>
      </dgm:prSet>
      <dgm:spPr/>
    </dgm:pt>
    <dgm:pt modelId="{BA20FF84-1DFF-4D7D-B123-E26B7345CC9A}" type="pres">
      <dgm:prSet presAssocID="{AFC18F41-25DF-4CF2-9487-D82AFF20BC7E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DA3F44BE-D3A3-4C8E-840D-BAE33F285232}" type="pres">
      <dgm:prSet presAssocID="{D8D0B950-A6E8-470F-8E6F-7C5044888AC0}" presName="sibTrans" presStyleCnt="0"/>
      <dgm:spPr/>
    </dgm:pt>
    <dgm:pt modelId="{5B0CC077-5DDF-4596-AE70-BFADC8485E54}" type="pres">
      <dgm:prSet presAssocID="{9E30B8EA-6FD2-49E9-A2EE-6163E28409C9}" presName="composite" presStyleCnt="0"/>
      <dgm:spPr/>
    </dgm:pt>
    <dgm:pt modelId="{429C88D5-6D06-4A16-AB49-CD9897ED97A2}" type="pres">
      <dgm:prSet presAssocID="{9E30B8EA-6FD2-49E9-A2EE-6163E28409C9}" presName="bentUpArrow1" presStyleLbl="alignImgPlace1" presStyleIdx="6" presStyleCnt="7"/>
      <dgm:spPr/>
    </dgm:pt>
    <dgm:pt modelId="{875D9CAD-112C-4EC3-BD32-BFE47B489413}" type="pres">
      <dgm:prSet presAssocID="{9E30B8EA-6FD2-49E9-A2EE-6163E28409C9}" presName="ParentText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47640CC1-E217-4430-9238-74C3DA9F8576}" type="pres">
      <dgm:prSet presAssocID="{9E30B8EA-6FD2-49E9-A2EE-6163E28409C9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C573B23D-8D73-40DD-871B-B20B3049A99F}" type="pres">
      <dgm:prSet presAssocID="{23AF5866-F10A-4DC0-B566-14EECCDB938B}" presName="sibTrans" presStyleCnt="0"/>
      <dgm:spPr/>
    </dgm:pt>
    <dgm:pt modelId="{B57EC86B-8927-42A0-9F02-996DA3FDF9CC}" type="pres">
      <dgm:prSet presAssocID="{F3332345-94EF-4ECD-BF82-E0CEB08E792E}" presName="composite" presStyleCnt="0"/>
      <dgm:spPr/>
    </dgm:pt>
    <dgm:pt modelId="{B9BDC683-4FF0-441F-8A69-7F4D59200B3C}" type="pres">
      <dgm:prSet presAssocID="{F3332345-94EF-4ECD-BF82-E0CEB08E792E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</dgm:pt>
    <dgm:pt modelId="{CF5A26CA-F81C-4145-AFB7-358C4878E458}" type="pres">
      <dgm:prSet presAssocID="{F3332345-94EF-4ECD-BF82-E0CEB08E792E}" presName="Final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FA11A40D-AC5A-4D9A-BDCD-83A9E42E0003}" type="presOf" srcId="{7DE50FC4-EB0A-486F-9C9A-53FF1B95322D}" destId="{BA20FF84-1DFF-4D7D-B123-E26B7345CC9A}" srcOrd="0" destOrd="0" presId="urn:microsoft.com/office/officeart/2005/8/layout/StepDownProcess"/>
    <dgm:cxn modelId="{AFCD6910-1740-49DE-B8EB-014D5A9968BD}" type="presOf" srcId="{502A8B20-3546-4847-8DCD-8187A48D3A9F}" destId="{47640CC1-E217-4430-9238-74C3DA9F8576}" srcOrd="0" destOrd="4" presId="urn:microsoft.com/office/officeart/2005/8/layout/StepDownProcess"/>
    <dgm:cxn modelId="{7830D611-8FCC-444C-831E-5D2BE80DBDDF}" srcId="{416D9D89-4466-4304-B809-6FD6DF89E067}" destId="{9E30B8EA-6FD2-49E9-A2EE-6163E28409C9}" srcOrd="6" destOrd="0" parTransId="{93FD17EE-85D9-4E7C-8D8C-38015DE45ECA}" sibTransId="{23AF5866-F10A-4DC0-B566-14EECCDB938B}"/>
    <dgm:cxn modelId="{D9EDD41A-49DA-4040-8800-A37715F4C9A7}" srcId="{416D9D89-4466-4304-B809-6FD6DF89E067}" destId="{7BBFD1CD-3956-4C7A-917B-3B4F64FAC251}" srcOrd="4" destOrd="0" parTransId="{5010D65E-6B70-45E2-95BA-936D83B185AA}" sibTransId="{0E1A2384-6D11-47B1-A4F6-170A6B04DDFB}"/>
    <dgm:cxn modelId="{8C0ED822-4E1E-4AA4-861C-0F17A09FD920}" srcId="{9E30B8EA-6FD2-49E9-A2EE-6163E28409C9}" destId="{772D8CC3-CBC9-4393-ACDE-F92F722B3A90}" srcOrd="2" destOrd="0" parTransId="{AA66C9A1-6C74-4C3F-AB73-77AC84037577}" sibTransId="{88E0EF75-D7C5-4C65-A588-9391CF1A2366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41215B2B-A6E6-4DB3-8835-D1517832B0A0}" srcId="{9E30B8EA-6FD2-49E9-A2EE-6163E28409C9}" destId="{502A8B20-3546-4847-8DCD-8187A48D3A9F}" srcOrd="4" destOrd="0" parTransId="{E96A4640-93D8-43FA-8E2A-09487F08254B}" sibTransId="{406AFC7F-D8F2-43DD-ABA3-77331D6A9140}"/>
    <dgm:cxn modelId="{CD165433-DE39-4578-A147-80BCD3B4A16C}" type="presOf" srcId="{AF3C3EA5-C457-4EC4-A39D-669C741C2D0A}" destId="{CF5A26CA-F81C-4145-AFB7-358C4878E458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6A75BC5F-6B14-449B-9087-562879091180}" srcId="{9E30B8EA-6FD2-49E9-A2EE-6163E28409C9}" destId="{B232A0B8-726F-4E6C-A702-E06A14BDECED}" srcOrd="0" destOrd="0" parTransId="{20E24602-CD82-4189-8C8D-E57364579ACB}" sibTransId="{143EA8C1-7529-471C-8734-1FE651A01120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73940063-74E7-4302-8EC8-BA7819AE6F89}" srcId="{416D9D89-4466-4304-B809-6FD6DF89E067}" destId="{AFC18F41-25DF-4CF2-9487-D82AFF20BC7E}" srcOrd="5" destOrd="0" parTransId="{5BED413E-6CC0-4423-B934-95F4252B67D5}" sibTransId="{D8D0B950-A6E8-470F-8E6F-7C5044888AC0}"/>
    <dgm:cxn modelId="{03593263-8B54-4BA5-9AE1-29380EA7BFFC}" type="presOf" srcId="{E0EB2A30-5F52-40B3-B316-ADC617415A34}" destId="{47640CC1-E217-4430-9238-74C3DA9F8576}" srcOrd="0" destOrd="1" presId="urn:microsoft.com/office/officeart/2005/8/layout/StepDownProcess"/>
    <dgm:cxn modelId="{C0C97263-DA05-490F-BB19-0B0EE8A9AA5E}" srcId="{F3332345-94EF-4ECD-BF82-E0CEB08E792E}" destId="{8F62AE43-2124-4CFD-B263-29D14CB3EB7C}" srcOrd="1" destOrd="0" parTransId="{DCF31D67-DC98-4CE3-B6A7-2510EDA1C98C}" sibTransId="{0794EF1D-167B-4818-8D04-60674DC63C4B}"/>
    <dgm:cxn modelId="{93852644-2E6D-4EC4-9F19-B64E14B3D332}" type="presOf" srcId="{9E30B8EA-6FD2-49E9-A2EE-6163E28409C9}" destId="{875D9CAD-112C-4EC3-BD32-BFE47B489413}" srcOrd="0" destOrd="0" presId="urn:microsoft.com/office/officeart/2005/8/layout/StepDownProcess"/>
    <dgm:cxn modelId="{A5064666-9150-4C2F-BC8C-8F3AE4A87ED9}" srcId="{7BBFD1CD-3956-4C7A-917B-3B4F64FAC251}" destId="{F8BC3C21-95EC-4F7D-BC2C-16E218289076}" srcOrd="0" destOrd="0" parTransId="{770E9C7C-A280-4DD8-9B20-D89B4A2F1B38}" sibTransId="{8DD44DF7-AB50-4FA8-8C47-4E4EF45DB673}"/>
    <dgm:cxn modelId="{10D3A16A-F9AE-4819-B073-865FDB6A0BDE}" type="presOf" srcId="{F3332345-94EF-4ECD-BF82-E0CEB08E792E}" destId="{B9BDC683-4FF0-441F-8A69-7F4D59200B3C}" srcOrd="0" destOrd="0" presId="urn:microsoft.com/office/officeart/2005/8/layout/StepDownProcess"/>
    <dgm:cxn modelId="{257A4B6E-5302-4D17-A6E2-65A666B84974}" type="presOf" srcId="{8F62AE43-2124-4CFD-B263-29D14CB3EB7C}" destId="{CF5A26CA-F81C-4145-AFB7-358C4878E458}" srcOrd="0" destOrd="1" presId="urn:microsoft.com/office/officeart/2005/8/layout/StepDownProcess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C740CD73-1E98-4633-AA34-FC7BE7369B09}" type="presOf" srcId="{F8BC3C21-95EC-4F7D-BC2C-16E218289076}" destId="{4DA71723-CE89-4B69-AC62-8B26D4D999A1}" srcOrd="0" destOrd="0" presId="urn:microsoft.com/office/officeart/2005/8/layout/StepDownProcess"/>
    <dgm:cxn modelId="{4835F175-5EF0-49A4-893E-1D6C8D81658B}" srcId="{416D9D89-4466-4304-B809-6FD6DF89E067}" destId="{F3332345-94EF-4ECD-BF82-E0CEB08E792E}" srcOrd="7" destOrd="0" parTransId="{E4979BA1-4EEF-4591-9A99-B70738035A28}" sibTransId="{F28A4A49-845C-457F-97E6-654F0CBE5705}"/>
    <dgm:cxn modelId="{C052ED79-359B-48C4-9986-E7322EEB71C9}" srcId="{9E30B8EA-6FD2-49E9-A2EE-6163E28409C9}" destId="{E0EB2A30-5F52-40B3-B316-ADC617415A34}" srcOrd="1" destOrd="0" parTransId="{8AF1BA37-F037-4C85-9BAF-6BC1699C020C}" sibTransId="{0676534C-1FC0-4E2E-8F13-475B053684E1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4BB38093-B85F-4C7C-811F-553E722A8C3A}" type="presOf" srcId="{B232A0B8-726F-4E6C-A702-E06A14BDECED}" destId="{47640CC1-E217-4430-9238-74C3DA9F8576}" srcOrd="0" destOrd="0" presId="urn:microsoft.com/office/officeart/2005/8/layout/StepDownProcess"/>
    <dgm:cxn modelId="{DFA6C29B-E4A6-45BA-9604-3A99B299A429}" srcId="{416D9D89-4466-4304-B809-6FD6DF89E067}" destId="{2EBB1C09-8C1B-4FCD-AAC4-1560C3081E1C}" srcOrd="3" destOrd="0" parTransId="{539A1402-4F49-4A85-91B6-D2245AF2DE12}" sibTransId="{2A28F681-7DD9-432B-A2B1-486910B6ACDB}"/>
    <dgm:cxn modelId="{3E1DC3A2-F3F0-4BCF-B3A9-96B71AF441B6}" type="presOf" srcId="{7BBFD1CD-3956-4C7A-917B-3B4F64FAC251}" destId="{036D3E73-86AD-4910-AD40-6ACC913479C5}" srcOrd="0" destOrd="0" presId="urn:microsoft.com/office/officeart/2005/8/layout/StepDownProcess"/>
    <dgm:cxn modelId="{B89B62C8-4797-4317-BE87-87A10E564269}" srcId="{F3332345-94EF-4ECD-BF82-E0CEB08E792E}" destId="{AF3C3EA5-C457-4EC4-A39D-669C741C2D0A}" srcOrd="0" destOrd="0" parTransId="{F7013B59-71E0-4EB4-A8A5-C50C5C1EA68A}" sibTransId="{D279D89A-2096-4355-A094-9D8E83167991}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2795B5CA-72F0-44CE-ABBA-2FE9252E68B7}" type="presOf" srcId="{772D8CC3-CBC9-4393-ACDE-F92F722B3A90}" destId="{47640CC1-E217-4430-9238-74C3DA9F8576}" srcOrd="0" destOrd="2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8420A8D4-0554-4A8D-B28D-0A0975DD5CD9}" srcId="{9E30B8EA-6FD2-49E9-A2EE-6163E28409C9}" destId="{2C9B745E-AFA8-4E90-B615-906A2EA3C82D}" srcOrd="3" destOrd="0" parTransId="{2FA39265-D328-4A45-A6FC-E363F41235D4}" sibTransId="{0AF618B6-76C1-4D72-B017-6B473D45E9DA}"/>
    <dgm:cxn modelId="{82E294D8-CA14-4B7F-B74F-0CCC6283C813}" type="presOf" srcId="{1A8A7BE2-0068-4AE4-AE53-2B0553941876}" destId="{46953157-D421-4472-9842-027D7E40B277}" srcOrd="0" destOrd="0" presId="urn:microsoft.com/office/officeart/2005/8/layout/StepDownProcess"/>
    <dgm:cxn modelId="{5284A4DB-2240-42B4-B876-6EAC094B4914}" type="presOf" srcId="{2C9B745E-AFA8-4E90-B615-906A2EA3C82D}" destId="{47640CC1-E217-4430-9238-74C3DA9F8576}" srcOrd="0" destOrd="3" presId="urn:microsoft.com/office/officeart/2005/8/layout/StepDownProcess"/>
    <dgm:cxn modelId="{0E0451E1-06B8-4531-BE9C-A06A1EC09502}" srcId="{AFC18F41-25DF-4CF2-9487-D82AFF20BC7E}" destId="{7DE50FC4-EB0A-486F-9C9A-53FF1B95322D}" srcOrd="0" destOrd="0" parTransId="{0025AA3F-5382-4285-839D-14DC2F8DF42F}" sibTransId="{48CE828A-F7A5-4BD6-9EB0-B7D2CA497D9F}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59D803F8-D789-4E6B-B515-87D3BE9DAFC3}" type="presOf" srcId="{AFC18F41-25DF-4CF2-9487-D82AFF20BC7E}" destId="{FCD3761A-3881-4D50-807C-E782D32A3E0C}" srcOrd="0" destOrd="0" presId="urn:microsoft.com/office/officeart/2005/8/layout/StepDownProcess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4A2BD745-36D3-4E09-BFE7-1145CDB923DC}" type="presParOf" srcId="{601BF0DE-51FE-4059-A972-1EBCCDFF52ED}" destId="{7BE606D6-25E8-4061-B3C9-4C5F186FBDAC}" srcOrd="6" destOrd="0" presId="urn:microsoft.com/office/officeart/2005/8/layout/StepDownProcess"/>
    <dgm:cxn modelId="{BB194BB8-E8DD-45F5-A941-47D0BAB0B9F2}" type="presParOf" srcId="{7BE606D6-25E8-4061-B3C9-4C5F186FBDAC}" destId="{B52CF864-6024-47E0-B1B9-2C6211FFB17E}" srcOrd="0" destOrd="0" presId="urn:microsoft.com/office/officeart/2005/8/layout/StepDownProcess"/>
    <dgm:cxn modelId="{A5ECD58B-1CE2-4F85-A039-8CB2362B9D51}" type="presParOf" srcId="{7BE606D6-25E8-4061-B3C9-4C5F186FBDAC}" destId="{FBA75EB1-51CC-4A55-9E48-ACCED29E1190}" srcOrd="1" destOrd="0" presId="urn:microsoft.com/office/officeart/2005/8/layout/StepDownProcess"/>
    <dgm:cxn modelId="{FD259F7F-E81A-4D5C-A77E-707AE5BD4CB6}" type="presParOf" srcId="{7BE606D6-25E8-4061-B3C9-4C5F186FBDAC}" destId="{46953157-D421-4472-9842-027D7E40B277}" srcOrd="2" destOrd="0" presId="urn:microsoft.com/office/officeart/2005/8/layout/StepDownProcess"/>
    <dgm:cxn modelId="{ED6B234F-0CAF-4134-9CA2-CB987415EE34}" type="presParOf" srcId="{601BF0DE-51FE-4059-A972-1EBCCDFF52ED}" destId="{118C5464-EA9D-4CCA-9820-3D91F15A763E}" srcOrd="7" destOrd="0" presId="urn:microsoft.com/office/officeart/2005/8/layout/StepDownProcess"/>
    <dgm:cxn modelId="{B3D9B23E-A0BB-4251-81BC-30AB04CEBC7F}" type="presParOf" srcId="{601BF0DE-51FE-4059-A972-1EBCCDFF52ED}" destId="{89A509F8-5328-43F6-A407-6A38D0D616AD}" srcOrd="8" destOrd="0" presId="urn:microsoft.com/office/officeart/2005/8/layout/StepDownProcess"/>
    <dgm:cxn modelId="{07F79436-469E-456E-9CA5-ECE556173506}" type="presParOf" srcId="{89A509F8-5328-43F6-A407-6A38D0D616AD}" destId="{ADB4E351-FC2E-48CF-8C3A-39E33D798D4A}" srcOrd="0" destOrd="0" presId="urn:microsoft.com/office/officeart/2005/8/layout/StepDownProcess"/>
    <dgm:cxn modelId="{DA96C8BE-9193-419F-8C29-46D95988F1F3}" type="presParOf" srcId="{89A509F8-5328-43F6-A407-6A38D0D616AD}" destId="{036D3E73-86AD-4910-AD40-6ACC913479C5}" srcOrd="1" destOrd="0" presId="urn:microsoft.com/office/officeart/2005/8/layout/StepDownProcess"/>
    <dgm:cxn modelId="{A984A1BF-B67F-4CEC-94FB-53BB04CFE1FB}" type="presParOf" srcId="{89A509F8-5328-43F6-A407-6A38D0D616AD}" destId="{4DA71723-CE89-4B69-AC62-8B26D4D999A1}" srcOrd="2" destOrd="0" presId="urn:microsoft.com/office/officeart/2005/8/layout/StepDownProcess"/>
    <dgm:cxn modelId="{46D283B4-F9C8-4630-A2EB-AA8DE50A917C}" type="presParOf" srcId="{601BF0DE-51FE-4059-A972-1EBCCDFF52ED}" destId="{C390B59E-49CB-44AC-8A58-69CBA11E0004}" srcOrd="9" destOrd="0" presId="urn:microsoft.com/office/officeart/2005/8/layout/StepDownProcess"/>
    <dgm:cxn modelId="{FA4F0CE5-26B6-4838-BA90-E396F41EF978}" type="presParOf" srcId="{601BF0DE-51FE-4059-A972-1EBCCDFF52ED}" destId="{EFBE3007-4BBB-4D29-9733-873610EFF93A}" srcOrd="10" destOrd="0" presId="urn:microsoft.com/office/officeart/2005/8/layout/StepDownProcess"/>
    <dgm:cxn modelId="{58291818-C749-450E-B4AE-5D3D7D616C63}" type="presParOf" srcId="{EFBE3007-4BBB-4D29-9733-873610EFF93A}" destId="{029FA5EF-79C5-4D26-B5A9-21FD11A34104}" srcOrd="0" destOrd="0" presId="urn:microsoft.com/office/officeart/2005/8/layout/StepDownProcess"/>
    <dgm:cxn modelId="{24B6D913-BA46-4B76-ADA4-A18AC340BBA0}" type="presParOf" srcId="{EFBE3007-4BBB-4D29-9733-873610EFF93A}" destId="{FCD3761A-3881-4D50-807C-E782D32A3E0C}" srcOrd="1" destOrd="0" presId="urn:microsoft.com/office/officeart/2005/8/layout/StepDownProcess"/>
    <dgm:cxn modelId="{F16495ED-4445-4EF9-8E1D-C2F4BE3883B9}" type="presParOf" srcId="{EFBE3007-4BBB-4D29-9733-873610EFF93A}" destId="{BA20FF84-1DFF-4D7D-B123-E26B7345CC9A}" srcOrd="2" destOrd="0" presId="urn:microsoft.com/office/officeart/2005/8/layout/StepDownProcess"/>
    <dgm:cxn modelId="{2658D0E1-5DE5-42A1-BC4C-60B4A913B116}" type="presParOf" srcId="{601BF0DE-51FE-4059-A972-1EBCCDFF52ED}" destId="{DA3F44BE-D3A3-4C8E-840D-BAE33F285232}" srcOrd="11" destOrd="0" presId="urn:microsoft.com/office/officeart/2005/8/layout/StepDownProcess"/>
    <dgm:cxn modelId="{F198E156-C6B6-42EA-A326-C5D5E4F9F4EF}" type="presParOf" srcId="{601BF0DE-51FE-4059-A972-1EBCCDFF52ED}" destId="{5B0CC077-5DDF-4596-AE70-BFADC8485E54}" srcOrd="12" destOrd="0" presId="urn:microsoft.com/office/officeart/2005/8/layout/StepDownProcess"/>
    <dgm:cxn modelId="{DDED7F8B-18ED-4518-B01C-EAB5D06EAB0D}" type="presParOf" srcId="{5B0CC077-5DDF-4596-AE70-BFADC8485E54}" destId="{429C88D5-6D06-4A16-AB49-CD9897ED97A2}" srcOrd="0" destOrd="0" presId="urn:microsoft.com/office/officeart/2005/8/layout/StepDownProcess"/>
    <dgm:cxn modelId="{EC204B95-08C5-4115-B20A-521C25194479}" type="presParOf" srcId="{5B0CC077-5DDF-4596-AE70-BFADC8485E54}" destId="{875D9CAD-112C-4EC3-BD32-BFE47B489413}" srcOrd="1" destOrd="0" presId="urn:microsoft.com/office/officeart/2005/8/layout/StepDownProcess"/>
    <dgm:cxn modelId="{082194E7-0D2B-4BA0-A503-91645C9EEAD7}" type="presParOf" srcId="{5B0CC077-5DDF-4596-AE70-BFADC8485E54}" destId="{47640CC1-E217-4430-9238-74C3DA9F8576}" srcOrd="2" destOrd="0" presId="urn:microsoft.com/office/officeart/2005/8/layout/StepDownProcess"/>
    <dgm:cxn modelId="{24970E40-571D-4DC8-9A82-EF1212884CE3}" type="presParOf" srcId="{601BF0DE-51FE-4059-A972-1EBCCDFF52ED}" destId="{C573B23D-8D73-40DD-871B-B20B3049A99F}" srcOrd="13" destOrd="0" presId="urn:microsoft.com/office/officeart/2005/8/layout/StepDownProcess"/>
    <dgm:cxn modelId="{BAC94EB3-E1A1-4C90-87B1-79FE10FAB234}" type="presParOf" srcId="{601BF0DE-51FE-4059-A972-1EBCCDFF52ED}" destId="{B57EC86B-8927-42A0-9F02-996DA3FDF9CC}" srcOrd="14" destOrd="0" presId="urn:microsoft.com/office/officeart/2005/8/layout/StepDownProcess"/>
    <dgm:cxn modelId="{038BFAE8-134F-4A48-9261-7CB7452B89A7}" type="presParOf" srcId="{B57EC86B-8927-42A0-9F02-996DA3FDF9CC}" destId="{B9BDC683-4FF0-441F-8A69-7F4D59200B3C}" srcOrd="0" destOrd="0" presId="urn:microsoft.com/office/officeart/2005/8/layout/StepDownProcess"/>
    <dgm:cxn modelId="{B106E8E3-6D56-40A3-B06F-2056042A8666}" type="presParOf" srcId="{B57EC86B-8927-42A0-9F02-996DA3FDF9CC}" destId="{CF5A26CA-F81C-4145-AFB7-358C4878E45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Service SCT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Créé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9F2E15CA-7537-4FC2-8326-BCB47DD587F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Validé</a:t>
          </a:r>
        </a:p>
      </dgm:t>
    </dgm:pt>
    <dgm:pt modelId="{05056E6C-D077-4CBA-B447-8E5FB090A84A}" type="parTrans" cxnId="{F64D4F0D-A538-4DC9-AC00-A8142408C7B0}">
      <dgm:prSet/>
      <dgm:spPr/>
      <dgm:t>
        <a:bodyPr/>
        <a:lstStyle/>
        <a:p>
          <a:endParaRPr lang="fr-FR"/>
        </a:p>
      </dgm:t>
    </dgm:pt>
    <dgm:pt modelId="{2CB3394B-9A60-43CE-8128-107B05F73808}" type="sibTrans" cxnId="{F64D4F0D-A538-4DC9-AC00-A8142408C7B0}">
      <dgm:prSet/>
      <dgm:spPr/>
      <dgm:t>
        <a:bodyPr/>
        <a:lstStyle/>
        <a:p>
          <a:endParaRPr lang="fr-FR"/>
        </a:p>
      </dgm:t>
    </dgm:pt>
    <dgm:pt modelId="{F8E36BE7-7AE9-41AF-9F97-FBED1DEADA78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Procéder au paiement</a:t>
          </a:r>
        </a:p>
      </dgm:t>
    </dgm:pt>
    <dgm:pt modelId="{A8B5D86A-59B1-4A38-A443-4CB6ADD04718}" type="parTrans" cxnId="{F26DC978-CAC7-4307-BCBD-5D8F884E9F51}">
      <dgm:prSet/>
      <dgm:spPr/>
      <dgm:t>
        <a:bodyPr/>
        <a:lstStyle/>
        <a:p>
          <a:endParaRPr lang="fr-FR"/>
        </a:p>
      </dgm:t>
    </dgm:pt>
    <dgm:pt modelId="{90EFF6E4-344A-4752-A086-D44E433FB1B3}" type="sibTrans" cxnId="{F26DC978-CAC7-4307-BCBD-5D8F884E9F51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E6EFFDD6-3ED4-4E5D-8B4B-69004E0F19B1}" type="pres">
      <dgm:prSet presAssocID="{4B1D6E86-1C78-4644-92C2-2C519F0D4EEA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</dgm:pt>
    <dgm:pt modelId="{9E971684-B572-4FE0-AD1B-76BD67B3D5B7}" type="pres">
      <dgm:prSet presAssocID="{4B1D6E86-1C78-4644-92C2-2C519F0D4EEA}" presName="Final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BFAD6E02-9CB3-4729-B238-B8830BB78350}" type="presOf" srcId="{40913E6D-225C-455A-8A8E-4C460CED1069}" destId="{9E971684-B572-4FE0-AD1B-76BD67B3D5B7}" srcOrd="0" destOrd="0" presId="urn:microsoft.com/office/officeart/2005/8/layout/StepDownProcess"/>
    <dgm:cxn modelId="{F64D4F0D-A538-4DC9-AC00-A8142408C7B0}" srcId="{4B1D6E86-1C78-4644-92C2-2C519F0D4EEA}" destId="{9F2E15CA-7537-4FC2-8326-BCB47DD587FC}" srcOrd="1" destOrd="0" parTransId="{05056E6C-D077-4CBA-B447-8E5FB090A84A}" sibTransId="{2CB3394B-9A60-43CE-8128-107B05F73808}"/>
    <dgm:cxn modelId="{F26DC978-CAC7-4307-BCBD-5D8F884E9F51}" srcId="{4B1D6E86-1C78-4644-92C2-2C519F0D4EEA}" destId="{F8E36BE7-7AE9-41AF-9F97-FBED1DEADA78}" srcOrd="2" destOrd="0" parTransId="{A8B5D86A-59B1-4A38-A443-4CB6ADD04718}" sibTransId="{90EFF6E4-344A-4752-A086-D44E433FB1B3}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45FE42C9-9C8A-46DC-9824-66EF76F2C34B}" type="presOf" srcId="{F8E36BE7-7AE9-41AF-9F97-FBED1DEADA78}" destId="{9E971684-B572-4FE0-AD1B-76BD67B3D5B7}" srcOrd="0" destOrd="2" presId="urn:microsoft.com/office/officeart/2005/8/layout/StepDownProcess"/>
    <dgm:cxn modelId="{D5255BDD-C062-4CCF-9013-3FE25DA8570D}" type="presOf" srcId="{9F2E15CA-7537-4FC2-8326-BCB47DD587FC}" destId="{9E971684-B572-4FE0-AD1B-76BD67B3D5B7}" srcOrd="0" destOrd="1" presId="urn:microsoft.com/office/officeart/2005/8/layout/StepDownProcess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0" destOrd="0" presId="urn:microsoft.com/office/officeart/2005/8/layout/StepDownProcess"/>
    <dgm:cxn modelId="{A5775C04-9148-41CE-B22E-0F49FA8A2A91}" type="presParOf" srcId="{78920F09-7452-4AAC-BD03-67517AD59442}" destId="{9E971684-B572-4FE0-AD1B-76BD67B3D5B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SBA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Initié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	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Validé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A32F3F89-66FD-4289-803C-790BD9449C5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Télécharger documentation de validation</a:t>
          </a:r>
        </a:p>
      </dgm:t>
    </dgm:pt>
    <dgm:pt modelId="{26C0AA64-0A70-4385-87BB-B1F2FB94CBB2}" type="parTrans" cxnId="{1D7A3B08-8C7A-4B65-A07F-8A41C8ABA985}">
      <dgm:prSet/>
      <dgm:spPr/>
    </dgm:pt>
    <dgm:pt modelId="{8B2A708D-25FC-453A-BD51-889C4D822A32}" type="sibTrans" cxnId="{1D7A3B08-8C7A-4B65-A07F-8A41C8ABA985}">
      <dgm:prSet/>
      <dgm:spPr/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1"/>
      <dgm:spPr/>
    </dgm:pt>
    <dgm:pt modelId="{E6EFFDD6-3ED4-4E5D-8B4B-69004E0F19B1}" type="pres">
      <dgm:prSet presAssocID="{4B1D6E86-1C78-4644-92C2-2C519F0D4EEA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956AFA90-4460-478A-B878-07EC8C52AE61}" type="pres">
      <dgm:prSet presAssocID="{F934FC46-79CB-4728-8397-0A674798B4D2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  <dgm:pt modelId="{78F2E308-DAA0-4E20-BF2B-2B86DBC94FA6}" type="pres">
      <dgm:prSet presAssocID="{F934FC46-79CB-4728-8397-0A674798B4D2}" presName="Final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D7A3B08-8C7A-4B65-A07F-8A41C8ABA985}" srcId="{4B1D6E86-1C78-4644-92C2-2C519F0D4EEA}" destId="{A32F3F89-66FD-4289-803C-790BD9449C51}" srcOrd="1" destOrd="0" parTransId="{26C0AA64-0A70-4385-87BB-B1F2FB94CBB2}" sibTransId="{8B2A708D-25FC-453A-BD51-889C4D822A32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A9B83D31-B209-4D4D-ABCF-BDE964EBF2E9}" type="presOf" srcId="{DC72FBE4-9E9B-463D-8593-4328A4F41DA0}" destId="{78F2E308-DAA0-4E20-BF2B-2B86DBC94FA6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DE789F8A-1AC2-44B8-93DA-1816514181B8}" type="presOf" srcId="{A32F3F89-66FD-4289-803C-790BD9449C51}" destId="{BC5C7D84-1E48-4217-A69A-0FCBDDA73D74}" srcOrd="0" destOrd="1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277533FD-ECA2-497E-9B66-C74ABEFBAB05}" type="presParOf" srcId="{A5EC516A-BE59-4838-BB77-D3FABD5BBAFA}" destId="{956AFA90-4460-478A-B878-07EC8C52AE61}" srcOrd="0" destOrd="0" presId="urn:microsoft.com/office/officeart/2005/8/layout/StepDownProcess"/>
    <dgm:cxn modelId="{C99B85A9-AD3B-468B-9149-BC94EDE0A16F}" type="presParOf" srcId="{A5EC516A-BE59-4838-BB77-D3FABD5BBAFA}" destId="{78F2E308-DAA0-4E20-BF2B-2B86DBC94FA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SBA Achemine vers le Marché Public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  <a:p>
          <a:r>
            <a:rPr lang="fr-FR" dirty="0">
              <a:solidFill>
                <a:srgbClr val="FF0000"/>
              </a:solidFill>
              <a:latin typeface="Arial Narrow" panose="020B0606020202030204" pitchFamily="34" charset="0"/>
            </a:rPr>
            <a:t>(Chef de bureau contrat)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Formaliser Demande de cotation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  <a:p>
          <a:r>
            <a:rPr lang="fr-FR" dirty="0">
              <a:solidFill>
                <a:srgbClr val="FF0000"/>
              </a:solidFill>
              <a:latin typeface="Arial Narrow" panose="020B0606020202030204" pitchFamily="34" charset="0"/>
            </a:rPr>
            <a:t>(Chef bureau Contrat)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Constittuer</a:t>
          </a:r>
          <a:r>
            <a:rPr lang="fr-FR" dirty="0">
              <a:latin typeface="Arial Narrow" panose="020B0606020202030204" pitchFamily="34" charset="0"/>
            </a:rPr>
            <a:t> DC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/>
      <dgm:t>
        <a:bodyPr/>
        <a:lstStyle/>
        <a:p>
          <a:r>
            <a:rPr lang="fr-FR">
              <a:latin typeface="Arial Narrow" panose="020B0606020202030204" pitchFamily="34" charset="0"/>
            </a:rPr>
            <a:t>Responsable SBA</a:t>
          </a:r>
          <a:r>
            <a:rPr lang="fr-FR" dirty="0">
              <a:latin typeface="Arial Narrow" panose="020B0606020202030204" pitchFamily="34" charset="0"/>
            </a:rPr>
            <a:t>	</a:t>
          </a:r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Valider</a:t>
          </a:r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7BBFD1CD-3956-4C7A-917B-3B4F64FAC25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	</a:t>
          </a:r>
        </a:p>
      </dgm:t>
    </dgm:pt>
    <dgm:pt modelId="{5010D65E-6B70-45E2-95BA-936D83B185AA}" type="parTrans" cxnId="{D9EDD41A-49DA-4040-8800-A37715F4C9A7}">
      <dgm:prSet/>
      <dgm:spPr/>
      <dgm:t>
        <a:bodyPr/>
        <a:lstStyle/>
        <a:p>
          <a:endParaRPr lang="fr-FR"/>
        </a:p>
      </dgm:t>
    </dgm:pt>
    <dgm:pt modelId="{0E1A2384-6D11-47B1-A4F6-170A6B04DDFB}" type="sibTrans" cxnId="{D9EDD41A-49DA-4040-8800-A37715F4C9A7}">
      <dgm:prSet/>
      <dgm:spPr/>
      <dgm:t>
        <a:bodyPr/>
        <a:lstStyle/>
        <a:p>
          <a:endParaRPr lang="fr-FR"/>
        </a:p>
      </dgm:t>
    </dgm:pt>
    <dgm:pt modelId="{F8BC3C21-95EC-4F7D-BC2C-16E2182890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Télécharger validation externe</a:t>
          </a:r>
        </a:p>
      </dgm:t>
    </dgm:pt>
    <dgm:pt modelId="{770E9C7C-A280-4DD8-9B20-D89B4A2F1B38}" type="parTrans" cxnId="{A5064666-9150-4C2F-BC8C-8F3AE4A87ED9}">
      <dgm:prSet/>
      <dgm:spPr/>
      <dgm:t>
        <a:bodyPr/>
        <a:lstStyle/>
        <a:p>
          <a:endParaRPr lang="fr-FR"/>
        </a:p>
      </dgm:t>
    </dgm:pt>
    <dgm:pt modelId="{8DD44DF7-AB50-4FA8-8C47-4E4EF45DB673}" type="sibTrans" cxnId="{A5064666-9150-4C2F-BC8C-8F3AE4A87ED9}">
      <dgm:prSet/>
      <dgm:spPr/>
      <dgm:t>
        <a:bodyPr/>
        <a:lstStyle/>
        <a:p>
          <a:endParaRPr lang="fr-FR"/>
        </a:p>
      </dgm:t>
    </dgm:pt>
    <dgm:pt modelId="{AFC18F41-25DF-4CF2-9487-D82AFF20BC7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Responsable SBA	</a:t>
          </a:r>
        </a:p>
      </dgm:t>
    </dgm:pt>
    <dgm:pt modelId="{5BED413E-6CC0-4423-B934-95F4252B67D5}" type="parTrans" cxnId="{73940063-74E7-4302-8EC8-BA7819AE6F89}">
      <dgm:prSet/>
      <dgm:spPr/>
      <dgm:t>
        <a:bodyPr/>
        <a:lstStyle/>
        <a:p>
          <a:endParaRPr lang="fr-FR"/>
        </a:p>
      </dgm:t>
    </dgm:pt>
    <dgm:pt modelId="{D8D0B950-A6E8-470F-8E6F-7C5044888AC0}" type="sibTrans" cxnId="{73940063-74E7-4302-8EC8-BA7819AE6F89}">
      <dgm:prSet/>
      <dgm:spPr/>
      <dgm:t>
        <a:bodyPr/>
        <a:lstStyle/>
        <a:p>
          <a:endParaRPr lang="fr-FR"/>
        </a:p>
      </dgm:t>
    </dgm:pt>
    <dgm:pt modelId="{7DE50FC4-EB0A-486F-9C9A-53FF1B95322D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Approuver pour publication</a:t>
          </a:r>
        </a:p>
      </dgm:t>
    </dgm:pt>
    <dgm:pt modelId="{0025AA3F-5382-4285-839D-14DC2F8DF42F}" type="parTrans" cxnId="{0E0451E1-06B8-4531-BE9C-A06A1EC09502}">
      <dgm:prSet/>
      <dgm:spPr/>
      <dgm:t>
        <a:bodyPr/>
        <a:lstStyle/>
        <a:p>
          <a:endParaRPr lang="fr-FR"/>
        </a:p>
      </dgm:t>
    </dgm:pt>
    <dgm:pt modelId="{48CE828A-F7A5-4BD6-9EB0-B7D2CA497D9F}" type="sibTrans" cxnId="{0E0451E1-06B8-4531-BE9C-A06A1EC09502}">
      <dgm:prSet/>
      <dgm:spPr/>
      <dgm:t>
        <a:bodyPr/>
        <a:lstStyle/>
        <a:p>
          <a:endParaRPr lang="fr-FR"/>
        </a:p>
      </dgm:t>
    </dgm:pt>
    <dgm:pt modelId="{9E30B8EA-6FD2-49E9-A2EE-6163E28409C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93FD17EE-85D9-4E7C-8D8C-38015DE45ECA}" type="parTrans" cxnId="{7830D611-8FCC-444C-831E-5D2BE80DBDDF}">
      <dgm:prSet/>
      <dgm:spPr/>
      <dgm:t>
        <a:bodyPr/>
        <a:lstStyle/>
        <a:p>
          <a:endParaRPr lang="fr-FR"/>
        </a:p>
      </dgm:t>
    </dgm:pt>
    <dgm:pt modelId="{23AF5866-F10A-4DC0-B566-14EECCDB938B}" type="sibTrans" cxnId="{7830D611-8FCC-444C-831E-5D2BE80DBDDF}">
      <dgm:prSet/>
      <dgm:spPr/>
      <dgm:t>
        <a:bodyPr/>
        <a:lstStyle/>
        <a:p>
          <a:endParaRPr lang="fr-FR"/>
        </a:p>
      </dgm:t>
    </dgm:pt>
    <dgm:pt modelId="{B232A0B8-726F-4E6C-A702-E06A14BDECED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Envoyer au service courrier</a:t>
          </a:r>
        </a:p>
      </dgm:t>
    </dgm:pt>
    <dgm:pt modelId="{20E24602-CD82-4189-8C8D-E57364579ACB}" type="parTrans" cxnId="{6A75BC5F-6B14-449B-9087-562879091180}">
      <dgm:prSet/>
      <dgm:spPr/>
      <dgm:t>
        <a:bodyPr/>
        <a:lstStyle/>
        <a:p>
          <a:endParaRPr lang="fr-FR"/>
        </a:p>
      </dgm:t>
    </dgm:pt>
    <dgm:pt modelId="{143EA8C1-7529-471C-8734-1FE651A01120}" type="sibTrans" cxnId="{6A75BC5F-6B14-449B-9087-562879091180}">
      <dgm:prSet/>
      <dgm:spPr/>
      <dgm:t>
        <a:bodyPr/>
        <a:lstStyle/>
        <a:p>
          <a:endParaRPr lang="fr-FR"/>
        </a:p>
      </dgm:t>
    </dgm:pt>
    <dgm:pt modelId="{F3332345-94EF-4ECD-BF82-E0CEB08E792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Responsable CGMP</a:t>
          </a:r>
        </a:p>
      </dgm:t>
    </dgm:pt>
    <dgm:pt modelId="{E4979BA1-4EEF-4591-9A99-B70738035A28}" type="parTrans" cxnId="{4835F175-5EF0-49A4-893E-1D6C8D81658B}">
      <dgm:prSet/>
      <dgm:spPr/>
      <dgm:t>
        <a:bodyPr/>
        <a:lstStyle/>
        <a:p>
          <a:endParaRPr lang="fr-FR"/>
        </a:p>
      </dgm:t>
    </dgm:pt>
    <dgm:pt modelId="{F28A4A49-845C-457F-97E6-654F0CBE5705}" type="sibTrans" cxnId="{4835F175-5EF0-49A4-893E-1D6C8D81658B}">
      <dgm:prSet/>
      <dgm:spPr/>
      <dgm:t>
        <a:bodyPr/>
        <a:lstStyle/>
        <a:p>
          <a:endParaRPr lang="fr-FR"/>
        </a:p>
      </dgm:t>
    </dgm:pt>
    <dgm:pt modelId="{AF3C3EA5-C457-4EC4-A39D-669C741C2D0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SBA</a:t>
          </a:r>
        </a:p>
      </dgm:t>
    </dgm:pt>
    <dgm:pt modelId="{F7013B59-71E0-4EB4-A8A5-C50C5C1EA68A}" type="parTrans" cxnId="{B89B62C8-4797-4317-BE87-87A10E564269}">
      <dgm:prSet/>
      <dgm:spPr/>
      <dgm:t>
        <a:bodyPr/>
        <a:lstStyle/>
        <a:p>
          <a:endParaRPr lang="fr-FR"/>
        </a:p>
      </dgm:t>
    </dgm:pt>
    <dgm:pt modelId="{D279D89A-2096-4355-A094-9D8E83167991}" type="sibTrans" cxnId="{B89B62C8-4797-4317-BE87-87A10E564269}">
      <dgm:prSet/>
      <dgm:spPr/>
      <dgm:t>
        <a:bodyPr/>
        <a:lstStyle/>
        <a:p>
          <a:endParaRPr lang="fr-FR"/>
        </a:p>
      </dgm:t>
    </dgm:pt>
    <dgm:pt modelId="{E0EB2A30-5F52-40B3-B316-ADC617415A34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offres reçues</a:t>
          </a:r>
        </a:p>
      </dgm:t>
    </dgm:pt>
    <dgm:pt modelId="{8AF1BA37-F037-4C85-9BAF-6BC1699C020C}" type="parTrans" cxnId="{C052ED79-359B-48C4-9986-E7322EEB71C9}">
      <dgm:prSet/>
      <dgm:spPr/>
      <dgm:t>
        <a:bodyPr/>
        <a:lstStyle/>
        <a:p>
          <a:endParaRPr lang="fr-FR"/>
        </a:p>
      </dgm:t>
    </dgm:pt>
    <dgm:pt modelId="{0676534C-1FC0-4E2E-8F13-475B053684E1}" type="sibTrans" cxnId="{C052ED79-359B-48C4-9986-E7322EEB71C9}">
      <dgm:prSet/>
      <dgm:spPr/>
      <dgm:t>
        <a:bodyPr/>
        <a:lstStyle/>
        <a:p>
          <a:endParaRPr lang="fr-FR"/>
        </a:p>
      </dgm:t>
    </dgm:pt>
    <dgm:pt modelId="{772D8CC3-CBC9-4393-ACDE-F92F722B3A90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rapport d’évaluation</a:t>
          </a:r>
        </a:p>
      </dgm:t>
    </dgm:pt>
    <dgm:pt modelId="{AA66C9A1-6C74-4C3F-AB73-77AC84037577}" type="parTrans" cxnId="{8C0ED822-4E1E-4AA4-861C-0F17A09FD920}">
      <dgm:prSet/>
      <dgm:spPr/>
      <dgm:t>
        <a:bodyPr/>
        <a:lstStyle/>
        <a:p>
          <a:endParaRPr lang="fr-FR"/>
        </a:p>
      </dgm:t>
    </dgm:pt>
    <dgm:pt modelId="{88E0EF75-D7C5-4C65-A588-9391CF1A2366}" type="sibTrans" cxnId="{8C0ED822-4E1E-4AA4-861C-0F17A09FD920}">
      <dgm:prSet/>
      <dgm:spPr/>
      <dgm:t>
        <a:bodyPr/>
        <a:lstStyle/>
        <a:p>
          <a:endParaRPr lang="fr-FR"/>
        </a:p>
      </dgm:t>
    </dgm:pt>
    <dgm:pt modelId="{22723F4B-7EA2-461A-90F1-CA4B9B45E3EC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avis de non objection</a:t>
          </a:r>
        </a:p>
      </dgm:t>
    </dgm:pt>
    <dgm:pt modelId="{088C626D-6F76-4464-8FCF-E2FB9383F091}" type="parTrans" cxnId="{4856B720-C25D-44FA-9978-9FA229A3BF43}">
      <dgm:prSet/>
      <dgm:spPr/>
      <dgm:t>
        <a:bodyPr/>
        <a:lstStyle/>
        <a:p>
          <a:endParaRPr lang="fr-FR"/>
        </a:p>
      </dgm:t>
    </dgm:pt>
    <dgm:pt modelId="{25A351D2-FD84-47FC-A09C-0953971EAFB9}" type="sibTrans" cxnId="{4856B720-C25D-44FA-9978-9FA229A3BF43}">
      <dgm:prSet/>
      <dgm:spPr/>
      <dgm:t>
        <a:bodyPr/>
        <a:lstStyle/>
        <a:p>
          <a:endParaRPr lang="fr-FR"/>
        </a:p>
      </dgm:t>
    </dgm:pt>
    <dgm:pt modelId="{2C9B745E-AFA8-4E90-B615-906A2EA3C82D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PV d’attribution</a:t>
          </a:r>
        </a:p>
      </dgm:t>
    </dgm:pt>
    <dgm:pt modelId="{2FA39265-D328-4A45-A6FC-E363F41235D4}" type="parTrans" cxnId="{8420A8D4-0554-4A8D-B28D-0A0975DD5CD9}">
      <dgm:prSet/>
      <dgm:spPr/>
      <dgm:t>
        <a:bodyPr/>
        <a:lstStyle/>
        <a:p>
          <a:endParaRPr lang="fr-FR"/>
        </a:p>
      </dgm:t>
    </dgm:pt>
    <dgm:pt modelId="{0AF618B6-76C1-4D72-B017-6B473D45E9DA}" type="sibTrans" cxnId="{8420A8D4-0554-4A8D-B28D-0A0975DD5CD9}">
      <dgm:prSet/>
      <dgm:spPr/>
      <dgm:t>
        <a:bodyPr/>
        <a:lstStyle/>
        <a:p>
          <a:endParaRPr lang="fr-FR"/>
        </a:p>
      </dgm:t>
    </dgm:pt>
    <dgm:pt modelId="{502A8B20-3546-4847-8DCD-8187A48D3A9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Enregistrer le contrat</a:t>
          </a:r>
        </a:p>
      </dgm:t>
    </dgm:pt>
    <dgm:pt modelId="{E96A4640-93D8-43FA-8E2A-09487F08254B}" type="parTrans" cxnId="{41215B2B-A6E6-4DB3-8835-D1517832B0A0}">
      <dgm:prSet/>
      <dgm:spPr/>
      <dgm:t>
        <a:bodyPr/>
        <a:lstStyle/>
        <a:p>
          <a:endParaRPr lang="fr-FR"/>
        </a:p>
      </dgm:t>
    </dgm:pt>
    <dgm:pt modelId="{406AFC7F-D8F2-43DD-ABA3-77331D6A9140}" type="sibTrans" cxnId="{41215B2B-A6E6-4DB3-8835-D1517832B0A0}">
      <dgm:prSet/>
      <dgm:spPr/>
      <dgm:t>
        <a:bodyPr/>
        <a:lstStyle/>
        <a:p>
          <a:endParaRPr lang="fr-FR"/>
        </a:p>
      </dgm:t>
    </dgm:pt>
    <dgm:pt modelId="{8F62AE43-2124-4CFD-B263-29D14CB3EB7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Définir la suite ????</a:t>
          </a:r>
        </a:p>
      </dgm:t>
    </dgm:pt>
    <dgm:pt modelId="{DCF31D67-DC98-4CE3-B6A7-2510EDA1C98C}" type="parTrans" cxnId="{C0C97263-DA05-490F-BB19-0B0EE8A9AA5E}">
      <dgm:prSet/>
      <dgm:spPr/>
      <dgm:t>
        <a:bodyPr/>
        <a:lstStyle/>
        <a:p>
          <a:endParaRPr lang="fr-FR"/>
        </a:p>
      </dgm:t>
    </dgm:pt>
    <dgm:pt modelId="{0794EF1D-167B-4818-8D04-60674DC63C4B}" type="sibTrans" cxnId="{C0C97263-DA05-490F-BB19-0B0EE8A9AA5E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7"/>
      <dgm:spPr/>
    </dgm:pt>
    <dgm:pt modelId="{E6EFFDD6-3ED4-4E5D-8B4B-69004E0F19B1}" type="pres">
      <dgm:prSet presAssocID="{4B1D6E86-1C78-4644-92C2-2C519F0D4EEA}" presName="ParentText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7"/>
      <dgm:spPr/>
    </dgm:pt>
    <dgm:pt modelId="{956AFA90-4460-478A-B878-07EC8C52AE61}" type="pres">
      <dgm:prSet presAssocID="{F934FC46-79CB-4728-8397-0A674798B4D2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7"/>
      <dgm:spPr/>
    </dgm:pt>
    <dgm:pt modelId="{6A92EA3D-668D-4AC8-AE37-193DB4BF7C81}" type="pres">
      <dgm:prSet presAssocID="{715DD60B-B30A-47F6-9A2F-FE9EBBCD6AFF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B52CF864-6024-47E0-B1B9-2C6211FFB17E}" type="pres">
      <dgm:prSet presAssocID="{2EBB1C09-8C1B-4FCD-AAC4-1560C3081E1C}" presName="bentUpArrow1" presStyleLbl="alignImgPlace1" presStyleIdx="3" presStyleCnt="7"/>
      <dgm:spPr/>
    </dgm:pt>
    <dgm:pt modelId="{FBA75EB1-51CC-4A55-9E48-ACCED29E1190}" type="pres">
      <dgm:prSet presAssocID="{2EBB1C09-8C1B-4FCD-AAC4-1560C3081E1C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</dgm:pt>
    <dgm:pt modelId="{46953157-D421-4472-9842-027D7E40B277}" type="pres">
      <dgm:prSet presAssocID="{2EBB1C09-8C1B-4FCD-AAC4-1560C3081E1C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118C5464-EA9D-4CCA-9820-3D91F15A763E}" type="pres">
      <dgm:prSet presAssocID="{2A28F681-7DD9-432B-A2B1-486910B6ACDB}" presName="sibTrans" presStyleCnt="0"/>
      <dgm:spPr/>
    </dgm:pt>
    <dgm:pt modelId="{89A509F8-5328-43F6-A407-6A38D0D616AD}" type="pres">
      <dgm:prSet presAssocID="{7BBFD1CD-3956-4C7A-917B-3B4F64FAC251}" presName="composite" presStyleCnt="0"/>
      <dgm:spPr/>
    </dgm:pt>
    <dgm:pt modelId="{ADB4E351-FC2E-48CF-8C3A-39E33D798D4A}" type="pres">
      <dgm:prSet presAssocID="{7BBFD1CD-3956-4C7A-917B-3B4F64FAC251}" presName="bentUpArrow1" presStyleLbl="alignImgPlace1" presStyleIdx="4" presStyleCnt="7"/>
      <dgm:spPr/>
    </dgm:pt>
    <dgm:pt modelId="{036D3E73-86AD-4910-AD40-6ACC913479C5}" type="pres">
      <dgm:prSet presAssocID="{7BBFD1CD-3956-4C7A-917B-3B4F64FAC251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4DA71723-CE89-4B69-AC62-8B26D4D999A1}" type="pres">
      <dgm:prSet presAssocID="{7BBFD1CD-3956-4C7A-917B-3B4F64FAC251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C390B59E-49CB-44AC-8A58-69CBA11E0004}" type="pres">
      <dgm:prSet presAssocID="{0E1A2384-6D11-47B1-A4F6-170A6B04DDFB}" presName="sibTrans" presStyleCnt="0"/>
      <dgm:spPr/>
    </dgm:pt>
    <dgm:pt modelId="{EFBE3007-4BBB-4D29-9733-873610EFF93A}" type="pres">
      <dgm:prSet presAssocID="{AFC18F41-25DF-4CF2-9487-D82AFF20BC7E}" presName="composite" presStyleCnt="0"/>
      <dgm:spPr/>
    </dgm:pt>
    <dgm:pt modelId="{029FA5EF-79C5-4D26-B5A9-21FD11A34104}" type="pres">
      <dgm:prSet presAssocID="{AFC18F41-25DF-4CF2-9487-D82AFF20BC7E}" presName="bentUpArrow1" presStyleLbl="alignImgPlace1" presStyleIdx="5" presStyleCnt="7"/>
      <dgm:spPr/>
    </dgm:pt>
    <dgm:pt modelId="{FCD3761A-3881-4D50-807C-E782D32A3E0C}" type="pres">
      <dgm:prSet presAssocID="{AFC18F41-25DF-4CF2-9487-D82AFF20BC7E}" presName="ParentText" presStyleLbl="node1" presStyleIdx="5" presStyleCnt="8">
        <dgm:presLayoutVars>
          <dgm:chMax val="1"/>
          <dgm:chPref val="1"/>
          <dgm:bulletEnabled val="1"/>
        </dgm:presLayoutVars>
      </dgm:prSet>
      <dgm:spPr/>
    </dgm:pt>
    <dgm:pt modelId="{BA20FF84-1DFF-4D7D-B123-E26B7345CC9A}" type="pres">
      <dgm:prSet presAssocID="{AFC18F41-25DF-4CF2-9487-D82AFF20BC7E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DA3F44BE-D3A3-4C8E-840D-BAE33F285232}" type="pres">
      <dgm:prSet presAssocID="{D8D0B950-A6E8-470F-8E6F-7C5044888AC0}" presName="sibTrans" presStyleCnt="0"/>
      <dgm:spPr/>
    </dgm:pt>
    <dgm:pt modelId="{5B0CC077-5DDF-4596-AE70-BFADC8485E54}" type="pres">
      <dgm:prSet presAssocID="{9E30B8EA-6FD2-49E9-A2EE-6163E28409C9}" presName="composite" presStyleCnt="0"/>
      <dgm:spPr/>
    </dgm:pt>
    <dgm:pt modelId="{429C88D5-6D06-4A16-AB49-CD9897ED97A2}" type="pres">
      <dgm:prSet presAssocID="{9E30B8EA-6FD2-49E9-A2EE-6163E28409C9}" presName="bentUpArrow1" presStyleLbl="alignImgPlace1" presStyleIdx="6" presStyleCnt="7"/>
      <dgm:spPr/>
    </dgm:pt>
    <dgm:pt modelId="{875D9CAD-112C-4EC3-BD32-BFE47B489413}" type="pres">
      <dgm:prSet presAssocID="{9E30B8EA-6FD2-49E9-A2EE-6163E28409C9}" presName="ParentText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47640CC1-E217-4430-9238-74C3DA9F8576}" type="pres">
      <dgm:prSet presAssocID="{9E30B8EA-6FD2-49E9-A2EE-6163E28409C9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C573B23D-8D73-40DD-871B-B20B3049A99F}" type="pres">
      <dgm:prSet presAssocID="{23AF5866-F10A-4DC0-B566-14EECCDB938B}" presName="sibTrans" presStyleCnt="0"/>
      <dgm:spPr/>
    </dgm:pt>
    <dgm:pt modelId="{B57EC86B-8927-42A0-9F02-996DA3FDF9CC}" type="pres">
      <dgm:prSet presAssocID="{F3332345-94EF-4ECD-BF82-E0CEB08E792E}" presName="composite" presStyleCnt="0"/>
      <dgm:spPr/>
    </dgm:pt>
    <dgm:pt modelId="{B9BDC683-4FF0-441F-8A69-7F4D59200B3C}" type="pres">
      <dgm:prSet presAssocID="{F3332345-94EF-4ECD-BF82-E0CEB08E792E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</dgm:pt>
    <dgm:pt modelId="{CF5A26CA-F81C-4145-AFB7-358C4878E458}" type="pres">
      <dgm:prSet presAssocID="{F3332345-94EF-4ECD-BF82-E0CEB08E792E}" presName="Final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09F1C206-71A6-470F-A114-5C6AA080BE3E}" type="presOf" srcId="{22723F4B-7EA2-461A-90F1-CA4B9B45E3EC}" destId="{47640CC1-E217-4430-9238-74C3DA9F8576}" srcOrd="0" destOrd="3" presId="urn:microsoft.com/office/officeart/2005/8/layout/StepDownProcess"/>
    <dgm:cxn modelId="{FA11A40D-AC5A-4D9A-BDCD-83A9E42E0003}" type="presOf" srcId="{7DE50FC4-EB0A-486F-9C9A-53FF1B95322D}" destId="{BA20FF84-1DFF-4D7D-B123-E26B7345CC9A}" srcOrd="0" destOrd="0" presId="urn:microsoft.com/office/officeart/2005/8/layout/StepDownProcess"/>
    <dgm:cxn modelId="{AFCD6910-1740-49DE-B8EB-014D5A9968BD}" type="presOf" srcId="{502A8B20-3546-4847-8DCD-8187A48D3A9F}" destId="{47640CC1-E217-4430-9238-74C3DA9F8576}" srcOrd="0" destOrd="5" presId="urn:microsoft.com/office/officeart/2005/8/layout/StepDownProcess"/>
    <dgm:cxn modelId="{7830D611-8FCC-444C-831E-5D2BE80DBDDF}" srcId="{416D9D89-4466-4304-B809-6FD6DF89E067}" destId="{9E30B8EA-6FD2-49E9-A2EE-6163E28409C9}" srcOrd="6" destOrd="0" parTransId="{93FD17EE-85D9-4E7C-8D8C-38015DE45ECA}" sibTransId="{23AF5866-F10A-4DC0-B566-14EECCDB938B}"/>
    <dgm:cxn modelId="{D9EDD41A-49DA-4040-8800-A37715F4C9A7}" srcId="{416D9D89-4466-4304-B809-6FD6DF89E067}" destId="{7BBFD1CD-3956-4C7A-917B-3B4F64FAC251}" srcOrd="4" destOrd="0" parTransId="{5010D65E-6B70-45E2-95BA-936D83B185AA}" sibTransId="{0E1A2384-6D11-47B1-A4F6-170A6B04DDFB}"/>
    <dgm:cxn modelId="{4856B720-C25D-44FA-9978-9FA229A3BF43}" srcId="{9E30B8EA-6FD2-49E9-A2EE-6163E28409C9}" destId="{22723F4B-7EA2-461A-90F1-CA4B9B45E3EC}" srcOrd="3" destOrd="0" parTransId="{088C626D-6F76-4464-8FCF-E2FB9383F091}" sibTransId="{25A351D2-FD84-47FC-A09C-0953971EAFB9}"/>
    <dgm:cxn modelId="{8C0ED822-4E1E-4AA4-861C-0F17A09FD920}" srcId="{9E30B8EA-6FD2-49E9-A2EE-6163E28409C9}" destId="{772D8CC3-CBC9-4393-ACDE-F92F722B3A90}" srcOrd="2" destOrd="0" parTransId="{AA66C9A1-6C74-4C3F-AB73-77AC84037577}" sibTransId="{88E0EF75-D7C5-4C65-A588-9391CF1A2366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41215B2B-A6E6-4DB3-8835-D1517832B0A0}" srcId="{9E30B8EA-6FD2-49E9-A2EE-6163E28409C9}" destId="{502A8B20-3546-4847-8DCD-8187A48D3A9F}" srcOrd="5" destOrd="0" parTransId="{E96A4640-93D8-43FA-8E2A-09487F08254B}" sibTransId="{406AFC7F-D8F2-43DD-ABA3-77331D6A9140}"/>
    <dgm:cxn modelId="{CD165433-DE39-4578-A147-80BCD3B4A16C}" type="presOf" srcId="{AF3C3EA5-C457-4EC4-A39D-669C741C2D0A}" destId="{CF5A26CA-F81C-4145-AFB7-358C4878E458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6A75BC5F-6B14-449B-9087-562879091180}" srcId="{9E30B8EA-6FD2-49E9-A2EE-6163E28409C9}" destId="{B232A0B8-726F-4E6C-A702-E06A14BDECED}" srcOrd="0" destOrd="0" parTransId="{20E24602-CD82-4189-8C8D-E57364579ACB}" sibTransId="{143EA8C1-7529-471C-8734-1FE651A01120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73940063-74E7-4302-8EC8-BA7819AE6F89}" srcId="{416D9D89-4466-4304-B809-6FD6DF89E067}" destId="{AFC18F41-25DF-4CF2-9487-D82AFF20BC7E}" srcOrd="5" destOrd="0" parTransId="{5BED413E-6CC0-4423-B934-95F4252B67D5}" sibTransId="{D8D0B950-A6E8-470F-8E6F-7C5044888AC0}"/>
    <dgm:cxn modelId="{03593263-8B54-4BA5-9AE1-29380EA7BFFC}" type="presOf" srcId="{E0EB2A30-5F52-40B3-B316-ADC617415A34}" destId="{47640CC1-E217-4430-9238-74C3DA9F8576}" srcOrd="0" destOrd="1" presId="urn:microsoft.com/office/officeart/2005/8/layout/StepDownProcess"/>
    <dgm:cxn modelId="{C0C97263-DA05-490F-BB19-0B0EE8A9AA5E}" srcId="{F3332345-94EF-4ECD-BF82-E0CEB08E792E}" destId="{8F62AE43-2124-4CFD-B263-29D14CB3EB7C}" srcOrd="1" destOrd="0" parTransId="{DCF31D67-DC98-4CE3-B6A7-2510EDA1C98C}" sibTransId="{0794EF1D-167B-4818-8D04-60674DC63C4B}"/>
    <dgm:cxn modelId="{93852644-2E6D-4EC4-9F19-B64E14B3D332}" type="presOf" srcId="{9E30B8EA-6FD2-49E9-A2EE-6163E28409C9}" destId="{875D9CAD-112C-4EC3-BD32-BFE47B489413}" srcOrd="0" destOrd="0" presId="urn:microsoft.com/office/officeart/2005/8/layout/StepDownProcess"/>
    <dgm:cxn modelId="{A5064666-9150-4C2F-BC8C-8F3AE4A87ED9}" srcId="{7BBFD1CD-3956-4C7A-917B-3B4F64FAC251}" destId="{F8BC3C21-95EC-4F7D-BC2C-16E218289076}" srcOrd="0" destOrd="0" parTransId="{770E9C7C-A280-4DD8-9B20-D89B4A2F1B38}" sibTransId="{8DD44DF7-AB50-4FA8-8C47-4E4EF45DB673}"/>
    <dgm:cxn modelId="{10D3A16A-F9AE-4819-B073-865FDB6A0BDE}" type="presOf" srcId="{F3332345-94EF-4ECD-BF82-E0CEB08E792E}" destId="{B9BDC683-4FF0-441F-8A69-7F4D59200B3C}" srcOrd="0" destOrd="0" presId="urn:microsoft.com/office/officeart/2005/8/layout/StepDownProcess"/>
    <dgm:cxn modelId="{257A4B6E-5302-4D17-A6E2-65A666B84974}" type="presOf" srcId="{8F62AE43-2124-4CFD-B263-29D14CB3EB7C}" destId="{CF5A26CA-F81C-4145-AFB7-358C4878E458}" srcOrd="0" destOrd="1" presId="urn:microsoft.com/office/officeart/2005/8/layout/StepDownProcess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C740CD73-1E98-4633-AA34-FC7BE7369B09}" type="presOf" srcId="{F8BC3C21-95EC-4F7D-BC2C-16E218289076}" destId="{4DA71723-CE89-4B69-AC62-8B26D4D999A1}" srcOrd="0" destOrd="0" presId="urn:microsoft.com/office/officeart/2005/8/layout/StepDownProcess"/>
    <dgm:cxn modelId="{4835F175-5EF0-49A4-893E-1D6C8D81658B}" srcId="{416D9D89-4466-4304-B809-6FD6DF89E067}" destId="{F3332345-94EF-4ECD-BF82-E0CEB08E792E}" srcOrd="7" destOrd="0" parTransId="{E4979BA1-4EEF-4591-9A99-B70738035A28}" sibTransId="{F28A4A49-845C-457F-97E6-654F0CBE5705}"/>
    <dgm:cxn modelId="{C052ED79-359B-48C4-9986-E7322EEB71C9}" srcId="{9E30B8EA-6FD2-49E9-A2EE-6163E28409C9}" destId="{E0EB2A30-5F52-40B3-B316-ADC617415A34}" srcOrd="1" destOrd="0" parTransId="{8AF1BA37-F037-4C85-9BAF-6BC1699C020C}" sibTransId="{0676534C-1FC0-4E2E-8F13-475B053684E1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4BB38093-B85F-4C7C-811F-553E722A8C3A}" type="presOf" srcId="{B232A0B8-726F-4E6C-A702-E06A14BDECED}" destId="{47640CC1-E217-4430-9238-74C3DA9F8576}" srcOrd="0" destOrd="0" presId="urn:microsoft.com/office/officeart/2005/8/layout/StepDownProcess"/>
    <dgm:cxn modelId="{DFA6C29B-E4A6-45BA-9604-3A99B299A429}" srcId="{416D9D89-4466-4304-B809-6FD6DF89E067}" destId="{2EBB1C09-8C1B-4FCD-AAC4-1560C3081E1C}" srcOrd="3" destOrd="0" parTransId="{539A1402-4F49-4A85-91B6-D2245AF2DE12}" sibTransId="{2A28F681-7DD9-432B-A2B1-486910B6ACDB}"/>
    <dgm:cxn modelId="{3E1DC3A2-F3F0-4BCF-B3A9-96B71AF441B6}" type="presOf" srcId="{7BBFD1CD-3956-4C7A-917B-3B4F64FAC251}" destId="{036D3E73-86AD-4910-AD40-6ACC913479C5}" srcOrd="0" destOrd="0" presId="urn:microsoft.com/office/officeart/2005/8/layout/StepDownProcess"/>
    <dgm:cxn modelId="{B89B62C8-4797-4317-BE87-87A10E564269}" srcId="{F3332345-94EF-4ECD-BF82-E0CEB08E792E}" destId="{AF3C3EA5-C457-4EC4-A39D-669C741C2D0A}" srcOrd="0" destOrd="0" parTransId="{F7013B59-71E0-4EB4-A8A5-C50C5C1EA68A}" sibTransId="{D279D89A-2096-4355-A094-9D8E83167991}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2795B5CA-72F0-44CE-ABBA-2FE9252E68B7}" type="presOf" srcId="{772D8CC3-CBC9-4393-ACDE-F92F722B3A90}" destId="{47640CC1-E217-4430-9238-74C3DA9F8576}" srcOrd="0" destOrd="2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8420A8D4-0554-4A8D-B28D-0A0975DD5CD9}" srcId="{9E30B8EA-6FD2-49E9-A2EE-6163E28409C9}" destId="{2C9B745E-AFA8-4E90-B615-906A2EA3C82D}" srcOrd="4" destOrd="0" parTransId="{2FA39265-D328-4A45-A6FC-E363F41235D4}" sibTransId="{0AF618B6-76C1-4D72-B017-6B473D45E9DA}"/>
    <dgm:cxn modelId="{82E294D8-CA14-4B7F-B74F-0CCC6283C813}" type="presOf" srcId="{1A8A7BE2-0068-4AE4-AE53-2B0553941876}" destId="{46953157-D421-4472-9842-027D7E40B277}" srcOrd="0" destOrd="0" presId="urn:microsoft.com/office/officeart/2005/8/layout/StepDownProcess"/>
    <dgm:cxn modelId="{5284A4DB-2240-42B4-B876-6EAC094B4914}" type="presOf" srcId="{2C9B745E-AFA8-4E90-B615-906A2EA3C82D}" destId="{47640CC1-E217-4430-9238-74C3DA9F8576}" srcOrd="0" destOrd="4" presId="urn:microsoft.com/office/officeart/2005/8/layout/StepDownProcess"/>
    <dgm:cxn modelId="{0E0451E1-06B8-4531-BE9C-A06A1EC09502}" srcId="{AFC18F41-25DF-4CF2-9487-D82AFF20BC7E}" destId="{7DE50FC4-EB0A-486F-9C9A-53FF1B95322D}" srcOrd="0" destOrd="0" parTransId="{0025AA3F-5382-4285-839D-14DC2F8DF42F}" sibTransId="{48CE828A-F7A5-4BD6-9EB0-B7D2CA497D9F}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59D803F8-D789-4E6B-B515-87D3BE9DAFC3}" type="presOf" srcId="{AFC18F41-25DF-4CF2-9487-D82AFF20BC7E}" destId="{FCD3761A-3881-4D50-807C-E782D32A3E0C}" srcOrd="0" destOrd="0" presId="urn:microsoft.com/office/officeart/2005/8/layout/StepDownProcess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4A2BD745-36D3-4E09-BFE7-1145CDB923DC}" type="presParOf" srcId="{601BF0DE-51FE-4059-A972-1EBCCDFF52ED}" destId="{7BE606D6-25E8-4061-B3C9-4C5F186FBDAC}" srcOrd="6" destOrd="0" presId="urn:microsoft.com/office/officeart/2005/8/layout/StepDownProcess"/>
    <dgm:cxn modelId="{BB194BB8-E8DD-45F5-A941-47D0BAB0B9F2}" type="presParOf" srcId="{7BE606D6-25E8-4061-B3C9-4C5F186FBDAC}" destId="{B52CF864-6024-47E0-B1B9-2C6211FFB17E}" srcOrd="0" destOrd="0" presId="urn:microsoft.com/office/officeart/2005/8/layout/StepDownProcess"/>
    <dgm:cxn modelId="{A5ECD58B-1CE2-4F85-A039-8CB2362B9D51}" type="presParOf" srcId="{7BE606D6-25E8-4061-B3C9-4C5F186FBDAC}" destId="{FBA75EB1-51CC-4A55-9E48-ACCED29E1190}" srcOrd="1" destOrd="0" presId="urn:microsoft.com/office/officeart/2005/8/layout/StepDownProcess"/>
    <dgm:cxn modelId="{FD259F7F-E81A-4D5C-A77E-707AE5BD4CB6}" type="presParOf" srcId="{7BE606D6-25E8-4061-B3C9-4C5F186FBDAC}" destId="{46953157-D421-4472-9842-027D7E40B277}" srcOrd="2" destOrd="0" presId="urn:microsoft.com/office/officeart/2005/8/layout/StepDownProcess"/>
    <dgm:cxn modelId="{ED6B234F-0CAF-4134-9CA2-CB987415EE34}" type="presParOf" srcId="{601BF0DE-51FE-4059-A972-1EBCCDFF52ED}" destId="{118C5464-EA9D-4CCA-9820-3D91F15A763E}" srcOrd="7" destOrd="0" presId="urn:microsoft.com/office/officeart/2005/8/layout/StepDownProcess"/>
    <dgm:cxn modelId="{B3D9B23E-A0BB-4251-81BC-30AB04CEBC7F}" type="presParOf" srcId="{601BF0DE-51FE-4059-A972-1EBCCDFF52ED}" destId="{89A509F8-5328-43F6-A407-6A38D0D616AD}" srcOrd="8" destOrd="0" presId="urn:microsoft.com/office/officeart/2005/8/layout/StepDownProcess"/>
    <dgm:cxn modelId="{07F79436-469E-456E-9CA5-ECE556173506}" type="presParOf" srcId="{89A509F8-5328-43F6-A407-6A38D0D616AD}" destId="{ADB4E351-FC2E-48CF-8C3A-39E33D798D4A}" srcOrd="0" destOrd="0" presId="urn:microsoft.com/office/officeart/2005/8/layout/StepDownProcess"/>
    <dgm:cxn modelId="{DA96C8BE-9193-419F-8C29-46D95988F1F3}" type="presParOf" srcId="{89A509F8-5328-43F6-A407-6A38D0D616AD}" destId="{036D3E73-86AD-4910-AD40-6ACC913479C5}" srcOrd="1" destOrd="0" presId="urn:microsoft.com/office/officeart/2005/8/layout/StepDownProcess"/>
    <dgm:cxn modelId="{A984A1BF-B67F-4CEC-94FB-53BB04CFE1FB}" type="presParOf" srcId="{89A509F8-5328-43F6-A407-6A38D0D616AD}" destId="{4DA71723-CE89-4B69-AC62-8B26D4D999A1}" srcOrd="2" destOrd="0" presId="urn:microsoft.com/office/officeart/2005/8/layout/StepDownProcess"/>
    <dgm:cxn modelId="{46D283B4-F9C8-4630-A2EB-AA8DE50A917C}" type="presParOf" srcId="{601BF0DE-51FE-4059-A972-1EBCCDFF52ED}" destId="{C390B59E-49CB-44AC-8A58-69CBA11E0004}" srcOrd="9" destOrd="0" presId="urn:microsoft.com/office/officeart/2005/8/layout/StepDownProcess"/>
    <dgm:cxn modelId="{FA4F0CE5-26B6-4838-BA90-E396F41EF978}" type="presParOf" srcId="{601BF0DE-51FE-4059-A972-1EBCCDFF52ED}" destId="{EFBE3007-4BBB-4D29-9733-873610EFF93A}" srcOrd="10" destOrd="0" presId="urn:microsoft.com/office/officeart/2005/8/layout/StepDownProcess"/>
    <dgm:cxn modelId="{58291818-C749-450E-B4AE-5D3D7D616C63}" type="presParOf" srcId="{EFBE3007-4BBB-4D29-9733-873610EFF93A}" destId="{029FA5EF-79C5-4D26-B5A9-21FD11A34104}" srcOrd="0" destOrd="0" presId="urn:microsoft.com/office/officeart/2005/8/layout/StepDownProcess"/>
    <dgm:cxn modelId="{24B6D913-BA46-4B76-ADA4-A18AC340BBA0}" type="presParOf" srcId="{EFBE3007-4BBB-4D29-9733-873610EFF93A}" destId="{FCD3761A-3881-4D50-807C-E782D32A3E0C}" srcOrd="1" destOrd="0" presId="urn:microsoft.com/office/officeart/2005/8/layout/StepDownProcess"/>
    <dgm:cxn modelId="{F16495ED-4445-4EF9-8E1D-C2F4BE3883B9}" type="presParOf" srcId="{EFBE3007-4BBB-4D29-9733-873610EFF93A}" destId="{BA20FF84-1DFF-4D7D-B123-E26B7345CC9A}" srcOrd="2" destOrd="0" presId="urn:microsoft.com/office/officeart/2005/8/layout/StepDownProcess"/>
    <dgm:cxn modelId="{2658D0E1-5DE5-42A1-BC4C-60B4A913B116}" type="presParOf" srcId="{601BF0DE-51FE-4059-A972-1EBCCDFF52ED}" destId="{DA3F44BE-D3A3-4C8E-840D-BAE33F285232}" srcOrd="11" destOrd="0" presId="urn:microsoft.com/office/officeart/2005/8/layout/StepDownProcess"/>
    <dgm:cxn modelId="{F198E156-C6B6-42EA-A326-C5D5E4F9F4EF}" type="presParOf" srcId="{601BF0DE-51FE-4059-A972-1EBCCDFF52ED}" destId="{5B0CC077-5DDF-4596-AE70-BFADC8485E54}" srcOrd="12" destOrd="0" presId="urn:microsoft.com/office/officeart/2005/8/layout/StepDownProcess"/>
    <dgm:cxn modelId="{DDED7F8B-18ED-4518-B01C-EAB5D06EAB0D}" type="presParOf" srcId="{5B0CC077-5DDF-4596-AE70-BFADC8485E54}" destId="{429C88D5-6D06-4A16-AB49-CD9897ED97A2}" srcOrd="0" destOrd="0" presId="urn:microsoft.com/office/officeart/2005/8/layout/StepDownProcess"/>
    <dgm:cxn modelId="{EC204B95-08C5-4115-B20A-521C25194479}" type="presParOf" srcId="{5B0CC077-5DDF-4596-AE70-BFADC8485E54}" destId="{875D9CAD-112C-4EC3-BD32-BFE47B489413}" srcOrd="1" destOrd="0" presId="urn:microsoft.com/office/officeart/2005/8/layout/StepDownProcess"/>
    <dgm:cxn modelId="{082194E7-0D2B-4BA0-A503-91645C9EEAD7}" type="presParOf" srcId="{5B0CC077-5DDF-4596-AE70-BFADC8485E54}" destId="{47640CC1-E217-4430-9238-74C3DA9F8576}" srcOrd="2" destOrd="0" presId="urn:microsoft.com/office/officeart/2005/8/layout/StepDownProcess"/>
    <dgm:cxn modelId="{24970E40-571D-4DC8-9A82-EF1212884CE3}" type="presParOf" srcId="{601BF0DE-51FE-4059-A972-1EBCCDFF52ED}" destId="{C573B23D-8D73-40DD-871B-B20B3049A99F}" srcOrd="13" destOrd="0" presId="urn:microsoft.com/office/officeart/2005/8/layout/StepDownProcess"/>
    <dgm:cxn modelId="{BAC94EB3-E1A1-4C90-87B1-79FE10FAB234}" type="presParOf" srcId="{601BF0DE-51FE-4059-A972-1EBCCDFF52ED}" destId="{B57EC86B-8927-42A0-9F02-996DA3FDF9CC}" srcOrd="14" destOrd="0" presId="urn:microsoft.com/office/officeart/2005/8/layout/StepDownProcess"/>
    <dgm:cxn modelId="{038BFAE8-134F-4A48-9261-7CB7452B89A7}" type="presParOf" srcId="{B57EC86B-8927-42A0-9F02-996DA3FDF9CC}" destId="{B9BDC683-4FF0-441F-8A69-7F4D59200B3C}" srcOrd="0" destOrd="0" presId="urn:microsoft.com/office/officeart/2005/8/layout/StepDownProcess"/>
    <dgm:cxn modelId="{B106E8E3-6D56-40A3-B06F-2056042A8666}" type="presParOf" srcId="{B57EC86B-8927-42A0-9F02-996DA3FDF9CC}" destId="{CF5A26CA-F81C-4145-AFB7-358C4878E45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SBA Achemine vers le Marché Public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Créer Lettre de commande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Transmise au SBA pour Approbation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Approuvé</a:t>
          </a:r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7BBFD1CD-3956-4C7A-917B-3B4F64FAC25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	</a:t>
          </a:r>
        </a:p>
      </dgm:t>
    </dgm:pt>
    <dgm:pt modelId="{5010D65E-6B70-45E2-95BA-936D83B185AA}" type="parTrans" cxnId="{D9EDD41A-49DA-4040-8800-A37715F4C9A7}">
      <dgm:prSet/>
      <dgm:spPr/>
      <dgm:t>
        <a:bodyPr/>
        <a:lstStyle/>
        <a:p>
          <a:endParaRPr lang="fr-FR"/>
        </a:p>
      </dgm:t>
    </dgm:pt>
    <dgm:pt modelId="{0E1A2384-6D11-47B1-A4F6-170A6B04DDFB}" type="sibTrans" cxnId="{D9EDD41A-49DA-4040-8800-A37715F4C9A7}">
      <dgm:prSet/>
      <dgm:spPr/>
      <dgm:t>
        <a:bodyPr/>
        <a:lstStyle/>
        <a:p>
          <a:endParaRPr lang="fr-FR"/>
        </a:p>
      </dgm:t>
    </dgm:pt>
    <dgm:pt modelId="{F8BC3C21-95EC-4F7D-BC2C-16E2182890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Lettre transmise au prestataire</a:t>
          </a:r>
        </a:p>
      </dgm:t>
    </dgm:pt>
    <dgm:pt modelId="{770E9C7C-A280-4DD8-9B20-D89B4A2F1B38}" type="parTrans" cxnId="{A5064666-9150-4C2F-BC8C-8F3AE4A87ED9}">
      <dgm:prSet/>
      <dgm:spPr/>
      <dgm:t>
        <a:bodyPr/>
        <a:lstStyle/>
        <a:p>
          <a:endParaRPr lang="fr-FR"/>
        </a:p>
      </dgm:t>
    </dgm:pt>
    <dgm:pt modelId="{8DD44DF7-AB50-4FA8-8C47-4E4EF45DB673}" type="sibTrans" cxnId="{A5064666-9150-4C2F-BC8C-8F3AE4A87ED9}">
      <dgm:prSet/>
      <dgm:spPr/>
      <dgm:t>
        <a:bodyPr/>
        <a:lstStyle/>
        <a:p>
          <a:endParaRPr lang="fr-FR"/>
        </a:p>
      </dgm:t>
    </dgm:pt>
    <dgm:pt modelId="{AFC18F41-25DF-4CF2-9487-D82AFF20BC7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	</a:t>
          </a:r>
        </a:p>
      </dgm:t>
    </dgm:pt>
    <dgm:pt modelId="{5BED413E-6CC0-4423-B934-95F4252B67D5}" type="parTrans" cxnId="{73940063-74E7-4302-8EC8-BA7819AE6F89}">
      <dgm:prSet/>
      <dgm:spPr/>
      <dgm:t>
        <a:bodyPr/>
        <a:lstStyle/>
        <a:p>
          <a:endParaRPr lang="fr-FR"/>
        </a:p>
      </dgm:t>
    </dgm:pt>
    <dgm:pt modelId="{D8D0B950-A6E8-470F-8E6F-7C5044888AC0}" type="sibTrans" cxnId="{73940063-74E7-4302-8EC8-BA7819AE6F89}">
      <dgm:prSet/>
      <dgm:spPr/>
      <dgm:t>
        <a:bodyPr/>
        <a:lstStyle/>
        <a:p>
          <a:endParaRPr lang="fr-FR"/>
        </a:p>
      </dgm:t>
    </dgm:pt>
    <dgm:pt modelId="{7DE50FC4-EB0A-486F-9C9A-53FF1B95322D}">
      <dgm:prSet phldrT="[Texte]"/>
      <dgm:spPr/>
      <dgm:t>
        <a:bodyPr/>
        <a:lstStyle/>
        <a:p>
          <a:r>
            <a:rPr lang="fr-FR" b="0" i="0" dirty="0"/>
            <a:t>Facture Pro-Forma Uploadé</a:t>
          </a:r>
          <a:endParaRPr lang="fr-FR" dirty="0">
            <a:latin typeface="Arial Narrow" panose="020B0606020202030204" pitchFamily="34" charset="0"/>
          </a:endParaRPr>
        </a:p>
      </dgm:t>
    </dgm:pt>
    <dgm:pt modelId="{0025AA3F-5382-4285-839D-14DC2F8DF42F}" type="parTrans" cxnId="{0E0451E1-06B8-4531-BE9C-A06A1EC09502}">
      <dgm:prSet/>
      <dgm:spPr/>
      <dgm:t>
        <a:bodyPr/>
        <a:lstStyle/>
        <a:p>
          <a:endParaRPr lang="fr-FR"/>
        </a:p>
      </dgm:t>
    </dgm:pt>
    <dgm:pt modelId="{48CE828A-F7A5-4BD6-9EB0-B7D2CA497D9F}" type="sibTrans" cxnId="{0E0451E1-06B8-4531-BE9C-A06A1EC09502}">
      <dgm:prSet/>
      <dgm:spPr/>
      <dgm:t>
        <a:bodyPr/>
        <a:lstStyle/>
        <a:p>
          <a:endParaRPr lang="fr-FR"/>
        </a:p>
      </dgm:t>
    </dgm:pt>
    <dgm:pt modelId="{9E30B8EA-6FD2-49E9-A2EE-6163E28409C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93FD17EE-85D9-4E7C-8D8C-38015DE45ECA}" type="parTrans" cxnId="{7830D611-8FCC-444C-831E-5D2BE80DBDDF}">
      <dgm:prSet/>
      <dgm:spPr/>
      <dgm:t>
        <a:bodyPr/>
        <a:lstStyle/>
        <a:p>
          <a:endParaRPr lang="fr-FR"/>
        </a:p>
      </dgm:t>
    </dgm:pt>
    <dgm:pt modelId="{23AF5866-F10A-4DC0-B566-14EECCDB938B}" type="sibTrans" cxnId="{7830D611-8FCC-444C-831E-5D2BE80DBDDF}">
      <dgm:prSet/>
      <dgm:spPr/>
      <dgm:t>
        <a:bodyPr/>
        <a:lstStyle/>
        <a:p>
          <a:endParaRPr lang="fr-FR"/>
        </a:p>
      </dgm:t>
    </dgm:pt>
    <dgm:pt modelId="{B232A0B8-726F-4E6C-A702-E06A14BDECED}">
      <dgm:prSet phldrT="[Texte]"/>
      <dgm:spPr/>
      <dgm:t>
        <a:bodyPr/>
        <a:lstStyle/>
        <a:p>
          <a:r>
            <a:rPr lang="fr-FR" b="0" i="0" dirty="0"/>
            <a:t>Fournitures livrées</a:t>
          </a:r>
          <a:endParaRPr lang="fr-FR" dirty="0">
            <a:latin typeface="Arial Narrow" panose="020B0606020202030204" pitchFamily="34" charset="0"/>
          </a:endParaRPr>
        </a:p>
      </dgm:t>
    </dgm:pt>
    <dgm:pt modelId="{20E24602-CD82-4189-8C8D-E57364579ACB}" type="parTrans" cxnId="{6A75BC5F-6B14-449B-9087-562879091180}">
      <dgm:prSet/>
      <dgm:spPr/>
      <dgm:t>
        <a:bodyPr/>
        <a:lstStyle/>
        <a:p>
          <a:endParaRPr lang="fr-FR"/>
        </a:p>
      </dgm:t>
    </dgm:pt>
    <dgm:pt modelId="{143EA8C1-7529-471C-8734-1FE651A01120}" type="sibTrans" cxnId="{6A75BC5F-6B14-449B-9087-562879091180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6"/>
      <dgm:spPr/>
    </dgm:pt>
    <dgm:pt modelId="{E6EFFDD6-3ED4-4E5D-8B4B-69004E0F19B1}" type="pres">
      <dgm:prSet presAssocID="{4B1D6E86-1C78-4644-92C2-2C519F0D4EEA}" presName="ParentText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6"/>
      <dgm:spPr/>
    </dgm:pt>
    <dgm:pt modelId="{956AFA90-4460-478A-B878-07EC8C52AE61}" type="pres">
      <dgm:prSet presAssocID="{F934FC46-79CB-4728-8397-0A674798B4D2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6"/>
      <dgm:spPr/>
    </dgm:pt>
    <dgm:pt modelId="{6A92EA3D-668D-4AC8-AE37-193DB4BF7C81}" type="pres">
      <dgm:prSet presAssocID="{715DD60B-B30A-47F6-9A2F-FE9EBBCD6AFF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B52CF864-6024-47E0-B1B9-2C6211FFB17E}" type="pres">
      <dgm:prSet presAssocID="{2EBB1C09-8C1B-4FCD-AAC4-1560C3081E1C}" presName="bentUpArrow1" presStyleLbl="alignImgPlace1" presStyleIdx="3" presStyleCnt="6"/>
      <dgm:spPr/>
    </dgm:pt>
    <dgm:pt modelId="{FBA75EB1-51CC-4A55-9E48-ACCED29E1190}" type="pres">
      <dgm:prSet presAssocID="{2EBB1C09-8C1B-4FCD-AAC4-1560C3081E1C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46953157-D421-4472-9842-027D7E40B277}" type="pres">
      <dgm:prSet presAssocID="{2EBB1C09-8C1B-4FCD-AAC4-1560C3081E1C}" presName="Child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118C5464-EA9D-4CCA-9820-3D91F15A763E}" type="pres">
      <dgm:prSet presAssocID="{2A28F681-7DD9-432B-A2B1-486910B6ACDB}" presName="sibTrans" presStyleCnt="0"/>
      <dgm:spPr/>
    </dgm:pt>
    <dgm:pt modelId="{89A509F8-5328-43F6-A407-6A38D0D616AD}" type="pres">
      <dgm:prSet presAssocID="{7BBFD1CD-3956-4C7A-917B-3B4F64FAC251}" presName="composite" presStyleCnt="0"/>
      <dgm:spPr/>
    </dgm:pt>
    <dgm:pt modelId="{ADB4E351-FC2E-48CF-8C3A-39E33D798D4A}" type="pres">
      <dgm:prSet presAssocID="{7BBFD1CD-3956-4C7A-917B-3B4F64FAC251}" presName="bentUpArrow1" presStyleLbl="alignImgPlace1" presStyleIdx="4" presStyleCnt="6"/>
      <dgm:spPr/>
    </dgm:pt>
    <dgm:pt modelId="{036D3E73-86AD-4910-AD40-6ACC913479C5}" type="pres">
      <dgm:prSet presAssocID="{7BBFD1CD-3956-4C7A-917B-3B4F64FAC251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4DA71723-CE89-4B69-AC62-8B26D4D999A1}" type="pres">
      <dgm:prSet presAssocID="{7BBFD1CD-3956-4C7A-917B-3B4F64FAC251}" presName="Child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C390B59E-49CB-44AC-8A58-69CBA11E0004}" type="pres">
      <dgm:prSet presAssocID="{0E1A2384-6D11-47B1-A4F6-170A6B04DDFB}" presName="sibTrans" presStyleCnt="0"/>
      <dgm:spPr/>
    </dgm:pt>
    <dgm:pt modelId="{EFBE3007-4BBB-4D29-9733-873610EFF93A}" type="pres">
      <dgm:prSet presAssocID="{AFC18F41-25DF-4CF2-9487-D82AFF20BC7E}" presName="composite" presStyleCnt="0"/>
      <dgm:spPr/>
    </dgm:pt>
    <dgm:pt modelId="{029FA5EF-79C5-4D26-B5A9-21FD11A34104}" type="pres">
      <dgm:prSet presAssocID="{AFC18F41-25DF-4CF2-9487-D82AFF20BC7E}" presName="bentUpArrow1" presStyleLbl="alignImgPlace1" presStyleIdx="5" presStyleCnt="6"/>
      <dgm:spPr/>
    </dgm:pt>
    <dgm:pt modelId="{FCD3761A-3881-4D50-807C-E782D32A3E0C}" type="pres">
      <dgm:prSet presAssocID="{AFC18F41-25DF-4CF2-9487-D82AFF20BC7E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BA20FF84-1DFF-4D7D-B123-E26B7345CC9A}" type="pres">
      <dgm:prSet presAssocID="{AFC18F41-25DF-4CF2-9487-D82AFF20BC7E}" presName="Child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DA3F44BE-D3A3-4C8E-840D-BAE33F285232}" type="pres">
      <dgm:prSet presAssocID="{D8D0B950-A6E8-470F-8E6F-7C5044888AC0}" presName="sibTrans" presStyleCnt="0"/>
      <dgm:spPr/>
    </dgm:pt>
    <dgm:pt modelId="{5B0CC077-5DDF-4596-AE70-BFADC8485E54}" type="pres">
      <dgm:prSet presAssocID="{9E30B8EA-6FD2-49E9-A2EE-6163E28409C9}" presName="composite" presStyleCnt="0"/>
      <dgm:spPr/>
    </dgm:pt>
    <dgm:pt modelId="{875D9CAD-112C-4EC3-BD32-BFE47B489413}" type="pres">
      <dgm:prSet presAssocID="{9E30B8EA-6FD2-49E9-A2EE-6163E28409C9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</dgm:pt>
    <dgm:pt modelId="{0BCB309B-19B3-4B64-AAB6-D65EDA5B8FA3}" type="pres">
      <dgm:prSet presAssocID="{9E30B8EA-6FD2-49E9-A2EE-6163E28409C9}" presName="FinalChildText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A11A40D-AC5A-4D9A-BDCD-83A9E42E0003}" type="presOf" srcId="{7DE50FC4-EB0A-486F-9C9A-53FF1B95322D}" destId="{BA20FF84-1DFF-4D7D-B123-E26B7345CC9A}" srcOrd="0" destOrd="0" presId="urn:microsoft.com/office/officeart/2005/8/layout/StepDownProcess"/>
    <dgm:cxn modelId="{7830D611-8FCC-444C-831E-5D2BE80DBDDF}" srcId="{416D9D89-4466-4304-B809-6FD6DF89E067}" destId="{9E30B8EA-6FD2-49E9-A2EE-6163E28409C9}" srcOrd="6" destOrd="0" parTransId="{93FD17EE-85D9-4E7C-8D8C-38015DE45ECA}" sibTransId="{23AF5866-F10A-4DC0-B566-14EECCDB938B}"/>
    <dgm:cxn modelId="{D9EDD41A-49DA-4040-8800-A37715F4C9A7}" srcId="{416D9D89-4466-4304-B809-6FD6DF89E067}" destId="{7BBFD1CD-3956-4C7A-917B-3B4F64FAC251}" srcOrd="4" destOrd="0" parTransId="{5010D65E-6B70-45E2-95BA-936D83B185AA}" sibTransId="{0E1A2384-6D11-47B1-A4F6-170A6B04DDFB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6A75BC5F-6B14-449B-9087-562879091180}" srcId="{9E30B8EA-6FD2-49E9-A2EE-6163E28409C9}" destId="{B232A0B8-726F-4E6C-A702-E06A14BDECED}" srcOrd="0" destOrd="0" parTransId="{20E24602-CD82-4189-8C8D-E57364579ACB}" sibTransId="{143EA8C1-7529-471C-8734-1FE651A01120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73940063-74E7-4302-8EC8-BA7819AE6F89}" srcId="{416D9D89-4466-4304-B809-6FD6DF89E067}" destId="{AFC18F41-25DF-4CF2-9487-D82AFF20BC7E}" srcOrd="5" destOrd="0" parTransId="{5BED413E-6CC0-4423-B934-95F4252B67D5}" sibTransId="{D8D0B950-A6E8-470F-8E6F-7C5044888AC0}"/>
    <dgm:cxn modelId="{93852644-2E6D-4EC4-9F19-B64E14B3D332}" type="presOf" srcId="{9E30B8EA-6FD2-49E9-A2EE-6163E28409C9}" destId="{875D9CAD-112C-4EC3-BD32-BFE47B489413}" srcOrd="0" destOrd="0" presId="urn:microsoft.com/office/officeart/2005/8/layout/StepDownProcess"/>
    <dgm:cxn modelId="{A5064666-9150-4C2F-BC8C-8F3AE4A87ED9}" srcId="{7BBFD1CD-3956-4C7A-917B-3B4F64FAC251}" destId="{F8BC3C21-95EC-4F7D-BC2C-16E218289076}" srcOrd="0" destOrd="0" parTransId="{770E9C7C-A280-4DD8-9B20-D89B4A2F1B38}" sibTransId="{8DD44DF7-AB50-4FA8-8C47-4E4EF45DB673}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C740CD73-1E98-4633-AA34-FC7BE7369B09}" type="presOf" srcId="{F8BC3C21-95EC-4F7D-BC2C-16E218289076}" destId="{4DA71723-CE89-4B69-AC62-8B26D4D999A1}" srcOrd="0" destOrd="0" presId="urn:microsoft.com/office/officeart/2005/8/layout/StepDownProcess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570CEC84-5F0E-4A85-8612-BDD3EE79218B}" type="presOf" srcId="{B232A0B8-726F-4E6C-A702-E06A14BDECED}" destId="{0BCB309B-19B3-4B64-AAB6-D65EDA5B8FA3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DFA6C29B-E4A6-45BA-9604-3A99B299A429}" srcId="{416D9D89-4466-4304-B809-6FD6DF89E067}" destId="{2EBB1C09-8C1B-4FCD-AAC4-1560C3081E1C}" srcOrd="3" destOrd="0" parTransId="{539A1402-4F49-4A85-91B6-D2245AF2DE12}" sibTransId="{2A28F681-7DD9-432B-A2B1-486910B6ACDB}"/>
    <dgm:cxn modelId="{3E1DC3A2-F3F0-4BCF-B3A9-96B71AF441B6}" type="presOf" srcId="{7BBFD1CD-3956-4C7A-917B-3B4F64FAC251}" destId="{036D3E73-86AD-4910-AD40-6ACC913479C5}" srcOrd="0" destOrd="0" presId="urn:microsoft.com/office/officeart/2005/8/layout/StepDownProcess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82E294D8-CA14-4B7F-B74F-0CCC6283C813}" type="presOf" srcId="{1A8A7BE2-0068-4AE4-AE53-2B0553941876}" destId="{46953157-D421-4472-9842-027D7E40B277}" srcOrd="0" destOrd="0" presId="urn:microsoft.com/office/officeart/2005/8/layout/StepDownProcess"/>
    <dgm:cxn modelId="{0E0451E1-06B8-4531-BE9C-A06A1EC09502}" srcId="{AFC18F41-25DF-4CF2-9487-D82AFF20BC7E}" destId="{7DE50FC4-EB0A-486F-9C9A-53FF1B95322D}" srcOrd="0" destOrd="0" parTransId="{0025AA3F-5382-4285-839D-14DC2F8DF42F}" sibTransId="{48CE828A-F7A5-4BD6-9EB0-B7D2CA497D9F}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59D803F8-D789-4E6B-B515-87D3BE9DAFC3}" type="presOf" srcId="{AFC18F41-25DF-4CF2-9487-D82AFF20BC7E}" destId="{FCD3761A-3881-4D50-807C-E782D32A3E0C}" srcOrd="0" destOrd="0" presId="urn:microsoft.com/office/officeart/2005/8/layout/StepDownProcess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4A2BD745-36D3-4E09-BFE7-1145CDB923DC}" type="presParOf" srcId="{601BF0DE-51FE-4059-A972-1EBCCDFF52ED}" destId="{7BE606D6-25E8-4061-B3C9-4C5F186FBDAC}" srcOrd="6" destOrd="0" presId="urn:microsoft.com/office/officeart/2005/8/layout/StepDownProcess"/>
    <dgm:cxn modelId="{BB194BB8-E8DD-45F5-A941-47D0BAB0B9F2}" type="presParOf" srcId="{7BE606D6-25E8-4061-B3C9-4C5F186FBDAC}" destId="{B52CF864-6024-47E0-B1B9-2C6211FFB17E}" srcOrd="0" destOrd="0" presId="urn:microsoft.com/office/officeart/2005/8/layout/StepDownProcess"/>
    <dgm:cxn modelId="{A5ECD58B-1CE2-4F85-A039-8CB2362B9D51}" type="presParOf" srcId="{7BE606D6-25E8-4061-B3C9-4C5F186FBDAC}" destId="{FBA75EB1-51CC-4A55-9E48-ACCED29E1190}" srcOrd="1" destOrd="0" presId="urn:microsoft.com/office/officeart/2005/8/layout/StepDownProcess"/>
    <dgm:cxn modelId="{FD259F7F-E81A-4D5C-A77E-707AE5BD4CB6}" type="presParOf" srcId="{7BE606D6-25E8-4061-B3C9-4C5F186FBDAC}" destId="{46953157-D421-4472-9842-027D7E40B277}" srcOrd="2" destOrd="0" presId="urn:microsoft.com/office/officeart/2005/8/layout/StepDownProcess"/>
    <dgm:cxn modelId="{ED6B234F-0CAF-4134-9CA2-CB987415EE34}" type="presParOf" srcId="{601BF0DE-51FE-4059-A972-1EBCCDFF52ED}" destId="{118C5464-EA9D-4CCA-9820-3D91F15A763E}" srcOrd="7" destOrd="0" presId="urn:microsoft.com/office/officeart/2005/8/layout/StepDownProcess"/>
    <dgm:cxn modelId="{B3D9B23E-A0BB-4251-81BC-30AB04CEBC7F}" type="presParOf" srcId="{601BF0DE-51FE-4059-A972-1EBCCDFF52ED}" destId="{89A509F8-5328-43F6-A407-6A38D0D616AD}" srcOrd="8" destOrd="0" presId="urn:microsoft.com/office/officeart/2005/8/layout/StepDownProcess"/>
    <dgm:cxn modelId="{07F79436-469E-456E-9CA5-ECE556173506}" type="presParOf" srcId="{89A509F8-5328-43F6-A407-6A38D0D616AD}" destId="{ADB4E351-FC2E-48CF-8C3A-39E33D798D4A}" srcOrd="0" destOrd="0" presId="urn:microsoft.com/office/officeart/2005/8/layout/StepDownProcess"/>
    <dgm:cxn modelId="{DA96C8BE-9193-419F-8C29-46D95988F1F3}" type="presParOf" srcId="{89A509F8-5328-43F6-A407-6A38D0D616AD}" destId="{036D3E73-86AD-4910-AD40-6ACC913479C5}" srcOrd="1" destOrd="0" presId="urn:microsoft.com/office/officeart/2005/8/layout/StepDownProcess"/>
    <dgm:cxn modelId="{A984A1BF-B67F-4CEC-94FB-53BB04CFE1FB}" type="presParOf" srcId="{89A509F8-5328-43F6-A407-6A38D0D616AD}" destId="{4DA71723-CE89-4B69-AC62-8B26D4D999A1}" srcOrd="2" destOrd="0" presId="urn:microsoft.com/office/officeart/2005/8/layout/StepDownProcess"/>
    <dgm:cxn modelId="{46D283B4-F9C8-4630-A2EB-AA8DE50A917C}" type="presParOf" srcId="{601BF0DE-51FE-4059-A972-1EBCCDFF52ED}" destId="{C390B59E-49CB-44AC-8A58-69CBA11E0004}" srcOrd="9" destOrd="0" presId="urn:microsoft.com/office/officeart/2005/8/layout/StepDownProcess"/>
    <dgm:cxn modelId="{FA4F0CE5-26B6-4838-BA90-E396F41EF978}" type="presParOf" srcId="{601BF0DE-51FE-4059-A972-1EBCCDFF52ED}" destId="{EFBE3007-4BBB-4D29-9733-873610EFF93A}" srcOrd="10" destOrd="0" presId="urn:microsoft.com/office/officeart/2005/8/layout/StepDownProcess"/>
    <dgm:cxn modelId="{58291818-C749-450E-B4AE-5D3D7D616C63}" type="presParOf" srcId="{EFBE3007-4BBB-4D29-9733-873610EFF93A}" destId="{029FA5EF-79C5-4D26-B5A9-21FD11A34104}" srcOrd="0" destOrd="0" presId="urn:microsoft.com/office/officeart/2005/8/layout/StepDownProcess"/>
    <dgm:cxn modelId="{24B6D913-BA46-4B76-ADA4-A18AC340BBA0}" type="presParOf" srcId="{EFBE3007-4BBB-4D29-9733-873610EFF93A}" destId="{FCD3761A-3881-4D50-807C-E782D32A3E0C}" srcOrd="1" destOrd="0" presId="urn:microsoft.com/office/officeart/2005/8/layout/StepDownProcess"/>
    <dgm:cxn modelId="{F16495ED-4445-4EF9-8E1D-C2F4BE3883B9}" type="presParOf" srcId="{EFBE3007-4BBB-4D29-9733-873610EFF93A}" destId="{BA20FF84-1DFF-4D7D-B123-E26B7345CC9A}" srcOrd="2" destOrd="0" presId="urn:microsoft.com/office/officeart/2005/8/layout/StepDownProcess"/>
    <dgm:cxn modelId="{2658D0E1-5DE5-42A1-BC4C-60B4A913B116}" type="presParOf" srcId="{601BF0DE-51FE-4059-A972-1EBCCDFF52ED}" destId="{DA3F44BE-D3A3-4C8E-840D-BAE33F285232}" srcOrd="11" destOrd="0" presId="urn:microsoft.com/office/officeart/2005/8/layout/StepDownProcess"/>
    <dgm:cxn modelId="{F198E156-C6B6-42EA-A326-C5D5E4F9F4EF}" type="presParOf" srcId="{601BF0DE-51FE-4059-A972-1EBCCDFF52ED}" destId="{5B0CC077-5DDF-4596-AE70-BFADC8485E54}" srcOrd="12" destOrd="0" presId="urn:microsoft.com/office/officeart/2005/8/layout/StepDownProcess"/>
    <dgm:cxn modelId="{EC204B95-08C5-4115-B20A-521C25194479}" type="presParOf" srcId="{5B0CC077-5DDF-4596-AE70-BFADC8485E54}" destId="{875D9CAD-112C-4EC3-BD32-BFE47B489413}" srcOrd="0" destOrd="0" presId="urn:microsoft.com/office/officeart/2005/8/layout/StepDownProcess"/>
    <dgm:cxn modelId="{5EDE176B-B43B-48A3-9554-B3B5581D8227}" type="presParOf" srcId="{5B0CC077-5DDF-4596-AE70-BFADC8485E54}" destId="{0BCB309B-19B3-4B64-AAB6-D65EDA5B8FA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SBA Achemine vers le Marché Public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Créer Demande cotation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Transmise au SBA pour Approbation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Approuvé</a:t>
          </a:r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7BBFD1CD-3956-4C7A-917B-3B4F64FAC25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	</a:t>
          </a:r>
        </a:p>
      </dgm:t>
    </dgm:pt>
    <dgm:pt modelId="{5010D65E-6B70-45E2-95BA-936D83B185AA}" type="parTrans" cxnId="{D9EDD41A-49DA-4040-8800-A37715F4C9A7}">
      <dgm:prSet/>
      <dgm:spPr/>
      <dgm:t>
        <a:bodyPr/>
        <a:lstStyle/>
        <a:p>
          <a:endParaRPr lang="fr-FR"/>
        </a:p>
      </dgm:t>
    </dgm:pt>
    <dgm:pt modelId="{0E1A2384-6D11-47B1-A4F6-170A6B04DDFB}" type="sibTrans" cxnId="{D9EDD41A-49DA-4040-8800-A37715F4C9A7}">
      <dgm:prSet/>
      <dgm:spPr/>
      <dgm:t>
        <a:bodyPr/>
        <a:lstStyle/>
        <a:p>
          <a:endParaRPr lang="fr-FR"/>
        </a:p>
      </dgm:t>
    </dgm:pt>
    <dgm:pt modelId="{F8BC3C21-95EC-4F7D-BC2C-16E2182890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Transmise au prestataire</a:t>
          </a:r>
        </a:p>
      </dgm:t>
    </dgm:pt>
    <dgm:pt modelId="{770E9C7C-A280-4DD8-9B20-D89B4A2F1B38}" type="parTrans" cxnId="{A5064666-9150-4C2F-BC8C-8F3AE4A87ED9}">
      <dgm:prSet/>
      <dgm:spPr/>
      <dgm:t>
        <a:bodyPr/>
        <a:lstStyle/>
        <a:p>
          <a:endParaRPr lang="fr-FR"/>
        </a:p>
      </dgm:t>
    </dgm:pt>
    <dgm:pt modelId="{8DD44DF7-AB50-4FA8-8C47-4E4EF45DB673}" type="sibTrans" cxnId="{A5064666-9150-4C2F-BC8C-8F3AE4A87ED9}">
      <dgm:prSet/>
      <dgm:spPr/>
      <dgm:t>
        <a:bodyPr/>
        <a:lstStyle/>
        <a:p>
          <a:endParaRPr lang="fr-FR"/>
        </a:p>
      </dgm:t>
    </dgm:pt>
    <dgm:pt modelId="{AFC18F41-25DF-4CF2-9487-D82AFF20BC7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	</a:t>
          </a:r>
        </a:p>
      </dgm:t>
    </dgm:pt>
    <dgm:pt modelId="{5BED413E-6CC0-4423-B934-95F4252B67D5}" type="parTrans" cxnId="{73940063-74E7-4302-8EC8-BA7819AE6F89}">
      <dgm:prSet/>
      <dgm:spPr/>
      <dgm:t>
        <a:bodyPr/>
        <a:lstStyle/>
        <a:p>
          <a:endParaRPr lang="fr-FR"/>
        </a:p>
      </dgm:t>
    </dgm:pt>
    <dgm:pt modelId="{D8D0B950-A6E8-470F-8E6F-7C5044888AC0}" type="sibTrans" cxnId="{73940063-74E7-4302-8EC8-BA7819AE6F89}">
      <dgm:prSet/>
      <dgm:spPr/>
      <dgm:t>
        <a:bodyPr/>
        <a:lstStyle/>
        <a:p>
          <a:endParaRPr lang="fr-FR"/>
        </a:p>
      </dgm:t>
    </dgm:pt>
    <dgm:pt modelId="{7DE50FC4-EB0A-486F-9C9A-53FF1B95322D}">
      <dgm:prSet phldrT="[Texte]"/>
      <dgm:spPr/>
      <dgm:t>
        <a:bodyPr/>
        <a:lstStyle/>
        <a:p>
          <a:r>
            <a:rPr lang="fr-FR" b="0" i="0" dirty="0"/>
            <a:t>Facture Pro-Forma Uploadé</a:t>
          </a:r>
          <a:endParaRPr lang="fr-FR" dirty="0">
            <a:latin typeface="Arial Narrow" panose="020B0606020202030204" pitchFamily="34" charset="0"/>
          </a:endParaRPr>
        </a:p>
      </dgm:t>
    </dgm:pt>
    <dgm:pt modelId="{0025AA3F-5382-4285-839D-14DC2F8DF42F}" type="parTrans" cxnId="{0E0451E1-06B8-4531-BE9C-A06A1EC09502}">
      <dgm:prSet/>
      <dgm:spPr/>
      <dgm:t>
        <a:bodyPr/>
        <a:lstStyle/>
        <a:p>
          <a:endParaRPr lang="fr-FR"/>
        </a:p>
      </dgm:t>
    </dgm:pt>
    <dgm:pt modelId="{48CE828A-F7A5-4BD6-9EB0-B7D2CA497D9F}" type="sibTrans" cxnId="{0E0451E1-06B8-4531-BE9C-A06A1EC09502}">
      <dgm:prSet/>
      <dgm:spPr/>
      <dgm:t>
        <a:bodyPr/>
        <a:lstStyle/>
        <a:p>
          <a:endParaRPr lang="fr-FR"/>
        </a:p>
      </dgm:t>
    </dgm:pt>
    <dgm:pt modelId="{9E30B8EA-6FD2-49E9-A2EE-6163E28409C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93FD17EE-85D9-4E7C-8D8C-38015DE45ECA}" type="parTrans" cxnId="{7830D611-8FCC-444C-831E-5D2BE80DBDDF}">
      <dgm:prSet/>
      <dgm:spPr/>
      <dgm:t>
        <a:bodyPr/>
        <a:lstStyle/>
        <a:p>
          <a:endParaRPr lang="fr-FR"/>
        </a:p>
      </dgm:t>
    </dgm:pt>
    <dgm:pt modelId="{23AF5866-F10A-4DC0-B566-14EECCDB938B}" type="sibTrans" cxnId="{7830D611-8FCC-444C-831E-5D2BE80DBDDF}">
      <dgm:prSet/>
      <dgm:spPr/>
      <dgm:t>
        <a:bodyPr/>
        <a:lstStyle/>
        <a:p>
          <a:endParaRPr lang="fr-FR"/>
        </a:p>
      </dgm:t>
    </dgm:pt>
    <dgm:pt modelId="{B232A0B8-726F-4E6C-A702-E06A14BDECED}">
      <dgm:prSet phldrT="[Texte]"/>
      <dgm:spPr/>
      <dgm:t>
        <a:bodyPr/>
        <a:lstStyle/>
        <a:p>
          <a:r>
            <a:rPr lang="fr-FR" b="0" i="0" dirty="0"/>
            <a:t>Contrat Généré</a:t>
          </a:r>
          <a:endParaRPr lang="fr-FR" dirty="0">
            <a:latin typeface="Arial Narrow" panose="020B0606020202030204" pitchFamily="34" charset="0"/>
          </a:endParaRPr>
        </a:p>
      </dgm:t>
    </dgm:pt>
    <dgm:pt modelId="{20E24602-CD82-4189-8C8D-E57364579ACB}" type="parTrans" cxnId="{6A75BC5F-6B14-449B-9087-562879091180}">
      <dgm:prSet/>
      <dgm:spPr/>
      <dgm:t>
        <a:bodyPr/>
        <a:lstStyle/>
        <a:p>
          <a:endParaRPr lang="fr-FR"/>
        </a:p>
      </dgm:t>
    </dgm:pt>
    <dgm:pt modelId="{143EA8C1-7529-471C-8734-1FE651A01120}" type="sibTrans" cxnId="{6A75BC5F-6B14-449B-9087-562879091180}">
      <dgm:prSet/>
      <dgm:spPr/>
      <dgm:t>
        <a:bodyPr/>
        <a:lstStyle/>
        <a:p>
          <a:endParaRPr lang="fr-FR"/>
        </a:p>
      </dgm:t>
    </dgm:pt>
    <dgm:pt modelId="{088A6242-F0B5-45D1-90CB-E62BE1D389C3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B0F5B397-BFF6-4420-93D9-0A02A62AD3DA}" type="parTrans" cxnId="{6BB24098-FEC5-4615-8EC1-3B9DD287AA57}">
      <dgm:prSet/>
      <dgm:spPr/>
      <dgm:t>
        <a:bodyPr/>
        <a:lstStyle/>
        <a:p>
          <a:endParaRPr lang="fr-FR"/>
        </a:p>
      </dgm:t>
    </dgm:pt>
    <dgm:pt modelId="{D8130AEB-B44A-408E-9C03-E1DD8F2A5129}" type="sibTrans" cxnId="{6BB24098-FEC5-4615-8EC1-3B9DD287AA57}">
      <dgm:prSet/>
      <dgm:spPr/>
      <dgm:t>
        <a:bodyPr/>
        <a:lstStyle/>
        <a:p>
          <a:endParaRPr lang="fr-FR"/>
        </a:p>
      </dgm:t>
    </dgm:pt>
    <dgm:pt modelId="{272A07AB-F8C8-4D0D-9C94-E3324B7070F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Dossier de traitement uploadé</a:t>
          </a:r>
        </a:p>
      </dgm:t>
    </dgm:pt>
    <dgm:pt modelId="{F5C66EBF-1930-4EDB-850D-A19605CB7216}" type="parTrans" cxnId="{CF76564C-49A8-4A21-9FEC-5BBB32D88181}">
      <dgm:prSet/>
      <dgm:spPr/>
      <dgm:t>
        <a:bodyPr/>
        <a:lstStyle/>
        <a:p>
          <a:endParaRPr lang="fr-FR"/>
        </a:p>
      </dgm:t>
    </dgm:pt>
    <dgm:pt modelId="{F7FB351D-22B7-4644-9817-A708F0AB2455}" type="sibTrans" cxnId="{CF76564C-49A8-4A21-9FEC-5BBB32D88181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7"/>
      <dgm:spPr/>
    </dgm:pt>
    <dgm:pt modelId="{E6EFFDD6-3ED4-4E5D-8B4B-69004E0F19B1}" type="pres">
      <dgm:prSet presAssocID="{4B1D6E86-1C78-4644-92C2-2C519F0D4EEA}" presName="ParentText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7"/>
      <dgm:spPr/>
    </dgm:pt>
    <dgm:pt modelId="{956AFA90-4460-478A-B878-07EC8C52AE61}" type="pres">
      <dgm:prSet presAssocID="{F934FC46-79CB-4728-8397-0A674798B4D2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7"/>
      <dgm:spPr/>
    </dgm:pt>
    <dgm:pt modelId="{6A92EA3D-668D-4AC8-AE37-193DB4BF7C81}" type="pres">
      <dgm:prSet presAssocID="{715DD60B-B30A-47F6-9A2F-FE9EBBCD6AFF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B52CF864-6024-47E0-B1B9-2C6211FFB17E}" type="pres">
      <dgm:prSet presAssocID="{2EBB1C09-8C1B-4FCD-AAC4-1560C3081E1C}" presName="bentUpArrow1" presStyleLbl="alignImgPlace1" presStyleIdx="3" presStyleCnt="7"/>
      <dgm:spPr/>
    </dgm:pt>
    <dgm:pt modelId="{FBA75EB1-51CC-4A55-9E48-ACCED29E1190}" type="pres">
      <dgm:prSet presAssocID="{2EBB1C09-8C1B-4FCD-AAC4-1560C3081E1C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</dgm:pt>
    <dgm:pt modelId="{46953157-D421-4472-9842-027D7E40B277}" type="pres">
      <dgm:prSet presAssocID="{2EBB1C09-8C1B-4FCD-AAC4-1560C3081E1C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118C5464-EA9D-4CCA-9820-3D91F15A763E}" type="pres">
      <dgm:prSet presAssocID="{2A28F681-7DD9-432B-A2B1-486910B6ACDB}" presName="sibTrans" presStyleCnt="0"/>
      <dgm:spPr/>
    </dgm:pt>
    <dgm:pt modelId="{89A509F8-5328-43F6-A407-6A38D0D616AD}" type="pres">
      <dgm:prSet presAssocID="{7BBFD1CD-3956-4C7A-917B-3B4F64FAC251}" presName="composite" presStyleCnt="0"/>
      <dgm:spPr/>
    </dgm:pt>
    <dgm:pt modelId="{ADB4E351-FC2E-48CF-8C3A-39E33D798D4A}" type="pres">
      <dgm:prSet presAssocID="{7BBFD1CD-3956-4C7A-917B-3B4F64FAC251}" presName="bentUpArrow1" presStyleLbl="alignImgPlace1" presStyleIdx="4" presStyleCnt="7"/>
      <dgm:spPr/>
    </dgm:pt>
    <dgm:pt modelId="{036D3E73-86AD-4910-AD40-6ACC913479C5}" type="pres">
      <dgm:prSet presAssocID="{7BBFD1CD-3956-4C7A-917B-3B4F64FAC251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4DA71723-CE89-4B69-AC62-8B26D4D999A1}" type="pres">
      <dgm:prSet presAssocID="{7BBFD1CD-3956-4C7A-917B-3B4F64FAC251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C390B59E-49CB-44AC-8A58-69CBA11E0004}" type="pres">
      <dgm:prSet presAssocID="{0E1A2384-6D11-47B1-A4F6-170A6B04DDFB}" presName="sibTrans" presStyleCnt="0"/>
      <dgm:spPr/>
    </dgm:pt>
    <dgm:pt modelId="{EFBE3007-4BBB-4D29-9733-873610EFF93A}" type="pres">
      <dgm:prSet presAssocID="{AFC18F41-25DF-4CF2-9487-D82AFF20BC7E}" presName="composite" presStyleCnt="0"/>
      <dgm:spPr/>
    </dgm:pt>
    <dgm:pt modelId="{029FA5EF-79C5-4D26-B5A9-21FD11A34104}" type="pres">
      <dgm:prSet presAssocID="{AFC18F41-25DF-4CF2-9487-D82AFF20BC7E}" presName="bentUpArrow1" presStyleLbl="alignImgPlace1" presStyleIdx="5" presStyleCnt="7"/>
      <dgm:spPr/>
    </dgm:pt>
    <dgm:pt modelId="{FCD3761A-3881-4D50-807C-E782D32A3E0C}" type="pres">
      <dgm:prSet presAssocID="{AFC18F41-25DF-4CF2-9487-D82AFF20BC7E}" presName="ParentText" presStyleLbl="node1" presStyleIdx="5" presStyleCnt="8">
        <dgm:presLayoutVars>
          <dgm:chMax val="1"/>
          <dgm:chPref val="1"/>
          <dgm:bulletEnabled val="1"/>
        </dgm:presLayoutVars>
      </dgm:prSet>
      <dgm:spPr/>
    </dgm:pt>
    <dgm:pt modelId="{BA20FF84-1DFF-4D7D-B123-E26B7345CC9A}" type="pres">
      <dgm:prSet presAssocID="{AFC18F41-25DF-4CF2-9487-D82AFF20BC7E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DA3F44BE-D3A3-4C8E-840D-BAE33F285232}" type="pres">
      <dgm:prSet presAssocID="{D8D0B950-A6E8-470F-8E6F-7C5044888AC0}" presName="sibTrans" presStyleCnt="0"/>
      <dgm:spPr/>
    </dgm:pt>
    <dgm:pt modelId="{4D8B5429-CBAC-471E-A7CD-82B52D4D67A8}" type="pres">
      <dgm:prSet presAssocID="{088A6242-F0B5-45D1-90CB-E62BE1D389C3}" presName="composite" presStyleCnt="0"/>
      <dgm:spPr/>
    </dgm:pt>
    <dgm:pt modelId="{2E420369-8AC7-4828-93DE-68AEDF0BEDDB}" type="pres">
      <dgm:prSet presAssocID="{088A6242-F0B5-45D1-90CB-E62BE1D389C3}" presName="bentUpArrow1" presStyleLbl="alignImgPlace1" presStyleIdx="6" presStyleCnt="7"/>
      <dgm:spPr/>
    </dgm:pt>
    <dgm:pt modelId="{C3E99A0F-72DB-41D8-B36A-EE398CAD21EB}" type="pres">
      <dgm:prSet presAssocID="{088A6242-F0B5-45D1-90CB-E62BE1D389C3}" presName="ParentText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1D4F6656-1846-48C0-BD1A-08F3758629A3}" type="pres">
      <dgm:prSet presAssocID="{088A6242-F0B5-45D1-90CB-E62BE1D389C3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4D16F6EF-ECEB-4464-9D67-B131C2486758}" type="pres">
      <dgm:prSet presAssocID="{D8130AEB-B44A-408E-9C03-E1DD8F2A5129}" presName="sibTrans" presStyleCnt="0"/>
      <dgm:spPr/>
    </dgm:pt>
    <dgm:pt modelId="{5B0CC077-5DDF-4596-AE70-BFADC8485E54}" type="pres">
      <dgm:prSet presAssocID="{9E30B8EA-6FD2-49E9-A2EE-6163E28409C9}" presName="composite" presStyleCnt="0"/>
      <dgm:spPr/>
    </dgm:pt>
    <dgm:pt modelId="{875D9CAD-112C-4EC3-BD32-BFE47B489413}" type="pres">
      <dgm:prSet presAssocID="{9E30B8EA-6FD2-49E9-A2EE-6163E28409C9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</dgm:pt>
    <dgm:pt modelId="{0BCB309B-19B3-4B64-AAB6-D65EDA5B8FA3}" type="pres">
      <dgm:prSet presAssocID="{9E30B8EA-6FD2-49E9-A2EE-6163E28409C9}" presName="Final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FA11A40D-AC5A-4D9A-BDCD-83A9E42E0003}" type="presOf" srcId="{7DE50FC4-EB0A-486F-9C9A-53FF1B95322D}" destId="{BA20FF84-1DFF-4D7D-B123-E26B7345CC9A}" srcOrd="0" destOrd="0" presId="urn:microsoft.com/office/officeart/2005/8/layout/StepDownProcess"/>
    <dgm:cxn modelId="{7830D611-8FCC-444C-831E-5D2BE80DBDDF}" srcId="{416D9D89-4466-4304-B809-6FD6DF89E067}" destId="{9E30B8EA-6FD2-49E9-A2EE-6163E28409C9}" srcOrd="7" destOrd="0" parTransId="{93FD17EE-85D9-4E7C-8D8C-38015DE45ECA}" sibTransId="{23AF5866-F10A-4DC0-B566-14EECCDB938B}"/>
    <dgm:cxn modelId="{D9EDD41A-49DA-4040-8800-A37715F4C9A7}" srcId="{416D9D89-4466-4304-B809-6FD6DF89E067}" destId="{7BBFD1CD-3956-4C7A-917B-3B4F64FAC251}" srcOrd="4" destOrd="0" parTransId="{5010D65E-6B70-45E2-95BA-936D83B185AA}" sibTransId="{0E1A2384-6D11-47B1-A4F6-170A6B04DDFB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6A75BC5F-6B14-449B-9087-562879091180}" srcId="{9E30B8EA-6FD2-49E9-A2EE-6163E28409C9}" destId="{B232A0B8-726F-4E6C-A702-E06A14BDECED}" srcOrd="0" destOrd="0" parTransId="{20E24602-CD82-4189-8C8D-E57364579ACB}" sibTransId="{143EA8C1-7529-471C-8734-1FE651A01120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73940063-74E7-4302-8EC8-BA7819AE6F89}" srcId="{416D9D89-4466-4304-B809-6FD6DF89E067}" destId="{AFC18F41-25DF-4CF2-9487-D82AFF20BC7E}" srcOrd="5" destOrd="0" parTransId="{5BED413E-6CC0-4423-B934-95F4252B67D5}" sibTransId="{D8D0B950-A6E8-470F-8E6F-7C5044888AC0}"/>
    <dgm:cxn modelId="{93852644-2E6D-4EC4-9F19-B64E14B3D332}" type="presOf" srcId="{9E30B8EA-6FD2-49E9-A2EE-6163E28409C9}" destId="{875D9CAD-112C-4EC3-BD32-BFE47B489413}" srcOrd="0" destOrd="0" presId="urn:microsoft.com/office/officeart/2005/8/layout/StepDownProcess"/>
    <dgm:cxn modelId="{A5064666-9150-4C2F-BC8C-8F3AE4A87ED9}" srcId="{7BBFD1CD-3956-4C7A-917B-3B4F64FAC251}" destId="{F8BC3C21-95EC-4F7D-BC2C-16E218289076}" srcOrd="0" destOrd="0" parTransId="{770E9C7C-A280-4DD8-9B20-D89B4A2F1B38}" sibTransId="{8DD44DF7-AB50-4FA8-8C47-4E4EF45DB673}"/>
    <dgm:cxn modelId="{CF76564C-49A8-4A21-9FEC-5BBB32D88181}" srcId="{088A6242-F0B5-45D1-90CB-E62BE1D389C3}" destId="{272A07AB-F8C8-4D0D-9C94-E3324B7070F6}" srcOrd="0" destOrd="0" parTransId="{F5C66EBF-1930-4EDB-850D-A19605CB7216}" sibTransId="{F7FB351D-22B7-4644-9817-A708F0AB2455}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C740CD73-1E98-4633-AA34-FC7BE7369B09}" type="presOf" srcId="{F8BC3C21-95EC-4F7D-BC2C-16E218289076}" destId="{4DA71723-CE89-4B69-AC62-8B26D4D999A1}" srcOrd="0" destOrd="0" presId="urn:microsoft.com/office/officeart/2005/8/layout/StepDownProcess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570CEC84-5F0E-4A85-8612-BDD3EE79218B}" type="presOf" srcId="{B232A0B8-726F-4E6C-A702-E06A14BDECED}" destId="{0BCB309B-19B3-4B64-AAB6-D65EDA5B8FA3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6BB24098-FEC5-4615-8EC1-3B9DD287AA57}" srcId="{416D9D89-4466-4304-B809-6FD6DF89E067}" destId="{088A6242-F0B5-45D1-90CB-E62BE1D389C3}" srcOrd="6" destOrd="0" parTransId="{B0F5B397-BFF6-4420-93D9-0A02A62AD3DA}" sibTransId="{D8130AEB-B44A-408E-9C03-E1DD8F2A5129}"/>
    <dgm:cxn modelId="{DFA6C29B-E4A6-45BA-9604-3A99B299A429}" srcId="{416D9D89-4466-4304-B809-6FD6DF89E067}" destId="{2EBB1C09-8C1B-4FCD-AAC4-1560C3081E1C}" srcOrd="3" destOrd="0" parTransId="{539A1402-4F49-4A85-91B6-D2245AF2DE12}" sibTransId="{2A28F681-7DD9-432B-A2B1-486910B6ACDB}"/>
    <dgm:cxn modelId="{BB97869F-33EC-4924-B671-5BBFC1843666}" type="presOf" srcId="{272A07AB-F8C8-4D0D-9C94-E3324B7070F6}" destId="{1D4F6656-1846-48C0-BD1A-08F3758629A3}" srcOrd="0" destOrd="0" presId="urn:microsoft.com/office/officeart/2005/8/layout/StepDownProcess"/>
    <dgm:cxn modelId="{3E1DC3A2-F3F0-4BCF-B3A9-96B71AF441B6}" type="presOf" srcId="{7BBFD1CD-3956-4C7A-917B-3B4F64FAC251}" destId="{036D3E73-86AD-4910-AD40-6ACC913479C5}" srcOrd="0" destOrd="0" presId="urn:microsoft.com/office/officeart/2005/8/layout/StepDownProcess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82E294D8-CA14-4B7F-B74F-0CCC6283C813}" type="presOf" srcId="{1A8A7BE2-0068-4AE4-AE53-2B0553941876}" destId="{46953157-D421-4472-9842-027D7E40B277}" srcOrd="0" destOrd="0" presId="urn:microsoft.com/office/officeart/2005/8/layout/StepDownProcess"/>
    <dgm:cxn modelId="{0E0451E1-06B8-4531-BE9C-A06A1EC09502}" srcId="{AFC18F41-25DF-4CF2-9487-D82AFF20BC7E}" destId="{7DE50FC4-EB0A-486F-9C9A-53FF1B95322D}" srcOrd="0" destOrd="0" parTransId="{0025AA3F-5382-4285-839D-14DC2F8DF42F}" sibTransId="{48CE828A-F7A5-4BD6-9EB0-B7D2CA497D9F}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21ACE8EF-85B3-41EF-AC44-7891266686CE}" type="presOf" srcId="{088A6242-F0B5-45D1-90CB-E62BE1D389C3}" destId="{C3E99A0F-72DB-41D8-B36A-EE398CAD21EB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59D803F8-D789-4E6B-B515-87D3BE9DAFC3}" type="presOf" srcId="{AFC18F41-25DF-4CF2-9487-D82AFF20BC7E}" destId="{FCD3761A-3881-4D50-807C-E782D32A3E0C}" srcOrd="0" destOrd="0" presId="urn:microsoft.com/office/officeart/2005/8/layout/StepDownProcess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4A2BD745-36D3-4E09-BFE7-1145CDB923DC}" type="presParOf" srcId="{601BF0DE-51FE-4059-A972-1EBCCDFF52ED}" destId="{7BE606D6-25E8-4061-B3C9-4C5F186FBDAC}" srcOrd="6" destOrd="0" presId="urn:microsoft.com/office/officeart/2005/8/layout/StepDownProcess"/>
    <dgm:cxn modelId="{BB194BB8-E8DD-45F5-A941-47D0BAB0B9F2}" type="presParOf" srcId="{7BE606D6-25E8-4061-B3C9-4C5F186FBDAC}" destId="{B52CF864-6024-47E0-B1B9-2C6211FFB17E}" srcOrd="0" destOrd="0" presId="urn:microsoft.com/office/officeart/2005/8/layout/StepDownProcess"/>
    <dgm:cxn modelId="{A5ECD58B-1CE2-4F85-A039-8CB2362B9D51}" type="presParOf" srcId="{7BE606D6-25E8-4061-B3C9-4C5F186FBDAC}" destId="{FBA75EB1-51CC-4A55-9E48-ACCED29E1190}" srcOrd="1" destOrd="0" presId="urn:microsoft.com/office/officeart/2005/8/layout/StepDownProcess"/>
    <dgm:cxn modelId="{FD259F7F-E81A-4D5C-A77E-707AE5BD4CB6}" type="presParOf" srcId="{7BE606D6-25E8-4061-B3C9-4C5F186FBDAC}" destId="{46953157-D421-4472-9842-027D7E40B277}" srcOrd="2" destOrd="0" presId="urn:microsoft.com/office/officeart/2005/8/layout/StepDownProcess"/>
    <dgm:cxn modelId="{ED6B234F-0CAF-4134-9CA2-CB987415EE34}" type="presParOf" srcId="{601BF0DE-51FE-4059-A972-1EBCCDFF52ED}" destId="{118C5464-EA9D-4CCA-9820-3D91F15A763E}" srcOrd="7" destOrd="0" presId="urn:microsoft.com/office/officeart/2005/8/layout/StepDownProcess"/>
    <dgm:cxn modelId="{B3D9B23E-A0BB-4251-81BC-30AB04CEBC7F}" type="presParOf" srcId="{601BF0DE-51FE-4059-A972-1EBCCDFF52ED}" destId="{89A509F8-5328-43F6-A407-6A38D0D616AD}" srcOrd="8" destOrd="0" presId="urn:microsoft.com/office/officeart/2005/8/layout/StepDownProcess"/>
    <dgm:cxn modelId="{07F79436-469E-456E-9CA5-ECE556173506}" type="presParOf" srcId="{89A509F8-5328-43F6-A407-6A38D0D616AD}" destId="{ADB4E351-FC2E-48CF-8C3A-39E33D798D4A}" srcOrd="0" destOrd="0" presId="urn:microsoft.com/office/officeart/2005/8/layout/StepDownProcess"/>
    <dgm:cxn modelId="{DA96C8BE-9193-419F-8C29-46D95988F1F3}" type="presParOf" srcId="{89A509F8-5328-43F6-A407-6A38D0D616AD}" destId="{036D3E73-86AD-4910-AD40-6ACC913479C5}" srcOrd="1" destOrd="0" presId="urn:microsoft.com/office/officeart/2005/8/layout/StepDownProcess"/>
    <dgm:cxn modelId="{A984A1BF-B67F-4CEC-94FB-53BB04CFE1FB}" type="presParOf" srcId="{89A509F8-5328-43F6-A407-6A38D0D616AD}" destId="{4DA71723-CE89-4B69-AC62-8B26D4D999A1}" srcOrd="2" destOrd="0" presId="urn:microsoft.com/office/officeart/2005/8/layout/StepDownProcess"/>
    <dgm:cxn modelId="{46D283B4-F9C8-4630-A2EB-AA8DE50A917C}" type="presParOf" srcId="{601BF0DE-51FE-4059-A972-1EBCCDFF52ED}" destId="{C390B59E-49CB-44AC-8A58-69CBA11E0004}" srcOrd="9" destOrd="0" presId="urn:microsoft.com/office/officeart/2005/8/layout/StepDownProcess"/>
    <dgm:cxn modelId="{FA4F0CE5-26B6-4838-BA90-E396F41EF978}" type="presParOf" srcId="{601BF0DE-51FE-4059-A972-1EBCCDFF52ED}" destId="{EFBE3007-4BBB-4D29-9733-873610EFF93A}" srcOrd="10" destOrd="0" presId="urn:microsoft.com/office/officeart/2005/8/layout/StepDownProcess"/>
    <dgm:cxn modelId="{58291818-C749-450E-B4AE-5D3D7D616C63}" type="presParOf" srcId="{EFBE3007-4BBB-4D29-9733-873610EFF93A}" destId="{029FA5EF-79C5-4D26-B5A9-21FD11A34104}" srcOrd="0" destOrd="0" presId="urn:microsoft.com/office/officeart/2005/8/layout/StepDownProcess"/>
    <dgm:cxn modelId="{24B6D913-BA46-4B76-ADA4-A18AC340BBA0}" type="presParOf" srcId="{EFBE3007-4BBB-4D29-9733-873610EFF93A}" destId="{FCD3761A-3881-4D50-807C-E782D32A3E0C}" srcOrd="1" destOrd="0" presId="urn:microsoft.com/office/officeart/2005/8/layout/StepDownProcess"/>
    <dgm:cxn modelId="{F16495ED-4445-4EF9-8E1D-C2F4BE3883B9}" type="presParOf" srcId="{EFBE3007-4BBB-4D29-9733-873610EFF93A}" destId="{BA20FF84-1DFF-4D7D-B123-E26B7345CC9A}" srcOrd="2" destOrd="0" presId="urn:microsoft.com/office/officeart/2005/8/layout/StepDownProcess"/>
    <dgm:cxn modelId="{2658D0E1-5DE5-42A1-BC4C-60B4A913B116}" type="presParOf" srcId="{601BF0DE-51FE-4059-A972-1EBCCDFF52ED}" destId="{DA3F44BE-D3A3-4C8E-840D-BAE33F285232}" srcOrd="11" destOrd="0" presId="urn:microsoft.com/office/officeart/2005/8/layout/StepDownProcess"/>
    <dgm:cxn modelId="{7E50C921-45A0-4C73-AFEF-F7094C1F7578}" type="presParOf" srcId="{601BF0DE-51FE-4059-A972-1EBCCDFF52ED}" destId="{4D8B5429-CBAC-471E-A7CD-82B52D4D67A8}" srcOrd="12" destOrd="0" presId="urn:microsoft.com/office/officeart/2005/8/layout/StepDownProcess"/>
    <dgm:cxn modelId="{37404BD6-B8C0-485C-9C1B-88B004D980E9}" type="presParOf" srcId="{4D8B5429-CBAC-471E-A7CD-82B52D4D67A8}" destId="{2E420369-8AC7-4828-93DE-68AEDF0BEDDB}" srcOrd="0" destOrd="0" presId="urn:microsoft.com/office/officeart/2005/8/layout/StepDownProcess"/>
    <dgm:cxn modelId="{41CC100A-636F-44F6-90F9-5D56C02745DE}" type="presParOf" srcId="{4D8B5429-CBAC-471E-A7CD-82B52D4D67A8}" destId="{C3E99A0F-72DB-41D8-B36A-EE398CAD21EB}" srcOrd="1" destOrd="0" presId="urn:microsoft.com/office/officeart/2005/8/layout/StepDownProcess"/>
    <dgm:cxn modelId="{573C7D9A-B8E8-477F-A866-556FBF89D018}" type="presParOf" srcId="{4D8B5429-CBAC-471E-A7CD-82B52D4D67A8}" destId="{1D4F6656-1846-48C0-BD1A-08F3758629A3}" srcOrd="2" destOrd="0" presId="urn:microsoft.com/office/officeart/2005/8/layout/StepDownProcess"/>
    <dgm:cxn modelId="{506B41F3-FC9E-42FA-9D8C-4A43179D6D64}" type="presParOf" srcId="{601BF0DE-51FE-4059-A972-1EBCCDFF52ED}" destId="{4D16F6EF-ECEB-4464-9D67-B131C2486758}" srcOrd="13" destOrd="0" presId="urn:microsoft.com/office/officeart/2005/8/layout/StepDownProcess"/>
    <dgm:cxn modelId="{F198E156-C6B6-42EA-A326-C5D5E4F9F4EF}" type="presParOf" srcId="{601BF0DE-51FE-4059-A972-1EBCCDFF52ED}" destId="{5B0CC077-5DDF-4596-AE70-BFADC8485E54}" srcOrd="14" destOrd="0" presId="urn:microsoft.com/office/officeart/2005/8/layout/StepDownProcess"/>
    <dgm:cxn modelId="{EC204B95-08C5-4115-B20A-521C25194479}" type="presParOf" srcId="{5B0CC077-5DDF-4596-AE70-BFADC8485E54}" destId="{875D9CAD-112C-4EC3-BD32-BFE47B489413}" srcOrd="0" destOrd="0" presId="urn:microsoft.com/office/officeart/2005/8/layout/StepDownProcess"/>
    <dgm:cxn modelId="{5EDE176B-B43B-48A3-9554-B3B5581D8227}" type="presParOf" srcId="{5B0CC077-5DDF-4596-AE70-BFADC8485E54}" destId="{0BCB309B-19B3-4B64-AAB6-D65EDA5B8FA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Employé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Créé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Supérieur hiérarchique</a:t>
          </a:r>
        </a:p>
        <a:p>
          <a:r>
            <a:rPr lang="fr-FR" dirty="0">
              <a:latin typeface="Arial Narrow" panose="020B0606020202030204" pitchFamily="34" charset="0"/>
            </a:rPr>
            <a:t>(ex : Chef de Service RH)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service référent (Valider)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bureau Exploitation SI 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Articles livrés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C21A75BF-6F33-4918-A49F-8FC80F0484E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Livré partiellement</a:t>
          </a:r>
        </a:p>
      </dgm:t>
    </dgm:pt>
    <dgm:pt modelId="{D364DDA0-FD52-4A88-AA67-BB9C3ACC33E8}" type="parTrans" cxnId="{C781732D-E2B1-4303-94E5-31F6D4E0DEBC}">
      <dgm:prSet/>
      <dgm:spPr/>
      <dgm:t>
        <a:bodyPr/>
        <a:lstStyle/>
        <a:p>
          <a:endParaRPr lang="fr-FR"/>
        </a:p>
      </dgm:t>
    </dgm:pt>
    <dgm:pt modelId="{911CB0B3-4786-4754-97F3-08AB999CA4D1}" type="sibTrans" cxnId="{C781732D-E2B1-4303-94E5-31F6D4E0DEBC}">
      <dgm:prSet/>
      <dgm:spPr/>
      <dgm:t>
        <a:bodyPr/>
        <a:lstStyle/>
        <a:p>
          <a:endParaRPr lang="fr-FR"/>
        </a:p>
      </dgm:t>
    </dgm:pt>
    <dgm:pt modelId="{9D3779DB-F68A-4C8F-BDDD-DFAD3B0A26EE}">
      <dgm:prSet phldrT="[Texte]"/>
      <dgm:spPr/>
      <dgm:t>
        <a:bodyPr/>
        <a:lstStyle/>
        <a:p>
          <a:endParaRPr lang="fr-FR" dirty="0">
            <a:latin typeface="Arial Narrow" panose="020B0606020202030204" pitchFamily="34" charset="0"/>
          </a:endParaRPr>
        </a:p>
      </dgm:t>
    </dgm:pt>
    <dgm:pt modelId="{E9A2DE3E-AC3D-4099-9CB1-3B8270A9C3E9}" type="parTrans" cxnId="{AD08DD09-058E-44AC-9FBD-7CEBF9767E7A}">
      <dgm:prSet/>
      <dgm:spPr/>
      <dgm:t>
        <a:bodyPr/>
        <a:lstStyle/>
        <a:p>
          <a:endParaRPr lang="fr-FR"/>
        </a:p>
      </dgm:t>
    </dgm:pt>
    <dgm:pt modelId="{D59FD9E8-9456-4817-A8D9-35FDB23570D2}" type="sibTrans" cxnId="{AD08DD09-058E-44AC-9FBD-7CEBF9767E7A}">
      <dgm:prSet/>
      <dgm:spPr/>
      <dgm:t>
        <a:bodyPr/>
        <a:lstStyle/>
        <a:p>
          <a:endParaRPr lang="fr-FR"/>
        </a:p>
      </dgm:t>
    </dgm:pt>
    <dgm:pt modelId="{A2F73024-ACF8-48DF-9A13-BAC23348866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Demande d’achat généré</a:t>
          </a:r>
        </a:p>
      </dgm:t>
    </dgm:pt>
    <dgm:pt modelId="{D2726444-6D73-46D5-A228-755BA3334677}" type="parTrans" cxnId="{D7393553-5D12-47D0-9A65-CD8C38D01AB5}">
      <dgm:prSet/>
      <dgm:spPr/>
      <dgm:t>
        <a:bodyPr/>
        <a:lstStyle/>
        <a:p>
          <a:endParaRPr lang="fr-FR"/>
        </a:p>
      </dgm:t>
    </dgm:pt>
    <dgm:pt modelId="{261C3482-B56D-438C-B639-63FB1FC173DC}" type="sibTrans" cxnId="{D7393553-5D12-47D0-9A65-CD8C38D01AB5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2"/>
      <dgm:spPr/>
    </dgm:pt>
    <dgm:pt modelId="{E6EFFDD6-3ED4-4E5D-8B4B-69004E0F19B1}" type="pres">
      <dgm:prSet presAssocID="{4B1D6E86-1C78-4644-92C2-2C519F0D4EE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2"/>
      <dgm:spPr/>
    </dgm:pt>
    <dgm:pt modelId="{956AFA90-4460-478A-B878-07EC8C52AE61}" type="pres">
      <dgm:prSet presAssocID="{F934FC46-79CB-4728-8397-0A674798B4D2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6A92EA3D-668D-4AC8-AE37-193DB4BF7C81}" type="pres">
      <dgm:prSet presAssocID="{715DD60B-B30A-47F6-9A2F-FE9EBBCD6AFF}" presName="ParentText" presStyleLbl="node1" presStyleIdx="2" presStyleCnt="3" custLinFactNeighborX="4024">
        <dgm:presLayoutVars>
          <dgm:chMax val="1"/>
          <dgm:chPref val="1"/>
          <dgm:bulletEnabled val="1"/>
        </dgm:presLayoutVars>
      </dgm:prSet>
      <dgm:spPr/>
    </dgm:pt>
    <dgm:pt modelId="{888F6F87-9C46-488E-8427-ABDED6EB34A2}" type="pres">
      <dgm:prSet presAssocID="{715DD60B-B30A-47F6-9A2F-FE9EBBCD6AFF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D08DD09-058E-44AC-9FBD-7CEBF9767E7A}" srcId="{715DD60B-B30A-47F6-9A2F-FE9EBBCD6AFF}" destId="{9D3779DB-F68A-4C8F-BDDD-DFAD3B0A26EE}" srcOrd="3" destOrd="0" parTransId="{E9A2DE3E-AC3D-4099-9CB1-3B8270A9C3E9}" sibTransId="{D59FD9E8-9456-4817-A8D9-35FDB23570D2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C781732D-E2B1-4303-94E5-31F6D4E0DEBC}" srcId="{715DD60B-B30A-47F6-9A2F-FE9EBBCD6AFF}" destId="{C21A75BF-6F33-4918-A49F-8FC80F0484E1}" srcOrd="1" destOrd="0" parTransId="{D364DDA0-FD52-4A88-AA67-BB9C3ACC33E8}" sibTransId="{911CB0B3-4786-4754-97F3-08AB999CA4D1}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D7393553-5D12-47D0-9A65-CD8C38D01AB5}" srcId="{715DD60B-B30A-47F6-9A2F-FE9EBBCD6AFF}" destId="{A2F73024-ACF8-48DF-9A13-BAC23348866E}" srcOrd="2" destOrd="0" parTransId="{D2726444-6D73-46D5-A228-755BA3334677}" sibTransId="{261C3482-B56D-438C-B639-63FB1FC173DC}"/>
    <dgm:cxn modelId="{214D4D53-86DF-4EB4-AD07-65C79075D2D4}" type="presOf" srcId="{A2F73024-ACF8-48DF-9A13-BAC23348866E}" destId="{888F6F87-9C46-488E-8427-ABDED6EB34A2}" srcOrd="0" destOrd="2" presId="urn:microsoft.com/office/officeart/2005/8/layout/StepDownProcess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7DF7AAC7-0536-4FBE-B86F-CD66BB5AB18D}" type="presOf" srcId="{9D3779DB-F68A-4C8F-BDDD-DFAD3B0A26EE}" destId="{888F6F87-9C46-488E-8427-ABDED6EB34A2}" srcOrd="0" destOrd="3" presId="urn:microsoft.com/office/officeart/2005/8/layout/StepDownProcess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3F7169CB-9D2C-448C-ACB8-149328613514}" type="presOf" srcId="{C21A75BF-6F33-4918-A49F-8FC80F0484E1}" destId="{888F6F87-9C46-488E-8427-ABDED6EB34A2}" srcOrd="0" destOrd="1" presId="urn:microsoft.com/office/officeart/2005/8/layout/StepDownProcess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8D3ED0F0-FF4C-4A2A-85ED-9B56F3B54AA6}" type="presOf" srcId="{D6B5E3BA-6716-487A-B21E-BAA823C3CFC7}" destId="{888F6F87-9C46-488E-8427-ABDED6EB34A2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9EB0BF1A-A24B-4E79-9AAB-56397E82CDE2}" type="presParOf" srcId="{33AC2516-2963-46C7-B440-74B1C661E321}" destId="{6A92EA3D-668D-4AC8-AE37-193DB4BF7C81}" srcOrd="0" destOrd="0" presId="urn:microsoft.com/office/officeart/2005/8/layout/StepDownProcess"/>
    <dgm:cxn modelId="{5D87A4EC-A1F2-4776-9A75-E7BF6F3EC313}" type="presParOf" srcId="{33AC2516-2963-46C7-B440-74B1C661E321}" destId="{888F6F87-9C46-488E-8427-ABDED6EB34A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SBA Achemine vers le Marché Public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Créer Contrat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Contrat Signé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7BBFD1CD-3956-4C7A-917B-3B4F64FAC25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	</a:t>
          </a:r>
        </a:p>
      </dgm:t>
    </dgm:pt>
    <dgm:pt modelId="{5010D65E-6B70-45E2-95BA-936D83B185AA}" type="parTrans" cxnId="{D9EDD41A-49DA-4040-8800-A37715F4C9A7}">
      <dgm:prSet/>
      <dgm:spPr/>
      <dgm:t>
        <a:bodyPr/>
        <a:lstStyle/>
        <a:p>
          <a:endParaRPr lang="fr-FR"/>
        </a:p>
      </dgm:t>
    </dgm:pt>
    <dgm:pt modelId="{0E1A2384-6D11-47B1-A4F6-170A6B04DDFB}" type="sibTrans" cxnId="{D9EDD41A-49DA-4040-8800-A37715F4C9A7}">
      <dgm:prSet/>
      <dgm:spPr/>
      <dgm:t>
        <a:bodyPr/>
        <a:lstStyle/>
        <a:p>
          <a:endParaRPr lang="fr-FR"/>
        </a:p>
      </dgm:t>
    </dgm:pt>
    <dgm:pt modelId="{F8BC3C21-95EC-4F7D-BC2C-16E2182890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Fourniture livrée</a:t>
          </a:r>
        </a:p>
      </dgm:t>
    </dgm:pt>
    <dgm:pt modelId="{770E9C7C-A280-4DD8-9B20-D89B4A2F1B38}" type="parTrans" cxnId="{A5064666-9150-4C2F-BC8C-8F3AE4A87ED9}">
      <dgm:prSet/>
      <dgm:spPr/>
      <dgm:t>
        <a:bodyPr/>
        <a:lstStyle/>
        <a:p>
          <a:endParaRPr lang="fr-FR"/>
        </a:p>
      </dgm:t>
    </dgm:pt>
    <dgm:pt modelId="{8DD44DF7-AB50-4FA8-8C47-4E4EF45DB673}" type="sibTrans" cxnId="{A5064666-9150-4C2F-BC8C-8F3AE4A87ED9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3"/>
      <dgm:spPr/>
    </dgm:pt>
    <dgm:pt modelId="{E6EFFDD6-3ED4-4E5D-8B4B-69004E0F19B1}" type="pres">
      <dgm:prSet presAssocID="{4B1D6E86-1C78-4644-92C2-2C519F0D4EEA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3"/>
      <dgm:spPr/>
    </dgm:pt>
    <dgm:pt modelId="{956AFA90-4460-478A-B878-07EC8C52AE61}" type="pres">
      <dgm:prSet presAssocID="{F934FC46-79CB-4728-8397-0A674798B4D2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3"/>
      <dgm:spPr/>
    </dgm:pt>
    <dgm:pt modelId="{6A92EA3D-668D-4AC8-AE37-193DB4BF7C81}" type="pres">
      <dgm:prSet presAssocID="{715DD60B-B30A-47F6-9A2F-FE9EBBCD6AFF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89A509F8-5328-43F6-A407-6A38D0D616AD}" type="pres">
      <dgm:prSet presAssocID="{7BBFD1CD-3956-4C7A-917B-3B4F64FAC251}" presName="composite" presStyleCnt="0"/>
      <dgm:spPr/>
    </dgm:pt>
    <dgm:pt modelId="{036D3E73-86AD-4910-AD40-6ACC913479C5}" type="pres">
      <dgm:prSet presAssocID="{7BBFD1CD-3956-4C7A-917B-3B4F64FAC25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EC0756C1-7031-4806-9B68-3E91B31B0844}" type="pres">
      <dgm:prSet presAssocID="{7BBFD1CD-3956-4C7A-917B-3B4F64FAC251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9EDD41A-49DA-4040-8800-A37715F4C9A7}" srcId="{416D9D89-4466-4304-B809-6FD6DF89E067}" destId="{7BBFD1CD-3956-4C7A-917B-3B4F64FAC251}" srcOrd="3" destOrd="0" parTransId="{5010D65E-6B70-45E2-95BA-936D83B185AA}" sibTransId="{0E1A2384-6D11-47B1-A4F6-170A6B04DDFB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A5064666-9150-4C2F-BC8C-8F3AE4A87ED9}" srcId="{7BBFD1CD-3956-4C7A-917B-3B4F64FAC251}" destId="{F8BC3C21-95EC-4F7D-BC2C-16E218289076}" srcOrd="0" destOrd="0" parTransId="{770E9C7C-A280-4DD8-9B20-D89B4A2F1B38}" sibTransId="{8DD44DF7-AB50-4FA8-8C47-4E4EF45DB673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3E1DC3A2-F3F0-4BCF-B3A9-96B71AF441B6}" type="presOf" srcId="{7BBFD1CD-3956-4C7A-917B-3B4F64FAC251}" destId="{036D3E73-86AD-4910-AD40-6ACC913479C5}" srcOrd="0" destOrd="0" presId="urn:microsoft.com/office/officeart/2005/8/layout/StepDownProcess"/>
    <dgm:cxn modelId="{D5E71EC3-D2F5-476A-B4A5-19F13E6139BA}" type="presOf" srcId="{F8BC3C21-95EC-4F7D-BC2C-16E218289076}" destId="{EC0756C1-7031-4806-9B68-3E91B31B0844}" srcOrd="0" destOrd="0" presId="urn:microsoft.com/office/officeart/2005/8/layout/StepDownProcess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B3D9B23E-A0BB-4251-81BC-30AB04CEBC7F}" type="presParOf" srcId="{601BF0DE-51FE-4059-A972-1EBCCDFF52ED}" destId="{89A509F8-5328-43F6-A407-6A38D0D616AD}" srcOrd="6" destOrd="0" presId="urn:microsoft.com/office/officeart/2005/8/layout/StepDownProcess"/>
    <dgm:cxn modelId="{DA96C8BE-9193-419F-8C29-46D95988F1F3}" type="presParOf" srcId="{89A509F8-5328-43F6-A407-6A38D0D616AD}" destId="{036D3E73-86AD-4910-AD40-6ACC913479C5}" srcOrd="0" destOrd="0" presId="urn:microsoft.com/office/officeart/2005/8/layout/StepDownProcess"/>
    <dgm:cxn modelId="{D5C7680F-E534-481B-9227-07DF04838064}" type="presParOf" srcId="{89A509F8-5328-43F6-A407-6A38D0D616AD}" destId="{EC0756C1-7031-4806-9B68-3E91B31B084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SBA Achemine vers le Marché Public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Créer Demande cotation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Dossier constitué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7BBFD1CD-3956-4C7A-917B-3B4F64FAC25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	</a:t>
          </a:r>
        </a:p>
      </dgm:t>
    </dgm:pt>
    <dgm:pt modelId="{5010D65E-6B70-45E2-95BA-936D83B185AA}" type="parTrans" cxnId="{D9EDD41A-49DA-4040-8800-A37715F4C9A7}">
      <dgm:prSet/>
      <dgm:spPr/>
      <dgm:t>
        <a:bodyPr/>
        <a:lstStyle/>
        <a:p>
          <a:endParaRPr lang="fr-FR"/>
        </a:p>
      </dgm:t>
    </dgm:pt>
    <dgm:pt modelId="{0E1A2384-6D11-47B1-A4F6-170A6B04DDFB}" type="sibTrans" cxnId="{D9EDD41A-49DA-4040-8800-A37715F4C9A7}">
      <dgm:prSet/>
      <dgm:spPr/>
      <dgm:t>
        <a:bodyPr/>
        <a:lstStyle/>
        <a:p>
          <a:endParaRPr lang="fr-FR"/>
        </a:p>
      </dgm:t>
    </dgm:pt>
    <dgm:pt modelId="{F8BC3C21-95EC-4F7D-BC2C-16E2182890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Transmise au prestataire</a:t>
          </a:r>
        </a:p>
      </dgm:t>
    </dgm:pt>
    <dgm:pt modelId="{770E9C7C-A280-4DD8-9B20-D89B4A2F1B38}" type="parTrans" cxnId="{A5064666-9150-4C2F-BC8C-8F3AE4A87ED9}">
      <dgm:prSet/>
      <dgm:spPr/>
      <dgm:t>
        <a:bodyPr/>
        <a:lstStyle/>
        <a:p>
          <a:endParaRPr lang="fr-FR"/>
        </a:p>
      </dgm:t>
    </dgm:pt>
    <dgm:pt modelId="{8DD44DF7-AB50-4FA8-8C47-4E4EF45DB673}" type="sibTrans" cxnId="{A5064666-9150-4C2F-BC8C-8F3AE4A87ED9}">
      <dgm:prSet/>
      <dgm:spPr/>
      <dgm:t>
        <a:bodyPr/>
        <a:lstStyle/>
        <a:p>
          <a:endParaRPr lang="fr-FR"/>
        </a:p>
      </dgm:t>
    </dgm:pt>
    <dgm:pt modelId="{AFC18F41-25DF-4CF2-9487-D82AFF20BC7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	</a:t>
          </a:r>
        </a:p>
      </dgm:t>
    </dgm:pt>
    <dgm:pt modelId="{5BED413E-6CC0-4423-B934-95F4252B67D5}" type="parTrans" cxnId="{73940063-74E7-4302-8EC8-BA7819AE6F89}">
      <dgm:prSet/>
      <dgm:spPr/>
      <dgm:t>
        <a:bodyPr/>
        <a:lstStyle/>
        <a:p>
          <a:endParaRPr lang="fr-FR"/>
        </a:p>
      </dgm:t>
    </dgm:pt>
    <dgm:pt modelId="{D8D0B950-A6E8-470F-8E6F-7C5044888AC0}" type="sibTrans" cxnId="{73940063-74E7-4302-8EC8-BA7819AE6F89}">
      <dgm:prSet/>
      <dgm:spPr/>
      <dgm:t>
        <a:bodyPr/>
        <a:lstStyle/>
        <a:p>
          <a:endParaRPr lang="fr-FR"/>
        </a:p>
      </dgm:t>
    </dgm:pt>
    <dgm:pt modelId="{7DE50FC4-EB0A-486F-9C9A-53FF1B95322D}">
      <dgm:prSet phldrT="[Texte]"/>
      <dgm:spPr/>
      <dgm:t>
        <a:bodyPr/>
        <a:lstStyle/>
        <a:p>
          <a:r>
            <a:rPr lang="fr-FR" b="0" i="0" dirty="0"/>
            <a:t>Offre téléchargée</a:t>
          </a:r>
          <a:endParaRPr lang="fr-FR" dirty="0">
            <a:latin typeface="Arial Narrow" panose="020B0606020202030204" pitchFamily="34" charset="0"/>
          </a:endParaRPr>
        </a:p>
      </dgm:t>
    </dgm:pt>
    <dgm:pt modelId="{0025AA3F-5382-4285-839D-14DC2F8DF42F}" type="parTrans" cxnId="{0E0451E1-06B8-4531-BE9C-A06A1EC09502}">
      <dgm:prSet/>
      <dgm:spPr/>
      <dgm:t>
        <a:bodyPr/>
        <a:lstStyle/>
        <a:p>
          <a:endParaRPr lang="fr-FR"/>
        </a:p>
      </dgm:t>
    </dgm:pt>
    <dgm:pt modelId="{48CE828A-F7A5-4BD6-9EB0-B7D2CA497D9F}" type="sibTrans" cxnId="{0E0451E1-06B8-4531-BE9C-A06A1EC09502}">
      <dgm:prSet/>
      <dgm:spPr/>
      <dgm:t>
        <a:bodyPr/>
        <a:lstStyle/>
        <a:p>
          <a:endParaRPr lang="fr-FR"/>
        </a:p>
      </dgm:t>
    </dgm:pt>
    <dgm:pt modelId="{9E30B8EA-6FD2-49E9-A2EE-6163E28409C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CGMP</a:t>
          </a:r>
        </a:p>
      </dgm:t>
    </dgm:pt>
    <dgm:pt modelId="{93FD17EE-85D9-4E7C-8D8C-38015DE45ECA}" type="parTrans" cxnId="{7830D611-8FCC-444C-831E-5D2BE80DBDDF}">
      <dgm:prSet/>
      <dgm:spPr/>
      <dgm:t>
        <a:bodyPr/>
        <a:lstStyle/>
        <a:p>
          <a:endParaRPr lang="fr-FR"/>
        </a:p>
      </dgm:t>
    </dgm:pt>
    <dgm:pt modelId="{23AF5866-F10A-4DC0-B566-14EECCDB938B}" type="sibTrans" cxnId="{7830D611-8FCC-444C-831E-5D2BE80DBDDF}">
      <dgm:prSet/>
      <dgm:spPr/>
      <dgm:t>
        <a:bodyPr/>
        <a:lstStyle/>
        <a:p>
          <a:endParaRPr lang="fr-FR"/>
        </a:p>
      </dgm:t>
    </dgm:pt>
    <dgm:pt modelId="{B232A0B8-726F-4E6C-A702-E06A14BDECED}">
      <dgm:prSet phldrT="[Texte]"/>
      <dgm:spPr/>
      <dgm:t>
        <a:bodyPr/>
        <a:lstStyle/>
        <a:p>
          <a:r>
            <a:rPr lang="fr-FR" b="0" i="0" dirty="0"/>
            <a:t>Contrat Généré</a:t>
          </a:r>
          <a:endParaRPr lang="fr-FR" dirty="0">
            <a:latin typeface="Arial Narrow" panose="020B0606020202030204" pitchFamily="34" charset="0"/>
          </a:endParaRPr>
        </a:p>
      </dgm:t>
    </dgm:pt>
    <dgm:pt modelId="{20E24602-CD82-4189-8C8D-E57364579ACB}" type="parTrans" cxnId="{6A75BC5F-6B14-449B-9087-562879091180}">
      <dgm:prSet/>
      <dgm:spPr/>
      <dgm:t>
        <a:bodyPr/>
        <a:lstStyle/>
        <a:p>
          <a:endParaRPr lang="fr-FR"/>
        </a:p>
      </dgm:t>
    </dgm:pt>
    <dgm:pt modelId="{143EA8C1-7529-471C-8734-1FE651A01120}" type="sibTrans" cxnId="{6A75BC5F-6B14-449B-9087-562879091180}">
      <dgm:prSet/>
      <dgm:spPr/>
      <dgm:t>
        <a:bodyPr/>
        <a:lstStyle/>
        <a:p>
          <a:endParaRPr lang="fr-FR"/>
        </a:p>
      </dgm:t>
    </dgm:pt>
    <dgm:pt modelId="{088A6242-F0B5-45D1-90CB-E62BE1D389C3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B0F5B397-BFF6-4420-93D9-0A02A62AD3DA}" type="parTrans" cxnId="{6BB24098-FEC5-4615-8EC1-3B9DD287AA57}">
      <dgm:prSet/>
      <dgm:spPr/>
      <dgm:t>
        <a:bodyPr/>
        <a:lstStyle/>
        <a:p>
          <a:endParaRPr lang="fr-FR"/>
        </a:p>
      </dgm:t>
    </dgm:pt>
    <dgm:pt modelId="{D8130AEB-B44A-408E-9C03-E1DD8F2A5129}" type="sibTrans" cxnId="{6BB24098-FEC5-4615-8EC1-3B9DD287AA57}">
      <dgm:prSet/>
      <dgm:spPr/>
      <dgm:t>
        <a:bodyPr/>
        <a:lstStyle/>
        <a:p>
          <a:endParaRPr lang="fr-FR"/>
        </a:p>
      </dgm:t>
    </dgm:pt>
    <dgm:pt modelId="{272A07AB-F8C8-4D0D-9C94-E3324B7070F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Validation offre téléchargée</a:t>
          </a:r>
        </a:p>
      </dgm:t>
    </dgm:pt>
    <dgm:pt modelId="{F5C66EBF-1930-4EDB-850D-A19605CB7216}" type="parTrans" cxnId="{CF76564C-49A8-4A21-9FEC-5BBB32D88181}">
      <dgm:prSet/>
      <dgm:spPr/>
      <dgm:t>
        <a:bodyPr/>
        <a:lstStyle/>
        <a:p>
          <a:endParaRPr lang="fr-FR"/>
        </a:p>
      </dgm:t>
    </dgm:pt>
    <dgm:pt modelId="{F7FB351D-22B7-4644-9817-A708F0AB2455}" type="sibTrans" cxnId="{CF76564C-49A8-4A21-9FEC-5BBB32D88181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6"/>
      <dgm:spPr/>
    </dgm:pt>
    <dgm:pt modelId="{E6EFFDD6-3ED4-4E5D-8B4B-69004E0F19B1}" type="pres">
      <dgm:prSet presAssocID="{4B1D6E86-1C78-4644-92C2-2C519F0D4EEA}" presName="ParentText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6"/>
      <dgm:spPr/>
    </dgm:pt>
    <dgm:pt modelId="{956AFA90-4460-478A-B878-07EC8C52AE61}" type="pres">
      <dgm:prSet presAssocID="{F934FC46-79CB-4728-8397-0A674798B4D2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6"/>
      <dgm:spPr/>
    </dgm:pt>
    <dgm:pt modelId="{6A92EA3D-668D-4AC8-AE37-193DB4BF7C81}" type="pres">
      <dgm:prSet presAssocID="{715DD60B-B30A-47F6-9A2F-FE9EBBCD6AFF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89A509F8-5328-43F6-A407-6A38D0D616AD}" type="pres">
      <dgm:prSet presAssocID="{7BBFD1CD-3956-4C7A-917B-3B4F64FAC251}" presName="composite" presStyleCnt="0"/>
      <dgm:spPr/>
    </dgm:pt>
    <dgm:pt modelId="{ADB4E351-FC2E-48CF-8C3A-39E33D798D4A}" type="pres">
      <dgm:prSet presAssocID="{7BBFD1CD-3956-4C7A-917B-3B4F64FAC251}" presName="bentUpArrow1" presStyleLbl="alignImgPlace1" presStyleIdx="3" presStyleCnt="6"/>
      <dgm:spPr/>
    </dgm:pt>
    <dgm:pt modelId="{036D3E73-86AD-4910-AD40-6ACC913479C5}" type="pres">
      <dgm:prSet presAssocID="{7BBFD1CD-3956-4C7A-917B-3B4F64FAC251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4DA71723-CE89-4B69-AC62-8B26D4D999A1}" type="pres">
      <dgm:prSet presAssocID="{7BBFD1CD-3956-4C7A-917B-3B4F64FAC251}" presName="Child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C390B59E-49CB-44AC-8A58-69CBA11E0004}" type="pres">
      <dgm:prSet presAssocID="{0E1A2384-6D11-47B1-A4F6-170A6B04DDFB}" presName="sibTrans" presStyleCnt="0"/>
      <dgm:spPr/>
    </dgm:pt>
    <dgm:pt modelId="{EFBE3007-4BBB-4D29-9733-873610EFF93A}" type="pres">
      <dgm:prSet presAssocID="{AFC18F41-25DF-4CF2-9487-D82AFF20BC7E}" presName="composite" presStyleCnt="0"/>
      <dgm:spPr/>
    </dgm:pt>
    <dgm:pt modelId="{029FA5EF-79C5-4D26-B5A9-21FD11A34104}" type="pres">
      <dgm:prSet presAssocID="{AFC18F41-25DF-4CF2-9487-D82AFF20BC7E}" presName="bentUpArrow1" presStyleLbl="alignImgPlace1" presStyleIdx="4" presStyleCnt="6"/>
      <dgm:spPr/>
    </dgm:pt>
    <dgm:pt modelId="{FCD3761A-3881-4D50-807C-E782D32A3E0C}" type="pres">
      <dgm:prSet presAssocID="{AFC18F41-25DF-4CF2-9487-D82AFF20BC7E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BA20FF84-1DFF-4D7D-B123-E26B7345CC9A}" type="pres">
      <dgm:prSet presAssocID="{AFC18F41-25DF-4CF2-9487-D82AFF20BC7E}" presName="Child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DA3F44BE-D3A3-4C8E-840D-BAE33F285232}" type="pres">
      <dgm:prSet presAssocID="{D8D0B950-A6E8-470F-8E6F-7C5044888AC0}" presName="sibTrans" presStyleCnt="0"/>
      <dgm:spPr/>
    </dgm:pt>
    <dgm:pt modelId="{4D8B5429-CBAC-471E-A7CD-82B52D4D67A8}" type="pres">
      <dgm:prSet presAssocID="{088A6242-F0B5-45D1-90CB-E62BE1D389C3}" presName="composite" presStyleCnt="0"/>
      <dgm:spPr/>
    </dgm:pt>
    <dgm:pt modelId="{2E420369-8AC7-4828-93DE-68AEDF0BEDDB}" type="pres">
      <dgm:prSet presAssocID="{088A6242-F0B5-45D1-90CB-E62BE1D389C3}" presName="bentUpArrow1" presStyleLbl="alignImgPlace1" presStyleIdx="5" presStyleCnt="6"/>
      <dgm:spPr/>
    </dgm:pt>
    <dgm:pt modelId="{C3E99A0F-72DB-41D8-B36A-EE398CAD21EB}" type="pres">
      <dgm:prSet presAssocID="{088A6242-F0B5-45D1-90CB-E62BE1D389C3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1D4F6656-1846-48C0-BD1A-08F3758629A3}" type="pres">
      <dgm:prSet presAssocID="{088A6242-F0B5-45D1-90CB-E62BE1D389C3}" presName="Child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4D16F6EF-ECEB-4464-9D67-B131C2486758}" type="pres">
      <dgm:prSet presAssocID="{D8130AEB-B44A-408E-9C03-E1DD8F2A5129}" presName="sibTrans" presStyleCnt="0"/>
      <dgm:spPr/>
    </dgm:pt>
    <dgm:pt modelId="{5B0CC077-5DDF-4596-AE70-BFADC8485E54}" type="pres">
      <dgm:prSet presAssocID="{9E30B8EA-6FD2-49E9-A2EE-6163E28409C9}" presName="composite" presStyleCnt="0"/>
      <dgm:spPr/>
    </dgm:pt>
    <dgm:pt modelId="{875D9CAD-112C-4EC3-BD32-BFE47B489413}" type="pres">
      <dgm:prSet presAssocID="{9E30B8EA-6FD2-49E9-A2EE-6163E28409C9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</dgm:pt>
    <dgm:pt modelId="{0BCB309B-19B3-4B64-AAB6-D65EDA5B8FA3}" type="pres">
      <dgm:prSet presAssocID="{9E30B8EA-6FD2-49E9-A2EE-6163E28409C9}" presName="FinalChildText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A11A40D-AC5A-4D9A-BDCD-83A9E42E0003}" type="presOf" srcId="{7DE50FC4-EB0A-486F-9C9A-53FF1B95322D}" destId="{BA20FF84-1DFF-4D7D-B123-E26B7345CC9A}" srcOrd="0" destOrd="0" presId="urn:microsoft.com/office/officeart/2005/8/layout/StepDownProcess"/>
    <dgm:cxn modelId="{7830D611-8FCC-444C-831E-5D2BE80DBDDF}" srcId="{416D9D89-4466-4304-B809-6FD6DF89E067}" destId="{9E30B8EA-6FD2-49E9-A2EE-6163E28409C9}" srcOrd="6" destOrd="0" parTransId="{93FD17EE-85D9-4E7C-8D8C-38015DE45ECA}" sibTransId="{23AF5866-F10A-4DC0-B566-14EECCDB938B}"/>
    <dgm:cxn modelId="{D9EDD41A-49DA-4040-8800-A37715F4C9A7}" srcId="{416D9D89-4466-4304-B809-6FD6DF89E067}" destId="{7BBFD1CD-3956-4C7A-917B-3B4F64FAC251}" srcOrd="3" destOrd="0" parTransId="{5010D65E-6B70-45E2-95BA-936D83B185AA}" sibTransId="{0E1A2384-6D11-47B1-A4F6-170A6B04DDFB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6A75BC5F-6B14-449B-9087-562879091180}" srcId="{9E30B8EA-6FD2-49E9-A2EE-6163E28409C9}" destId="{B232A0B8-726F-4E6C-A702-E06A14BDECED}" srcOrd="0" destOrd="0" parTransId="{20E24602-CD82-4189-8C8D-E57364579ACB}" sibTransId="{143EA8C1-7529-471C-8734-1FE651A01120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73940063-74E7-4302-8EC8-BA7819AE6F89}" srcId="{416D9D89-4466-4304-B809-6FD6DF89E067}" destId="{AFC18F41-25DF-4CF2-9487-D82AFF20BC7E}" srcOrd="4" destOrd="0" parTransId="{5BED413E-6CC0-4423-B934-95F4252B67D5}" sibTransId="{D8D0B950-A6E8-470F-8E6F-7C5044888AC0}"/>
    <dgm:cxn modelId="{93852644-2E6D-4EC4-9F19-B64E14B3D332}" type="presOf" srcId="{9E30B8EA-6FD2-49E9-A2EE-6163E28409C9}" destId="{875D9CAD-112C-4EC3-BD32-BFE47B489413}" srcOrd="0" destOrd="0" presId="urn:microsoft.com/office/officeart/2005/8/layout/StepDownProcess"/>
    <dgm:cxn modelId="{A5064666-9150-4C2F-BC8C-8F3AE4A87ED9}" srcId="{7BBFD1CD-3956-4C7A-917B-3B4F64FAC251}" destId="{F8BC3C21-95EC-4F7D-BC2C-16E218289076}" srcOrd="0" destOrd="0" parTransId="{770E9C7C-A280-4DD8-9B20-D89B4A2F1B38}" sibTransId="{8DD44DF7-AB50-4FA8-8C47-4E4EF45DB673}"/>
    <dgm:cxn modelId="{CF76564C-49A8-4A21-9FEC-5BBB32D88181}" srcId="{088A6242-F0B5-45D1-90CB-E62BE1D389C3}" destId="{272A07AB-F8C8-4D0D-9C94-E3324B7070F6}" srcOrd="0" destOrd="0" parTransId="{F5C66EBF-1930-4EDB-850D-A19605CB7216}" sibTransId="{F7FB351D-22B7-4644-9817-A708F0AB2455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C740CD73-1E98-4633-AA34-FC7BE7369B09}" type="presOf" srcId="{F8BC3C21-95EC-4F7D-BC2C-16E218289076}" destId="{4DA71723-CE89-4B69-AC62-8B26D4D999A1}" srcOrd="0" destOrd="0" presId="urn:microsoft.com/office/officeart/2005/8/layout/StepDownProcess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570CEC84-5F0E-4A85-8612-BDD3EE79218B}" type="presOf" srcId="{B232A0B8-726F-4E6C-A702-E06A14BDECED}" destId="{0BCB309B-19B3-4B64-AAB6-D65EDA5B8FA3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6BB24098-FEC5-4615-8EC1-3B9DD287AA57}" srcId="{416D9D89-4466-4304-B809-6FD6DF89E067}" destId="{088A6242-F0B5-45D1-90CB-E62BE1D389C3}" srcOrd="5" destOrd="0" parTransId="{B0F5B397-BFF6-4420-93D9-0A02A62AD3DA}" sibTransId="{D8130AEB-B44A-408E-9C03-E1DD8F2A5129}"/>
    <dgm:cxn modelId="{BB97869F-33EC-4924-B671-5BBFC1843666}" type="presOf" srcId="{272A07AB-F8C8-4D0D-9C94-E3324B7070F6}" destId="{1D4F6656-1846-48C0-BD1A-08F3758629A3}" srcOrd="0" destOrd="0" presId="urn:microsoft.com/office/officeart/2005/8/layout/StepDownProcess"/>
    <dgm:cxn modelId="{3E1DC3A2-F3F0-4BCF-B3A9-96B71AF441B6}" type="presOf" srcId="{7BBFD1CD-3956-4C7A-917B-3B4F64FAC251}" destId="{036D3E73-86AD-4910-AD40-6ACC913479C5}" srcOrd="0" destOrd="0" presId="urn:microsoft.com/office/officeart/2005/8/layout/StepDownProcess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0E0451E1-06B8-4531-BE9C-A06A1EC09502}" srcId="{AFC18F41-25DF-4CF2-9487-D82AFF20BC7E}" destId="{7DE50FC4-EB0A-486F-9C9A-53FF1B95322D}" srcOrd="0" destOrd="0" parTransId="{0025AA3F-5382-4285-839D-14DC2F8DF42F}" sibTransId="{48CE828A-F7A5-4BD6-9EB0-B7D2CA497D9F}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21ACE8EF-85B3-41EF-AC44-7891266686CE}" type="presOf" srcId="{088A6242-F0B5-45D1-90CB-E62BE1D389C3}" destId="{C3E99A0F-72DB-41D8-B36A-EE398CAD21EB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59D803F8-D789-4E6B-B515-87D3BE9DAFC3}" type="presOf" srcId="{AFC18F41-25DF-4CF2-9487-D82AFF20BC7E}" destId="{FCD3761A-3881-4D50-807C-E782D32A3E0C}" srcOrd="0" destOrd="0" presId="urn:microsoft.com/office/officeart/2005/8/layout/StepDownProcess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B3D9B23E-A0BB-4251-81BC-30AB04CEBC7F}" type="presParOf" srcId="{601BF0DE-51FE-4059-A972-1EBCCDFF52ED}" destId="{89A509F8-5328-43F6-A407-6A38D0D616AD}" srcOrd="6" destOrd="0" presId="urn:microsoft.com/office/officeart/2005/8/layout/StepDownProcess"/>
    <dgm:cxn modelId="{07F79436-469E-456E-9CA5-ECE556173506}" type="presParOf" srcId="{89A509F8-5328-43F6-A407-6A38D0D616AD}" destId="{ADB4E351-FC2E-48CF-8C3A-39E33D798D4A}" srcOrd="0" destOrd="0" presId="urn:microsoft.com/office/officeart/2005/8/layout/StepDownProcess"/>
    <dgm:cxn modelId="{DA96C8BE-9193-419F-8C29-46D95988F1F3}" type="presParOf" srcId="{89A509F8-5328-43F6-A407-6A38D0D616AD}" destId="{036D3E73-86AD-4910-AD40-6ACC913479C5}" srcOrd="1" destOrd="0" presId="urn:microsoft.com/office/officeart/2005/8/layout/StepDownProcess"/>
    <dgm:cxn modelId="{A984A1BF-B67F-4CEC-94FB-53BB04CFE1FB}" type="presParOf" srcId="{89A509F8-5328-43F6-A407-6A38D0D616AD}" destId="{4DA71723-CE89-4B69-AC62-8B26D4D999A1}" srcOrd="2" destOrd="0" presId="urn:microsoft.com/office/officeart/2005/8/layout/StepDownProcess"/>
    <dgm:cxn modelId="{46D283B4-F9C8-4630-A2EB-AA8DE50A917C}" type="presParOf" srcId="{601BF0DE-51FE-4059-A972-1EBCCDFF52ED}" destId="{C390B59E-49CB-44AC-8A58-69CBA11E0004}" srcOrd="7" destOrd="0" presId="urn:microsoft.com/office/officeart/2005/8/layout/StepDownProcess"/>
    <dgm:cxn modelId="{FA4F0CE5-26B6-4838-BA90-E396F41EF978}" type="presParOf" srcId="{601BF0DE-51FE-4059-A972-1EBCCDFF52ED}" destId="{EFBE3007-4BBB-4D29-9733-873610EFF93A}" srcOrd="8" destOrd="0" presId="urn:microsoft.com/office/officeart/2005/8/layout/StepDownProcess"/>
    <dgm:cxn modelId="{58291818-C749-450E-B4AE-5D3D7D616C63}" type="presParOf" srcId="{EFBE3007-4BBB-4D29-9733-873610EFF93A}" destId="{029FA5EF-79C5-4D26-B5A9-21FD11A34104}" srcOrd="0" destOrd="0" presId="urn:microsoft.com/office/officeart/2005/8/layout/StepDownProcess"/>
    <dgm:cxn modelId="{24B6D913-BA46-4B76-ADA4-A18AC340BBA0}" type="presParOf" srcId="{EFBE3007-4BBB-4D29-9733-873610EFF93A}" destId="{FCD3761A-3881-4D50-807C-E782D32A3E0C}" srcOrd="1" destOrd="0" presId="urn:microsoft.com/office/officeart/2005/8/layout/StepDownProcess"/>
    <dgm:cxn modelId="{F16495ED-4445-4EF9-8E1D-C2F4BE3883B9}" type="presParOf" srcId="{EFBE3007-4BBB-4D29-9733-873610EFF93A}" destId="{BA20FF84-1DFF-4D7D-B123-E26B7345CC9A}" srcOrd="2" destOrd="0" presId="urn:microsoft.com/office/officeart/2005/8/layout/StepDownProcess"/>
    <dgm:cxn modelId="{2658D0E1-5DE5-42A1-BC4C-60B4A913B116}" type="presParOf" srcId="{601BF0DE-51FE-4059-A972-1EBCCDFF52ED}" destId="{DA3F44BE-D3A3-4C8E-840D-BAE33F285232}" srcOrd="9" destOrd="0" presId="urn:microsoft.com/office/officeart/2005/8/layout/StepDownProcess"/>
    <dgm:cxn modelId="{7E50C921-45A0-4C73-AFEF-F7094C1F7578}" type="presParOf" srcId="{601BF0DE-51FE-4059-A972-1EBCCDFF52ED}" destId="{4D8B5429-CBAC-471E-A7CD-82B52D4D67A8}" srcOrd="10" destOrd="0" presId="urn:microsoft.com/office/officeart/2005/8/layout/StepDownProcess"/>
    <dgm:cxn modelId="{37404BD6-B8C0-485C-9C1B-88B004D980E9}" type="presParOf" srcId="{4D8B5429-CBAC-471E-A7CD-82B52D4D67A8}" destId="{2E420369-8AC7-4828-93DE-68AEDF0BEDDB}" srcOrd="0" destOrd="0" presId="urn:microsoft.com/office/officeart/2005/8/layout/StepDownProcess"/>
    <dgm:cxn modelId="{41CC100A-636F-44F6-90F9-5D56C02745DE}" type="presParOf" srcId="{4D8B5429-CBAC-471E-A7CD-82B52D4D67A8}" destId="{C3E99A0F-72DB-41D8-B36A-EE398CAD21EB}" srcOrd="1" destOrd="0" presId="urn:microsoft.com/office/officeart/2005/8/layout/StepDownProcess"/>
    <dgm:cxn modelId="{573C7D9A-B8E8-477F-A866-556FBF89D018}" type="presParOf" srcId="{4D8B5429-CBAC-471E-A7CD-82B52D4D67A8}" destId="{1D4F6656-1846-48C0-BD1A-08F3758629A3}" srcOrd="2" destOrd="0" presId="urn:microsoft.com/office/officeart/2005/8/layout/StepDownProcess"/>
    <dgm:cxn modelId="{506B41F3-FC9E-42FA-9D8C-4A43179D6D64}" type="presParOf" srcId="{601BF0DE-51FE-4059-A972-1EBCCDFF52ED}" destId="{4D16F6EF-ECEB-4464-9D67-B131C2486758}" srcOrd="11" destOrd="0" presId="urn:microsoft.com/office/officeart/2005/8/layout/StepDownProcess"/>
    <dgm:cxn modelId="{F198E156-C6B6-42EA-A326-C5D5E4F9F4EF}" type="presParOf" srcId="{601BF0DE-51FE-4059-A972-1EBCCDFF52ED}" destId="{5B0CC077-5DDF-4596-AE70-BFADC8485E54}" srcOrd="12" destOrd="0" presId="urn:microsoft.com/office/officeart/2005/8/layout/StepDownProcess"/>
    <dgm:cxn modelId="{EC204B95-08C5-4115-B20A-521C25194479}" type="presParOf" srcId="{5B0CC077-5DDF-4596-AE70-BFADC8485E54}" destId="{875D9CAD-112C-4EC3-BD32-BFE47B489413}" srcOrd="0" destOrd="0" presId="urn:microsoft.com/office/officeart/2005/8/layout/StepDownProcess"/>
    <dgm:cxn modelId="{5EDE176B-B43B-48A3-9554-B3B5581D8227}" type="presParOf" srcId="{5B0CC077-5DDF-4596-AE70-BFADC8485E54}" destId="{0BCB309B-19B3-4B64-AAB6-D65EDA5B8FA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Employé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Créé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Supérieur hiérarchique</a:t>
          </a:r>
        </a:p>
        <a:p>
          <a:r>
            <a:rPr lang="fr-FR" dirty="0">
              <a:latin typeface="Arial Narrow" panose="020B0606020202030204" pitchFamily="34" charset="0"/>
            </a:rPr>
            <a:t>(ex : Chef de Service RH)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DAFC pour approbation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Bureau exploitation</a:t>
          </a:r>
        </a:p>
        <a:p>
          <a:r>
            <a:rPr lang="fr-FR" dirty="0">
              <a:latin typeface="Arial Narrow" panose="020B0606020202030204" pitchFamily="34" charset="0"/>
            </a:rPr>
            <a:t>MG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Articles livrés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BFA867D9-E64D-457D-9A19-0235E198DCD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Directeur DAFC</a:t>
          </a:r>
        </a:p>
      </dgm:t>
    </dgm:pt>
    <dgm:pt modelId="{366F6680-135E-4CF3-B313-D17B6D48350F}" type="parTrans" cxnId="{8D458182-2D6F-4A97-92DC-59BDE04B2E62}">
      <dgm:prSet/>
      <dgm:spPr/>
      <dgm:t>
        <a:bodyPr/>
        <a:lstStyle/>
        <a:p>
          <a:endParaRPr lang="fr-FR"/>
        </a:p>
      </dgm:t>
    </dgm:pt>
    <dgm:pt modelId="{B7E69231-AC64-4684-9B1E-9061EFD4BF28}" type="sibTrans" cxnId="{8D458182-2D6F-4A97-92DC-59BDE04B2E62}">
      <dgm:prSet/>
      <dgm:spPr/>
      <dgm:t>
        <a:bodyPr/>
        <a:lstStyle/>
        <a:p>
          <a:endParaRPr lang="fr-FR"/>
        </a:p>
      </dgm:t>
    </dgm:pt>
    <dgm:pt modelId="{3D1BD853-FC1C-474B-AB22-30587BAB815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Approuvé</a:t>
          </a:r>
        </a:p>
      </dgm:t>
    </dgm:pt>
    <dgm:pt modelId="{807DD1D1-C396-475B-9F75-3A2FE9433F6C}" type="parTrans" cxnId="{EE09870E-FFCE-43A0-8B0B-CC3F3E18D436}">
      <dgm:prSet/>
      <dgm:spPr/>
      <dgm:t>
        <a:bodyPr/>
        <a:lstStyle/>
        <a:p>
          <a:endParaRPr lang="fr-FR"/>
        </a:p>
      </dgm:t>
    </dgm:pt>
    <dgm:pt modelId="{BDBE3B86-F3E9-4316-8972-03C59E1A8005}" type="sibTrans" cxnId="{EE09870E-FFCE-43A0-8B0B-CC3F3E18D436}">
      <dgm:prSet/>
      <dgm:spPr/>
      <dgm:t>
        <a:bodyPr/>
        <a:lstStyle/>
        <a:p>
          <a:endParaRPr lang="fr-FR"/>
        </a:p>
      </dgm:t>
    </dgm:pt>
    <dgm:pt modelId="{A2F73024-ACF8-48DF-9A13-BAC23348866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Demande d’achat généré</a:t>
          </a:r>
        </a:p>
      </dgm:t>
    </dgm:pt>
    <dgm:pt modelId="{261C3482-B56D-438C-B639-63FB1FC173DC}" type="sibTrans" cxnId="{D7393553-5D12-47D0-9A65-CD8C38D01AB5}">
      <dgm:prSet/>
      <dgm:spPr/>
      <dgm:t>
        <a:bodyPr/>
        <a:lstStyle/>
        <a:p>
          <a:endParaRPr lang="fr-FR"/>
        </a:p>
      </dgm:t>
    </dgm:pt>
    <dgm:pt modelId="{D2726444-6D73-46D5-A228-755BA3334677}" type="parTrans" cxnId="{D7393553-5D12-47D0-9A65-CD8C38D01AB5}">
      <dgm:prSet/>
      <dgm:spPr/>
      <dgm:t>
        <a:bodyPr/>
        <a:lstStyle/>
        <a:p>
          <a:endParaRPr lang="fr-FR"/>
        </a:p>
      </dgm:t>
    </dgm:pt>
    <dgm:pt modelId="{C21A75BF-6F33-4918-A49F-8FC80F0484E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Livré partiellement</a:t>
          </a:r>
        </a:p>
      </dgm:t>
    </dgm:pt>
    <dgm:pt modelId="{911CB0B3-4786-4754-97F3-08AB999CA4D1}" type="sibTrans" cxnId="{C781732D-E2B1-4303-94E5-31F6D4E0DEBC}">
      <dgm:prSet/>
      <dgm:spPr/>
      <dgm:t>
        <a:bodyPr/>
        <a:lstStyle/>
        <a:p>
          <a:endParaRPr lang="fr-FR"/>
        </a:p>
      </dgm:t>
    </dgm:pt>
    <dgm:pt modelId="{D364DDA0-FD52-4A88-AA67-BB9C3ACC33E8}" type="parTrans" cxnId="{C781732D-E2B1-4303-94E5-31F6D4E0DEBC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3"/>
      <dgm:spPr/>
    </dgm:pt>
    <dgm:pt modelId="{E6EFFDD6-3ED4-4E5D-8B4B-69004E0F19B1}" type="pres">
      <dgm:prSet presAssocID="{4B1D6E86-1C78-4644-92C2-2C519F0D4EEA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3"/>
      <dgm:spPr/>
    </dgm:pt>
    <dgm:pt modelId="{956AFA90-4460-478A-B878-07EC8C52AE61}" type="pres">
      <dgm:prSet presAssocID="{F934FC46-79CB-4728-8397-0A674798B4D2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B84050D7-F418-4448-B60F-867C57719326}" type="pres">
      <dgm:prSet presAssocID="{BFA867D9-E64D-457D-9A19-0235E198DCD6}" presName="composite" presStyleCnt="0"/>
      <dgm:spPr/>
    </dgm:pt>
    <dgm:pt modelId="{C92FEB8A-776C-469C-A766-F26720C0C306}" type="pres">
      <dgm:prSet presAssocID="{BFA867D9-E64D-457D-9A19-0235E198DCD6}" presName="bentUpArrow1" presStyleLbl="alignImgPlace1" presStyleIdx="2" presStyleCnt="3"/>
      <dgm:spPr/>
    </dgm:pt>
    <dgm:pt modelId="{041E9E14-41F8-4BA6-83C6-8FDE00AEB2AA}" type="pres">
      <dgm:prSet presAssocID="{BFA867D9-E64D-457D-9A19-0235E198DCD6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3FD73907-5571-4758-9BCA-E200E50D11AC}" type="pres">
      <dgm:prSet presAssocID="{BFA867D9-E64D-457D-9A19-0235E198DCD6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FC8F2E3-BCBB-4F2B-970F-A8F173414BFB}" type="pres">
      <dgm:prSet presAssocID="{B7E69231-AC64-4684-9B1E-9061EFD4BF28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6A92EA3D-668D-4AC8-AE37-193DB4BF7C81}" type="pres">
      <dgm:prSet presAssocID="{715DD60B-B30A-47F6-9A2F-FE9EBBCD6AFF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08818A00-2D45-4197-9116-CD60C83FF446}" type="pres">
      <dgm:prSet presAssocID="{715DD60B-B30A-47F6-9A2F-FE9EBBCD6AFF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D43F806-FAF4-45A2-817D-925BBDC902A6}" type="presOf" srcId="{C21A75BF-6F33-4918-A49F-8FC80F0484E1}" destId="{08818A00-2D45-4197-9116-CD60C83FF446}" srcOrd="0" destOrd="1" presId="urn:microsoft.com/office/officeart/2005/8/layout/StepDownProcess"/>
    <dgm:cxn modelId="{EE09870E-FFCE-43A0-8B0B-CC3F3E18D436}" srcId="{BFA867D9-E64D-457D-9A19-0235E198DCD6}" destId="{3D1BD853-FC1C-474B-AB22-30587BAB815C}" srcOrd="0" destOrd="0" parTransId="{807DD1D1-C396-475B-9F75-3A2FE9433F6C}" sibTransId="{BDBE3B86-F3E9-4316-8972-03C59E1A8005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C781732D-E2B1-4303-94E5-31F6D4E0DEBC}" srcId="{715DD60B-B30A-47F6-9A2F-FE9EBBCD6AFF}" destId="{C21A75BF-6F33-4918-A49F-8FC80F0484E1}" srcOrd="1" destOrd="0" parTransId="{D364DDA0-FD52-4A88-AA67-BB9C3ACC33E8}" sibTransId="{911CB0B3-4786-4754-97F3-08AB999CA4D1}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73B12C62-1776-42CE-92A7-C37A5221DBE2}" srcId="{416D9D89-4466-4304-B809-6FD6DF89E067}" destId="{715DD60B-B30A-47F6-9A2F-FE9EBBCD6AFF}" srcOrd="3" destOrd="0" parTransId="{CA54E2DD-4C8A-40E9-9D06-04B928F47A4B}" sibTransId="{AD5C186E-1A96-428A-9AED-CDF807B6086B}"/>
    <dgm:cxn modelId="{A50C7D63-07C0-4BC3-AC2F-C7BA1B0A7601}" type="presOf" srcId="{BFA867D9-E64D-457D-9A19-0235E198DCD6}" destId="{041E9E14-41F8-4BA6-83C6-8FDE00AEB2AA}" srcOrd="0" destOrd="0" presId="urn:microsoft.com/office/officeart/2005/8/layout/StepDownProcess"/>
    <dgm:cxn modelId="{9FD37E4A-6B57-4B11-958A-647B7D7A34A3}" type="presOf" srcId="{A2F73024-ACF8-48DF-9A13-BAC23348866E}" destId="{08818A00-2D45-4197-9116-CD60C83FF446}" srcOrd="0" destOrd="2" presId="urn:microsoft.com/office/officeart/2005/8/layout/StepDownProcess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D7393553-5D12-47D0-9A65-CD8C38D01AB5}" srcId="{715DD60B-B30A-47F6-9A2F-FE9EBBCD6AFF}" destId="{A2F73024-ACF8-48DF-9A13-BAC23348866E}" srcOrd="2" destOrd="0" parTransId="{D2726444-6D73-46D5-A228-755BA3334677}" sibTransId="{261C3482-B56D-438C-B639-63FB1FC173DC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8D458182-2D6F-4A97-92DC-59BDE04B2E62}" srcId="{416D9D89-4466-4304-B809-6FD6DF89E067}" destId="{BFA867D9-E64D-457D-9A19-0235E198DCD6}" srcOrd="2" destOrd="0" parTransId="{366F6680-135E-4CF3-B313-D17B6D48350F}" sibTransId="{B7E69231-AC64-4684-9B1E-9061EFD4BF28}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93B03AD3-63EA-405F-A7D8-E0F464AA7B20}" type="presOf" srcId="{3D1BD853-FC1C-474B-AB22-30587BAB815C}" destId="{3FD73907-5571-4758-9BCA-E200E50D11AC}" srcOrd="0" destOrd="0" presId="urn:microsoft.com/office/officeart/2005/8/layout/StepDownProcess"/>
    <dgm:cxn modelId="{00D1EDDA-9BE9-484E-B909-D8AA88C2F7C2}" type="presOf" srcId="{D6B5E3BA-6716-487A-B21E-BAA823C3CFC7}" destId="{08818A00-2D45-4197-9116-CD60C83FF446}" srcOrd="0" destOrd="0" presId="urn:microsoft.com/office/officeart/2005/8/layout/StepDownProcess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E673320E-771A-45CF-92D6-CB5976B45D17}" type="presParOf" srcId="{601BF0DE-51FE-4059-A972-1EBCCDFF52ED}" destId="{B84050D7-F418-4448-B60F-867C57719326}" srcOrd="4" destOrd="0" presId="urn:microsoft.com/office/officeart/2005/8/layout/StepDownProcess"/>
    <dgm:cxn modelId="{22D0C1C9-5A4E-4C3C-862B-F4EC59CBF9C7}" type="presParOf" srcId="{B84050D7-F418-4448-B60F-867C57719326}" destId="{C92FEB8A-776C-469C-A766-F26720C0C306}" srcOrd="0" destOrd="0" presId="urn:microsoft.com/office/officeart/2005/8/layout/StepDownProcess"/>
    <dgm:cxn modelId="{1A16BF82-0991-4821-9892-848825BB35D5}" type="presParOf" srcId="{B84050D7-F418-4448-B60F-867C57719326}" destId="{041E9E14-41F8-4BA6-83C6-8FDE00AEB2AA}" srcOrd="1" destOrd="0" presId="urn:microsoft.com/office/officeart/2005/8/layout/StepDownProcess"/>
    <dgm:cxn modelId="{037795F1-6116-4644-8E01-E72E57F4A712}" type="presParOf" srcId="{B84050D7-F418-4448-B60F-867C57719326}" destId="{3FD73907-5571-4758-9BCA-E200E50D11AC}" srcOrd="2" destOrd="0" presId="urn:microsoft.com/office/officeart/2005/8/layout/StepDownProcess"/>
    <dgm:cxn modelId="{B651A557-B17E-4FFD-8F51-5AD27CDBD096}" type="presParOf" srcId="{601BF0DE-51FE-4059-A972-1EBCCDFF52ED}" destId="{4FC8F2E3-BCBB-4F2B-970F-A8F173414BFB}" srcOrd="5" destOrd="0" presId="urn:microsoft.com/office/officeart/2005/8/layout/StepDownProcess"/>
    <dgm:cxn modelId="{3E9B17EE-474C-4FDF-8E8C-F51065CADF87}" type="presParOf" srcId="{601BF0DE-51FE-4059-A972-1EBCCDFF52ED}" destId="{33AC2516-2963-46C7-B440-74B1C661E321}" srcOrd="6" destOrd="0" presId="urn:microsoft.com/office/officeart/2005/8/layout/StepDownProcess"/>
    <dgm:cxn modelId="{9EB0BF1A-A24B-4E79-9AAB-56397E82CDE2}" type="presParOf" srcId="{33AC2516-2963-46C7-B440-74B1C661E321}" destId="{6A92EA3D-668D-4AC8-AE37-193DB4BF7C81}" srcOrd="0" destOrd="0" presId="urn:microsoft.com/office/officeart/2005/8/layout/StepDownProcess"/>
    <dgm:cxn modelId="{5B561B13-860A-4837-8AAD-ABC9572FDE1E}" type="presParOf" srcId="{33AC2516-2963-46C7-B440-74B1C661E321}" destId="{08818A00-2D45-4197-9116-CD60C83FF44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bureau d’exploitation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Créé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référent 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Validé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Directeur DAFC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Approuvé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SBA</a:t>
          </a:r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Générer bon de commande</a:t>
          </a:r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7EEAAD26-A40D-4218-A7AB-1A6D05961BB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SBA</a:t>
          </a:r>
        </a:p>
      </dgm:t>
    </dgm:pt>
    <dgm:pt modelId="{F18ECA71-44A7-44E3-9ECE-FB2B5DE403F8}" type="parTrans" cxnId="{D27E07F7-0F18-46BE-A416-B1D4B9BCCB80}">
      <dgm:prSet/>
      <dgm:spPr/>
      <dgm:t>
        <a:bodyPr/>
        <a:lstStyle/>
        <a:p>
          <a:endParaRPr lang="fr-FR"/>
        </a:p>
      </dgm:t>
    </dgm:pt>
    <dgm:pt modelId="{D168D5C3-2360-4B24-8C7A-38C77D2A95B9}" type="sibTrans" cxnId="{D27E07F7-0F18-46BE-A416-B1D4B9BCCB80}">
      <dgm:prSet/>
      <dgm:spPr/>
      <dgm:t>
        <a:bodyPr/>
        <a:lstStyle/>
        <a:p>
          <a:endParaRPr lang="fr-FR"/>
        </a:p>
      </dgm:t>
    </dgm:pt>
    <dgm:pt modelId="{6C7C3969-CD66-4D47-8512-20951FA158A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Vers le Bureau des achats</a:t>
          </a:r>
        </a:p>
      </dgm:t>
    </dgm:pt>
    <dgm:pt modelId="{B8287FDD-FB40-4B4F-B6CF-F7F18D49CE2C}" type="parTrans" cxnId="{C8B02686-FE5E-484E-9063-4F9DD0F69C18}">
      <dgm:prSet/>
      <dgm:spPr/>
      <dgm:t>
        <a:bodyPr/>
        <a:lstStyle/>
        <a:p>
          <a:endParaRPr lang="fr-FR"/>
        </a:p>
      </dgm:t>
    </dgm:pt>
    <dgm:pt modelId="{87A13D8F-70F0-44E4-9E90-EA9EC5A58E47}" type="sibTrans" cxnId="{C8B02686-FE5E-484E-9063-4F9DD0F69C18}">
      <dgm:prSet/>
      <dgm:spPr/>
      <dgm:t>
        <a:bodyPr/>
        <a:lstStyle/>
        <a:p>
          <a:endParaRPr lang="fr-FR"/>
        </a:p>
      </dgm:t>
    </dgm:pt>
    <dgm:pt modelId="{A98F55E3-DDAE-4EEF-B2D0-DC210709CF55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Vers la Cellule de gestion des marchés</a:t>
          </a:r>
        </a:p>
      </dgm:t>
    </dgm:pt>
    <dgm:pt modelId="{99B3E618-00EC-4813-AF84-AB81F57A3614}" type="parTrans" cxnId="{50F8FF3B-418C-4861-9C92-065DD8A502B0}">
      <dgm:prSet/>
      <dgm:spPr/>
      <dgm:t>
        <a:bodyPr/>
        <a:lstStyle/>
        <a:p>
          <a:endParaRPr lang="fr-FR"/>
        </a:p>
      </dgm:t>
    </dgm:pt>
    <dgm:pt modelId="{1FE812D1-DB30-4858-BD22-DE93D07F064B}" type="sibTrans" cxnId="{50F8FF3B-418C-4861-9C92-065DD8A502B0}">
      <dgm:prSet/>
      <dgm:spPr/>
      <dgm:t>
        <a:bodyPr/>
        <a:lstStyle/>
        <a:p>
          <a:endParaRPr lang="fr-FR"/>
        </a:p>
      </dgm:t>
    </dgm:pt>
    <dgm:pt modelId="{17804BA5-3EE6-48A9-A821-775D32B8B9C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Bureau Achat</a:t>
          </a:r>
        </a:p>
      </dgm:t>
    </dgm:pt>
    <dgm:pt modelId="{47E829F9-BC46-483B-B543-2E1C5279A87F}" type="parTrans" cxnId="{8EBE09F9-184C-4851-A1B2-1F282F3A5E6A}">
      <dgm:prSet/>
      <dgm:spPr/>
      <dgm:t>
        <a:bodyPr/>
        <a:lstStyle/>
        <a:p>
          <a:endParaRPr lang="fr-FR"/>
        </a:p>
      </dgm:t>
    </dgm:pt>
    <dgm:pt modelId="{F05D7CC1-F8FC-49DF-A6F2-37700CA6AB53}" type="sibTrans" cxnId="{8EBE09F9-184C-4851-A1B2-1F282F3A5E6A}">
      <dgm:prSet/>
      <dgm:spPr/>
      <dgm:t>
        <a:bodyPr/>
        <a:lstStyle/>
        <a:p>
          <a:endParaRPr lang="fr-FR"/>
        </a:p>
      </dgm:t>
    </dgm:pt>
    <dgm:pt modelId="{109A9670-BBF5-49BA-8DA5-F3BFAEA2BFED}">
      <dgm:prSet phldrT="[Texte]"/>
      <dgm:spPr/>
      <dgm:t>
        <a:bodyPr/>
        <a:lstStyle/>
        <a:p>
          <a:r>
            <a:rPr lang="fr-FR" dirty="0" err="1">
              <a:latin typeface="Arial Narrow" panose="020B0606020202030204" pitchFamily="34" charset="0"/>
            </a:rPr>
            <a:t>Upload</a:t>
          </a:r>
          <a:r>
            <a:rPr lang="fr-FR" dirty="0">
              <a:latin typeface="Arial Narrow" panose="020B0606020202030204" pitchFamily="34" charset="0"/>
            </a:rPr>
            <a:t> toute la liasse </a:t>
          </a:r>
        </a:p>
      </dgm:t>
    </dgm:pt>
    <dgm:pt modelId="{A91F836E-1F64-443A-B0C0-ADB5925F5171}" type="parTrans" cxnId="{1F40E817-A35B-459E-9116-3D0BEB2312A0}">
      <dgm:prSet/>
      <dgm:spPr/>
      <dgm:t>
        <a:bodyPr/>
        <a:lstStyle/>
        <a:p>
          <a:endParaRPr lang="fr-FR"/>
        </a:p>
      </dgm:t>
    </dgm:pt>
    <dgm:pt modelId="{F5E0F183-ED9D-40FC-BAF5-5315A0AEFF6C}" type="sibTrans" cxnId="{1F40E817-A35B-459E-9116-3D0BEB2312A0}">
      <dgm:prSet/>
      <dgm:spPr/>
      <dgm:t>
        <a:bodyPr/>
        <a:lstStyle/>
        <a:p>
          <a:endParaRPr lang="fr-FR"/>
        </a:p>
      </dgm:t>
    </dgm:pt>
    <dgm:pt modelId="{FAECC112-954B-4F01-AF80-611369EDCB9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Traite et achemine</a:t>
          </a:r>
        </a:p>
      </dgm:t>
    </dgm:pt>
    <dgm:pt modelId="{AE920BE6-72F0-48E5-968F-988390F21699}" type="parTrans" cxnId="{450A8728-81B0-421B-9F81-C59A9DA6BEE0}">
      <dgm:prSet/>
      <dgm:spPr/>
      <dgm:t>
        <a:bodyPr/>
        <a:lstStyle/>
        <a:p>
          <a:endParaRPr lang="fr-FR"/>
        </a:p>
      </dgm:t>
    </dgm:pt>
    <dgm:pt modelId="{323A6979-EA88-4F42-9B93-32EBBA495B1D}" type="sibTrans" cxnId="{450A8728-81B0-421B-9F81-C59A9DA6BEE0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5"/>
      <dgm:spPr/>
    </dgm:pt>
    <dgm:pt modelId="{E6EFFDD6-3ED4-4E5D-8B4B-69004E0F19B1}" type="pres">
      <dgm:prSet presAssocID="{4B1D6E86-1C78-4644-92C2-2C519F0D4EEA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5"/>
      <dgm:spPr/>
    </dgm:pt>
    <dgm:pt modelId="{956AFA90-4460-478A-B878-07EC8C52AE61}" type="pres">
      <dgm:prSet presAssocID="{F934FC46-79CB-4728-8397-0A674798B4D2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A0C8335E-39AC-4AA1-A798-6DCA24B34948}" type="pres">
      <dgm:prSet presAssocID="{7EEAAD26-A40D-4218-A7AB-1A6D05961BB2}" presName="composite" presStyleCnt="0"/>
      <dgm:spPr/>
    </dgm:pt>
    <dgm:pt modelId="{8AE00D7A-5EE7-401B-A4F9-26FFF01CE976}" type="pres">
      <dgm:prSet presAssocID="{7EEAAD26-A40D-4218-A7AB-1A6D05961BB2}" presName="bentUpArrow1" presStyleLbl="alignImgPlace1" presStyleIdx="2" presStyleCnt="5"/>
      <dgm:spPr/>
    </dgm:pt>
    <dgm:pt modelId="{343647BF-2F77-475F-9D0F-9288C25F59C6}" type="pres">
      <dgm:prSet presAssocID="{7EEAAD26-A40D-4218-A7AB-1A6D05961BB2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FC223DF-4FDC-469A-9384-A1AFC32BAFFC}" type="pres">
      <dgm:prSet presAssocID="{7EEAAD26-A40D-4218-A7AB-1A6D05961BB2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273A3A30-6534-4E69-B009-B679135E967A}" type="pres">
      <dgm:prSet presAssocID="{D168D5C3-2360-4B24-8C7A-38C77D2A95B9}" presName="sibTrans" presStyleCnt="0"/>
      <dgm:spPr/>
    </dgm:pt>
    <dgm:pt modelId="{C673ACEB-F7F9-4D71-9AFF-01E4370B68CE}" type="pres">
      <dgm:prSet presAssocID="{17804BA5-3EE6-48A9-A821-775D32B8B9CC}" presName="composite" presStyleCnt="0"/>
      <dgm:spPr/>
    </dgm:pt>
    <dgm:pt modelId="{B90B9CC9-3504-4457-9AAB-30B2AC429A3E}" type="pres">
      <dgm:prSet presAssocID="{17804BA5-3EE6-48A9-A821-775D32B8B9CC}" presName="bentUpArrow1" presStyleLbl="alignImgPlace1" presStyleIdx="3" presStyleCnt="5"/>
      <dgm:spPr/>
    </dgm:pt>
    <dgm:pt modelId="{D3750D28-F47E-4155-9C96-2226D5A2C014}" type="pres">
      <dgm:prSet presAssocID="{17804BA5-3EE6-48A9-A821-775D32B8B9CC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B3D5F5EE-7E0A-491C-814F-17473987A07E}" type="pres">
      <dgm:prSet presAssocID="{17804BA5-3EE6-48A9-A821-775D32B8B9CC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3C72F978-6AD5-43E6-A374-2C9FA0FC50D9}" type="pres">
      <dgm:prSet presAssocID="{F05D7CC1-F8FC-49DF-A6F2-37700CA6AB53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4" presStyleCnt="5"/>
      <dgm:spPr/>
    </dgm:pt>
    <dgm:pt modelId="{6A92EA3D-668D-4AC8-AE37-193DB4BF7C81}" type="pres">
      <dgm:prSet presAssocID="{715DD60B-B30A-47F6-9A2F-FE9EBBCD6AFF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FBA75EB1-51CC-4A55-9E48-ACCED29E1190}" type="pres">
      <dgm:prSet presAssocID="{2EBB1C09-8C1B-4FCD-AAC4-1560C3081E1C}" presName="ParentText" presStyleLbl="node1" presStyleIdx="5" presStyleCnt="6" custLinFactNeighborX="874" custLinFactNeighborY="4994">
        <dgm:presLayoutVars>
          <dgm:chMax val="1"/>
          <dgm:chPref val="1"/>
          <dgm:bulletEnabled val="1"/>
        </dgm:presLayoutVars>
      </dgm:prSet>
      <dgm:spPr/>
    </dgm:pt>
    <dgm:pt modelId="{E9F653B4-9534-449E-8C78-123D3A4F4598}" type="pres">
      <dgm:prSet presAssocID="{2EBB1C09-8C1B-4FCD-AAC4-1560C3081E1C}" presName="Final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F40E817-A35B-459E-9116-3D0BEB2312A0}" srcId="{17804BA5-3EE6-48A9-A821-775D32B8B9CC}" destId="{109A9670-BBF5-49BA-8DA5-F3BFAEA2BFED}" srcOrd="0" destOrd="0" parTransId="{A91F836E-1F64-443A-B0C0-ADB5925F5171}" sibTransId="{F5E0F183-ED9D-40FC-BAF5-5315A0AEFF6C}"/>
    <dgm:cxn modelId="{AB7A361F-F273-4AE7-8D83-4F77766BB093}" type="presOf" srcId="{17804BA5-3EE6-48A9-A821-775D32B8B9CC}" destId="{D3750D28-F47E-4155-9C96-2226D5A2C014}" srcOrd="0" destOrd="0" presId="urn:microsoft.com/office/officeart/2005/8/layout/StepDownProcess"/>
    <dgm:cxn modelId="{2AA46F20-9433-4554-8337-76142C1178F0}" type="presOf" srcId="{109A9670-BBF5-49BA-8DA5-F3BFAEA2BFED}" destId="{B3D5F5EE-7E0A-491C-814F-17473987A07E}" srcOrd="0" destOrd="0" presId="urn:microsoft.com/office/officeart/2005/8/layout/StepDownProcess"/>
    <dgm:cxn modelId="{450A8728-81B0-421B-9F81-C59A9DA6BEE0}" srcId="{7EEAAD26-A40D-4218-A7AB-1A6D05961BB2}" destId="{FAECC112-954B-4F01-AF80-611369EDCB97}" srcOrd="0" destOrd="0" parTransId="{AE920BE6-72F0-48E5-968F-988390F21699}" sibTransId="{323A6979-EA88-4F42-9B93-32EBBA495B1D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83EBDE2E-7BF4-4AE4-AE33-B2D8D35234E0}" type="presOf" srcId="{7EEAAD26-A40D-4218-A7AB-1A6D05961BB2}" destId="{343647BF-2F77-475F-9D0F-9288C25F59C6}" srcOrd="0" destOrd="0" presId="urn:microsoft.com/office/officeart/2005/8/layout/StepDownProcess"/>
    <dgm:cxn modelId="{D07BC534-DCC8-41C5-B139-45105C0B2DAB}" type="presOf" srcId="{FAECC112-954B-4F01-AF80-611369EDCB97}" destId="{3FC223DF-4FDC-469A-9384-A1AFC32BAFFC}" srcOrd="0" destOrd="0" presId="urn:microsoft.com/office/officeart/2005/8/layout/StepDownProcess"/>
    <dgm:cxn modelId="{50F8FF3B-418C-4861-9C92-065DD8A502B0}" srcId="{7EEAAD26-A40D-4218-A7AB-1A6D05961BB2}" destId="{A98F55E3-DDAE-4EEF-B2D0-DC210709CF55}" srcOrd="2" destOrd="0" parTransId="{99B3E618-00EC-4813-AF84-AB81F57A3614}" sibTransId="{1FE812D1-DB30-4858-BD22-DE93D07F064B}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7A052441-8B70-4407-95BF-4DD9DD69ED59}" type="presOf" srcId="{D6B5E3BA-6716-487A-B21E-BAA823C3CFC7}" destId="{AEC446BA-08C0-4F42-96EF-B303B263FE37}" srcOrd="0" destOrd="0" presId="urn:microsoft.com/office/officeart/2005/8/layout/StepDownProcess"/>
    <dgm:cxn modelId="{73B12C62-1776-42CE-92A7-C37A5221DBE2}" srcId="{416D9D89-4466-4304-B809-6FD6DF89E067}" destId="{715DD60B-B30A-47F6-9A2F-FE9EBBCD6AFF}" srcOrd="4" destOrd="0" parTransId="{CA54E2DD-4C8A-40E9-9D06-04B928F47A4B}" sibTransId="{AD5C186E-1A96-428A-9AED-CDF807B6086B}"/>
    <dgm:cxn modelId="{17A7186A-84F8-4C00-AA3F-8B305874D940}" type="presOf" srcId="{6C7C3969-CD66-4D47-8512-20951FA158AF}" destId="{3FC223DF-4FDC-469A-9384-A1AFC32BAFFC}" srcOrd="0" destOrd="1" presId="urn:microsoft.com/office/officeart/2005/8/layout/StepDownProcess"/>
    <dgm:cxn modelId="{7E32486B-76C8-43E5-899F-0851C8E35438}" type="presOf" srcId="{A98F55E3-DDAE-4EEF-B2D0-DC210709CF55}" destId="{3FC223DF-4FDC-469A-9384-A1AFC32BAFFC}" srcOrd="0" destOrd="2" presId="urn:microsoft.com/office/officeart/2005/8/layout/StepDownProcess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C8B02686-FE5E-484E-9063-4F9DD0F69C18}" srcId="{7EEAAD26-A40D-4218-A7AB-1A6D05961BB2}" destId="{6C7C3969-CD66-4D47-8512-20951FA158AF}" srcOrd="1" destOrd="0" parTransId="{B8287FDD-FB40-4B4F-B6CF-F7F18D49CE2C}" sibTransId="{87A13D8F-70F0-44E4-9E90-EA9EC5A58E47}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DFA6C29B-E4A6-45BA-9604-3A99B299A429}" srcId="{416D9D89-4466-4304-B809-6FD6DF89E067}" destId="{2EBB1C09-8C1B-4FCD-AAC4-1560C3081E1C}" srcOrd="5" destOrd="0" parTransId="{539A1402-4F49-4A85-91B6-D2245AF2DE12}" sibTransId="{2A28F681-7DD9-432B-A2B1-486910B6ACDB}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B9F8C8D0-4739-4EC3-9ED9-ABC6834C9285}" type="presOf" srcId="{1A8A7BE2-0068-4AE4-AE53-2B0553941876}" destId="{E9F653B4-9534-449E-8C78-123D3A4F4598}" srcOrd="0" destOrd="0" presId="urn:microsoft.com/office/officeart/2005/8/layout/StepDownProcess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D27E07F7-0F18-46BE-A416-B1D4B9BCCB80}" srcId="{416D9D89-4466-4304-B809-6FD6DF89E067}" destId="{7EEAAD26-A40D-4218-A7AB-1A6D05961BB2}" srcOrd="2" destOrd="0" parTransId="{F18ECA71-44A7-44E3-9ECE-FB2B5DE403F8}" sibTransId="{D168D5C3-2360-4B24-8C7A-38C77D2A95B9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8EBE09F9-184C-4851-A1B2-1F282F3A5E6A}" srcId="{416D9D89-4466-4304-B809-6FD6DF89E067}" destId="{17804BA5-3EE6-48A9-A821-775D32B8B9CC}" srcOrd="3" destOrd="0" parTransId="{47E829F9-BC46-483B-B543-2E1C5279A87F}" sibTransId="{F05D7CC1-F8FC-49DF-A6F2-37700CA6AB53}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4D1B1FF-6047-492E-959A-FD2969B74527}" type="presParOf" srcId="{601BF0DE-51FE-4059-A972-1EBCCDFF52ED}" destId="{A0C8335E-39AC-4AA1-A798-6DCA24B34948}" srcOrd="4" destOrd="0" presId="urn:microsoft.com/office/officeart/2005/8/layout/StepDownProcess"/>
    <dgm:cxn modelId="{4B6BC0E0-ED45-4AB3-BE2F-74BB1DE0A0E9}" type="presParOf" srcId="{A0C8335E-39AC-4AA1-A798-6DCA24B34948}" destId="{8AE00D7A-5EE7-401B-A4F9-26FFF01CE976}" srcOrd="0" destOrd="0" presId="urn:microsoft.com/office/officeart/2005/8/layout/StepDownProcess"/>
    <dgm:cxn modelId="{3B2AE1D7-03B7-43C2-9607-0606BCF0712D}" type="presParOf" srcId="{A0C8335E-39AC-4AA1-A798-6DCA24B34948}" destId="{343647BF-2F77-475F-9D0F-9288C25F59C6}" srcOrd="1" destOrd="0" presId="urn:microsoft.com/office/officeart/2005/8/layout/StepDownProcess"/>
    <dgm:cxn modelId="{2966A437-5C39-4C90-845A-B7D45C834DDB}" type="presParOf" srcId="{A0C8335E-39AC-4AA1-A798-6DCA24B34948}" destId="{3FC223DF-4FDC-469A-9384-A1AFC32BAFFC}" srcOrd="2" destOrd="0" presId="urn:microsoft.com/office/officeart/2005/8/layout/StepDownProcess"/>
    <dgm:cxn modelId="{AA98B771-8959-4A09-BBE5-5339F4D25851}" type="presParOf" srcId="{601BF0DE-51FE-4059-A972-1EBCCDFF52ED}" destId="{273A3A30-6534-4E69-B009-B679135E967A}" srcOrd="5" destOrd="0" presId="urn:microsoft.com/office/officeart/2005/8/layout/StepDownProcess"/>
    <dgm:cxn modelId="{CFEE990B-0CBA-4A0D-860B-30CD2B11A38B}" type="presParOf" srcId="{601BF0DE-51FE-4059-A972-1EBCCDFF52ED}" destId="{C673ACEB-F7F9-4D71-9AFF-01E4370B68CE}" srcOrd="6" destOrd="0" presId="urn:microsoft.com/office/officeart/2005/8/layout/StepDownProcess"/>
    <dgm:cxn modelId="{08FC96F7-E5B6-462D-8403-4ADE36D43459}" type="presParOf" srcId="{C673ACEB-F7F9-4D71-9AFF-01E4370B68CE}" destId="{B90B9CC9-3504-4457-9AAB-30B2AC429A3E}" srcOrd="0" destOrd="0" presId="urn:microsoft.com/office/officeart/2005/8/layout/StepDownProcess"/>
    <dgm:cxn modelId="{86C224F2-F9FF-4FA7-BEA4-E5AE908512FA}" type="presParOf" srcId="{C673ACEB-F7F9-4D71-9AFF-01E4370B68CE}" destId="{D3750D28-F47E-4155-9C96-2226D5A2C014}" srcOrd="1" destOrd="0" presId="urn:microsoft.com/office/officeart/2005/8/layout/StepDownProcess"/>
    <dgm:cxn modelId="{B4F3106A-B8F3-42C2-9DBB-A5430D0CF644}" type="presParOf" srcId="{C673ACEB-F7F9-4D71-9AFF-01E4370B68CE}" destId="{B3D5F5EE-7E0A-491C-814F-17473987A07E}" srcOrd="2" destOrd="0" presId="urn:microsoft.com/office/officeart/2005/8/layout/StepDownProcess"/>
    <dgm:cxn modelId="{B8CB6E4E-3851-4AAC-9B24-F6C44014793F}" type="presParOf" srcId="{601BF0DE-51FE-4059-A972-1EBCCDFF52ED}" destId="{3C72F978-6AD5-43E6-A374-2C9FA0FC50D9}" srcOrd="7" destOrd="0" presId="urn:microsoft.com/office/officeart/2005/8/layout/StepDownProcess"/>
    <dgm:cxn modelId="{3E9B17EE-474C-4FDF-8E8C-F51065CADF87}" type="presParOf" srcId="{601BF0DE-51FE-4059-A972-1EBCCDFF52ED}" destId="{33AC2516-2963-46C7-B440-74B1C661E321}" srcOrd="8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9" destOrd="0" presId="urn:microsoft.com/office/officeart/2005/8/layout/StepDownProcess"/>
    <dgm:cxn modelId="{4A2BD745-36D3-4E09-BFE7-1145CDB923DC}" type="presParOf" srcId="{601BF0DE-51FE-4059-A972-1EBCCDFF52ED}" destId="{7BE606D6-25E8-4061-B3C9-4C5F186FBDAC}" srcOrd="10" destOrd="0" presId="urn:microsoft.com/office/officeart/2005/8/layout/StepDownProcess"/>
    <dgm:cxn modelId="{A5ECD58B-1CE2-4F85-A039-8CB2362B9D51}" type="presParOf" srcId="{7BE606D6-25E8-4061-B3C9-4C5F186FBDAC}" destId="{FBA75EB1-51CC-4A55-9E48-ACCED29E1190}" srcOrd="0" destOrd="0" presId="urn:microsoft.com/office/officeart/2005/8/layout/StepDownProcess"/>
    <dgm:cxn modelId="{406AEE1C-D2FE-48BF-83E5-DFB88B04B7F9}" type="presParOf" srcId="{7BE606D6-25E8-4061-B3C9-4C5F186FBDAC}" destId="{E9F653B4-9534-449E-8C78-123D3A4F459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SBA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Créé</a:t>
          </a:r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Approuvé</a:t>
          </a:r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SBA</a:t>
          </a:r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Bon signé téléchargé</a:t>
          </a:r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SBA</a:t>
          </a:r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service courrier</a:t>
          </a:r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F80F5832-4A4C-4A14-90C2-05F0F9C527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SBA</a:t>
          </a:r>
        </a:p>
      </dgm:t>
    </dgm:pt>
    <dgm:pt modelId="{7C875F98-B7CC-455B-B694-343D5C1090EA}" type="sibTrans" cxnId="{5883DD8C-ABD7-4DF7-8F4A-7BDCFABFFAC5}">
      <dgm:prSet/>
      <dgm:spPr/>
      <dgm:t>
        <a:bodyPr/>
        <a:lstStyle/>
        <a:p>
          <a:endParaRPr lang="fr-FR"/>
        </a:p>
      </dgm:t>
    </dgm:pt>
    <dgm:pt modelId="{1FF9950A-5A9F-486A-BBFA-D80A2EE7766A}" type="parTrans" cxnId="{5883DD8C-ABD7-4DF7-8F4A-7BDCFABFFAC5}">
      <dgm:prSet/>
      <dgm:spPr/>
      <dgm:t>
        <a:bodyPr/>
        <a:lstStyle/>
        <a:p>
          <a:endParaRPr lang="fr-FR"/>
        </a:p>
      </dgm:t>
    </dgm:pt>
    <dgm:pt modelId="{FD0C6DC0-C595-4698-8AF0-9191ADC542E4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Accusé de réception</a:t>
          </a:r>
        </a:p>
      </dgm:t>
    </dgm:pt>
    <dgm:pt modelId="{A65476EC-D14E-4A99-BF5B-2A7D5E7A2C68}" type="sibTrans" cxnId="{60CEB149-6D0B-4D87-8220-82E588F2185A}">
      <dgm:prSet/>
      <dgm:spPr/>
      <dgm:t>
        <a:bodyPr/>
        <a:lstStyle/>
        <a:p>
          <a:endParaRPr lang="fr-FR"/>
        </a:p>
      </dgm:t>
    </dgm:pt>
    <dgm:pt modelId="{5C3BF558-B92E-4499-8515-9895EEC7A0A0}" type="parTrans" cxnId="{60CEB149-6D0B-4D87-8220-82E588F2185A}">
      <dgm:prSet/>
      <dgm:spPr/>
      <dgm:t>
        <a:bodyPr/>
        <a:lstStyle/>
        <a:p>
          <a:endParaRPr lang="fr-FR"/>
        </a:p>
      </dgm:t>
    </dgm:pt>
    <dgm:pt modelId="{1633D6CC-EF25-4406-8B0A-898F550D81FB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SBA</a:t>
          </a:r>
        </a:p>
      </dgm:t>
    </dgm:pt>
    <dgm:pt modelId="{DB1FAF96-36FA-472C-A5AA-34329239F9D3}" type="sibTrans" cxnId="{72AF8AA5-2EED-4E1A-ADAD-8A7751922420}">
      <dgm:prSet/>
      <dgm:spPr/>
      <dgm:t>
        <a:bodyPr/>
        <a:lstStyle/>
        <a:p>
          <a:endParaRPr lang="fr-FR"/>
        </a:p>
      </dgm:t>
    </dgm:pt>
    <dgm:pt modelId="{AE40604F-6E9F-4514-A8A1-6554447E3F15}" type="parTrans" cxnId="{72AF8AA5-2EED-4E1A-ADAD-8A7751922420}">
      <dgm:prSet/>
      <dgm:spPr/>
      <dgm:t>
        <a:bodyPr/>
        <a:lstStyle/>
        <a:p>
          <a:endParaRPr lang="fr-FR"/>
        </a:p>
      </dgm:t>
    </dgm:pt>
    <dgm:pt modelId="{D1CE7EB9-7D5A-4B1F-A761-1844DF76486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Bureau Budget</a:t>
          </a:r>
        </a:p>
      </dgm:t>
    </dgm:pt>
    <dgm:pt modelId="{3A109733-C5E7-47DE-8CB1-D7ED8DB9D5C0}" type="parTrans" cxnId="{63FFEE7C-6F69-4DD9-A71F-5481B392F8E0}">
      <dgm:prSet/>
      <dgm:spPr/>
      <dgm:t>
        <a:bodyPr/>
        <a:lstStyle/>
        <a:p>
          <a:endParaRPr lang="fr-FR"/>
        </a:p>
      </dgm:t>
    </dgm:pt>
    <dgm:pt modelId="{376F82B6-9EBE-439E-98F2-39F07E87440B}" type="sibTrans" cxnId="{63FFEE7C-6F69-4DD9-A71F-5481B392F8E0}">
      <dgm:prSet/>
      <dgm:spPr/>
      <dgm:t>
        <a:bodyPr/>
        <a:lstStyle/>
        <a:p>
          <a:endParaRPr lang="fr-FR"/>
        </a:p>
      </dgm:t>
    </dgm:pt>
    <dgm:pt modelId="{CDB2DC11-C677-4BBC-8A0A-84EEF3C98BB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Confirmé la disponibilité de la ligne budgétaire</a:t>
          </a:r>
        </a:p>
      </dgm:t>
    </dgm:pt>
    <dgm:pt modelId="{21D2B40D-E0C3-4968-A0F7-111A9051FFB5}" type="parTrans" cxnId="{07DF5C06-8D5F-4D2D-9D65-921297D9C83E}">
      <dgm:prSet/>
      <dgm:spPr/>
      <dgm:t>
        <a:bodyPr/>
        <a:lstStyle/>
        <a:p>
          <a:endParaRPr lang="fr-FR"/>
        </a:p>
      </dgm:t>
    </dgm:pt>
    <dgm:pt modelId="{537C14BE-93FC-4A7E-9865-067585ADB0B9}" type="sibTrans" cxnId="{07DF5C06-8D5F-4D2D-9D65-921297D9C83E}">
      <dgm:prSet/>
      <dgm:spPr/>
      <dgm:t>
        <a:bodyPr/>
        <a:lstStyle/>
        <a:p>
          <a:endParaRPr lang="fr-FR"/>
        </a:p>
      </dgm:t>
    </dgm:pt>
    <dgm:pt modelId="{C6851407-B013-4C07-8016-0B74A2E58E18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Articles reçus</a:t>
          </a:r>
        </a:p>
      </dgm:t>
    </dgm:pt>
    <dgm:pt modelId="{21DEBBBF-269B-4EE0-A5DC-85F8751127A4}" type="sibTrans" cxnId="{4A9091E1-FE55-41B8-B651-BE2D9883F765}">
      <dgm:prSet/>
      <dgm:spPr/>
      <dgm:t>
        <a:bodyPr/>
        <a:lstStyle/>
        <a:p>
          <a:endParaRPr lang="fr-FR"/>
        </a:p>
      </dgm:t>
    </dgm:pt>
    <dgm:pt modelId="{F8EF521D-44C3-4FAE-A3F6-5CFE6339F44B}" type="parTrans" cxnId="{4A9091E1-FE55-41B8-B651-BE2D9883F765}">
      <dgm:prSet/>
      <dgm:spPr/>
      <dgm:t>
        <a:bodyPr/>
        <a:lstStyle/>
        <a:p>
          <a:endParaRPr lang="fr-FR"/>
        </a:p>
      </dgm:t>
    </dgm:pt>
    <dgm:pt modelId="{C94DA951-7E07-4358-A615-2593F2057414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Bon d’entrée</a:t>
          </a:r>
        </a:p>
      </dgm:t>
    </dgm:pt>
    <dgm:pt modelId="{599E48D7-090E-4214-AF22-DEF49C47573A}" type="sibTrans" cxnId="{9440115D-050F-4105-933E-771EE882B5BD}">
      <dgm:prSet/>
      <dgm:spPr/>
      <dgm:t>
        <a:bodyPr/>
        <a:lstStyle/>
        <a:p>
          <a:endParaRPr lang="fr-FR"/>
        </a:p>
      </dgm:t>
    </dgm:pt>
    <dgm:pt modelId="{FE36C736-ADD6-4A75-AAA2-4F109463DC1C}" type="parTrans" cxnId="{9440115D-050F-4105-933E-771EE882B5BD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6"/>
      <dgm:spPr/>
    </dgm:pt>
    <dgm:pt modelId="{E6EFFDD6-3ED4-4E5D-8B4B-69004E0F19B1}" type="pres">
      <dgm:prSet presAssocID="{4B1D6E86-1C78-4644-92C2-2C519F0D4EEA}" presName="ParentText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5A650BFC-597B-4449-A5DA-DD99CBD5C0AB}" type="pres">
      <dgm:prSet presAssocID="{D1CE7EB9-7D5A-4B1F-A761-1844DF76486E}" presName="composite" presStyleCnt="0"/>
      <dgm:spPr/>
    </dgm:pt>
    <dgm:pt modelId="{5F8788C1-B99F-4F9F-87D2-E17009EC5560}" type="pres">
      <dgm:prSet presAssocID="{D1CE7EB9-7D5A-4B1F-A761-1844DF76486E}" presName="bentUpArrow1" presStyleLbl="alignImgPlace1" presStyleIdx="1" presStyleCnt="6"/>
      <dgm:spPr/>
    </dgm:pt>
    <dgm:pt modelId="{17EAA8A4-EAE4-4634-A00D-AFDFDEF668C3}" type="pres">
      <dgm:prSet presAssocID="{D1CE7EB9-7D5A-4B1F-A761-1844DF76486E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B812917F-B033-49F1-992E-C495E3D8755D}" type="pres">
      <dgm:prSet presAssocID="{D1CE7EB9-7D5A-4B1F-A761-1844DF76486E}" presName="Child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8A42EEAF-CDE5-48D6-B948-C53E72D5F289}" type="pres">
      <dgm:prSet presAssocID="{376F82B6-9EBE-439E-98F2-39F07E87440B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2" presStyleCnt="6"/>
      <dgm:spPr/>
    </dgm:pt>
    <dgm:pt modelId="{956AFA90-4460-478A-B878-07EC8C52AE61}" type="pres">
      <dgm:prSet presAssocID="{F934FC46-79CB-4728-8397-0A674798B4D2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3" presStyleCnt="6"/>
      <dgm:spPr/>
    </dgm:pt>
    <dgm:pt modelId="{6A92EA3D-668D-4AC8-AE37-193DB4BF7C81}" type="pres">
      <dgm:prSet presAssocID="{715DD60B-B30A-47F6-9A2F-FE9EBBCD6AFF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70C6F27C-44D8-41AD-85B8-7EB59D049C0B}" type="pres">
      <dgm:prSet presAssocID="{2EBB1C09-8C1B-4FCD-AAC4-1560C3081E1C}" presName="bentUpArrow1" presStyleLbl="alignImgPlace1" presStyleIdx="4" presStyleCnt="6"/>
      <dgm:spPr/>
    </dgm:pt>
    <dgm:pt modelId="{FBA75EB1-51CC-4A55-9E48-ACCED29E1190}" type="pres">
      <dgm:prSet presAssocID="{2EBB1C09-8C1B-4FCD-AAC4-1560C3081E1C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07C6CB38-DA7C-447B-A2B3-231F9AC56356}" type="pres">
      <dgm:prSet presAssocID="{2EBB1C09-8C1B-4FCD-AAC4-1560C3081E1C}" presName="Child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A77CACA3-5158-408F-A47C-59C25FA1F81C}" type="pres">
      <dgm:prSet presAssocID="{2A28F681-7DD9-432B-A2B1-486910B6ACDB}" presName="sibTrans" presStyleCnt="0"/>
      <dgm:spPr/>
    </dgm:pt>
    <dgm:pt modelId="{CCDDA075-2FBE-476B-90A0-D46023E253D2}" type="pres">
      <dgm:prSet presAssocID="{F80F5832-4A4C-4A14-90C2-05F0F9C527C7}" presName="composite" presStyleCnt="0"/>
      <dgm:spPr/>
    </dgm:pt>
    <dgm:pt modelId="{2C4F0073-5118-47C7-BAC8-97E37AEDF2C9}" type="pres">
      <dgm:prSet presAssocID="{F80F5832-4A4C-4A14-90C2-05F0F9C527C7}" presName="bentUpArrow1" presStyleLbl="alignImgPlace1" presStyleIdx="5" presStyleCnt="6"/>
      <dgm:spPr/>
    </dgm:pt>
    <dgm:pt modelId="{AD811C7B-0C8F-43D5-B222-93BC121AA4D3}" type="pres">
      <dgm:prSet presAssocID="{F80F5832-4A4C-4A14-90C2-05F0F9C527C7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E5CD4FA8-DE4D-4FCC-895F-3FA87B9B4323}" type="pres">
      <dgm:prSet presAssocID="{F80F5832-4A4C-4A14-90C2-05F0F9C527C7}" presName="Child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3EFFA9A1-C3E9-4F11-AF99-EDC5FE1AAB9D}" type="pres">
      <dgm:prSet presAssocID="{7C875F98-B7CC-455B-B694-343D5C1090EA}" presName="sibTrans" presStyleCnt="0"/>
      <dgm:spPr/>
    </dgm:pt>
    <dgm:pt modelId="{70C595A6-BEA8-46DF-A7CE-72C5C3C2682C}" type="pres">
      <dgm:prSet presAssocID="{1633D6CC-EF25-4406-8B0A-898F550D81FB}" presName="composite" presStyleCnt="0"/>
      <dgm:spPr/>
    </dgm:pt>
    <dgm:pt modelId="{D2C8FD68-9F3C-40B1-AF7C-B3BA06B68716}" type="pres">
      <dgm:prSet presAssocID="{1633D6CC-EF25-4406-8B0A-898F550D81FB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</dgm:pt>
    <dgm:pt modelId="{EB2FFC96-3D8A-4B5F-B134-C27D848D0F58}" type="pres">
      <dgm:prSet presAssocID="{1633D6CC-EF25-4406-8B0A-898F550D81FB}" presName="FinalChildText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07DF5C06-8D5F-4D2D-9D65-921297D9C83E}" srcId="{D1CE7EB9-7D5A-4B1F-A761-1844DF76486E}" destId="{CDB2DC11-C677-4BBC-8A0A-84EEF3C98BBF}" srcOrd="0" destOrd="0" parTransId="{21D2B40D-E0C3-4968-A0F7-111A9051FFB5}" sibTransId="{537C14BE-93FC-4A7E-9865-067585ADB0B9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9440115D-050F-4105-933E-771EE882B5BD}" srcId="{1633D6CC-EF25-4406-8B0A-898F550D81FB}" destId="{C94DA951-7E07-4358-A615-2593F2057414}" srcOrd="1" destOrd="0" parTransId="{FE36C736-ADD6-4A75-AAA2-4F109463DC1C}" sibTransId="{599E48D7-090E-4214-AF22-DEF49C47573A}"/>
    <dgm:cxn modelId="{73B12C62-1776-42CE-92A7-C37A5221DBE2}" srcId="{416D9D89-4466-4304-B809-6FD6DF89E067}" destId="{715DD60B-B30A-47F6-9A2F-FE9EBBCD6AFF}" srcOrd="3" destOrd="0" parTransId="{CA54E2DD-4C8A-40E9-9D06-04B928F47A4B}" sibTransId="{AD5C186E-1A96-428A-9AED-CDF807B6086B}"/>
    <dgm:cxn modelId="{60CEB149-6D0B-4D87-8220-82E588F2185A}" srcId="{F80F5832-4A4C-4A14-90C2-05F0F9C527C7}" destId="{FD0C6DC0-C595-4698-8AF0-9191ADC542E4}" srcOrd="0" destOrd="0" parTransId="{5C3BF558-B92E-4499-8515-9895EEC7A0A0}" sibTransId="{A65476EC-D14E-4A99-BF5B-2A7D5E7A2C68}"/>
    <dgm:cxn modelId="{85FF2F4A-9FF8-4EED-8B7B-3B30D15B6319}" type="presOf" srcId="{F80F5832-4A4C-4A14-90C2-05F0F9C527C7}" destId="{AD811C7B-0C8F-43D5-B222-93BC121AA4D3}" srcOrd="0" destOrd="0" presId="urn:microsoft.com/office/officeart/2005/8/layout/StepDownProcess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CA928F76-8045-4E51-A058-C753E6E4CBDC}" type="presOf" srcId="{C6851407-B013-4C07-8016-0B74A2E58E18}" destId="{EB2FFC96-3D8A-4B5F-B134-C27D848D0F58}" srcOrd="0" destOrd="0" presId="urn:microsoft.com/office/officeart/2005/8/layout/StepDownProcess"/>
    <dgm:cxn modelId="{2479CF76-F8B5-4BE1-AF76-AE3CBEC49B7A}" type="presOf" srcId="{CDB2DC11-C677-4BBC-8A0A-84EEF3C98BBF}" destId="{B812917F-B033-49F1-992E-C495E3D8755D}" srcOrd="0" destOrd="0" presId="urn:microsoft.com/office/officeart/2005/8/layout/StepDownProcess"/>
    <dgm:cxn modelId="{73636278-E97F-4044-9B2D-4923A0E8CF5A}" type="presOf" srcId="{FD0C6DC0-C595-4698-8AF0-9191ADC542E4}" destId="{E5CD4FA8-DE4D-4FCC-895F-3FA87B9B4323}" srcOrd="0" destOrd="0" presId="urn:microsoft.com/office/officeart/2005/8/layout/StepDownProcess"/>
    <dgm:cxn modelId="{2882FB5A-513B-4924-A65C-82AD6394B65B}" srcId="{416D9D89-4466-4304-B809-6FD6DF89E067}" destId="{F934FC46-79CB-4728-8397-0A674798B4D2}" srcOrd="2" destOrd="0" parTransId="{7166E828-1394-4549-BFA5-AAA8B1425F47}" sibTransId="{3060CEB6-0ECC-445B-A517-27F3C8106DDC}"/>
    <dgm:cxn modelId="{63FFEE7C-6F69-4DD9-A71F-5481B392F8E0}" srcId="{416D9D89-4466-4304-B809-6FD6DF89E067}" destId="{D1CE7EB9-7D5A-4B1F-A761-1844DF76486E}" srcOrd="1" destOrd="0" parTransId="{3A109733-C5E7-47DE-8CB1-D7ED8DB9D5C0}" sibTransId="{376F82B6-9EBE-439E-98F2-39F07E87440B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5883DD8C-ABD7-4DF7-8F4A-7BDCFABFFAC5}" srcId="{416D9D89-4466-4304-B809-6FD6DF89E067}" destId="{F80F5832-4A4C-4A14-90C2-05F0F9C527C7}" srcOrd="5" destOrd="0" parTransId="{1FF9950A-5A9F-486A-BBFA-D80A2EE7766A}" sibTransId="{7C875F98-B7CC-455B-B694-343D5C1090EA}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C717E18E-C54D-4A03-9FC9-E7072FA6D0E5}" type="presOf" srcId="{1633D6CC-EF25-4406-8B0A-898F550D81FB}" destId="{D2C8FD68-9F3C-40B1-AF7C-B3BA06B68716}" srcOrd="0" destOrd="0" presId="urn:microsoft.com/office/officeart/2005/8/layout/StepDownProcess"/>
    <dgm:cxn modelId="{DFA6C29B-E4A6-45BA-9604-3A99B299A429}" srcId="{416D9D89-4466-4304-B809-6FD6DF89E067}" destId="{2EBB1C09-8C1B-4FCD-AAC4-1560C3081E1C}" srcOrd="4" destOrd="0" parTransId="{539A1402-4F49-4A85-91B6-D2245AF2DE12}" sibTransId="{2A28F681-7DD9-432B-A2B1-486910B6ACDB}"/>
    <dgm:cxn modelId="{72AF8AA5-2EED-4E1A-ADAD-8A7751922420}" srcId="{416D9D89-4466-4304-B809-6FD6DF89E067}" destId="{1633D6CC-EF25-4406-8B0A-898F550D81FB}" srcOrd="6" destOrd="0" parTransId="{AE40604F-6E9F-4514-A8A1-6554447E3F15}" sibTransId="{DB1FAF96-36FA-472C-A5AA-34329239F9D3}"/>
    <dgm:cxn modelId="{D40B39A9-E7D6-4268-A511-7E7560F3BCB7}" type="presOf" srcId="{D1CE7EB9-7D5A-4B1F-A761-1844DF76486E}" destId="{17EAA8A4-EAE4-4634-A00D-AFDFDEF668C3}" srcOrd="0" destOrd="0" presId="urn:microsoft.com/office/officeart/2005/8/layout/StepDownProcess"/>
    <dgm:cxn modelId="{9EB4E4B4-87E5-4B17-A507-725527522373}" type="presOf" srcId="{C94DA951-7E07-4358-A615-2593F2057414}" destId="{EB2FFC96-3D8A-4B5F-B134-C27D848D0F58}" srcOrd="0" destOrd="1" presId="urn:microsoft.com/office/officeart/2005/8/layout/StepDownProcess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CE722BDA-B6DD-4AB1-B3FD-A337C6DDE01F}" type="presOf" srcId="{1A8A7BE2-0068-4AE4-AE53-2B0553941876}" destId="{07C6CB38-DA7C-447B-A2B3-231F9AC56356}" srcOrd="0" destOrd="0" presId="urn:microsoft.com/office/officeart/2005/8/layout/StepDownProcess"/>
    <dgm:cxn modelId="{4A9091E1-FE55-41B8-B651-BE2D9883F765}" srcId="{1633D6CC-EF25-4406-8B0A-898F550D81FB}" destId="{C6851407-B013-4C07-8016-0B74A2E58E18}" srcOrd="0" destOrd="0" parTransId="{F8EF521D-44C3-4FAE-A3F6-5CFE6339F44B}" sibTransId="{21DEBBBF-269B-4EE0-A5DC-85F8751127A4}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01D9ED5E-8F4D-4234-AF2D-AC3CF41811EF}" type="presParOf" srcId="{601BF0DE-51FE-4059-A972-1EBCCDFF52ED}" destId="{5A650BFC-597B-4449-A5DA-DD99CBD5C0AB}" srcOrd="2" destOrd="0" presId="urn:microsoft.com/office/officeart/2005/8/layout/StepDownProcess"/>
    <dgm:cxn modelId="{906A7E45-5EDA-4EBA-B6F7-709027BB3E04}" type="presParOf" srcId="{5A650BFC-597B-4449-A5DA-DD99CBD5C0AB}" destId="{5F8788C1-B99F-4F9F-87D2-E17009EC5560}" srcOrd="0" destOrd="0" presId="urn:microsoft.com/office/officeart/2005/8/layout/StepDownProcess"/>
    <dgm:cxn modelId="{B56BE6F4-BDF7-4F5C-9791-AE285C3E96CE}" type="presParOf" srcId="{5A650BFC-597B-4449-A5DA-DD99CBD5C0AB}" destId="{17EAA8A4-EAE4-4634-A00D-AFDFDEF668C3}" srcOrd="1" destOrd="0" presId="urn:microsoft.com/office/officeart/2005/8/layout/StepDownProcess"/>
    <dgm:cxn modelId="{AD04E996-23F0-4D38-A594-A1B671CE36D2}" type="presParOf" srcId="{5A650BFC-597B-4449-A5DA-DD99CBD5C0AB}" destId="{B812917F-B033-49F1-992E-C495E3D8755D}" srcOrd="2" destOrd="0" presId="urn:microsoft.com/office/officeart/2005/8/layout/StepDownProcess"/>
    <dgm:cxn modelId="{D9FA09D9-97AA-4F1B-B67F-993DB399DB4F}" type="presParOf" srcId="{601BF0DE-51FE-4059-A972-1EBCCDFF52ED}" destId="{8A42EEAF-CDE5-48D6-B948-C53E72D5F289}" srcOrd="3" destOrd="0" presId="urn:microsoft.com/office/officeart/2005/8/layout/StepDownProcess"/>
    <dgm:cxn modelId="{18B3DEEA-CCA7-4FA0-80CC-03D0D5B5DF35}" type="presParOf" srcId="{601BF0DE-51FE-4059-A972-1EBCCDFF52ED}" destId="{A5EC516A-BE59-4838-BB77-D3FABD5BBAFA}" srcOrd="4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5" destOrd="0" presId="urn:microsoft.com/office/officeart/2005/8/layout/StepDownProcess"/>
    <dgm:cxn modelId="{3E9B17EE-474C-4FDF-8E8C-F51065CADF87}" type="presParOf" srcId="{601BF0DE-51FE-4059-A972-1EBCCDFF52ED}" destId="{33AC2516-2963-46C7-B440-74B1C661E321}" srcOrd="6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7" destOrd="0" presId="urn:microsoft.com/office/officeart/2005/8/layout/StepDownProcess"/>
    <dgm:cxn modelId="{4A2BD745-36D3-4E09-BFE7-1145CDB923DC}" type="presParOf" srcId="{601BF0DE-51FE-4059-A972-1EBCCDFF52ED}" destId="{7BE606D6-25E8-4061-B3C9-4C5F186FBDAC}" srcOrd="8" destOrd="0" presId="urn:microsoft.com/office/officeart/2005/8/layout/StepDownProcess"/>
    <dgm:cxn modelId="{FD4230EA-FF56-4D41-A05F-EA330CD3BDE5}" type="presParOf" srcId="{7BE606D6-25E8-4061-B3C9-4C5F186FBDAC}" destId="{70C6F27C-44D8-41AD-85B8-7EB59D049C0B}" srcOrd="0" destOrd="0" presId="urn:microsoft.com/office/officeart/2005/8/layout/StepDownProcess"/>
    <dgm:cxn modelId="{A5ECD58B-1CE2-4F85-A039-8CB2362B9D51}" type="presParOf" srcId="{7BE606D6-25E8-4061-B3C9-4C5F186FBDAC}" destId="{FBA75EB1-51CC-4A55-9E48-ACCED29E1190}" srcOrd="1" destOrd="0" presId="urn:microsoft.com/office/officeart/2005/8/layout/StepDownProcess"/>
    <dgm:cxn modelId="{7AEFBBEB-87EB-4C90-A39F-2180CF89290D}" type="presParOf" srcId="{7BE606D6-25E8-4061-B3C9-4C5F186FBDAC}" destId="{07C6CB38-DA7C-447B-A2B3-231F9AC56356}" srcOrd="2" destOrd="0" presId="urn:microsoft.com/office/officeart/2005/8/layout/StepDownProcess"/>
    <dgm:cxn modelId="{E58E3B25-33D5-481D-AB52-E42D2359CF9E}" type="presParOf" srcId="{601BF0DE-51FE-4059-A972-1EBCCDFF52ED}" destId="{A77CACA3-5158-408F-A47C-59C25FA1F81C}" srcOrd="9" destOrd="0" presId="urn:microsoft.com/office/officeart/2005/8/layout/StepDownProcess"/>
    <dgm:cxn modelId="{793A220A-176C-470D-ADF7-A6AEBB610DBC}" type="presParOf" srcId="{601BF0DE-51FE-4059-A972-1EBCCDFF52ED}" destId="{CCDDA075-2FBE-476B-90A0-D46023E253D2}" srcOrd="10" destOrd="0" presId="urn:microsoft.com/office/officeart/2005/8/layout/StepDownProcess"/>
    <dgm:cxn modelId="{2E2C3F2D-DBD1-48E8-A62F-7A0B377E55D6}" type="presParOf" srcId="{CCDDA075-2FBE-476B-90A0-D46023E253D2}" destId="{2C4F0073-5118-47C7-BAC8-97E37AEDF2C9}" srcOrd="0" destOrd="0" presId="urn:microsoft.com/office/officeart/2005/8/layout/StepDownProcess"/>
    <dgm:cxn modelId="{63164F00-7ED2-4CE4-BACF-407F358C26F5}" type="presParOf" srcId="{CCDDA075-2FBE-476B-90A0-D46023E253D2}" destId="{AD811C7B-0C8F-43D5-B222-93BC121AA4D3}" srcOrd="1" destOrd="0" presId="urn:microsoft.com/office/officeart/2005/8/layout/StepDownProcess"/>
    <dgm:cxn modelId="{8984A692-5E35-4EE9-B25F-B422AF8C6C0B}" type="presParOf" srcId="{CCDDA075-2FBE-476B-90A0-D46023E253D2}" destId="{E5CD4FA8-DE4D-4FCC-895F-3FA87B9B4323}" srcOrd="2" destOrd="0" presId="urn:microsoft.com/office/officeart/2005/8/layout/StepDownProcess"/>
    <dgm:cxn modelId="{EA08418F-061C-4462-894A-91164EC5BD03}" type="presParOf" srcId="{601BF0DE-51FE-4059-A972-1EBCCDFF52ED}" destId="{3EFFA9A1-C3E9-4F11-AF99-EDC5FE1AAB9D}" srcOrd="11" destOrd="0" presId="urn:microsoft.com/office/officeart/2005/8/layout/StepDownProcess"/>
    <dgm:cxn modelId="{78C23394-C2AD-4D15-A294-4428170641C2}" type="presParOf" srcId="{601BF0DE-51FE-4059-A972-1EBCCDFF52ED}" destId="{70C595A6-BEA8-46DF-A7CE-72C5C3C2682C}" srcOrd="12" destOrd="0" presId="urn:microsoft.com/office/officeart/2005/8/layout/StepDownProcess"/>
    <dgm:cxn modelId="{DF60D109-4E22-48F8-884B-FE60F3D33DBB}" type="presParOf" srcId="{70C595A6-BEA8-46DF-A7CE-72C5C3C2682C}" destId="{D2C8FD68-9F3C-40B1-AF7C-B3BA06B68716}" srcOrd="0" destOrd="0" presId="urn:microsoft.com/office/officeart/2005/8/layout/StepDownProcess"/>
    <dgm:cxn modelId="{011BCCAB-568A-4E35-A50A-AAA6B3293AED}" type="presParOf" srcId="{70C595A6-BEA8-46DF-A7CE-72C5C3C2682C}" destId="{EB2FFC96-3D8A-4B5F-B134-C27D848D0F5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SBA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C6851407-B013-4C07-8016-0B74A2E58E18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Articles reçus</a:t>
          </a:r>
        </a:p>
      </dgm:t>
    </dgm:pt>
    <dgm:pt modelId="{21DEBBBF-269B-4EE0-A5DC-85F8751127A4}" type="sibTrans" cxnId="{4A9091E1-FE55-41B8-B651-BE2D9883F765}">
      <dgm:prSet/>
      <dgm:spPr/>
      <dgm:t>
        <a:bodyPr/>
        <a:lstStyle/>
        <a:p>
          <a:endParaRPr lang="fr-FR"/>
        </a:p>
      </dgm:t>
    </dgm:pt>
    <dgm:pt modelId="{F8EF521D-44C3-4FAE-A3F6-5CFE6339F44B}" type="parTrans" cxnId="{4A9091E1-FE55-41B8-B651-BE2D9883F765}">
      <dgm:prSet/>
      <dgm:spPr/>
      <dgm:t>
        <a:bodyPr/>
        <a:lstStyle/>
        <a:p>
          <a:endParaRPr lang="fr-FR"/>
        </a:p>
      </dgm:t>
    </dgm:pt>
    <dgm:pt modelId="{C94DA951-7E07-4358-A615-2593F2057414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Bon d’entrée</a:t>
          </a:r>
        </a:p>
      </dgm:t>
    </dgm:pt>
    <dgm:pt modelId="{599E48D7-090E-4214-AF22-DEF49C47573A}" type="sibTrans" cxnId="{9440115D-050F-4105-933E-771EE882B5BD}">
      <dgm:prSet/>
      <dgm:spPr/>
      <dgm:t>
        <a:bodyPr/>
        <a:lstStyle/>
        <a:p>
          <a:endParaRPr lang="fr-FR"/>
        </a:p>
      </dgm:t>
    </dgm:pt>
    <dgm:pt modelId="{FE36C736-ADD6-4A75-AAA2-4F109463DC1C}" type="parTrans" cxnId="{9440115D-050F-4105-933E-771EE882B5BD}">
      <dgm:prSet/>
      <dgm:spPr/>
      <dgm:t>
        <a:bodyPr/>
        <a:lstStyle/>
        <a:p>
          <a:endParaRPr lang="fr-FR"/>
        </a:p>
      </dgm:t>
    </dgm:pt>
    <dgm:pt modelId="{288BCEFF-993F-49F6-98AA-0F27AE62F084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SBA</a:t>
          </a:r>
        </a:p>
      </dgm:t>
    </dgm:pt>
    <dgm:pt modelId="{FF77916F-3BA0-4FBB-B64C-6DBAB86075A6}" type="sibTrans" cxnId="{79CF3DBD-445D-4001-92CD-CA493F7B59BA}">
      <dgm:prSet/>
      <dgm:spPr/>
      <dgm:t>
        <a:bodyPr/>
        <a:lstStyle/>
        <a:p>
          <a:endParaRPr lang="fr-FR"/>
        </a:p>
      </dgm:t>
    </dgm:pt>
    <dgm:pt modelId="{34E91ECB-0736-4767-ADB7-1F98759DA685}" type="parTrans" cxnId="{79CF3DBD-445D-4001-92CD-CA493F7B59BA}">
      <dgm:prSet/>
      <dgm:spPr/>
      <dgm:t>
        <a:bodyPr/>
        <a:lstStyle/>
        <a:p>
          <a:endParaRPr lang="fr-FR"/>
        </a:p>
      </dgm:t>
    </dgm:pt>
    <dgm:pt modelId="{73190E6C-3052-40FF-9E8D-8CD02BA94E9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Télécharger le bon de livraison</a:t>
          </a:r>
        </a:p>
      </dgm:t>
    </dgm:pt>
    <dgm:pt modelId="{279D9194-2012-40E8-A98A-057CFD1AA481}" type="sibTrans" cxnId="{7DFF480B-0E81-4087-B8A6-2818A893AE4F}">
      <dgm:prSet/>
      <dgm:spPr/>
      <dgm:t>
        <a:bodyPr/>
        <a:lstStyle/>
        <a:p>
          <a:endParaRPr lang="fr-FR"/>
        </a:p>
      </dgm:t>
    </dgm:pt>
    <dgm:pt modelId="{EFACF099-38CE-45EC-B241-76AECEA7A4B6}" type="parTrans" cxnId="{7DFF480B-0E81-4087-B8A6-2818A893AE4F}">
      <dgm:prSet/>
      <dgm:spPr/>
      <dgm:t>
        <a:bodyPr/>
        <a:lstStyle/>
        <a:p>
          <a:endParaRPr lang="fr-FR"/>
        </a:p>
      </dgm:t>
    </dgm:pt>
    <dgm:pt modelId="{272BE3F0-0A15-4A59-86CF-50D1D4C5861D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SBA</a:t>
          </a:r>
        </a:p>
      </dgm:t>
    </dgm:pt>
    <dgm:pt modelId="{AA38E430-4C68-4C56-8AE9-C7FCD58B7BC7}" type="sibTrans" cxnId="{59074A79-E438-42AB-B508-D8CEBEEB001F}">
      <dgm:prSet/>
      <dgm:spPr/>
      <dgm:t>
        <a:bodyPr/>
        <a:lstStyle/>
        <a:p>
          <a:endParaRPr lang="fr-FR"/>
        </a:p>
      </dgm:t>
    </dgm:pt>
    <dgm:pt modelId="{79D4C909-5E67-41E8-84D0-8FA8E3E4DDB3}" type="parTrans" cxnId="{59074A79-E438-42AB-B508-D8CEBEEB001F}">
      <dgm:prSet/>
      <dgm:spPr/>
      <dgm:t>
        <a:bodyPr/>
        <a:lstStyle/>
        <a:p>
          <a:endParaRPr lang="fr-FR"/>
        </a:p>
      </dgm:t>
    </dgm:pt>
    <dgm:pt modelId="{6705CE5F-6A29-4D17-9B12-140A786FE9E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Validé</a:t>
          </a:r>
        </a:p>
      </dgm:t>
    </dgm:pt>
    <dgm:pt modelId="{D74CE326-F1F9-4EF7-8514-1EDE15F6AD56}" type="sibTrans" cxnId="{393D6964-061A-4171-A1A5-EBEDB70E64E5}">
      <dgm:prSet/>
      <dgm:spPr/>
      <dgm:t>
        <a:bodyPr/>
        <a:lstStyle/>
        <a:p>
          <a:endParaRPr lang="fr-FR"/>
        </a:p>
      </dgm:t>
    </dgm:pt>
    <dgm:pt modelId="{D303EB51-3148-46D6-B7D8-A07BA1FCE99E}" type="parTrans" cxnId="{393D6964-061A-4171-A1A5-EBEDB70E64E5}">
      <dgm:prSet/>
      <dgm:spPr/>
      <dgm:t>
        <a:bodyPr/>
        <a:lstStyle/>
        <a:p>
          <a:endParaRPr lang="fr-FR"/>
        </a:p>
      </dgm:t>
    </dgm:pt>
    <dgm:pt modelId="{2B957826-ECCA-4007-BC05-E62D95DA184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SMG</a:t>
          </a:r>
        </a:p>
      </dgm:t>
    </dgm:pt>
    <dgm:pt modelId="{F26151A2-AF22-4E9C-98A6-F4E88BBD3351}" type="parTrans" cxnId="{D49B5619-7CD7-4A8B-A7B7-AA5733A907E1}">
      <dgm:prSet/>
      <dgm:spPr/>
      <dgm:t>
        <a:bodyPr/>
        <a:lstStyle/>
        <a:p>
          <a:endParaRPr lang="fr-FR"/>
        </a:p>
      </dgm:t>
    </dgm:pt>
    <dgm:pt modelId="{CD704CBC-D5AB-4516-8D5F-59D5F551F0D1}" type="sibTrans" cxnId="{D49B5619-7CD7-4A8B-A7B7-AA5733A907E1}">
      <dgm:prSet/>
      <dgm:spPr/>
      <dgm:t>
        <a:bodyPr/>
        <a:lstStyle/>
        <a:p>
          <a:endParaRPr lang="fr-FR"/>
        </a:p>
      </dgm:t>
    </dgm:pt>
    <dgm:pt modelId="{6FB6BD49-8DD4-4BDC-AE5E-98308C4932B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SMG</a:t>
          </a:r>
        </a:p>
      </dgm:t>
    </dgm:pt>
    <dgm:pt modelId="{52EECE53-89A8-486A-9A2E-02ED9676AEAA}" type="parTrans" cxnId="{C994112A-4CF2-4329-980E-AD86ACD8B5E6}">
      <dgm:prSet/>
      <dgm:spPr/>
      <dgm:t>
        <a:bodyPr/>
        <a:lstStyle/>
        <a:p>
          <a:endParaRPr lang="fr-FR"/>
        </a:p>
      </dgm:t>
    </dgm:pt>
    <dgm:pt modelId="{AD451920-ABDB-43EF-AC76-193927E67AAB}" type="sibTrans" cxnId="{C994112A-4CF2-4329-980E-AD86ACD8B5E6}">
      <dgm:prSet/>
      <dgm:spPr/>
      <dgm:t>
        <a:bodyPr/>
        <a:lstStyle/>
        <a:p>
          <a:endParaRPr lang="fr-FR"/>
        </a:p>
      </dgm:t>
    </dgm:pt>
    <dgm:pt modelId="{5F5362DC-E1CF-4334-8FD3-6B72AA74556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Enregistre l’immobilisation</a:t>
          </a:r>
        </a:p>
      </dgm:t>
    </dgm:pt>
    <dgm:pt modelId="{17E0AC9B-EF5F-44F1-BC3E-39661E72A5EA}" type="parTrans" cxnId="{3455A6A1-B74D-4A51-A465-8895B096A6ED}">
      <dgm:prSet/>
      <dgm:spPr/>
      <dgm:t>
        <a:bodyPr/>
        <a:lstStyle/>
        <a:p>
          <a:endParaRPr lang="fr-FR"/>
        </a:p>
      </dgm:t>
    </dgm:pt>
    <dgm:pt modelId="{64EA3919-64EF-4BE0-A449-C69571F23E07}" type="sibTrans" cxnId="{3455A6A1-B74D-4A51-A465-8895B096A6ED}">
      <dgm:prSet/>
      <dgm:spPr/>
      <dgm:t>
        <a:bodyPr/>
        <a:lstStyle/>
        <a:p>
          <a:endParaRPr lang="fr-FR"/>
        </a:p>
      </dgm:t>
    </dgm:pt>
    <dgm:pt modelId="{FA6AC40E-E18A-4D5A-A226-570DB2CF081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SMG</a:t>
          </a:r>
        </a:p>
      </dgm:t>
    </dgm:pt>
    <dgm:pt modelId="{B612DA40-36FE-49E5-9DEA-72EAD1F5B79F}" type="parTrans" cxnId="{A72D883C-19C0-481D-B699-B179E3EDEA74}">
      <dgm:prSet/>
      <dgm:spPr/>
      <dgm:t>
        <a:bodyPr/>
        <a:lstStyle/>
        <a:p>
          <a:endParaRPr lang="fr-FR"/>
        </a:p>
      </dgm:t>
    </dgm:pt>
    <dgm:pt modelId="{778F0EB8-E892-41CE-852F-A14001E009EC}" type="sibTrans" cxnId="{A72D883C-19C0-481D-B699-B179E3EDEA74}">
      <dgm:prSet/>
      <dgm:spPr/>
      <dgm:t>
        <a:bodyPr/>
        <a:lstStyle/>
        <a:p>
          <a:endParaRPr lang="fr-FR"/>
        </a:p>
      </dgm:t>
    </dgm:pt>
    <dgm:pt modelId="{036F9871-E902-454F-83B7-BDA2B6D91D3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Livrer articles au demandeur</a:t>
          </a:r>
        </a:p>
      </dgm:t>
    </dgm:pt>
    <dgm:pt modelId="{7175D226-6A0C-44DC-A05F-A259F486672D}" type="parTrans" cxnId="{80E2B331-5C0E-4234-9A9E-79AA7725DD0E}">
      <dgm:prSet/>
      <dgm:spPr/>
      <dgm:t>
        <a:bodyPr/>
        <a:lstStyle/>
        <a:p>
          <a:endParaRPr lang="fr-FR"/>
        </a:p>
      </dgm:t>
    </dgm:pt>
    <dgm:pt modelId="{EA2C0F25-17FF-46B6-8E5A-32C24603D9C2}" type="sibTrans" cxnId="{80E2B331-5C0E-4234-9A9E-79AA7725DD0E}">
      <dgm:prSet/>
      <dgm:spPr/>
      <dgm:t>
        <a:bodyPr/>
        <a:lstStyle/>
        <a:p>
          <a:endParaRPr lang="fr-FR"/>
        </a:p>
      </dgm:t>
    </dgm:pt>
    <dgm:pt modelId="{302CB74F-AEB7-48A8-94FD-1AFD050CD29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Notifie le comptable pour l’enregistrement</a:t>
          </a:r>
        </a:p>
      </dgm:t>
    </dgm:pt>
    <dgm:pt modelId="{E586EB33-D99B-4069-80F4-A6E78FEB433C}" type="parTrans" cxnId="{1D7D42BD-7E32-4905-9195-D1F2928D97C3}">
      <dgm:prSet/>
      <dgm:spPr/>
      <dgm:t>
        <a:bodyPr/>
        <a:lstStyle/>
        <a:p>
          <a:endParaRPr lang="fr-FR"/>
        </a:p>
      </dgm:t>
    </dgm:pt>
    <dgm:pt modelId="{015AE4BB-E02F-4AE1-8A1A-301710818550}" type="sibTrans" cxnId="{1D7D42BD-7E32-4905-9195-D1F2928D97C3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4"/>
      <dgm:spPr/>
    </dgm:pt>
    <dgm:pt modelId="{E6EFFDD6-3ED4-4E5D-8B4B-69004E0F19B1}" type="pres">
      <dgm:prSet presAssocID="{4B1D6E86-1C78-4644-92C2-2C519F0D4EEA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76EB7389-4776-47B4-B52C-5D0B6146836C}" type="pres">
      <dgm:prSet presAssocID="{288BCEFF-993F-49F6-98AA-0F27AE62F084}" presName="composite" presStyleCnt="0"/>
      <dgm:spPr/>
    </dgm:pt>
    <dgm:pt modelId="{2DBB2244-0339-41FD-9B29-AED985C0DAF7}" type="pres">
      <dgm:prSet presAssocID="{288BCEFF-993F-49F6-98AA-0F27AE62F084}" presName="bentUpArrow1" presStyleLbl="alignImgPlace1" presStyleIdx="1" presStyleCnt="4"/>
      <dgm:spPr/>
    </dgm:pt>
    <dgm:pt modelId="{99554BF5-6F8A-434B-B13C-E491D7FF9062}" type="pres">
      <dgm:prSet presAssocID="{288BCEFF-993F-49F6-98AA-0F27AE62F084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57FCBD80-CB02-4C1F-B849-9662A3673DCA}" type="pres">
      <dgm:prSet presAssocID="{288BCEFF-993F-49F6-98AA-0F27AE62F084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E64C9A7B-0DB6-4606-91A7-B1834912831B}" type="pres">
      <dgm:prSet presAssocID="{FF77916F-3BA0-4FBB-B64C-6DBAB86075A6}" presName="sibTrans" presStyleCnt="0"/>
      <dgm:spPr/>
    </dgm:pt>
    <dgm:pt modelId="{1C45C2EB-68EF-49F1-83D2-0FE5AD9D6B8C}" type="pres">
      <dgm:prSet presAssocID="{272BE3F0-0A15-4A59-86CF-50D1D4C5861D}" presName="composite" presStyleCnt="0"/>
      <dgm:spPr/>
    </dgm:pt>
    <dgm:pt modelId="{88DAB33E-411F-4C58-8A7F-5AC05E63CB2F}" type="pres">
      <dgm:prSet presAssocID="{272BE3F0-0A15-4A59-86CF-50D1D4C5861D}" presName="bentUpArrow1" presStyleLbl="alignImgPlace1" presStyleIdx="2" presStyleCnt="4"/>
      <dgm:spPr/>
    </dgm:pt>
    <dgm:pt modelId="{99149841-FEB9-4807-97DA-9474CE3231BB}" type="pres">
      <dgm:prSet presAssocID="{272BE3F0-0A15-4A59-86CF-50D1D4C5861D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C50358D1-E6FA-4AF6-8637-739DDDAE6B16}" type="pres">
      <dgm:prSet presAssocID="{272BE3F0-0A15-4A59-86CF-50D1D4C5861D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42D3A39-CE36-438C-9961-3A91913FB9EE}" type="pres">
      <dgm:prSet presAssocID="{AA38E430-4C68-4C56-8AE9-C7FCD58B7BC7}" presName="sibTrans" presStyleCnt="0"/>
      <dgm:spPr/>
    </dgm:pt>
    <dgm:pt modelId="{40572C73-052F-4C62-A67F-F41697EA002E}" type="pres">
      <dgm:prSet presAssocID="{6FB6BD49-8DD4-4BDC-AE5E-98308C4932BA}" presName="composite" presStyleCnt="0"/>
      <dgm:spPr/>
    </dgm:pt>
    <dgm:pt modelId="{C963D0D1-90B9-4BF8-8FF5-BBC08180CF4C}" type="pres">
      <dgm:prSet presAssocID="{6FB6BD49-8DD4-4BDC-AE5E-98308C4932BA}" presName="bentUpArrow1" presStyleLbl="alignImgPlace1" presStyleIdx="3" presStyleCnt="4"/>
      <dgm:spPr/>
    </dgm:pt>
    <dgm:pt modelId="{1557DD77-D712-43ED-AF22-234E7EF1D064}" type="pres">
      <dgm:prSet presAssocID="{6FB6BD49-8DD4-4BDC-AE5E-98308C4932BA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54590657-3307-442D-84CD-D6ECDCE66432}" type="pres">
      <dgm:prSet presAssocID="{6FB6BD49-8DD4-4BDC-AE5E-98308C4932BA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2BDA940-E477-4FE4-940B-3C0311995DF6}" type="pres">
      <dgm:prSet presAssocID="{AD451920-ABDB-43EF-AC76-193927E67AAB}" presName="sibTrans" presStyleCnt="0"/>
      <dgm:spPr/>
    </dgm:pt>
    <dgm:pt modelId="{01ABB06F-2652-4995-A65C-BBFEFED826DD}" type="pres">
      <dgm:prSet presAssocID="{FA6AC40E-E18A-4D5A-A226-570DB2CF0816}" presName="composite" presStyleCnt="0"/>
      <dgm:spPr/>
    </dgm:pt>
    <dgm:pt modelId="{860E7C4D-8F40-463D-890F-3184ECD7847B}" type="pres">
      <dgm:prSet presAssocID="{FA6AC40E-E18A-4D5A-A226-570DB2CF0816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547F1DEF-97B1-4B5B-9592-07AA61975DBF}" type="pres">
      <dgm:prSet presAssocID="{FA6AC40E-E18A-4D5A-A226-570DB2CF0816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DFF480B-0E81-4087-B8A6-2818A893AE4F}" srcId="{288BCEFF-993F-49F6-98AA-0F27AE62F084}" destId="{73190E6C-3052-40FF-9E8D-8CD02BA94E91}" srcOrd="0" destOrd="0" parTransId="{EFACF099-38CE-45EC-B241-76AECEA7A4B6}" sibTransId="{279D9194-2012-40E8-A98A-057CFD1AA481}"/>
    <dgm:cxn modelId="{A159A113-628C-40AB-9B55-3B0BB587ABBD}" type="presOf" srcId="{036F9871-E902-454F-83B7-BDA2B6D91D37}" destId="{547F1DEF-97B1-4B5B-9592-07AA61975DBF}" srcOrd="0" destOrd="0" presId="urn:microsoft.com/office/officeart/2005/8/layout/StepDownProcess"/>
    <dgm:cxn modelId="{D49B5619-7CD7-4A8B-A7B7-AA5733A907E1}" srcId="{272BE3F0-0A15-4A59-86CF-50D1D4C5861D}" destId="{2B957826-ECCA-4007-BC05-E62D95DA1842}" srcOrd="1" destOrd="0" parTransId="{F26151A2-AF22-4E9C-98A6-F4E88BBD3351}" sibTransId="{CD704CBC-D5AB-4516-8D5F-59D5F551F0D1}"/>
    <dgm:cxn modelId="{C994112A-4CF2-4329-980E-AD86ACD8B5E6}" srcId="{416D9D89-4466-4304-B809-6FD6DF89E067}" destId="{6FB6BD49-8DD4-4BDC-AE5E-98308C4932BA}" srcOrd="3" destOrd="0" parTransId="{52EECE53-89A8-486A-9A2E-02ED9676AEAA}" sibTransId="{AD451920-ABDB-43EF-AC76-193927E67AAB}"/>
    <dgm:cxn modelId="{80E2B331-5C0E-4234-9A9E-79AA7725DD0E}" srcId="{FA6AC40E-E18A-4D5A-A226-570DB2CF0816}" destId="{036F9871-E902-454F-83B7-BDA2B6D91D37}" srcOrd="0" destOrd="0" parTransId="{7175D226-6A0C-44DC-A05F-A259F486672D}" sibTransId="{EA2C0F25-17FF-46B6-8E5A-32C24603D9C2}"/>
    <dgm:cxn modelId="{A72D883C-19C0-481D-B699-B179E3EDEA74}" srcId="{416D9D89-4466-4304-B809-6FD6DF89E067}" destId="{FA6AC40E-E18A-4D5A-A226-570DB2CF0816}" srcOrd="4" destOrd="0" parTransId="{B612DA40-36FE-49E5-9DEA-72EAD1F5B79F}" sibTransId="{778F0EB8-E892-41CE-852F-A14001E009EC}"/>
    <dgm:cxn modelId="{9440115D-050F-4105-933E-771EE882B5BD}" srcId="{4B1D6E86-1C78-4644-92C2-2C519F0D4EEA}" destId="{C94DA951-7E07-4358-A615-2593F2057414}" srcOrd="1" destOrd="0" parTransId="{FE36C736-ADD6-4A75-AAA2-4F109463DC1C}" sibTransId="{599E48D7-090E-4214-AF22-DEF49C47573A}"/>
    <dgm:cxn modelId="{393D6964-061A-4171-A1A5-EBEDB70E64E5}" srcId="{272BE3F0-0A15-4A59-86CF-50D1D4C5861D}" destId="{6705CE5F-6A29-4D17-9B12-140A786FE9EE}" srcOrd="0" destOrd="0" parTransId="{D303EB51-3148-46D6-B7D8-A07BA1FCE99E}" sibTransId="{D74CE326-F1F9-4EF7-8514-1EDE15F6AD56}"/>
    <dgm:cxn modelId="{7EE3C34B-4BBC-4E00-88C0-1D24232D23B2}" type="presOf" srcId="{C6851407-B013-4C07-8016-0B74A2E58E18}" destId="{BC5C7D84-1E48-4217-A69A-0FCBDDA73D74}" srcOrd="0" destOrd="0" presId="urn:microsoft.com/office/officeart/2005/8/layout/StepDownProcess"/>
    <dgm:cxn modelId="{59074A79-E438-42AB-B508-D8CEBEEB001F}" srcId="{416D9D89-4466-4304-B809-6FD6DF89E067}" destId="{272BE3F0-0A15-4A59-86CF-50D1D4C5861D}" srcOrd="2" destOrd="0" parTransId="{79D4C909-5E67-41E8-84D0-8FA8E3E4DDB3}" sibTransId="{AA38E430-4C68-4C56-8AE9-C7FCD58B7BC7}"/>
    <dgm:cxn modelId="{5A8FDD80-71B5-46EE-89BB-92771DE62F54}" type="presOf" srcId="{FA6AC40E-E18A-4D5A-A226-570DB2CF0816}" destId="{860E7C4D-8F40-463D-890F-3184ECD7847B}" srcOrd="0" destOrd="0" presId="urn:microsoft.com/office/officeart/2005/8/layout/StepDownProcess"/>
    <dgm:cxn modelId="{3C04958B-C401-4492-8BD4-C499A6D5EEBE}" type="presOf" srcId="{5F5362DC-E1CF-4334-8FD3-6B72AA745560}" destId="{54590657-3307-442D-84CD-D6ECDCE66432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37DA5A92-22E9-43B4-862B-B2426C0EE931}" type="presOf" srcId="{2B957826-ECCA-4007-BC05-E62D95DA1842}" destId="{C50358D1-E6FA-4AF6-8637-739DDDAE6B16}" srcOrd="0" destOrd="1" presId="urn:microsoft.com/office/officeart/2005/8/layout/StepDownProcess"/>
    <dgm:cxn modelId="{3455A6A1-B74D-4A51-A465-8895B096A6ED}" srcId="{6FB6BD49-8DD4-4BDC-AE5E-98308C4932BA}" destId="{5F5362DC-E1CF-4334-8FD3-6B72AA745560}" srcOrd="0" destOrd="0" parTransId="{17E0AC9B-EF5F-44F1-BC3E-39661E72A5EA}" sibTransId="{64EA3919-64EF-4BE0-A449-C69571F23E07}"/>
    <dgm:cxn modelId="{79CF3DBD-445D-4001-92CD-CA493F7B59BA}" srcId="{416D9D89-4466-4304-B809-6FD6DF89E067}" destId="{288BCEFF-993F-49F6-98AA-0F27AE62F084}" srcOrd="1" destOrd="0" parTransId="{34E91ECB-0736-4767-ADB7-1F98759DA685}" sibTransId="{FF77916F-3BA0-4FBB-B64C-6DBAB86075A6}"/>
    <dgm:cxn modelId="{1D7D42BD-7E32-4905-9195-D1F2928D97C3}" srcId="{6FB6BD49-8DD4-4BDC-AE5E-98308C4932BA}" destId="{302CB74F-AEB7-48A8-94FD-1AFD050CD29E}" srcOrd="1" destOrd="0" parTransId="{E586EB33-D99B-4069-80F4-A6E78FEB433C}" sibTransId="{015AE4BB-E02F-4AE1-8A1A-301710818550}"/>
    <dgm:cxn modelId="{187368BE-3AC4-47A9-8F45-A19E4B849D36}" type="presOf" srcId="{6FB6BD49-8DD4-4BDC-AE5E-98308C4932BA}" destId="{1557DD77-D712-43ED-AF22-234E7EF1D064}" srcOrd="0" destOrd="0" presId="urn:microsoft.com/office/officeart/2005/8/layout/StepDownProcess"/>
    <dgm:cxn modelId="{7FF2E8BF-3CF9-4326-B860-7336E78CC019}" type="presOf" srcId="{C94DA951-7E07-4358-A615-2593F2057414}" destId="{BC5C7D84-1E48-4217-A69A-0FCBDDA73D74}" srcOrd="0" destOrd="1" presId="urn:microsoft.com/office/officeart/2005/8/layout/StepDownProcess"/>
    <dgm:cxn modelId="{E5DF56C2-F8EF-4F32-8A50-DE90D888E54C}" type="presOf" srcId="{6705CE5F-6A29-4D17-9B12-140A786FE9EE}" destId="{C50358D1-E6FA-4AF6-8637-739DDDAE6B16}" srcOrd="0" destOrd="0" presId="urn:microsoft.com/office/officeart/2005/8/layout/StepDownProcess"/>
    <dgm:cxn modelId="{29771FC4-5DDB-4FA4-B9CD-F12D8A6EDA25}" type="presOf" srcId="{73190E6C-3052-40FF-9E8D-8CD02BA94E91}" destId="{57FCBD80-CB02-4C1F-B849-9662A3673DCA}" srcOrd="0" destOrd="0" presId="urn:microsoft.com/office/officeart/2005/8/layout/StepDownProcess"/>
    <dgm:cxn modelId="{E1B8BBD8-0FA5-4759-AEB7-EE547EBCFE70}" type="presOf" srcId="{288BCEFF-993F-49F6-98AA-0F27AE62F084}" destId="{99554BF5-6F8A-434B-B13C-E491D7FF9062}" srcOrd="0" destOrd="0" presId="urn:microsoft.com/office/officeart/2005/8/layout/StepDownProcess"/>
    <dgm:cxn modelId="{4A9091E1-FE55-41B8-B651-BE2D9883F765}" srcId="{4B1D6E86-1C78-4644-92C2-2C519F0D4EEA}" destId="{C6851407-B013-4C07-8016-0B74A2E58E18}" srcOrd="0" destOrd="0" parTransId="{F8EF521D-44C3-4FAE-A3F6-5CFE6339F44B}" sibTransId="{21DEBBBF-269B-4EE0-A5DC-85F8751127A4}"/>
    <dgm:cxn modelId="{E4C8F4E1-BF2D-4870-AA40-1BB0B3C2EE43}" type="presOf" srcId="{272BE3F0-0A15-4A59-86CF-50D1D4C5861D}" destId="{99149841-FEB9-4807-97DA-9474CE3231BB}" srcOrd="0" destOrd="0" presId="urn:microsoft.com/office/officeart/2005/8/layout/StepDownProcess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4E84D7F0-B154-4388-B0E3-FE113BFE4F33}" type="presOf" srcId="{302CB74F-AEB7-48A8-94FD-1AFD050CD29E}" destId="{54590657-3307-442D-84CD-D6ECDCE66432}" srcOrd="0" destOrd="1" presId="urn:microsoft.com/office/officeart/2005/8/layout/StepDownProcess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AA67A965-4A2B-465D-B76A-33CA08851FC9}" type="presParOf" srcId="{601BF0DE-51FE-4059-A972-1EBCCDFF52ED}" destId="{76EB7389-4776-47B4-B52C-5D0B6146836C}" srcOrd="2" destOrd="0" presId="urn:microsoft.com/office/officeart/2005/8/layout/StepDownProcess"/>
    <dgm:cxn modelId="{F60CF3A7-EDF2-4B5B-B731-145FAC3A8F6F}" type="presParOf" srcId="{76EB7389-4776-47B4-B52C-5D0B6146836C}" destId="{2DBB2244-0339-41FD-9B29-AED985C0DAF7}" srcOrd="0" destOrd="0" presId="urn:microsoft.com/office/officeart/2005/8/layout/StepDownProcess"/>
    <dgm:cxn modelId="{F2A5A7BF-CF05-41B3-8DDF-5FE7A7F6A43C}" type="presParOf" srcId="{76EB7389-4776-47B4-B52C-5D0B6146836C}" destId="{99554BF5-6F8A-434B-B13C-E491D7FF9062}" srcOrd="1" destOrd="0" presId="urn:microsoft.com/office/officeart/2005/8/layout/StepDownProcess"/>
    <dgm:cxn modelId="{D4FB8413-6A33-4499-B97D-1FF8CF249ABB}" type="presParOf" srcId="{76EB7389-4776-47B4-B52C-5D0B6146836C}" destId="{57FCBD80-CB02-4C1F-B849-9662A3673DCA}" srcOrd="2" destOrd="0" presId="urn:microsoft.com/office/officeart/2005/8/layout/StepDownProcess"/>
    <dgm:cxn modelId="{F87ACD8A-2602-43C1-8442-ADF81F89FD27}" type="presParOf" srcId="{601BF0DE-51FE-4059-A972-1EBCCDFF52ED}" destId="{E64C9A7B-0DB6-4606-91A7-B1834912831B}" srcOrd="3" destOrd="0" presId="urn:microsoft.com/office/officeart/2005/8/layout/StepDownProcess"/>
    <dgm:cxn modelId="{B5D32F97-DAE8-4A26-83AD-FEB3D56970FA}" type="presParOf" srcId="{601BF0DE-51FE-4059-A972-1EBCCDFF52ED}" destId="{1C45C2EB-68EF-49F1-83D2-0FE5AD9D6B8C}" srcOrd="4" destOrd="0" presId="urn:microsoft.com/office/officeart/2005/8/layout/StepDownProcess"/>
    <dgm:cxn modelId="{174763E3-EB22-4291-8C85-B08E4610BC28}" type="presParOf" srcId="{1C45C2EB-68EF-49F1-83D2-0FE5AD9D6B8C}" destId="{88DAB33E-411F-4C58-8A7F-5AC05E63CB2F}" srcOrd="0" destOrd="0" presId="urn:microsoft.com/office/officeart/2005/8/layout/StepDownProcess"/>
    <dgm:cxn modelId="{B7EB5160-B505-48FD-ACDE-0AFF488F637C}" type="presParOf" srcId="{1C45C2EB-68EF-49F1-83D2-0FE5AD9D6B8C}" destId="{99149841-FEB9-4807-97DA-9474CE3231BB}" srcOrd="1" destOrd="0" presId="urn:microsoft.com/office/officeart/2005/8/layout/StepDownProcess"/>
    <dgm:cxn modelId="{37ABF47B-A5FC-4F70-994B-A5E81576D233}" type="presParOf" srcId="{1C45C2EB-68EF-49F1-83D2-0FE5AD9D6B8C}" destId="{C50358D1-E6FA-4AF6-8637-739DDDAE6B16}" srcOrd="2" destOrd="0" presId="urn:microsoft.com/office/officeart/2005/8/layout/StepDownProcess"/>
    <dgm:cxn modelId="{EDD58D2E-3271-4026-89FD-CDFA30B1D98E}" type="presParOf" srcId="{601BF0DE-51FE-4059-A972-1EBCCDFF52ED}" destId="{442D3A39-CE36-438C-9961-3A91913FB9EE}" srcOrd="5" destOrd="0" presId="urn:microsoft.com/office/officeart/2005/8/layout/StepDownProcess"/>
    <dgm:cxn modelId="{BD5EEF1A-0ED3-46DF-B2F1-F21BC7FDB16A}" type="presParOf" srcId="{601BF0DE-51FE-4059-A972-1EBCCDFF52ED}" destId="{40572C73-052F-4C62-A67F-F41697EA002E}" srcOrd="6" destOrd="0" presId="urn:microsoft.com/office/officeart/2005/8/layout/StepDownProcess"/>
    <dgm:cxn modelId="{4D52599E-BCB1-426A-9374-A415DBB4C3B6}" type="presParOf" srcId="{40572C73-052F-4C62-A67F-F41697EA002E}" destId="{C963D0D1-90B9-4BF8-8FF5-BBC08180CF4C}" srcOrd="0" destOrd="0" presId="urn:microsoft.com/office/officeart/2005/8/layout/StepDownProcess"/>
    <dgm:cxn modelId="{9817FBFF-A344-4FE0-AA22-E50280978719}" type="presParOf" srcId="{40572C73-052F-4C62-A67F-F41697EA002E}" destId="{1557DD77-D712-43ED-AF22-234E7EF1D064}" srcOrd="1" destOrd="0" presId="urn:microsoft.com/office/officeart/2005/8/layout/StepDownProcess"/>
    <dgm:cxn modelId="{57989E27-F2F8-40B0-92A2-05CC9515C04A}" type="presParOf" srcId="{40572C73-052F-4C62-A67F-F41697EA002E}" destId="{54590657-3307-442D-84CD-D6ECDCE66432}" srcOrd="2" destOrd="0" presId="urn:microsoft.com/office/officeart/2005/8/layout/StepDownProcess"/>
    <dgm:cxn modelId="{9F3F0E5F-9FB7-4154-B8F0-51B092613C62}" type="presParOf" srcId="{601BF0DE-51FE-4059-A972-1EBCCDFF52ED}" destId="{82BDA940-E477-4FE4-940B-3C0311995DF6}" srcOrd="7" destOrd="0" presId="urn:microsoft.com/office/officeart/2005/8/layout/StepDownProcess"/>
    <dgm:cxn modelId="{9D708E94-A588-4B0E-87C4-D88AEADD93F2}" type="presParOf" srcId="{601BF0DE-51FE-4059-A972-1EBCCDFF52ED}" destId="{01ABB06F-2652-4995-A65C-BBFEFED826DD}" srcOrd="8" destOrd="0" presId="urn:microsoft.com/office/officeart/2005/8/layout/StepDownProcess"/>
    <dgm:cxn modelId="{7B16A8F8-A8EA-4F69-BCE1-992A3A813B08}" type="presParOf" srcId="{01ABB06F-2652-4995-A65C-BBFEFED826DD}" destId="{860E7C4D-8F40-463D-890F-3184ECD7847B}" srcOrd="0" destOrd="0" presId="urn:microsoft.com/office/officeart/2005/8/layout/StepDownProcess"/>
    <dgm:cxn modelId="{C11C8812-07C3-48A5-8470-FB94A65487D7}" type="presParOf" srcId="{01ABB06F-2652-4995-A65C-BBFEFED826DD}" destId="{547F1DEF-97B1-4B5B-9592-07AA61975DB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SMG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Créé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SMG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service référent (Valider)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bureau exploitation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Vérification matériel livré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bureau exploitation</a:t>
          </a:r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Bon réception créé</a:t>
          </a:r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805F6817-4E9F-4598-8CD3-6E0EC01AF676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>
              <a:latin typeface="Arial Narrow" panose="020B0606020202030204" pitchFamily="34" charset="0"/>
            </a:rPr>
            <a:t>Technicien</a:t>
          </a:r>
        </a:p>
      </dgm:t>
    </dgm:pt>
    <dgm:pt modelId="{21535FFA-2FCA-43A3-BC09-960B7F3321FE}" type="parTrans" cxnId="{1E962841-6013-40BE-B4CC-6436E6397DBA}">
      <dgm:prSet/>
      <dgm:spPr/>
      <dgm:t>
        <a:bodyPr/>
        <a:lstStyle/>
        <a:p>
          <a:endParaRPr lang="fr-FR"/>
        </a:p>
      </dgm:t>
    </dgm:pt>
    <dgm:pt modelId="{FB983853-7DC0-4AE1-A99C-3D4D1A8D5320}" type="sibTrans" cxnId="{1E962841-6013-40BE-B4CC-6436E6397DBA}">
      <dgm:prSet/>
      <dgm:spPr/>
      <dgm:t>
        <a:bodyPr/>
        <a:lstStyle/>
        <a:p>
          <a:endParaRPr lang="fr-FR"/>
        </a:p>
      </dgm:t>
    </dgm:pt>
    <dgm:pt modelId="{A79A72B5-2C3D-4093-A7CD-DCA885BBD0D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Articles enregistrés (livrés)</a:t>
          </a:r>
        </a:p>
      </dgm:t>
    </dgm:pt>
    <dgm:pt modelId="{7AF212D5-5962-4C84-A91E-B64913D389B8}" type="parTrans" cxnId="{4E439C37-7E73-4614-9DE8-F8D69479A0D1}">
      <dgm:prSet/>
      <dgm:spPr/>
      <dgm:t>
        <a:bodyPr/>
        <a:lstStyle/>
        <a:p>
          <a:endParaRPr lang="fr-FR"/>
        </a:p>
      </dgm:t>
    </dgm:pt>
    <dgm:pt modelId="{CBD3D583-7BE9-4B26-9714-133DB96F2C33}" type="sibTrans" cxnId="{4E439C37-7E73-4614-9DE8-F8D69479A0D1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4"/>
      <dgm:spPr/>
    </dgm:pt>
    <dgm:pt modelId="{E6EFFDD6-3ED4-4E5D-8B4B-69004E0F19B1}" type="pres">
      <dgm:prSet presAssocID="{4B1D6E86-1C78-4644-92C2-2C519F0D4EEA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4"/>
      <dgm:spPr/>
    </dgm:pt>
    <dgm:pt modelId="{956AFA90-4460-478A-B878-07EC8C52AE61}" type="pres">
      <dgm:prSet presAssocID="{F934FC46-79CB-4728-8397-0A674798B4D2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4"/>
      <dgm:spPr/>
    </dgm:pt>
    <dgm:pt modelId="{6A92EA3D-668D-4AC8-AE37-193DB4BF7C81}" type="pres">
      <dgm:prSet presAssocID="{715DD60B-B30A-47F6-9A2F-FE9EBBCD6AFF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63330DCB-8E66-428E-AF14-68C61F897579}" type="pres">
      <dgm:prSet presAssocID="{2EBB1C09-8C1B-4FCD-AAC4-1560C3081E1C}" presName="bentUpArrow1" presStyleLbl="alignImgPlace1" presStyleIdx="3" presStyleCnt="4"/>
      <dgm:spPr/>
    </dgm:pt>
    <dgm:pt modelId="{FBA75EB1-51CC-4A55-9E48-ACCED29E1190}" type="pres">
      <dgm:prSet presAssocID="{2EBB1C09-8C1B-4FCD-AAC4-1560C3081E1C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DD0182F7-02CC-42A8-88E7-3CFD9F38D1B0}" type="pres">
      <dgm:prSet presAssocID="{2EBB1C09-8C1B-4FCD-AAC4-1560C3081E1C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6E5B49F-7047-4D3F-B57E-72C7DB57469B}" type="pres">
      <dgm:prSet presAssocID="{2A28F681-7DD9-432B-A2B1-486910B6ACDB}" presName="sibTrans" presStyleCnt="0"/>
      <dgm:spPr/>
    </dgm:pt>
    <dgm:pt modelId="{656BA49E-5ABC-473E-85F6-271BC9F5DA71}" type="pres">
      <dgm:prSet presAssocID="{805F6817-4E9F-4598-8CD3-6E0EC01AF676}" presName="composite" presStyleCnt="0"/>
      <dgm:spPr/>
    </dgm:pt>
    <dgm:pt modelId="{B3503545-CA47-48CD-994A-5A98B4654EB0}" type="pres">
      <dgm:prSet presAssocID="{805F6817-4E9F-4598-8CD3-6E0EC01AF676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9AEAC0CA-FE4A-42F8-86B3-E9545B45AE43}" type="pres">
      <dgm:prSet presAssocID="{805F6817-4E9F-4598-8CD3-6E0EC01AF676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4E439C37-7E73-4614-9DE8-F8D69479A0D1}" srcId="{805F6817-4E9F-4598-8CD3-6E0EC01AF676}" destId="{A79A72B5-2C3D-4093-A7CD-DCA885BBD0DC}" srcOrd="0" destOrd="0" parTransId="{7AF212D5-5962-4C84-A91E-B64913D389B8}" sibTransId="{CBD3D583-7BE9-4B26-9714-133DB96F2C33}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1E962841-6013-40BE-B4CC-6436E6397DBA}" srcId="{416D9D89-4466-4304-B809-6FD6DF89E067}" destId="{805F6817-4E9F-4598-8CD3-6E0EC01AF676}" srcOrd="4" destOrd="0" parTransId="{21535FFA-2FCA-43A3-BC09-960B7F3321FE}" sibTransId="{FB983853-7DC0-4AE1-A99C-3D4D1A8D5320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5B7A3446-A7D9-4593-85E6-141F238F1F9C}" type="presOf" srcId="{1A8A7BE2-0068-4AE4-AE53-2B0553941876}" destId="{DD0182F7-02CC-42A8-88E7-3CFD9F38D1B0}" srcOrd="0" destOrd="0" presId="urn:microsoft.com/office/officeart/2005/8/layout/StepDownProcess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DFA6C29B-E4A6-45BA-9604-3A99B299A429}" srcId="{416D9D89-4466-4304-B809-6FD6DF89E067}" destId="{2EBB1C09-8C1B-4FCD-AAC4-1560C3081E1C}" srcOrd="3" destOrd="0" parTransId="{539A1402-4F49-4A85-91B6-D2245AF2DE12}" sibTransId="{2A28F681-7DD9-432B-A2B1-486910B6ACDB}"/>
    <dgm:cxn modelId="{B58A10B1-6790-4F0D-AC52-FC897D491258}" type="presOf" srcId="{A79A72B5-2C3D-4093-A7CD-DCA885BBD0DC}" destId="{9AEAC0CA-FE4A-42F8-86B3-E9545B45AE43}" srcOrd="0" destOrd="0" presId="urn:microsoft.com/office/officeart/2005/8/layout/StepDownProcess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E57B69F7-A530-4D3D-838E-05EF42628CF7}" type="presOf" srcId="{805F6817-4E9F-4598-8CD3-6E0EC01AF676}" destId="{B3503545-CA47-48CD-994A-5A98B4654EB0}" srcOrd="0" destOrd="0" presId="urn:microsoft.com/office/officeart/2005/8/layout/StepDownProcess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4A2BD745-36D3-4E09-BFE7-1145CDB923DC}" type="presParOf" srcId="{601BF0DE-51FE-4059-A972-1EBCCDFF52ED}" destId="{7BE606D6-25E8-4061-B3C9-4C5F186FBDAC}" srcOrd="6" destOrd="0" presId="urn:microsoft.com/office/officeart/2005/8/layout/StepDownProcess"/>
    <dgm:cxn modelId="{186B84CD-B848-40E5-AEBD-606BE91B90B7}" type="presParOf" srcId="{7BE606D6-25E8-4061-B3C9-4C5F186FBDAC}" destId="{63330DCB-8E66-428E-AF14-68C61F897579}" srcOrd="0" destOrd="0" presId="urn:microsoft.com/office/officeart/2005/8/layout/StepDownProcess"/>
    <dgm:cxn modelId="{A5ECD58B-1CE2-4F85-A039-8CB2362B9D51}" type="presParOf" srcId="{7BE606D6-25E8-4061-B3C9-4C5F186FBDAC}" destId="{FBA75EB1-51CC-4A55-9E48-ACCED29E1190}" srcOrd="1" destOrd="0" presId="urn:microsoft.com/office/officeart/2005/8/layout/StepDownProcess"/>
    <dgm:cxn modelId="{ECEE1B4A-B8AB-43C4-B5E2-5ECB305CA56E}" type="presParOf" srcId="{7BE606D6-25E8-4061-B3C9-4C5F186FBDAC}" destId="{DD0182F7-02CC-42A8-88E7-3CFD9F38D1B0}" srcOrd="2" destOrd="0" presId="urn:microsoft.com/office/officeart/2005/8/layout/StepDownProcess"/>
    <dgm:cxn modelId="{2F2DB7F6-6E1C-412E-B01E-91C58F0CBE29}" type="presParOf" srcId="{601BF0DE-51FE-4059-A972-1EBCCDFF52ED}" destId="{76E5B49F-7047-4D3F-B57E-72C7DB57469B}" srcOrd="7" destOrd="0" presId="urn:microsoft.com/office/officeart/2005/8/layout/StepDownProcess"/>
    <dgm:cxn modelId="{65D141EF-B68E-4D54-8818-475C23DDBC93}" type="presParOf" srcId="{601BF0DE-51FE-4059-A972-1EBCCDFF52ED}" destId="{656BA49E-5ABC-473E-85F6-271BC9F5DA71}" srcOrd="8" destOrd="0" presId="urn:microsoft.com/office/officeart/2005/8/layout/StepDownProcess"/>
    <dgm:cxn modelId="{2388D961-34F7-4283-8839-9A839820E19C}" type="presParOf" srcId="{656BA49E-5ABC-473E-85F6-271BC9F5DA71}" destId="{B3503545-CA47-48CD-994A-5A98B4654EB0}" srcOrd="0" destOrd="0" presId="urn:microsoft.com/office/officeart/2005/8/layout/StepDownProcess"/>
    <dgm:cxn modelId="{B03B6203-C5F7-49B0-93CD-5C934BE2AABA}" type="presParOf" srcId="{656BA49E-5ABC-473E-85F6-271BC9F5DA71}" destId="{9AEAC0CA-FE4A-42F8-86B3-E9545B45AE4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SBA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Créé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SBA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Envoyé au service référent (Valider)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SMG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Vérification matériel livré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Assistant SMG</a:t>
          </a:r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Bon réception créé</a:t>
          </a:r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805F6817-4E9F-4598-8CD3-6E0EC01AF6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service SMG</a:t>
          </a:r>
        </a:p>
      </dgm:t>
    </dgm:pt>
    <dgm:pt modelId="{21535FFA-2FCA-43A3-BC09-960B7F3321FE}" type="parTrans" cxnId="{1E962841-6013-40BE-B4CC-6436E6397DBA}">
      <dgm:prSet/>
      <dgm:spPr/>
      <dgm:t>
        <a:bodyPr/>
        <a:lstStyle/>
        <a:p>
          <a:endParaRPr lang="fr-FR"/>
        </a:p>
      </dgm:t>
    </dgm:pt>
    <dgm:pt modelId="{FB983853-7DC0-4AE1-A99C-3D4D1A8D5320}" type="sibTrans" cxnId="{1E962841-6013-40BE-B4CC-6436E6397DBA}">
      <dgm:prSet/>
      <dgm:spPr/>
      <dgm:t>
        <a:bodyPr/>
        <a:lstStyle/>
        <a:p>
          <a:endParaRPr lang="fr-FR"/>
        </a:p>
      </dgm:t>
    </dgm:pt>
    <dgm:pt modelId="{A79A72B5-2C3D-4093-A7CD-DCA885BBD0D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Articles enregistrés (livrés)</a:t>
          </a:r>
        </a:p>
      </dgm:t>
    </dgm:pt>
    <dgm:pt modelId="{7AF212D5-5962-4C84-A91E-B64913D389B8}" type="parTrans" cxnId="{4E439C37-7E73-4614-9DE8-F8D69479A0D1}">
      <dgm:prSet/>
      <dgm:spPr/>
      <dgm:t>
        <a:bodyPr/>
        <a:lstStyle/>
        <a:p>
          <a:endParaRPr lang="fr-FR"/>
        </a:p>
      </dgm:t>
    </dgm:pt>
    <dgm:pt modelId="{CBD3D583-7BE9-4B26-9714-133DB96F2C33}" type="sibTrans" cxnId="{4E439C37-7E73-4614-9DE8-F8D69479A0D1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4"/>
      <dgm:spPr/>
    </dgm:pt>
    <dgm:pt modelId="{E6EFFDD6-3ED4-4E5D-8B4B-69004E0F19B1}" type="pres">
      <dgm:prSet presAssocID="{4B1D6E86-1C78-4644-92C2-2C519F0D4EEA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4"/>
      <dgm:spPr/>
    </dgm:pt>
    <dgm:pt modelId="{956AFA90-4460-478A-B878-07EC8C52AE61}" type="pres">
      <dgm:prSet presAssocID="{F934FC46-79CB-4728-8397-0A674798B4D2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4"/>
      <dgm:spPr/>
    </dgm:pt>
    <dgm:pt modelId="{6A92EA3D-668D-4AC8-AE37-193DB4BF7C81}" type="pres">
      <dgm:prSet presAssocID="{715DD60B-B30A-47F6-9A2F-FE9EBBCD6AFF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63330DCB-8E66-428E-AF14-68C61F897579}" type="pres">
      <dgm:prSet presAssocID="{2EBB1C09-8C1B-4FCD-AAC4-1560C3081E1C}" presName="bentUpArrow1" presStyleLbl="alignImgPlace1" presStyleIdx="3" presStyleCnt="4"/>
      <dgm:spPr/>
    </dgm:pt>
    <dgm:pt modelId="{FBA75EB1-51CC-4A55-9E48-ACCED29E1190}" type="pres">
      <dgm:prSet presAssocID="{2EBB1C09-8C1B-4FCD-AAC4-1560C3081E1C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DD0182F7-02CC-42A8-88E7-3CFD9F38D1B0}" type="pres">
      <dgm:prSet presAssocID="{2EBB1C09-8C1B-4FCD-AAC4-1560C3081E1C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6E5B49F-7047-4D3F-B57E-72C7DB57469B}" type="pres">
      <dgm:prSet presAssocID="{2A28F681-7DD9-432B-A2B1-486910B6ACDB}" presName="sibTrans" presStyleCnt="0"/>
      <dgm:spPr/>
    </dgm:pt>
    <dgm:pt modelId="{656BA49E-5ABC-473E-85F6-271BC9F5DA71}" type="pres">
      <dgm:prSet presAssocID="{805F6817-4E9F-4598-8CD3-6E0EC01AF676}" presName="composite" presStyleCnt="0"/>
      <dgm:spPr/>
    </dgm:pt>
    <dgm:pt modelId="{B3503545-CA47-48CD-994A-5A98B4654EB0}" type="pres">
      <dgm:prSet presAssocID="{805F6817-4E9F-4598-8CD3-6E0EC01AF676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9AEAC0CA-FE4A-42F8-86B3-E9545B45AE43}" type="pres">
      <dgm:prSet presAssocID="{805F6817-4E9F-4598-8CD3-6E0EC01AF676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4E439C37-7E73-4614-9DE8-F8D69479A0D1}" srcId="{805F6817-4E9F-4598-8CD3-6E0EC01AF676}" destId="{A79A72B5-2C3D-4093-A7CD-DCA885BBD0DC}" srcOrd="0" destOrd="0" parTransId="{7AF212D5-5962-4C84-A91E-B64913D389B8}" sibTransId="{CBD3D583-7BE9-4B26-9714-133DB96F2C33}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1E962841-6013-40BE-B4CC-6436E6397DBA}" srcId="{416D9D89-4466-4304-B809-6FD6DF89E067}" destId="{805F6817-4E9F-4598-8CD3-6E0EC01AF676}" srcOrd="4" destOrd="0" parTransId="{21535FFA-2FCA-43A3-BC09-960B7F3321FE}" sibTransId="{FB983853-7DC0-4AE1-A99C-3D4D1A8D5320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5B7A3446-A7D9-4593-85E6-141F238F1F9C}" type="presOf" srcId="{1A8A7BE2-0068-4AE4-AE53-2B0553941876}" destId="{DD0182F7-02CC-42A8-88E7-3CFD9F38D1B0}" srcOrd="0" destOrd="0" presId="urn:microsoft.com/office/officeart/2005/8/layout/StepDownProcess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DFA6C29B-E4A6-45BA-9604-3A99B299A429}" srcId="{416D9D89-4466-4304-B809-6FD6DF89E067}" destId="{2EBB1C09-8C1B-4FCD-AAC4-1560C3081E1C}" srcOrd="3" destOrd="0" parTransId="{539A1402-4F49-4A85-91B6-D2245AF2DE12}" sibTransId="{2A28F681-7DD9-432B-A2B1-486910B6ACDB}"/>
    <dgm:cxn modelId="{B58A10B1-6790-4F0D-AC52-FC897D491258}" type="presOf" srcId="{A79A72B5-2C3D-4093-A7CD-DCA885BBD0DC}" destId="{9AEAC0CA-FE4A-42F8-86B3-E9545B45AE43}" srcOrd="0" destOrd="0" presId="urn:microsoft.com/office/officeart/2005/8/layout/StepDownProcess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E57B69F7-A530-4D3D-838E-05EF42628CF7}" type="presOf" srcId="{805F6817-4E9F-4598-8CD3-6E0EC01AF676}" destId="{B3503545-CA47-48CD-994A-5A98B4654EB0}" srcOrd="0" destOrd="0" presId="urn:microsoft.com/office/officeart/2005/8/layout/StepDownProcess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4A2BD745-36D3-4E09-BFE7-1145CDB923DC}" type="presParOf" srcId="{601BF0DE-51FE-4059-A972-1EBCCDFF52ED}" destId="{7BE606D6-25E8-4061-B3C9-4C5F186FBDAC}" srcOrd="6" destOrd="0" presId="urn:microsoft.com/office/officeart/2005/8/layout/StepDownProcess"/>
    <dgm:cxn modelId="{186B84CD-B848-40E5-AEBD-606BE91B90B7}" type="presParOf" srcId="{7BE606D6-25E8-4061-B3C9-4C5F186FBDAC}" destId="{63330DCB-8E66-428E-AF14-68C61F897579}" srcOrd="0" destOrd="0" presId="urn:microsoft.com/office/officeart/2005/8/layout/StepDownProcess"/>
    <dgm:cxn modelId="{A5ECD58B-1CE2-4F85-A039-8CB2362B9D51}" type="presParOf" srcId="{7BE606D6-25E8-4061-B3C9-4C5F186FBDAC}" destId="{FBA75EB1-51CC-4A55-9E48-ACCED29E1190}" srcOrd="1" destOrd="0" presId="urn:microsoft.com/office/officeart/2005/8/layout/StepDownProcess"/>
    <dgm:cxn modelId="{ECEE1B4A-B8AB-43C4-B5E2-5ECB305CA56E}" type="presParOf" srcId="{7BE606D6-25E8-4061-B3C9-4C5F186FBDAC}" destId="{DD0182F7-02CC-42A8-88E7-3CFD9F38D1B0}" srcOrd="2" destOrd="0" presId="urn:microsoft.com/office/officeart/2005/8/layout/StepDownProcess"/>
    <dgm:cxn modelId="{2F2DB7F6-6E1C-412E-B01E-91C58F0CBE29}" type="presParOf" srcId="{601BF0DE-51FE-4059-A972-1EBCCDFF52ED}" destId="{76E5B49F-7047-4D3F-B57E-72C7DB57469B}" srcOrd="7" destOrd="0" presId="urn:microsoft.com/office/officeart/2005/8/layout/StepDownProcess"/>
    <dgm:cxn modelId="{65D141EF-B68E-4D54-8818-475C23DDBC93}" type="presParOf" srcId="{601BF0DE-51FE-4059-A972-1EBCCDFF52ED}" destId="{656BA49E-5ABC-473E-85F6-271BC9F5DA71}" srcOrd="8" destOrd="0" presId="urn:microsoft.com/office/officeart/2005/8/layout/StepDownProcess"/>
    <dgm:cxn modelId="{2388D961-34F7-4283-8839-9A839820E19C}" type="presParOf" srcId="{656BA49E-5ABC-473E-85F6-271BC9F5DA71}" destId="{B3503545-CA47-48CD-994A-5A98B4654EB0}" srcOrd="0" destOrd="0" presId="urn:microsoft.com/office/officeart/2005/8/layout/StepDownProcess"/>
    <dgm:cxn modelId="{B03B6203-C5F7-49B0-93CD-5C934BE2AABA}" type="presParOf" srcId="{656BA49E-5ABC-473E-85F6-271BC9F5DA71}" destId="{9AEAC0CA-FE4A-42F8-86B3-E9545B45AE4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16D9D89-4466-4304-B809-6FD6DF89E06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1D6E86-1C78-4644-92C2-2C519F0D4EEA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bureau Exploitation</a:t>
          </a:r>
        </a:p>
      </dgm:t>
    </dgm:pt>
    <dgm:pt modelId="{E4DA88D3-B485-4BBE-B885-CFE8B6561092}" type="parTrans" cxnId="{517C41F7-E7AE-488D-8454-B0D890094FE9}">
      <dgm:prSet/>
      <dgm:spPr/>
      <dgm:t>
        <a:bodyPr/>
        <a:lstStyle/>
        <a:p>
          <a:endParaRPr lang="fr-FR"/>
        </a:p>
      </dgm:t>
    </dgm:pt>
    <dgm:pt modelId="{DD8DB9C4-36DD-47CD-8EBC-82CB52BFF377}" type="sibTrans" cxnId="{517C41F7-E7AE-488D-8454-B0D890094FE9}">
      <dgm:prSet/>
      <dgm:spPr/>
      <dgm:t>
        <a:bodyPr/>
        <a:lstStyle/>
        <a:p>
          <a:endParaRPr lang="fr-FR"/>
        </a:p>
      </dgm:t>
    </dgm:pt>
    <dgm:pt modelId="{40913E6D-225C-455A-8A8E-4C460CED1069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Créé</a:t>
          </a:r>
        </a:p>
      </dgm:t>
    </dgm:pt>
    <dgm:pt modelId="{E04D401D-904C-4880-AF65-193345CF2E4B}" type="parTrans" cxnId="{9C435DF5-6C62-4DD4-9EDB-9E9B18656E6D}">
      <dgm:prSet/>
      <dgm:spPr/>
      <dgm:t>
        <a:bodyPr/>
        <a:lstStyle/>
        <a:p>
          <a:endParaRPr lang="fr-FR"/>
        </a:p>
      </dgm:t>
    </dgm:pt>
    <dgm:pt modelId="{9166BCB6-C06A-43B9-9455-1DBA93765F98}" type="sibTrans" cxnId="{9C435DF5-6C62-4DD4-9EDB-9E9B18656E6D}">
      <dgm:prSet/>
      <dgm:spPr/>
      <dgm:t>
        <a:bodyPr/>
        <a:lstStyle/>
        <a:p>
          <a:endParaRPr lang="fr-FR"/>
        </a:p>
      </dgm:t>
    </dgm:pt>
    <dgm:pt modelId="{F934FC46-79CB-4728-8397-0A674798B4D2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de bureau Exploitation</a:t>
          </a:r>
        </a:p>
      </dgm:t>
    </dgm:pt>
    <dgm:pt modelId="{7166E828-1394-4549-BFA5-AAA8B1425F47}" type="parTrans" cxnId="{2882FB5A-513B-4924-A65C-82AD6394B65B}">
      <dgm:prSet/>
      <dgm:spPr/>
      <dgm:t>
        <a:bodyPr/>
        <a:lstStyle/>
        <a:p>
          <a:endParaRPr lang="fr-FR"/>
        </a:p>
      </dgm:t>
    </dgm:pt>
    <dgm:pt modelId="{3060CEB6-0ECC-445B-A517-27F3C8106DDC}" type="sibTrans" cxnId="{2882FB5A-513B-4924-A65C-82AD6394B65B}">
      <dgm:prSet/>
      <dgm:spPr/>
      <dgm:t>
        <a:bodyPr/>
        <a:lstStyle/>
        <a:p>
          <a:endParaRPr lang="fr-FR"/>
        </a:p>
      </dgm:t>
    </dgm:pt>
    <dgm:pt modelId="{DC72FBE4-9E9B-463D-8593-4328A4F41DA0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Ordonné</a:t>
          </a:r>
        </a:p>
      </dgm:t>
    </dgm:pt>
    <dgm:pt modelId="{6DF5DBE3-119A-4FA2-83EA-2464F6E98565}" type="parTrans" cxnId="{297DB15C-82D4-4C67-8E8F-7A37E50F9130}">
      <dgm:prSet/>
      <dgm:spPr/>
      <dgm:t>
        <a:bodyPr/>
        <a:lstStyle/>
        <a:p>
          <a:endParaRPr lang="fr-FR"/>
        </a:p>
      </dgm:t>
    </dgm:pt>
    <dgm:pt modelId="{697C1E27-E4EF-4900-8E0F-90F2265667A7}" type="sibTrans" cxnId="{297DB15C-82D4-4C67-8E8F-7A37E50F9130}">
      <dgm:prSet/>
      <dgm:spPr/>
      <dgm:t>
        <a:bodyPr/>
        <a:lstStyle/>
        <a:p>
          <a:endParaRPr lang="fr-FR"/>
        </a:p>
      </dgm:t>
    </dgm:pt>
    <dgm:pt modelId="{715DD60B-B30A-47F6-9A2F-FE9EBBCD6AFF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Chef service SI</a:t>
          </a:r>
        </a:p>
      </dgm:t>
    </dgm:pt>
    <dgm:pt modelId="{CA54E2DD-4C8A-40E9-9D06-04B928F47A4B}" type="parTrans" cxnId="{73B12C62-1776-42CE-92A7-C37A5221DBE2}">
      <dgm:prSet/>
      <dgm:spPr/>
      <dgm:t>
        <a:bodyPr/>
        <a:lstStyle/>
        <a:p>
          <a:endParaRPr lang="fr-FR"/>
        </a:p>
      </dgm:t>
    </dgm:pt>
    <dgm:pt modelId="{AD5C186E-1A96-428A-9AED-CDF807B6086B}" type="sibTrans" cxnId="{73B12C62-1776-42CE-92A7-C37A5221DBE2}">
      <dgm:prSet/>
      <dgm:spPr/>
      <dgm:t>
        <a:bodyPr/>
        <a:lstStyle/>
        <a:p>
          <a:endParaRPr lang="fr-FR"/>
        </a:p>
      </dgm:t>
    </dgm:pt>
    <dgm:pt modelId="{D6B5E3BA-6716-487A-B21E-BAA823C3CFC7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Autorisé</a:t>
          </a:r>
        </a:p>
      </dgm:t>
    </dgm:pt>
    <dgm:pt modelId="{B2EC322F-2EFA-4356-B0B6-200C2318524E}" type="parTrans" cxnId="{3666F970-92B0-4EE8-AA72-DC1BFD1061A9}">
      <dgm:prSet/>
      <dgm:spPr/>
      <dgm:t>
        <a:bodyPr/>
        <a:lstStyle/>
        <a:p>
          <a:endParaRPr lang="fr-FR"/>
        </a:p>
      </dgm:t>
    </dgm:pt>
    <dgm:pt modelId="{75FB2568-FF0F-464A-9C40-650AAD33788E}" type="sibTrans" cxnId="{3666F970-92B0-4EE8-AA72-DC1BFD1061A9}">
      <dgm:prSet/>
      <dgm:spPr/>
      <dgm:t>
        <a:bodyPr/>
        <a:lstStyle/>
        <a:p>
          <a:endParaRPr lang="fr-FR"/>
        </a:p>
      </dgm:t>
    </dgm:pt>
    <dgm:pt modelId="{2EBB1C09-8C1B-4FCD-AAC4-1560C3081E1C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Support informatique</a:t>
          </a:r>
        </a:p>
      </dgm:t>
    </dgm:pt>
    <dgm:pt modelId="{539A1402-4F49-4A85-91B6-D2245AF2DE12}" type="parTrans" cxnId="{DFA6C29B-E4A6-45BA-9604-3A99B299A429}">
      <dgm:prSet/>
      <dgm:spPr/>
      <dgm:t>
        <a:bodyPr/>
        <a:lstStyle/>
        <a:p>
          <a:endParaRPr lang="fr-FR"/>
        </a:p>
      </dgm:t>
    </dgm:pt>
    <dgm:pt modelId="{2A28F681-7DD9-432B-A2B1-486910B6ACDB}" type="sibTrans" cxnId="{DFA6C29B-E4A6-45BA-9604-3A99B299A429}">
      <dgm:prSet/>
      <dgm:spPr/>
      <dgm:t>
        <a:bodyPr/>
        <a:lstStyle/>
        <a:p>
          <a:endParaRPr lang="fr-FR"/>
        </a:p>
      </dgm:t>
    </dgm:pt>
    <dgm:pt modelId="{1A8A7BE2-0068-4AE4-AE53-2B05539418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Traité</a:t>
          </a:r>
        </a:p>
      </dgm:t>
    </dgm:pt>
    <dgm:pt modelId="{96375D0D-5A26-4994-9A99-FFE7D9BDDF59}" type="parTrans" cxnId="{C50CE850-A354-4C77-9142-CF177D61DF7A}">
      <dgm:prSet/>
      <dgm:spPr/>
      <dgm:t>
        <a:bodyPr/>
        <a:lstStyle/>
        <a:p>
          <a:endParaRPr lang="fr-FR"/>
        </a:p>
      </dgm:t>
    </dgm:pt>
    <dgm:pt modelId="{79E83D3F-2BB7-442E-8A99-E5AF40D6561D}" type="sibTrans" cxnId="{C50CE850-A354-4C77-9142-CF177D61DF7A}">
      <dgm:prSet/>
      <dgm:spPr/>
      <dgm:t>
        <a:bodyPr/>
        <a:lstStyle/>
        <a:p>
          <a:endParaRPr lang="fr-FR"/>
        </a:p>
      </dgm:t>
    </dgm:pt>
    <dgm:pt modelId="{7BBFD1CD-3956-4C7A-917B-3B4F64FAC251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Technicien</a:t>
          </a:r>
        </a:p>
      </dgm:t>
    </dgm:pt>
    <dgm:pt modelId="{5010D65E-6B70-45E2-95BA-936D83B185AA}" type="parTrans" cxnId="{D9EDD41A-49DA-4040-8800-A37715F4C9A7}">
      <dgm:prSet/>
      <dgm:spPr/>
      <dgm:t>
        <a:bodyPr/>
        <a:lstStyle/>
        <a:p>
          <a:endParaRPr lang="fr-FR"/>
        </a:p>
      </dgm:t>
    </dgm:pt>
    <dgm:pt modelId="{0E1A2384-6D11-47B1-A4F6-170A6B04DDFB}" type="sibTrans" cxnId="{D9EDD41A-49DA-4040-8800-A37715F4C9A7}">
      <dgm:prSet/>
      <dgm:spPr/>
      <dgm:t>
        <a:bodyPr/>
        <a:lstStyle/>
        <a:p>
          <a:endParaRPr lang="fr-FR"/>
        </a:p>
      </dgm:t>
    </dgm:pt>
    <dgm:pt modelId="{F8BC3C21-95EC-4F7D-BC2C-16E218289076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Uploader bon de sortie signé</a:t>
          </a:r>
        </a:p>
      </dgm:t>
    </dgm:pt>
    <dgm:pt modelId="{770E9C7C-A280-4DD8-9B20-D89B4A2F1B38}" type="parTrans" cxnId="{A5064666-9150-4C2F-BC8C-8F3AE4A87ED9}">
      <dgm:prSet/>
      <dgm:spPr/>
      <dgm:t>
        <a:bodyPr/>
        <a:lstStyle/>
        <a:p>
          <a:endParaRPr lang="fr-FR"/>
        </a:p>
      </dgm:t>
    </dgm:pt>
    <dgm:pt modelId="{8DD44DF7-AB50-4FA8-8C47-4E4EF45DB673}" type="sibTrans" cxnId="{A5064666-9150-4C2F-BC8C-8F3AE4A87ED9}">
      <dgm:prSet/>
      <dgm:spPr/>
      <dgm:t>
        <a:bodyPr/>
        <a:lstStyle/>
        <a:p>
          <a:endParaRPr lang="fr-FR"/>
        </a:p>
      </dgm:t>
    </dgm:pt>
    <dgm:pt modelId="{AFC18F41-25DF-4CF2-9487-D82AFF20BC7E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Technicien</a:t>
          </a:r>
        </a:p>
      </dgm:t>
    </dgm:pt>
    <dgm:pt modelId="{5BED413E-6CC0-4423-B934-95F4252B67D5}" type="parTrans" cxnId="{73940063-74E7-4302-8EC8-BA7819AE6F89}">
      <dgm:prSet/>
      <dgm:spPr/>
      <dgm:t>
        <a:bodyPr/>
        <a:lstStyle/>
        <a:p>
          <a:endParaRPr lang="fr-FR"/>
        </a:p>
      </dgm:t>
    </dgm:pt>
    <dgm:pt modelId="{D8D0B950-A6E8-470F-8E6F-7C5044888AC0}" type="sibTrans" cxnId="{73940063-74E7-4302-8EC8-BA7819AE6F89}">
      <dgm:prSet/>
      <dgm:spPr/>
      <dgm:t>
        <a:bodyPr/>
        <a:lstStyle/>
        <a:p>
          <a:endParaRPr lang="fr-FR"/>
        </a:p>
      </dgm:t>
    </dgm:pt>
    <dgm:pt modelId="{7DE50FC4-EB0A-486F-9C9A-53FF1B95322D}">
      <dgm:prSet phldrT="[Texte]"/>
      <dgm:spPr/>
      <dgm:t>
        <a:bodyPr/>
        <a:lstStyle/>
        <a:p>
          <a:r>
            <a:rPr lang="fr-FR" dirty="0">
              <a:latin typeface="Arial Narrow" panose="020B0606020202030204" pitchFamily="34" charset="0"/>
            </a:rPr>
            <a:t>Uploader décharge</a:t>
          </a:r>
        </a:p>
      </dgm:t>
    </dgm:pt>
    <dgm:pt modelId="{0025AA3F-5382-4285-839D-14DC2F8DF42F}" type="parTrans" cxnId="{0E0451E1-06B8-4531-BE9C-A06A1EC09502}">
      <dgm:prSet/>
      <dgm:spPr/>
      <dgm:t>
        <a:bodyPr/>
        <a:lstStyle/>
        <a:p>
          <a:endParaRPr lang="fr-FR"/>
        </a:p>
      </dgm:t>
    </dgm:pt>
    <dgm:pt modelId="{48CE828A-F7A5-4BD6-9EB0-B7D2CA497D9F}" type="sibTrans" cxnId="{0E0451E1-06B8-4531-BE9C-A06A1EC09502}">
      <dgm:prSet/>
      <dgm:spPr/>
      <dgm:t>
        <a:bodyPr/>
        <a:lstStyle/>
        <a:p>
          <a:endParaRPr lang="fr-FR"/>
        </a:p>
      </dgm:t>
    </dgm:pt>
    <dgm:pt modelId="{601BF0DE-51FE-4059-A972-1EBCCDFF52ED}" type="pres">
      <dgm:prSet presAssocID="{416D9D89-4466-4304-B809-6FD6DF89E067}" presName="rootnode" presStyleCnt="0">
        <dgm:presLayoutVars>
          <dgm:chMax/>
          <dgm:chPref/>
          <dgm:dir/>
          <dgm:animLvl val="lvl"/>
        </dgm:presLayoutVars>
      </dgm:prSet>
      <dgm:spPr/>
    </dgm:pt>
    <dgm:pt modelId="{78920F09-7452-4AAC-BD03-67517AD59442}" type="pres">
      <dgm:prSet presAssocID="{4B1D6E86-1C78-4644-92C2-2C519F0D4EEA}" presName="composite" presStyleCnt="0"/>
      <dgm:spPr/>
    </dgm:pt>
    <dgm:pt modelId="{021F4FFC-92F3-49FF-9FF1-98160E307A20}" type="pres">
      <dgm:prSet presAssocID="{4B1D6E86-1C78-4644-92C2-2C519F0D4EEA}" presName="bentUpArrow1" presStyleLbl="alignImgPlace1" presStyleIdx="0" presStyleCnt="5"/>
      <dgm:spPr/>
    </dgm:pt>
    <dgm:pt modelId="{E6EFFDD6-3ED4-4E5D-8B4B-69004E0F19B1}" type="pres">
      <dgm:prSet presAssocID="{4B1D6E86-1C78-4644-92C2-2C519F0D4EEA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C5C7D84-1E48-4217-A69A-0FCBDDA73D74}" type="pres">
      <dgm:prSet presAssocID="{4B1D6E86-1C78-4644-92C2-2C519F0D4EEA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78833892-BA41-4534-8CE1-402EB011C1E8}" type="pres">
      <dgm:prSet presAssocID="{DD8DB9C4-36DD-47CD-8EBC-82CB52BFF377}" presName="sibTrans" presStyleCnt="0"/>
      <dgm:spPr/>
    </dgm:pt>
    <dgm:pt modelId="{A5EC516A-BE59-4838-BB77-D3FABD5BBAFA}" type="pres">
      <dgm:prSet presAssocID="{F934FC46-79CB-4728-8397-0A674798B4D2}" presName="composite" presStyleCnt="0"/>
      <dgm:spPr/>
    </dgm:pt>
    <dgm:pt modelId="{4EFEF5FB-4105-4214-87DA-20AAF998924F}" type="pres">
      <dgm:prSet presAssocID="{F934FC46-79CB-4728-8397-0A674798B4D2}" presName="bentUpArrow1" presStyleLbl="alignImgPlace1" presStyleIdx="1" presStyleCnt="5"/>
      <dgm:spPr/>
    </dgm:pt>
    <dgm:pt modelId="{956AFA90-4460-478A-B878-07EC8C52AE61}" type="pres">
      <dgm:prSet presAssocID="{F934FC46-79CB-4728-8397-0A674798B4D2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989F7D2F-D57D-4459-B5FF-2309F8AAC92D}" type="pres">
      <dgm:prSet presAssocID="{F934FC46-79CB-4728-8397-0A674798B4D2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ABF0219C-7D7A-4187-A087-80524F498F40}" type="pres">
      <dgm:prSet presAssocID="{3060CEB6-0ECC-445B-A517-27F3C8106DDC}" presName="sibTrans" presStyleCnt="0"/>
      <dgm:spPr/>
    </dgm:pt>
    <dgm:pt modelId="{33AC2516-2963-46C7-B440-74B1C661E321}" type="pres">
      <dgm:prSet presAssocID="{715DD60B-B30A-47F6-9A2F-FE9EBBCD6AFF}" presName="composite" presStyleCnt="0"/>
      <dgm:spPr/>
    </dgm:pt>
    <dgm:pt modelId="{D1327393-6276-48B1-8E0B-E809425FCA87}" type="pres">
      <dgm:prSet presAssocID="{715DD60B-B30A-47F6-9A2F-FE9EBBCD6AFF}" presName="bentUpArrow1" presStyleLbl="alignImgPlace1" presStyleIdx="2" presStyleCnt="5"/>
      <dgm:spPr/>
    </dgm:pt>
    <dgm:pt modelId="{6A92EA3D-668D-4AC8-AE37-193DB4BF7C81}" type="pres">
      <dgm:prSet presAssocID="{715DD60B-B30A-47F6-9A2F-FE9EBBCD6AFF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EC446BA-08C0-4F42-96EF-B303B263FE37}" type="pres">
      <dgm:prSet presAssocID="{715DD60B-B30A-47F6-9A2F-FE9EBBCD6AFF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D85BBED-4016-4434-B790-B1B4E57681DA}" type="pres">
      <dgm:prSet presAssocID="{AD5C186E-1A96-428A-9AED-CDF807B6086B}" presName="sibTrans" presStyleCnt="0"/>
      <dgm:spPr/>
    </dgm:pt>
    <dgm:pt modelId="{7BE606D6-25E8-4061-B3C9-4C5F186FBDAC}" type="pres">
      <dgm:prSet presAssocID="{2EBB1C09-8C1B-4FCD-AAC4-1560C3081E1C}" presName="composite" presStyleCnt="0"/>
      <dgm:spPr/>
    </dgm:pt>
    <dgm:pt modelId="{B52CF864-6024-47E0-B1B9-2C6211FFB17E}" type="pres">
      <dgm:prSet presAssocID="{2EBB1C09-8C1B-4FCD-AAC4-1560C3081E1C}" presName="bentUpArrow1" presStyleLbl="alignImgPlace1" presStyleIdx="3" presStyleCnt="5"/>
      <dgm:spPr/>
    </dgm:pt>
    <dgm:pt modelId="{FBA75EB1-51CC-4A55-9E48-ACCED29E1190}" type="pres">
      <dgm:prSet presAssocID="{2EBB1C09-8C1B-4FCD-AAC4-1560C3081E1C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46953157-D421-4472-9842-027D7E40B277}" type="pres">
      <dgm:prSet presAssocID="{2EBB1C09-8C1B-4FCD-AAC4-1560C3081E1C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118C5464-EA9D-4CCA-9820-3D91F15A763E}" type="pres">
      <dgm:prSet presAssocID="{2A28F681-7DD9-432B-A2B1-486910B6ACDB}" presName="sibTrans" presStyleCnt="0"/>
      <dgm:spPr/>
    </dgm:pt>
    <dgm:pt modelId="{89A509F8-5328-43F6-A407-6A38D0D616AD}" type="pres">
      <dgm:prSet presAssocID="{7BBFD1CD-3956-4C7A-917B-3B4F64FAC251}" presName="composite" presStyleCnt="0"/>
      <dgm:spPr/>
    </dgm:pt>
    <dgm:pt modelId="{ADB4E351-FC2E-48CF-8C3A-39E33D798D4A}" type="pres">
      <dgm:prSet presAssocID="{7BBFD1CD-3956-4C7A-917B-3B4F64FAC251}" presName="bentUpArrow1" presStyleLbl="alignImgPlace1" presStyleIdx="4" presStyleCnt="5"/>
      <dgm:spPr/>
    </dgm:pt>
    <dgm:pt modelId="{036D3E73-86AD-4910-AD40-6ACC913479C5}" type="pres">
      <dgm:prSet presAssocID="{7BBFD1CD-3956-4C7A-917B-3B4F64FAC251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DA71723-CE89-4B69-AC62-8B26D4D999A1}" type="pres">
      <dgm:prSet presAssocID="{7BBFD1CD-3956-4C7A-917B-3B4F64FAC251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C390B59E-49CB-44AC-8A58-69CBA11E0004}" type="pres">
      <dgm:prSet presAssocID="{0E1A2384-6D11-47B1-A4F6-170A6B04DDFB}" presName="sibTrans" presStyleCnt="0"/>
      <dgm:spPr/>
    </dgm:pt>
    <dgm:pt modelId="{EFBE3007-4BBB-4D29-9733-873610EFF93A}" type="pres">
      <dgm:prSet presAssocID="{AFC18F41-25DF-4CF2-9487-D82AFF20BC7E}" presName="composite" presStyleCnt="0"/>
      <dgm:spPr/>
    </dgm:pt>
    <dgm:pt modelId="{FCD3761A-3881-4D50-807C-E782D32A3E0C}" type="pres">
      <dgm:prSet presAssocID="{AFC18F41-25DF-4CF2-9487-D82AFF20BC7E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  <dgm:pt modelId="{381A66B5-20D9-40E8-B043-D44B9698727E}" type="pres">
      <dgm:prSet presAssocID="{AFC18F41-25DF-4CF2-9487-D82AFF20BC7E}" presName="Final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9EDD41A-49DA-4040-8800-A37715F4C9A7}" srcId="{416D9D89-4466-4304-B809-6FD6DF89E067}" destId="{7BBFD1CD-3956-4C7A-917B-3B4F64FAC251}" srcOrd="4" destOrd="0" parTransId="{5010D65E-6B70-45E2-95BA-936D83B185AA}" sibTransId="{0E1A2384-6D11-47B1-A4F6-170A6B04DDFB}"/>
    <dgm:cxn modelId="{DEC64429-C370-460D-99BD-35D6AF62CF2B}" type="presOf" srcId="{40913E6D-225C-455A-8A8E-4C460CED1069}" destId="{BC5C7D84-1E48-4217-A69A-0FCBDDA73D74}" srcOrd="0" destOrd="0" presId="urn:microsoft.com/office/officeart/2005/8/layout/StepDownProcess"/>
    <dgm:cxn modelId="{6950313C-3096-43DA-A759-DFC315F5A311}" type="presOf" srcId="{F934FC46-79CB-4728-8397-0A674798B4D2}" destId="{956AFA90-4460-478A-B878-07EC8C52AE61}" srcOrd="0" destOrd="0" presId="urn:microsoft.com/office/officeart/2005/8/layout/StepDownProcess"/>
    <dgm:cxn modelId="{297DB15C-82D4-4C67-8E8F-7A37E50F9130}" srcId="{F934FC46-79CB-4728-8397-0A674798B4D2}" destId="{DC72FBE4-9E9B-463D-8593-4328A4F41DA0}" srcOrd="0" destOrd="0" parTransId="{6DF5DBE3-119A-4FA2-83EA-2464F6E98565}" sibTransId="{697C1E27-E4EF-4900-8E0F-90F2265667A7}"/>
    <dgm:cxn modelId="{73B12C62-1776-42CE-92A7-C37A5221DBE2}" srcId="{416D9D89-4466-4304-B809-6FD6DF89E067}" destId="{715DD60B-B30A-47F6-9A2F-FE9EBBCD6AFF}" srcOrd="2" destOrd="0" parTransId="{CA54E2DD-4C8A-40E9-9D06-04B928F47A4B}" sibTransId="{AD5C186E-1A96-428A-9AED-CDF807B6086B}"/>
    <dgm:cxn modelId="{73940063-74E7-4302-8EC8-BA7819AE6F89}" srcId="{416D9D89-4466-4304-B809-6FD6DF89E067}" destId="{AFC18F41-25DF-4CF2-9487-D82AFF20BC7E}" srcOrd="5" destOrd="0" parTransId="{5BED413E-6CC0-4423-B934-95F4252B67D5}" sibTransId="{D8D0B950-A6E8-470F-8E6F-7C5044888AC0}"/>
    <dgm:cxn modelId="{A5064666-9150-4C2F-BC8C-8F3AE4A87ED9}" srcId="{7BBFD1CD-3956-4C7A-917B-3B4F64FAC251}" destId="{F8BC3C21-95EC-4F7D-BC2C-16E218289076}" srcOrd="0" destOrd="0" parTransId="{770E9C7C-A280-4DD8-9B20-D89B4A2F1B38}" sibTransId="{8DD44DF7-AB50-4FA8-8C47-4E4EF45DB673}"/>
    <dgm:cxn modelId="{C50CE850-A354-4C77-9142-CF177D61DF7A}" srcId="{2EBB1C09-8C1B-4FCD-AAC4-1560C3081E1C}" destId="{1A8A7BE2-0068-4AE4-AE53-2B0553941876}" srcOrd="0" destOrd="0" parTransId="{96375D0D-5A26-4994-9A99-FFE7D9BDDF59}" sibTransId="{79E83D3F-2BB7-442E-8A99-E5AF40D6561D}"/>
    <dgm:cxn modelId="{3666F970-92B0-4EE8-AA72-DC1BFD1061A9}" srcId="{715DD60B-B30A-47F6-9A2F-FE9EBBCD6AFF}" destId="{D6B5E3BA-6716-487A-B21E-BAA823C3CFC7}" srcOrd="0" destOrd="0" parTransId="{B2EC322F-2EFA-4356-B0B6-200C2318524E}" sibTransId="{75FB2568-FF0F-464A-9C40-650AAD33788E}"/>
    <dgm:cxn modelId="{C740CD73-1E98-4633-AA34-FC7BE7369B09}" type="presOf" srcId="{F8BC3C21-95EC-4F7D-BC2C-16E218289076}" destId="{4DA71723-CE89-4B69-AC62-8B26D4D999A1}" srcOrd="0" destOrd="0" presId="urn:microsoft.com/office/officeart/2005/8/layout/StepDownProcess"/>
    <dgm:cxn modelId="{2882FB5A-513B-4924-A65C-82AD6394B65B}" srcId="{416D9D89-4466-4304-B809-6FD6DF89E067}" destId="{F934FC46-79CB-4728-8397-0A674798B4D2}" srcOrd="1" destOrd="0" parTransId="{7166E828-1394-4549-BFA5-AAA8B1425F47}" sibTransId="{3060CEB6-0ECC-445B-A517-27F3C8106DDC}"/>
    <dgm:cxn modelId="{7B725F7F-FA64-45D0-B15B-1E494F241B6F}" type="presOf" srcId="{715DD60B-B30A-47F6-9A2F-FE9EBBCD6AFF}" destId="{6A92EA3D-668D-4AC8-AE37-193DB4BF7C81}" srcOrd="0" destOrd="0" presId="urn:microsoft.com/office/officeart/2005/8/layout/StepDownProcess"/>
    <dgm:cxn modelId="{4834248E-F8E8-4EB5-A1E5-D78C79395381}" type="presOf" srcId="{4B1D6E86-1C78-4644-92C2-2C519F0D4EEA}" destId="{E6EFFDD6-3ED4-4E5D-8B4B-69004E0F19B1}" srcOrd="0" destOrd="0" presId="urn:microsoft.com/office/officeart/2005/8/layout/StepDownProcess"/>
    <dgm:cxn modelId="{DFA6C29B-E4A6-45BA-9604-3A99B299A429}" srcId="{416D9D89-4466-4304-B809-6FD6DF89E067}" destId="{2EBB1C09-8C1B-4FCD-AAC4-1560C3081E1C}" srcOrd="3" destOrd="0" parTransId="{539A1402-4F49-4A85-91B6-D2245AF2DE12}" sibTransId="{2A28F681-7DD9-432B-A2B1-486910B6ACDB}"/>
    <dgm:cxn modelId="{3E1DC3A2-F3F0-4BCF-B3A9-96B71AF441B6}" type="presOf" srcId="{7BBFD1CD-3956-4C7A-917B-3B4F64FAC251}" destId="{036D3E73-86AD-4910-AD40-6ACC913479C5}" srcOrd="0" destOrd="0" presId="urn:microsoft.com/office/officeart/2005/8/layout/StepDownProcess"/>
    <dgm:cxn modelId="{98FA2BA5-E756-476B-8D74-E2EEEABDC47D}" type="presOf" srcId="{7DE50FC4-EB0A-486F-9C9A-53FF1B95322D}" destId="{381A66B5-20D9-40E8-B043-D44B9698727E}" srcOrd="0" destOrd="0" presId="urn:microsoft.com/office/officeart/2005/8/layout/StepDownProcess"/>
    <dgm:cxn modelId="{A4ACF2C8-6F13-4799-8114-445641650A01}" type="presOf" srcId="{DC72FBE4-9E9B-463D-8593-4328A4F41DA0}" destId="{989F7D2F-D57D-4459-B5FF-2309F8AAC92D}" srcOrd="0" destOrd="0" presId="urn:microsoft.com/office/officeart/2005/8/layout/StepDownProcess"/>
    <dgm:cxn modelId="{FD654BCB-798F-495D-B8BA-59D5947E3EC6}" type="presOf" srcId="{2EBB1C09-8C1B-4FCD-AAC4-1560C3081E1C}" destId="{FBA75EB1-51CC-4A55-9E48-ACCED29E1190}" srcOrd="0" destOrd="0" presId="urn:microsoft.com/office/officeart/2005/8/layout/StepDownProcess"/>
    <dgm:cxn modelId="{1502C6CB-93BB-490A-990A-497B78709805}" type="presOf" srcId="{D6B5E3BA-6716-487A-B21E-BAA823C3CFC7}" destId="{AEC446BA-08C0-4F42-96EF-B303B263FE37}" srcOrd="0" destOrd="0" presId="urn:microsoft.com/office/officeart/2005/8/layout/StepDownProcess"/>
    <dgm:cxn modelId="{82E294D8-CA14-4B7F-B74F-0CCC6283C813}" type="presOf" srcId="{1A8A7BE2-0068-4AE4-AE53-2B0553941876}" destId="{46953157-D421-4472-9842-027D7E40B277}" srcOrd="0" destOrd="0" presId="urn:microsoft.com/office/officeart/2005/8/layout/StepDownProcess"/>
    <dgm:cxn modelId="{0E0451E1-06B8-4531-BE9C-A06A1EC09502}" srcId="{AFC18F41-25DF-4CF2-9487-D82AFF20BC7E}" destId="{7DE50FC4-EB0A-486F-9C9A-53FF1B95322D}" srcOrd="0" destOrd="0" parTransId="{0025AA3F-5382-4285-839D-14DC2F8DF42F}" sibTransId="{48CE828A-F7A5-4BD6-9EB0-B7D2CA497D9F}"/>
    <dgm:cxn modelId="{DCDDA7EB-40C7-440C-8C1A-EEF0C7DDC8CB}" type="presOf" srcId="{416D9D89-4466-4304-B809-6FD6DF89E067}" destId="{601BF0DE-51FE-4059-A972-1EBCCDFF52ED}" srcOrd="0" destOrd="0" presId="urn:microsoft.com/office/officeart/2005/8/layout/StepDownProcess"/>
    <dgm:cxn modelId="{9C435DF5-6C62-4DD4-9EDB-9E9B18656E6D}" srcId="{4B1D6E86-1C78-4644-92C2-2C519F0D4EEA}" destId="{40913E6D-225C-455A-8A8E-4C460CED1069}" srcOrd="0" destOrd="0" parTransId="{E04D401D-904C-4880-AF65-193345CF2E4B}" sibTransId="{9166BCB6-C06A-43B9-9455-1DBA93765F98}"/>
    <dgm:cxn modelId="{517C41F7-E7AE-488D-8454-B0D890094FE9}" srcId="{416D9D89-4466-4304-B809-6FD6DF89E067}" destId="{4B1D6E86-1C78-4644-92C2-2C519F0D4EEA}" srcOrd="0" destOrd="0" parTransId="{E4DA88D3-B485-4BBE-B885-CFE8B6561092}" sibTransId="{DD8DB9C4-36DD-47CD-8EBC-82CB52BFF377}"/>
    <dgm:cxn modelId="{59D803F8-D789-4E6B-B515-87D3BE9DAFC3}" type="presOf" srcId="{AFC18F41-25DF-4CF2-9487-D82AFF20BC7E}" destId="{FCD3761A-3881-4D50-807C-E782D32A3E0C}" srcOrd="0" destOrd="0" presId="urn:microsoft.com/office/officeart/2005/8/layout/StepDownProcess"/>
    <dgm:cxn modelId="{BC638EE3-DFF4-4FC6-BDAB-70B7058C5C23}" type="presParOf" srcId="{601BF0DE-51FE-4059-A972-1EBCCDFF52ED}" destId="{78920F09-7452-4AAC-BD03-67517AD59442}" srcOrd="0" destOrd="0" presId="urn:microsoft.com/office/officeart/2005/8/layout/StepDownProcess"/>
    <dgm:cxn modelId="{238811D3-C113-42B8-8DDD-A1FA6991990E}" type="presParOf" srcId="{78920F09-7452-4AAC-BD03-67517AD59442}" destId="{021F4FFC-92F3-49FF-9FF1-98160E307A20}" srcOrd="0" destOrd="0" presId="urn:microsoft.com/office/officeart/2005/8/layout/StepDownProcess"/>
    <dgm:cxn modelId="{2BF6AD6F-1E77-43ED-A423-5EC1729F170A}" type="presParOf" srcId="{78920F09-7452-4AAC-BD03-67517AD59442}" destId="{E6EFFDD6-3ED4-4E5D-8B4B-69004E0F19B1}" srcOrd="1" destOrd="0" presId="urn:microsoft.com/office/officeart/2005/8/layout/StepDownProcess"/>
    <dgm:cxn modelId="{073B26AC-5D99-4FDE-BEBA-867D6468A889}" type="presParOf" srcId="{78920F09-7452-4AAC-BD03-67517AD59442}" destId="{BC5C7D84-1E48-4217-A69A-0FCBDDA73D74}" srcOrd="2" destOrd="0" presId="urn:microsoft.com/office/officeart/2005/8/layout/StepDownProcess"/>
    <dgm:cxn modelId="{161E226F-3031-43D1-BA73-015E16DAEF17}" type="presParOf" srcId="{601BF0DE-51FE-4059-A972-1EBCCDFF52ED}" destId="{78833892-BA41-4534-8CE1-402EB011C1E8}" srcOrd="1" destOrd="0" presId="urn:microsoft.com/office/officeart/2005/8/layout/StepDownProcess"/>
    <dgm:cxn modelId="{18B3DEEA-CCA7-4FA0-80CC-03D0D5B5DF35}" type="presParOf" srcId="{601BF0DE-51FE-4059-A972-1EBCCDFF52ED}" destId="{A5EC516A-BE59-4838-BB77-D3FABD5BBAFA}" srcOrd="2" destOrd="0" presId="urn:microsoft.com/office/officeart/2005/8/layout/StepDownProcess"/>
    <dgm:cxn modelId="{E89C3C2D-E670-4647-B132-790F4ABB427E}" type="presParOf" srcId="{A5EC516A-BE59-4838-BB77-D3FABD5BBAFA}" destId="{4EFEF5FB-4105-4214-87DA-20AAF998924F}" srcOrd="0" destOrd="0" presId="urn:microsoft.com/office/officeart/2005/8/layout/StepDownProcess"/>
    <dgm:cxn modelId="{277533FD-ECA2-497E-9B66-C74ABEFBAB05}" type="presParOf" srcId="{A5EC516A-BE59-4838-BB77-D3FABD5BBAFA}" destId="{956AFA90-4460-478A-B878-07EC8C52AE61}" srcOrd="1" destOrd="0" presId="urn:microsoft.com/office/officeart/2005/8/layout/StepDownProcess"/>
    <dgm:cxn modelId="{B6740F7F-071D-4471-BD25-38E7AC4B0327}" type="presParOf" srcId="{A5EC516A-BE59-4838-BB77-D3FABD5BBAFA}" destId="{989F7D2F-D57D-4459-B5FF-2309F8AAC92D}" srcOrd="2" destOrd="0" presId="urn:microsoft.com/office/officeart/2005/8/layout/StepDownProcess"/>
    <dgm:cxn modelId="{422EAEB4-DB97-45CF-B2A5-B2E87E2DC8AA}" type="presParOf" srcId="{601BF0DE-51FE-4059-A972-1EBCCDFF52ED}" destId="{ABF0219C-7D7A-4187-A087-80524F498F40}" srcOrd="3" destOrd="0" presId="urn:microsoft.com/office/officeart/2005/8/layout/StepDownProcess"/>
    <dgm:cxn modelId="{3E9B17EE-474C-4FDF-8E8C-F51065CADF87}" type="presParOf" srcId="{601BF0DE-51FE-4059-A972-1EBCCDFF52ED}" destId="{33AC2516-2963-46C7-B440-74B1C661E321}" srcOrd="4" destOrd="0" presId="urn:microsoft.com/office/officeart/2005/8/layout/StepDownProcess"/>
    <dgm:cxn modelId="{21E4A363-8E51-40F4-B312-58B81A2C9706}" type="presParOf" srcId="{33AC2516-2963-46C7-B440-74B1C661E321}" destId="{D1327393-6276-48B1-8E0B-E809425FCA87}" srcOrd="0" destOrd="0" presId="urn:microsoft.com/office/officeart/2005/8/layout/StepDownProcess"/>
    <dgm:cxn modelId="{9EB0BF1A-A24B-4E79-9AAB-56397E82CDE2}" type="presParOf" srcId="{33AC2516-2963-46C7-B440-74B1C661E321}" destId="{6A92EA3D-668D-4AC8-AE37-193DB4BF7C81}" srcOrd="1" destOrd="0" presId="urn:microsoft.com/office/officeart/2005/8/layout/StepDownProcess"/>
    <dgm:cxn modelId="{F0DACB57-E2F2-4E50-B87F-B330CF006827}" type="presParOf" srcId="{33AC2516-2963-46C7-B440-74B1C661E321}" destId="{AEC446BA-08C0-4F42-96EF-B303B263FE37}" srcOrd="2" destOrd="0" presId="urn:microsoft.com/office/officeart/2005/8/layout/StepDownProcess"/>
    <dgm:cxn modelId="{7FCC5B8A-70D7-409A-B64E-3B73C449D66A}" type="presParOf" srcId="{601BF0DE-51FE-4059-A972-1EBCCDFF52ED}" destId="{1D85BBED-4016-4434-B790-B1B4E57681DA}" srcOrd="5" destOrd="0" presId="urn:microsoft.com/office/officeart/2005/8/layout/StepDownProcess"/>
    <dgm:cxn modelId="{4A2BD745-36D3-4E09-BFE7-1145CDB923DC}" type="presParOf" srcId="{601BF0DE-51FE-4059-A972-1EBCCDFF52ED}" destId="{7BE606D6-25E8-4061-B3C9-4C5F186FBDAC}" srcOrd="6" destOrd="0" presId="urn:microsoft.com/office/officeart/2005/8/layout/StepDownProcess"/>
    <dgm:cxn modelId="{BB194BB8-E8DD-45F5-A941-47D0BAB0B9F2}" type="presParOf" srcId="{7BE606D6-25E8-4061-B3C9-4C5F186FBDAC}" destId="{B52CF864-6024-47E0-B1B9-2C6211FFB17E}" srcOrd="0" destOrd="0" presId="urn:microsoft.com/office/officeart/2005/8/layout/StepDownProcess"/>
    <dgm:cxn modelId="{A5ECD58B-1CE2-4F85-A039-8CB2362B9D51}" type="presParOf" srcId="{7BE606D6-25E8-4061-B3C9-4C5F186FBDAC}" destId="{FBA75EB1-51CC-4A55-9E48-ACCED29E1190}" srcOrd="1" destOrd="0" presId="urn:microsoft.com/office/officeart/2005/8/layout/StepDownProcess"/>
    <dgm:cxn modelId="{FD259F7F-E81A-4D5C-A77E-707AE5BD4CB6}" type="presParOf" srcId="{7BE606D6-25E8-4061-B3C9-4C5F186FBDAC}" destId="{46953157-D421-4472-9842-027D7E40B277}" srcOrd="2" destOrd="0" presId="urn:microsoft.com/office/officeart/2005/8/layout/StepDownProcess"/>
    <dgm:cxn modelId="{ED6B234F-0CAF-4134-9CA2-CB987415EE34}" type="presParOf" srcId="{601BF0DE-51FE-4059-A972-1EBCCDFF52ED}" destId="{118C5464-EA9D-4CCA-9820-3D91F15A763E}" srcOrd="7" destOrd="0" presId="urn:microsoft.com/office/officeart/2005/8/layout/StepDownProcess"/>
    <dgm:cxn modelId="{B3D9B23E-A0BB-4251-81BC-30AB04CEBC7F}" type="presParOf" srcId="{601BF0DE-51FE-4059-A972-1EBCCDFF52ED}" destId="{89A509F8-5328-43F6-A407-6A38D0D616AD}" srcOrd="8" destOrd="0" presId="urn:microsoft.com/office/officeart/2005/8/layout/StepDownProcess"/>
    <dgm:cxn modelId="{07F79436-469E-456E-9CA5-ECE556173506}" type="presParOf" srcId="{89A509F8-5328-43F6-A407-6A38D0D616AD}" destId="{ADB4E351-FC2E-48CF-8C3A-39E33D798D4A}" srcOrd="0" destOrd="0" presId="urn:microsoft.com/office/officeart/2005/8/layout/StepDownProcess"/>
    <dgm:cxn modelId="{DA96C8BE-9193-419F-8C29-46D95988F1F3}" type="presParOf" srcId="{89A509F8-5328-43F6-A407-6A38D0D616AD}" destId="{036D3E73-86AD-4910-AD40-6ACC913479C5}" srcOrd="1" destOrd="0" presId="urn:microsoft.com/office/officeart/2005/8/layout/StepDownProcess"/>
    <dgm:cxn modelId="{A984A1BF-B67F-4CEC-94FB-53BB04CFE1FB}" type="presParOf" srcId="{89A509F8-5328-43F6-A407-6A38D0D616AD}" destId="{4DA71723-CE89-4B69-AC62-8B26D4D999A1}" srcOrd="2" destOrd="0" presId="urn:microsoft.com/office/officeart/2005/8/layout/StepDownProcess"/>
    <dgm:cxn modelId="{46D283B4-F9C8-4630-A2EB-AA8DE50A917C}" type="presParOf" srcId="{601BF0DE-51FE-4059-A972-1EBCCDFF52ED}" destId="{C390B59E-49CB-44AC-8A58-69CBA11E0004}" srcOrd="9" destOrd="0" presId="urn:microsoft.com/office/officeart/2005/8/layout/StepDownProcess"/>
    <dgm:cxn modelId="{FA4F0CE5-26B6-4838-BA90-E396F41EF978}" type="presParOf" srcId="{601BF0DE-51FE-4059-A972-1EBCCDFF52ED}" destId="{EFBE3007-4BBB-4D29-9733-873610EFF93A}" srcOrd="10" destOrd="0" presId="urn:microsoft.com/office/officeart/2005/8/layout/StepDownProcess"/>
    <dgm:cxn modelId="{24B6D913-BA46-4B76-ADA4-A18AC340BBA0}" type="presParOf" srcId="{EFBE3007-4BBB-4D29-9733-873610EFF93A}" destId="{FCD3761A-3881-4D50-807C-E782D32A3E0C}" srcOrd="0" destOrd="0" presId="urn:microsoft.com/office/officeart/2005/8/layout/StepDownProcess"/>
    <dgm:cxn modelId="{E0D5A736-D9F9-46A2-8F04-B92491A1F84F}" type="presParOf" srcId="{EFBE3007-4BBB-4D29-9733-873610EFF93A}" destId="{381A66B5-20D9-40E8-B043-D44B9698727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BED63-974A-4010-82A2-06BCB5F5DD4B}">
      <dsp:nvSpPr>
        <dsp:cNvPr id="0" name=""/>
        <dsp:cNvSpPr/>
      </dsp:nvSpPr>
      <dsp:spPr>
        <a:xfrm>
          <a:off x="0" y="61566"/>
          <a:ext cx="8840132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WKF1 EXPRESSION DE BESOIN</a:t>
          </a:r>
        </a:p>
      </dsp:txBody>
      <dsp:txXfrm>
        <a:off x="26930" y="88496"/>
        <a:ext cx="8786272" cy="497795"/>
      </dsp:txXfrm>
    </dsp:sp>
    <dsp:sp modelId="{822D81D4-456D-4D45-9120-31F8A28402A0}">
      <dsp:nvSpPr>
        <dsp:cNvPr id="0" name=""/>
        <dsp:cNvSpPr/>
      </dsp:nvSpPr>
      <dsp:spPr>
        <a:xfrm>
          <a:off x="0" y="679461"/>
          <a:ext cx="8840132" cy="551655"/>
        </a:xfrm>
        <a:prstGeom prst="round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WKF2 DEMANDE D’ACHAT</a:t>
          </a:r>
        </a:p>
      </dsp:txBody>
      <dsp:txXfrm>
        <a:off x="26930" y="706391"/>
        <a:ext cx="8786272" cy="497795"/>
      </dsp:txXfrm>
    </dsp:sp>
    <dsp:sp modelId="{C89C293C-2C46-4768-AEBB-2FAAFAF94F86}">
      <dsp:nvSpPr>
        <dsp:cNvPr id="0" name=""/>
        <dsp:cNvSpPr/>
      </dsp:nvSpPr>
      <dsp:spPr>
        <a:xfrm>
          <a:off x="0" y="1297356"/>
          <a:ext cx="8840132" cy="551655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WKF3 BON DE COMMANDE</a:t>
          </a:r>
        </a:p>
      </dsp:txBody>
      <dsp:txXfrm>
        <a:off x="26930" y="1324286"/>
        <a:ext cx="8786272" cy="497795"/>
      </dsp:txXfrm>
    </dsp:sp>
    <dsp:sp modelId="{B1E0A1AF-2A1F-4895-989E-B53FD2AAB432}">
      <dsp:nvSpPr>
        <dsp:cNvPr id="0" name=""/>
        <dsp:cNvSpPr/>
      </dsp:nvSpPr>
      <dsp:spPr>
        <a:xfrm>
          <a:off x="0" y="1915252"/>
          <a:ext cx="8840132" cy="551655"/>
        </a:xfrm>
        <a:prstGeom prst="round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WKF3 BON D’ENTREE DEPOT</a:t>
          </a:r>
        </a:p>
      </dsp:txBody>
      <dsp:txXfrm>
        <a:off x="26930" y="1942182"/>
        <a:ext cx="8786272" cy="497795"/>
      </dsp:txXfrm>
    </dsp:sp>
    <dsp:sp modelId="{EBA05715-0CEA-4B63-BAFC-29E386AEB1CF}">
      <dsp:nvSpPr>
        <dsp:cNvPr id="0" name=""/>
        <dsp:cNvSpPr/>
      </dsp:nvSpPr>
      <dsp:spPr>
        <a:xfrm>
          <a:off x="0" y="2533147"/>
          <a:ext cx="8840132" cy="55165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WKF4  BON DE TRANSMISSION</a:t>
          </a:r>
        </a:p>
      </dsp:txBody>
      <dsp:txXfrm>
        <a:off x="26930" y="2560077"/>
        <a:ext cx="8786272" cy="497795"/>
      </dsp:txXfrm>
    </dsp:sp>
    <dsp:sp modelId="{6873EAF5-25A2-4A36-9ADB-10B70C9CCAA0}">
      <dsp:nvSpPr>
        <dsp:cNvPr id="0" name=""/>
        <dsp:cNvSpPr/>
      </dsp:nvSpPr>
      <dsp:spPr>
        <a:xfrm>
          <a:off x="0" y="3151042"/>
          <a:ext cx="8840132" cy="551655"/>
        </a:xfrm>
        <a:prstGeom prst="round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WKF5 BON DE SORTIE MATERIEL</a:t>
          </a:r>
        </a:p>
      </dsp:txBody>
      <dsp:txXfrm>
        <a:off x="26930" y="3177972"/>
        <a:ext cx="8786272" cy="497795"/>
      </dsp:txXfrm>
    </dsp:sp>
    <dsp:sp modelId="{745AE402-6C81-4075-A0C0-1173534C829D}">
      <dsp:nvSpPr>
        <dsp:cNvPr id="0" name=""/>
        <dsp:cNvSpPr/>
      </dsp:nvSpPr>
      <dsp:spPr>
        <a:xfrm>
          <a:off x="0" y="3768937"/>
          <a:ext cx="8840132" cy="551655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WKF6 REQUETE DE MISSION</a:t>
          </a:r>
        </a:p>
      </dsp:txBody>
      <dsp:txXfrm>
        <a:off x="26930" y="3795867"/>
        <a:ext cx="8786272" cy="497795"/>
      </dsp:txXfrm>
    </dsp:sp>
    <dsp:sp modelId="{2F743739-29BF-484B-8049-C0699EC63B51}">
      <dsp:nvSpPr>
        <dsp:cNvPr id="0" name=""/>
        <dsp:cNvSpPr/>
      </dsp:nvSpPr>
      <dsp:spPr>
        <a:xfrm>
          <a:off x="0" y="4395221"/>
          <a:ext cx="8840132" cy="551655"/>
        </a:xfrm>
        <a:prstGeom prst="round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WKF7 DOSSIER SOCIAL	</a:t>
          </a:r>
        </a:p>
      </dsp:txBody>
      <dsp:txXfrm>
        <a:off x="26930" y="4422151"/>
        <a:ext cx="8786272" cy="497795"/>
      </dsp:txXfrm>
    </dsp:sp>
    <dsp:sp modelId="{D6BBDADB-0833-4327-BA24-047730EB58D6}">
      <dsp:nvSpPr>
        <dsp:cNvPr id="0" name=""/>
        <dsp:cNvSpPr/>
      </dsp:nvSpPr>
      <dsp:spPr>
        <a:xfrm>
          <a:off x="0" y="5004727"/>
          <a:ext cx="8840132" cy="5516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WKF8 TRAITEMENT IMMOBILISATI</a:t>
          </a:r>
          <a:r>
            <a:rPr lang="fr-FR" sz="2300" u="sng" kern="1200" dirty="0"/>
            <a:t>ON</a:t>
          </a:r>
          <a:endParaRPr lang="fr-FR" sz="2300" kern="1200" dirty="0"/>
        </a:p>
      </dsp:txBody>
      <dsp:txXfrm>
        <a:off x="26930" y="5031657"/>
        <a:ext cx="8786272" cy="4977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739673" y="1153329"/>
          <a:ext cx="1012874" cy="11531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471323" y="30538"/>
          <a:ext cx="1705083" cy="11935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latin typeface="Arial Narrow" panose="020B0606020202030204" pitchFamily="34" charset="0"/>
            </a:rPr>
            <a:t>Employé</a:t>
          </a:r>
        </a:p>
      </dsp:txBody>
      <dsp:txXfrm>
        <a:off x="529596" y="88811"/>
        <a:ext cx="1588537" cy="1076957"/>
      </dsp:txXfrm>
    </dsp:sp>
    <dsp:sp modelId="{BC5C7D84-1E48-4217-A69A-0FCBDDA73D74}">
      <dsp:nvSpPr>
        <dsp:cNvPr id="0" name=""/>
        <dsp:cNvSpPr/>
      </dsp:nvSpPr>
      <dsp:spPr>
        <a:xfrm>
          <a:off x="2176406" y="144366"/>
          <a:ext cx="1240115" cy="9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>
              <a:latin typeface="Arial Narrow" panose="020B0606020202030204" pitchFamily="34" charset="0"/>
            </a:rPr>
            <a:t>Créer une requête de mission</a:t>
          </a:r>
        </a:p>
      </dsp:txBody>
      <dsp:txXfrm>
        <a:off x="2176406" y="144366"/>
        <a:ext cx="1240115" cy="964641"/>
      </dsp:txXfrm>
    </dsp:sp>
    <dsp:sp modelId="{4EFEF5FB-4105-4214-87DA-20AAF998924F}">
      <dsp:nvSpPr>
        <dsp:cNvPr id="0" name=""/>
        <dsp:cNvSpPr/>
      </dsp:nvSpPr>
      <dsp:spPr>
        <a:xfrm rot="5400000">
          <a:off x="2153368" y="2494027"/>
          <a:ext cx="1012874" cy="11531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885018" y="1371236"/>
          <a:ext cx="1705083" cy="11935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latin typeface="Arial Narrow" panose="020B0606020202030204" pitchFamily="34" charset="0"/>
            </a:rPr>
            <a:t>Supérieur Hiérarchique</a:t>
          </a:r>
        </a:p>
      </dsp:txBody>
      <dsp:txXfrm>
        <a:off x="1943291" y="1429509"/>
        <a:ext cx="1588537" cy="1076957"/>
      </dsp:txXfrm>
    </dsp:sp>
    <dsp:sp modelId="{989F7D2F-D57D-4459-B5FF-2309F8AAC92D}">
      <dsp:nvSpPr>
        <dsp:cNvPr id="0" name=""/>
        <dsp:cNvSpPr/>
      </dsp:nvSpPr>
      <dsp:spPr>
        <a:xfrm>
          <a:off x="3590102" y="1485064"/>
          <a:ext cx="1240115" cy="9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>
              <a:latin typeface="Arial Narrow" panose="020B0606020202030204" pitchFamily="34" charset="0"/>
            </a:rPr>
            <a:t>Valide</a:t>
          </a:r>
        </a:p>
      </dsp:txBody>
      <dsp:txXfrm>
        <a:off x="3590102" y="1485064"/>
        <a:ext cx="1240115" cy="964641"/>
      </dsp:txXfrm>
    </dsp:sp>
    <dsp:sp modelId="{D1327393-6276-48B1-8E0B-E809425FCA87}">
      <dsp:nvSpPr>
        <dsp:cNvPr id="0" name=""/>
        <dsp:cNvSpPr/>
      </dsp:nvSpPr>
      <dsp:spPr>
        <a:xfrm rot="5400000">
          <a:off x="3567064" y="3834725"/>
          <a:ext cx="1012874" cy="11531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3298714" y="2711934"/>
          <a:ext cx="1705083" cy="11935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latin typeface="Arial Narrow" panose="020B0606020202030204" pitchFamily="34" charset="0"/>
            </a:rPr>
            <a:t>Chef Bureau Exploitation</a:t>
          </a:r>
        </a:p>
      </dsp:txBody>
      <dsp:txXfrm>
        <a:off x="3356987" y="2770207"/>
        <a:ext cx="1588537" cy="1076957"/>
      </dsp:txXfrm>
    </dsp:sp>
    <dsp:sp modelId="{AEC446BA-08C0-4F42-96EF-B303B263FE37}">
      <dsp:nvSpPr>
        <dsp:cNvPr id="0" name=""/>
        <dsp:cNvSpPr/>
      </dsp:nvSpPr>
      <dsp:spPr>
        <a:xfrm>
          <a:off x="5003797" y="2825762"/>
          <a:ext cx="1240115" cy="9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>
              <a:latin typeface="Arial Narrow" panose="020B0606020202030204" pitchFamily="34" charset="0"/>
            </a:rPr>
            <a:t>Envoyé au RH</a:t>
          </a:r>
        </a:p>
      </dsp:txBody>
      <dsp:txXfrm>
        <a:off x="5003797" y="2825762"/>
        <a:ext cx="1240115" cy="964641"/>
      </dsp:txXfrm>
    </dsp:sp>
    <dsp:sp modelId="{FBA75EB1-51CC-4A55-9E48-ACCED29E1190}">
      <dsp:nvSpPr>
        <dsp:cNvPr id="0" name=""/>
        <dsp:cNvSpPr/>
      </dsp:nvSpPr>
      <dsp:spPr>
        <a:xfrm>
          <a:off x="4702776" y="4033369"/>
          <a:ext cx="1705083" cy="11935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latin typeface="Arial Narrow" panose="020B0606020202030204" pitchFamily="34" charset="0"/>
            </a:rPr>
            <a:t>Assistant RH</a:t>
          </a:r>
        </a:p>
      </dsp:txBody>
      <dsp:txXfrm>
        <a:off x="4761049" y="4091642"/>
        <a:ext cx="1588537" cy="1076957"/>
      </dsp:txXfrm>
    </dsp:sp>
    <dsp:sp modelId="{E67B63C1-2822-44D9-850F-C62BC33B6051}">
      <dsp:nvSpPr>
        <dsp:cNvPr id="0" name=""/>
        <dsp:cNvSpPr/>
      </dsp:nvSpPr>
      <dsp:spPr>
        <a:xfrm>
          <a:off x="6417493" y="4166460"/>
          <a:ext cx="1240115" cy="9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latin typeface="Arial Narrow" panose="020B0606020202030204" pitchFamily="34" charset="0"/>
            </a:rPr>
            <a:t>Crée ordre de mission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latin typeface="Arial Narrow" panose="020B0606020202030204" pitchFamily="34" charset="0"/>
            </a:rPr>
            <a:t>Envoi à la comptabilité</a:t>
          </a:r>
        </a:p>
      </dsp:txBody>
      <dsp:txXfrm>
        <a:off x="6417493" y="4166460"/>
        <a:ext cx="1240115" cy="9646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503618" y="2369452"/>
          <a:ext cx="1887235" cy="214855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3615" y="277414"/>
          <a:ext cx="3176993" cy="22237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>
              <a:latin typeface="Arial Narrow" panose="020B0606020202030204" pitchFamily="34" charset="0"/>
            </a:rPr>
            <a:t>Employé</a:t>
          </a:r>
        </a:p>
      </dsp:txBody>
      <dsp:txXfrm>
        <a:off x="112191" y="385990"/>
        <a:ext cx="2959841" cy="2006640"/>
      </dsp:txXfrm>
    </dsp:sp>
    <dsp:sp modelId="{BC5C7D84-1E48-4217-A69A-0FCBDDA73D74}">
      <dsp:nvSpPr>
        <dsp:cNvPr id="0" name=""/>
        <dsp:cNvSpPr/>
      </dsp:nvSpPr>
      <dsp:spPr>
        <a:xfrm>
          <a:off x="3180608" y="489503"/>
          <a:ext cx="2310642" cy="179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Arial Narrow" panose="020B0606020202030204" pitchFamily="34" charset="0"/>
            </a:rPr>
            <a:t>Créé</a:t>
          </a:r>
        </a:p>
      </dsp:txBody>
      <dsp:txXfrm>
        <a:off x="3180608" y="489503"/>
        <a:ext cx="2310642" cy="1797367"/>
      </dsp:txXfrm>
    </dsp:sp>
    <dsp:sp modelId="{956AFA90-4460-478A-B878-07EC8C52AE61}">
      <dsp:nvSpPr>
        <dsp:cNvPr id="0" name=""/>
        <dsp:cNvSpPr/>
      </dsp:nvSpPr>
      <dsp:spPr>
        <a:xfrm>
          <a:off x="2637680" y="2775467"/>
          <a:ext cx="3176993" cy="22237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>
              <a:latin typeface="Arial Narrow" panose="020B0606020202030204" pitchFamily="34" charset="0"/>
            </a:rPr>
            <a:t>Chef de service RH</a:t>
          </a:r>
        </a:p>
      </dsp:txBody>
      <dsp:txXfrm>
        <a:off x="2746256" y="2884043"/>
        <a:ext cx="2959841" cy="2006640"/>
      </dsp:txXfrm>
    </dsp:sp>
    <dsp:sp modelId="{78F2E308-DAA0-4E20-BF2B-2B86DBC94FA6}">
      <dsp:nvSpPr>
        <dsp:cNvPr id="0" name=""/>
        <dsp:cNvSpPr/>
      </dsp:nvSpPr>
      <dsp:spPr>
        <a:xfrm>
          <a:off x="5814674" y="2987556"/>
          <a:ext cx="2310642" cy="179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Arial Narrow" panose="020B0606020202030204" pitchFamily="34" charset="0"/>
            </a:rPr>
            <a:t>Validé</a:t>
          </a:r>
        </a:p>
      </dsp:txBody>
      <dsp:txXfrm>
        <a:off x="5814674" y="2987556"/>
        <a:ext cx="2310642" cy="17973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939301" y="633868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797103" y="38904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Assistant SMG</a:t>
          </a:r>
        </a:p>
      </dsp:txBody>
      <dsp:txXfrm>
        <a:off x="827981" y="69782"/>
        <a:ext cx="841763" cy="570678"/>
      </dsp:txXfrm>
    </dsp:sp>
    <dsp:sp modelId="{BC5C7D84-1E48-4217-A69A-0FCBDDA73D74}">
      <dsp:nvSpPr>
        <dsp:cNvPr id="0" name=""/>
        <dsp:cNvSpPr/>
      </dsp:nvSpPr>
      <dsp:spPr>
        <a:xfrm>
          <a:off x="1700623" y="99221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Créé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Envoyé au DAFC</a:t>
          </a:r>
        </a:p>
      </dsp:txBody>
      <dsp:txXfrm>
        <a:off x="1700623" y="99221"/>
        <a:ext cx="657134" cy="511161"/>
      </dsp:txXfrm>
    </dsp:sp>
    <dsp:sp modelId="{4EFEF5FB-4105-4214-87DA-20AAF998924F}">
      <dsp:nvSpPr>
        <dsp:cNvPr id="0" name=""/>
        <dsp:cNvSpPr/>
      </dsp:nvSpPr>
      <dsp:spPr>
        <a:xfrm rot="5400000">
          <a:off x="1688415" y="1344301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546217" y="749337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Directeur DAFC</a:t>
          </a:r>
        </a:p>
      </dsp:txBody>
      <dsp:txXfrm>
        <a:off x="1577095" y="780215"/>
        <a:ext cx="841763" cy="570678"/>
      </dsp:txXfrm>
    </dsp:sp>
    <dsp:sp modelId="{989F7D2F-D57D-4459-B5FF-2309F8AAC92D}">
      <dsp:nvSpPr>
        <dsp:cNvPr id="0" name=""/>
        <dsp:cNvSpPr/>
      </dsp:nvSpPr>
      <dsp:spPr>
        <a:xfrm>
          <a:off x="2449737" y="809654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Approuvé</a:t>
          </a:r>
        </a:p>
      </dsp:txBody>
      <dsp:txXfrm>
        <a:off x="2449737" y="809654"/>
        <a:ext cx="657134" cy="511161"/>
      </dsp:txXfrm>
    </dsp:sp>
    <dsp:sp modelId="{D1327393-6276-48B1-8E0B-E809425FCA87}">
      <dsp:nvSpPr>
        <dsp:cNvPr id="0" name=""/>
        <dsp:cNvSpPr/>
      </dsp:nvSpPr>
      <dsp:spPr>
        <a:xfrm rot="5400000">
          <a:off x="2437529" y="2054734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2295331" y="1459769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Assistant SMG</a:t>
          </a:r>
        </a:p>
      </dsp:txBody>
      <dsp:txXfrm>
        <a:off x="2326209" y="1490647"/>
        <a:ext cx="841763" cy="570678"/>
      </dsp:txXfrm>
    </dsp:sp>
    <dsp:sp modelId="{AEC446BA-08C0-4F42-96EF-B303B263FE37}">
      <dsp:nvSpPr>
        <dsp:cNvPr id="0" name=""/>
        <dsp:cNvSpPr/>
      </dsp:nvSpPr>
      <dsp:spPr>
        <a:xfrm>
          <a:off x="3198851" y="1520087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Uploadé demande d’autorisation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Envoyé au SCT </a:t>
          </a:r>
        </a:p>
      </dsp:txBody>
      <dsp:txXfrm>
        <a:off x="3198851" y="1520087"/>
        <a:ext cx="657134" cy="511161"/>
      </dsp:txXfrm>
    </dsp:sp>
    <dsp:sp modelId="{B52CF864-6024-47E0-B1B9-2C6211FFB17E}">
      <dsp:nvSpPr>
        <dsp:cNvPr id="0" name=""/>
        <dsp:cNvSpPr/>
      </dsp:nvSpPr>
      <dsp:spPr>
        <a:xfrm rot="5400000">
          <a:off x="3186643" y="2765167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75EB1-51CC-4A55-9E48-ACCED29E1190}">
      <dsp:nvSpPr>
        <dsp:cNvPr id="0" name=""/>
        <dsp:cNvSpPr/>
      </dsp:nvSpPr>
      <dsp:spPr>
        <a:xfrm>
          <a:off x="3044445" y="2170202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Directrice SCT</a:t>
          </a:r>
        </a:p>
      </dsp:txBody>
      <dsp:txXfrm>
        <a:off x="3075323" y="2201080"/>
        <a:ext cx="841763" cy="570678"/>
      </dsp:txXfrm>
    </dsp:sp>
    <dsp:sp modelId="{46953157-D421-4472-9842-027D7E40B277}">
      <dsp:nvSpPr>
        <dsp:cNvPr id="0" name=""/>
        <dsp:cNvSpPr/>
      </dsp:nvSpPr>
      <dsp:spPr>
        <a:xfrm>
          <a:off x="3947965" y="2230519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Approuvé et envoyé au DAFC</a:t>
          </a:r>
        </a:p>
      </dsp:txBody>
      <dsp:txXfrm>
        <a:off x="3947965" y="2230519"/>
        <a:ext cx="657134" cy="511161"/>
      </dsp:txXfrm>
    </dsp:sp>
    <dsp:sp modelId="{ADB4E351-FC2E-48CF-8C3A-39E33D798D4A}">
      <dsp:nvSpPr>
        <dsp:cNvPr id="0" name=""/>
        <dsp:cNvSpPr/>
      </dsp:nvSpPr>
      <dsp:spPr>
        <a:xfrm rot="5400000">
          <a:off x="3935758" y="3475600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D3E73-86AD-4910-AD40-6ACC913479C5}">
      <dsp:nvSpPr>
        <dsp:cNvPr id="0" name=""/>
        <dsp:cNvSpPr/>
      </dsp:nvSpPr>
      <dsp:spPr>
        <a:xfrm>
          <a:off x="3793559" y="2880635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Directeur DAFC	</a:t>
          </a:r>
        </a:p>
      </dsp:txBody>
      <dsp:txXfrm>
        <a:off x="3824437" y="2911513"/>
        <a:ext cx="841763" cy="570678"/>
      </dsp:txXfrm>
    </dsp:sp>
    <dsp:sp modelId="{4DA71723-CE89-4B69-AC62-8B26D4D999A1}">
      <dsp:nvSpPr>
        <dsp:cNvPr id="0" name=""/>
        <dsp:cNvSpPr/>
      </dsp:nvSpPr>
      <dsp:spPr>
        <a:xfrm>
          <a:off x="4697079" y="2940952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Approuvé et envoyé au DAJI</a:t>
          </a:r>
        </a:p>
      </dsp:txBody>
      <dsp:txXfrm>
        <a:off x="4697079" y="2940952"/>
        <a:ext cx="657134" cy="511161"/>
      </dsp:txXfrm>
    </dsp:sp>
    <dsp:sp modelId="{029FA5EF-79C5-4D26-B5A9-21FD11A34104}">
      <dsp:nvSpPr>
        <dsp:cNvPr id="0" name=""/>
        <dsp:cNvSpPr/>
      </dsp:nvSpPr>
      <dsp:spPr>
        <a:xfrm rot="5400000">
          <a:off x="4684872" y="4186032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3761A-3881-4D50-807C-E782D32A3E0C}">
      <dsp:nvSpPr>
        <dsp:cNvPr id="0" name=""/>
        <dsp:cNvSpPr/>
      </dsp:nvSpPr>
      <dsp:spPr>
        <a:xfrm>
          <a:off x="4542673" y="3591068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Directeur DAJI</a:t>
          </a:r>
        </a:p>
      </dsp:txBody>
      <dsp:txXfrm>
        <a:off x="4573551" y="3621946"/>
        <a:ext cx="841763" cy="570678"/>
      </dsp:txXfrm>
    </dsp:sp>
    <dsp:sp modelId="{BA20FF84-1DFF-4D7D-B123-E26B7345CC9A}">
      <dsp:nvSpPr>
        <dsp:cNvPr id="0" name=""/>
        <dsp:cNvSpPr/>
      </dsp:nvSpPr>
      <dsp:spPr>
        <a:xfrm>
          <a:off x="5446193" y="3651385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Uploadé la liasse de traitement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Envoyé au SMG</a:t>
          </a:r>
        </a:p>
      </dsp:txBody>
      <dsp:txXfrm>
        <a:off x="5446193" y="3651385"/>
        <a:ext cx="657134" cy="511161"/>
      </dsp:txXfrm>
    </dsp:sp>
    <dsp:sp modelId="{429C88D5-6D06-4A16-AB49-CD9897ED97A2}">
      <dsp:nvSpPr>
        <dsp:cNvPr id="0" name=""/>
        <dsp:cNvSpPr/>
      </dsp:nvSpPr>
      <dsp:spPr>
        <a:xfrm rot="5400000">
          <a:off x="5433986" y="4896465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D9CAD-112C-4EC3-BD32-BFE47B489413}">
      <dsp:nvSpPr>
        <dsp:cNvPr id="0" name=""/>
        <dsp:cNvSpPr/>
      </dsp:nvSpPr>
      <dsp:spPr>
        <a:xfrm>
          <a:off x="5291787" y="4301501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Assistant SMG</a:t>
          </a:r>
        </a:p>
      </dsp:txBody>
      <dsp:txXfrm>
        <a:off x="5322665" y="4332379"/>
        <a:ext cx="841763" cy="570678"/>
      </dsp:txXfrm>
    </dsp:sp>
    <dsp:sp modelId="{47640CC1-E217-4430-9238-74C3DA9F8576}">
      <dsp:nvSpPr>
        <dsp:cNvPr id="0" name=""/>
        <dsp:cNvSpPr/>
      </dsp:nvSpPr>
      <dsp:spPr>
        <a:xfrm>
          <a:off x="6195307" y="4361818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Acté traitement</a:t>
          </a:r>
        </a:p>
      </dsp:txBody>
      <dsp:txXfrm>
        <a:off x="6195307" y="4361818"/>
        <a:ext cx="657134" cy="511161"/>
      </dsp:txXfrm>
    </dsp:sp>
    <dsp:sp modelId="{B9BDC683-4FF0-441F-8A69-7F4D59200B3C}">
      <dsp:nvSpPr>
        <dsp:cNvPr id="0" name=""/>
        <dsp:cNvSpPr/>
      </dsp:nvSpPr>
      <dsp:spPr>
        <a:xfrm>
          <a:off x="6040902" y="5011933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Directeur SCT</a:t>
          </a:r>
        </a:p>
      </dsp:txBody>
      <dsp:txXfrm>
        <a:off x="6071780" y="5042811"/>
        <a:ext cx="841763" cy="570678"/>
      </dsp:txXfrm>
    </dsp:sp>
    <dsp:sp modelId="{CF5A26CA-F81C-4145-AFB7-358C4878E458}">
      <dsp:nvSpPr>
        <dsp:cNvPr id="0" name=""/>
        <dsp:cNvSpPr/>
      </dsp:nvSpPr>
      <dsp:spPr>
        <a:xfrm>
          <a:off x="6944421" y="5072251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Acté immobilisation</a:t>
          </a:r>
        </a:p>
      </dsp:txBody>
      <dsp:txXfrm>
        <a:off x="6944421" y="5072251"/>
        <a:ext cx="657134" cy="51116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939301" y="633868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797103" y="38904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827981" y="69782"/>
        <a:ext cx="841763" cy="570678"/>
      </dsp:txXfrm>
    </dsp:sp>
    <dsp:sp modelId="{BC5C7D84-1E48-4217-A69A-0FCBDDA73D74}">
      <dsp:nvSpPr>
        <dsp:cNvPr id="0" name=""/>
        <dsp:cNvSpPr/>
      </dsp:nvSpPr>
      <dsp:spPr>
        <a:xfrm>
          <a:off x="1700623" y="99221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SBA Achemine vers le Marché Public</a:t>
          </a:r>
        </a:p>
      </dsp:txBody>
      <dsp:txXfrm>
        <a:off x="1700623" y="99221"/>
        <a:ext cx="657134" cy="511161"/>
      </dsp:txXfrm>
    </dsp:sp>
    <dsp:sp modelId="{4EFEF5FB-4105-4214-87DA-20AAF998924F}">
      <dsp:nvSpPr>
        <dsp:cNvPr id="0" name=""/>
        <dsp:cNvSpPr/>
      </dsp:nvSpPr>
      <dsp:spPr>
        <a:xfrm rot="5400000">
          <a:off x="1688415" y="1344301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546217" y="749337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1577095" y="780215"/>
        <a:ext cx="841763" cy="570678"/>
      </dsp:txXfrm>
    </dsp:sp>
    <dsp:sp modelId="{989F7D2F-D57D-4459-B5FF-2309F8AAC92D}">
      <dsp:nvSpPr>
        <dsp:cNvPr id="0" name=""/>
        <dsp:cNvSpPr/>
      </dsp:nvSpPr>
      <dsp:spPr>
        <a:xfrm>
          <a:off x="2449737" y="809654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Créer Avis Appel Offre</a:t>
          </a:r>
        </a:p>
      </dsp:txBody>
      <dsp:txXfrm>
        <a:off x="2449737" y="809654"/>
        <a:ext cx="657134" cy="511161"/>
      </dsp:txXfrm>
    </dsp:sp>
    <dsp:sp modelId="{D1327393-6276-48B1-8E0B-E809425FCA87}">
      <dsp:nvSpPr>
        <dsp:cNvPr id="0" name=""/>
        <dsp:cNvSpPr/>
      </dsp:nvSpPr>
      <dsp:spPr>
        <a:xfrm rot="5400000">
          <a:off x="2437529" y="2054734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2295331" y="1459769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2326209" y="1490647"/>
        <a:ext cx="841763" cy="570678"/>
      </dsp:txXfrm>
    </dsp:sp>
    <dsp:sp modelId="{AEC446BA-08C0-4F42-96EF-B303B263FE37}">
      <dsp:nvSpPr>
        <dsp:cNvPr id="0" name=""/>
        <dsp:cNvSpPr/>
      </dsp:nvSpPr>
      <dsp:spPr>
        <a:xfrm>
          <a:off x="3198851" y="1520087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Constituer DAO</a:t>
          </a:r>
        </a:p>
      </dsp:txBody>
      <dsp:txXfrm>
        <a:off x="3198851" y="1520087"/>
        <a:ext cx="657134" cy="511161"/>
      </dsp:txXfrm>
    </dsp:sp>
    <dsp:sp modelId="{B52CF864-6024-47E0-B1B9-2C6211FFB17E}">
      <dsp:nvSpPr>
        <dsp:cNvPr id="0" name=""/>
        <dsp:cNvSpPr/>
      </dsp:nvSpPr>
      <dsp:spPr>
        <a:xfrm rot="5400000">
          <a:off x="3186643" y="2765167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75EB1-51CC-4A55-9E48-ACCED29E1190}">
      <dsp:nvSpPr>
        <dsp:cNvPr id="0" name=""/>
        <dsp:cNvSpPr/>
      </dsp:nvSpPr>
      <dsp:spPr>
        <a:xfrm>
          <a:off x="3044445" y="2170202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Responsable CGMP	</a:t>
          </a:r>
        </a:p>
      </dsp:txBody>
      <dsp:txXfrm>
        <a:off x="3075323" y="2201080"/>
        <a:ext cx="841763" cy="570678"/>
      </dsp:txXfrm>
    </dsp:sp>
    <dsp:sp modelId="{46953157-D421-4472-9842-027D7E40B277}">
      <dsp:nvSpPr>
        <dsp:cNvPr id="0" name=""/>
        <dsp:cNvSpPr/>
      </dsp:nvSpPr>
      <dsp:spPr>
        <a:xfrm>
          <a:off x="3947965" y="2230519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Valider</a:t>
          </a:r>
        </a:p>
      </dsp:txBody>
      <dsp:txXfrm>
        <a:off x="3947965" y="2230519"/>
        <a:ext cx="657134" cy="511161"/>
      </dsp:txXfrm>
    </dsp:sp>
    <dsp:sp modelId="{ADB4E351-FC2E-48CF-8C3A-39E33D798D4A}">
      <dsp:nvSpPr>
        <dsp:cNvPr id="0" name=""/>
        <dsp:cNvSpPr/>
      </dsp:nvSpPr>
      <dsp:spPr>
        <a:xfrm rot="5400000">
          <a:off x="3935758" y="3475600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D3E73-86AD-4910-AD40-6ACC913479C5}">
      <dsp:nvSpPr>
        <dsp:cNvPr id="0" name=""/>
        <dsp:cNvSpPr/>
      </dsp:nvSpPr>
      <dsp:spPr>
        <a:xfrm>
          <a:off x="3793559" y="2880635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Assistant CGMP	</a:t>
          </a:r>
        </a:p>
      </dsp:txBody>
      <dsp:txXfrm>
        <a:off x="3824437" y="2911513"/>
        <a:ext cx="841763" cy="570678"/>
      </dsp:txXfrm>
    </dsp:sp>
    <dsp:sp modelId="{4DA71723-CE89-4B69-AC62-8B26D4D999A1}">
      <dsp:nvSpPr>
        <dsp:cNvPr id="0" name=""/>
        <dsp:cNvSpPr/>
      </dsp:nvSpPr>
      <dsp:spPr>
        <a:xfrm>
          <a:off x="4697079" y="2940952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Télécharger validation externe</a:t>
          </a:r>
        </a:p>
      </dsp:txBody>
      <dsp:txXfrm>
        <a:off x="4697079" y="2940952"/>
        <a:ext cx="657134" cy="511161"/>
      </dsp:txXfrm>
    </dsp:sp>
    <dsp:sp modelId="{029FA5EF-79C5-4D26-B5A9-21FD11A34104}">
      <dsp:nvSpPr>
        <dsp:cNvPr id="0" name=""/>
        <dsp:cNvSpPr/>
      </dsp:nvSpPr>
      <dsp:spPr>
        <a:xfrm rot="5400000">
          <a:off x="4684872" y="4186032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3761A-3881-4D50-807C-E782D32A3E0C}">
      <dsp:nvSpPr>
        <dsp:cNvPr id="0" name=""/>
        <dsp:cNvSpPr/>
      </dsp:nvSpPr>
      <dsp:spPr>
        <a:xfrm>
          <a:off x="4542673" y="3591068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Responsable CGMP	</a:t>
          </a:r>
        </a:p>
      </dsp:txBody>
      <dsp:txXfrm>
        <a:off x="4573551" y="3621946"/>
        <a:ext cx="841763" cy="570678"/>
      </dsp:txXfrm>
    </dsp:sp>
    <dsp:sp modelId="{BA20FF84-1DFF-4D7D-B123-E26B7345CC9A}">
      <dsp:nvSpPr>
        <dsp:cNvPr id="0" name=""/>
        <dsp:cNvSpPr/>
      </dsp:nvSpPr>
      <dsp:spPr>
        <a:xfrm>
          <a:off x="5446193" y="3651385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Approuver pour publication</a:t>
          </a:r>
        </a:p>
      </dsp:txBody>
      <dsp:txXfrm>
        <a:off x="5446193" y="3651385"/>
        <a:ext cx="657134" cy="511161"/>
      </dsp:txXfrm>
    </dsp:sp>
    <dsp:sp modelId="{429C88D5-6D06-4A16-AB49-CD9897ED97A2}">
      <dsp:nvSpPr>
        <dsp:cNvPr id="0" name=""/>
        <dsp:cNvSpPr/>
      </dsp:nvSpPr>
      <dsp:spPr>
        <a:xfrm rot="5400000">
          <a:off x="5433986" y="4896465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D9CAD-112C-4EC3-BD32-BFE47B489413}">
      <dsp:nvSpPr>
        <dsp:cNvPr id="0" name=""/>
        <dsp:cNvSpPr/>
      </dsp:nvSpPr>
      <dsp:spPr>
        <a:xfrm>
          <a:off x="5291787" y="4301501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5322665" y="4332379"/>
        <a:ext cx="841763" cy="570678"/>
      </dsp:txXfrm>
    </dsp:sp>
    <dsp:sp modelId="{47640CC1-E217-4430-9238-74C3DA9F8576}">
      <dsp:nvSpPr>
        <dsp:cNvPr id="0" name=""/>
        <dsp:cNvSpPr/>
      </dsp:nvSpPr>
      <dsp:spPr>
        <a:xfrm>
          <a:off x="6195307" y="4361818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Envoyer au service courrier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 err="1">
              <a:latin typeface="Arial Narrow" panose="020B0606020202030204" pitchFamily="34" charset="0"/>
            </a:rPr>
            <a:t>Upload</a:t>
          </a:r>
          <a:r>
            <a:rPr lang="fr-FR" sz="400" kern="1200" dirty="0">
              <a:latin typeface="Arial Narrow" panose="020B0606020202030204" pitchFamily="34" charset="0"/>
            </a:rPr>
            <a:t> offres reçues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 err="1">
              <a:latin typeface="Arial Narrow" panose="020B0606020202030204" pitchFamily="34" charset="0"/>
            </a:rPr>
            <a:t>Upload</a:t>
          </a:r>
          <a:r>
            <a:rPr lang="fr-FR" sz="400" kern="1200" dirty="0">
              <a:latin typeface="Arial Narrow" panose="020B0606020202030204" pitchFamily="34" charset="0"/>
            </a:rPr>
            <a:t> rapport d’évaluation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 err="1">
              <a:latin typeface="Arial Narrow" panose="020B0606020202030204" pitchFamily="34" charset="0"/>
            </a:rPr>
            <a:t>Upload</a:t>
          </a:r>
          <a:r>
            <a:rPr lang="fr-FR" sz="400" kern="1200" dirty="0">
              <a:latin typeface="Arial Narrow" panose="020B0606020202030204" pitchFamily="34" charset="0"/>
            </a:rPr>
            <a:t> avis de non objection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 err="1">
              <a:latin typeface="Arial Narrow" panose="020B0606020202030204" pitchFamily="34" charset="0"/>
            </a:rPr>
            <a:t>Upload</a:t>
          </a:r>
          <a:r>
            <a:rPr lang="fr-FR" sz="400" kern="1200" dirty="0">
              <a:latin typeface="Arial Narrow" panose="020B0606020202030204" pitchFamily="34" charset="0"/>
            </a:rPr>
            <a:t> PV d’attribution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Enregistrer le contrat</a:t>
          </a:r>
        </a:p>
      </dsp:txBody>
      <dsp:txXfrm>
        <a:off x="6195307" y="4361818"/>
        <a:ext cx="657134" cy="511161"/>
      </dsp:txXfrm>
    </dsp:sp>
    <dsp:sp modelId="{B9BDC683-4FF0-441F-8A69-7F4D59200B3C}">
      <dsp:nvSpPr>
        <dsp:cNvPr id="0" name=""/>
        <dsp:cNvSpPr/>
      </dsp:nvSpPr>
      <dsp:spPr>
        <a:xfrm>
          <a:off x="6040902" y="5011933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Responsable CGMP</a:t>
          </a:r>
        </a:p>
      </dsp:txBody>
      <dsp:txXfrm>
        <a:off x="6071780" y="5042811"/>
        <a:ext cx="841763" cy="570678"/>
      </dsp:txXfrm>
    </dsp:sp>
    <dsp:sp modelId="{CF5A26CA-F81C-4145-AFB7-358C4878E458}">
      <dsp:nvSpPr>
        <dsp:cNvPr id="0" name=""/>
        <dsp:cNvSpPr/>
      </dsp:nvSpPr>
      <dsp:spPr>
        <a:xfrm>
          <a:off x="6944421" y="5072251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Envoyé au SBA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Définir la suite ????</a:t>
          </a:r>
        </a:p>
      </dsp:txBody>
      <dsp:txXfrm>
        <a:off x="6944421" y="5072251"/>
        <a:ext cx="657134" cy="51116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939301" y="633868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797103" y="38904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827981" y="69782"/>
        <a:ext cx="841763" cy="570678"/>
      </dsp:txXfrm>
    </dsp:sp>
    <dsp:sp modelId="{BC5C7D84-1E48-4217-A69A-0FCBDDA73D74}">
      <dsp:nvSpPr>
        <dsp:cNvPr id="0" name=""/>
        <dsp:cNvSpPr/>
      </dsp:nvSpPr>
      <dsp:spPr>
        <a:xfrm>
          <a:off x="1700623" y="99221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SBA Achemine vers le Marché Public</a:t>
          </a:r>
        </a:p>
      </dsp:txBody>
      <dsp:txXfrm>
        <a:off x="1700623" y="99221"/>
        <a:ext cx="657134" cy="511161"/>
      </dsp:txXfrm>
    </dsp:sp>
    <dsp:sp modelId="{4EFEF5FB-4105-4214-87DA-20AAF998924F}">
      <dsp:nvSpPr>
        <dsp:cNvPr id="0" name=""/>
        <dsp:cNvSpPr/>
      </dsp:nvSpPr>
      <dsp:spPr>
        <a:xfrm rot="5400000">
          <a:off x="1688415" y="1344301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546217" y="749337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1577095" y="780215"/>
        <a:ext cx="841763" cy="570678"/>
      </dsp:txXfrm>
    </dsp:sp>
    <dsp:sp modelId="{989F7D2F-D57D-4459-B5FF-2309F8AAC92D}">
      <dsp:nvSpPr>
        <dsp:cNvPr id="0" name=""/>
        <dsp:cNvSpPr/>
      </dsp:nvSpPr>
      <dsp:spPr>
        <a:xfrm>
          <a:off x="2449737" y="809654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Créer Avis Appel Offre</a:t>
          </a:r>
        </a:p>
      </dsp:txBody>
      <dsp:txXfrm>
        <a:off x="2449737" y="809654"/>
        <a:ext cx="657134" cy="511161"/>
      </dsp:txXfrm>
    </dsp:sp>
    <dsp:sp modelId="{D1327393-6276-48B1-8E0B-E809425FCA87}">
      <dsp:nvSpPr>
        <dsp:cNvPr id="0" name=""/>
        <dsp:cNvSpPr/>
      </dsp:nvSpPr>
      <dsp:spPr>
        <a:xfrm rot="5400000">
          <a:off x="2437529" y="2054734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2295331" y="1459769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2326209" y="1490647"/>
        <a:ext cx="841763" cy="570678"/>
      </dsp:txXfrm>
    </dsp:sp>
    <dsp:sp modelId="{AEC446BA-08C0-4F42-96EF-B303B263FE37}">
      <dsp:nvSpPr>
        <dsp:cNvPr id="0" name=""/>
        <dsp:cNvSpPr/>
      </dsp:nvSpPr>
      <dsp:spPr>
        <a:xfrm>
          <a:off x="3198851" y="1520087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Constituer DAO</a:t>
          </a:r>
        </a:p>
      </dsp:txBody>
      <dsp:txXfrm>
        <a:off x="3198851" y="1520087"/>
        <a:ext cx="657134" cy="511161"/>
      </dsp:txXfrm>
    </dsp:sp>
    <dsp:sp modelId="{B52CF864-6024-47E0-B1B9-2C6211FFB17E}">
      <dsp:nvSpPr>
        <dsp:cNvPr id="0" name=""/>
        <dsp:cNvSpPr/>
      </dsp:nvSpPr>
      <dsp:spPr>
        <a:xfrm rot="5400000">
          <a:off x="3186643" y="2765167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75EB1-51CC-4A55-9E48-ACCED29E1190}">
      <dsp:nvSpPr>
        <dsp:cNvPr id="0" name=""/>
        <dsp:cNvSpPr/>
      </dsp:nvSpPr>
      <dsp:spPr>
        <a:xfrm>
          <a:off x="3044445" y="2170202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Responsable CGMP	</a:t>
          </a:r>
        </a:p>
      </dsp:txBody>
      <dsp:txXfrm>
        <a:off x="3075323" y="2201080"/>
        <a:ext cx="841763" cy="570678"/>
      </dsp:txXfrm>
    </dsp:sp>
    <dsp:sp modelId="{46953157-D421-4472-9842-027D7E40B277}">
      <dsp:nvSpPr>
        <dsp:cNvPr id="0" name=""/>
        <dsp:cNvSpPr/>
      </dsp:nvSpPr>
      <dsp:spPr>
        <a:xfrm>
          <a:off x="3947965" y="2230519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Valider</a:t>
          </a:r>
        </a:p>
      </dsp:txBody>
      <dsp:txXfrm>
        <a:off x="3947965" y="2230519"/>
        <a:ext cx="657134" cy="511161"/>
      </dsp:txXfrm>
    </dsp:sp>
    <dsp:sp modelId="{ADB4E351-FC2E-48CF-8C3A-39E33D798D4A}">
      <dsp:nvSpPr>
        <dsp:cNvPr id="0" name=""/>
        <dsp:cNvSpPr/>
      </dsp:nvSpPr>
      <dsp:spPr>
        <a:xfrm rot="5400000">
          <a:off x="3935758" y="3475600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D3E73-86AD-4910-AD40-6ACC913479C5}">
      <dsp:nvSpPr>
        <dsp:cNvPr id="0" name=""/>
        <dsp:cNvSpPr/>
      </dsp:nvSpPr>
      <dsp:spPr>
        <a:xfrm>
          <a:off x="3793559" y="2880635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Assistant CGMP	</a:t>
          </a:r>
        </a:p>
      </dsp:txBody>
      <dsp:txXfrm>
        <a:off x="3824437" y="2911513"/>
        <a:ext cx="841763" cy="570678"/>
      </dsp:txXfrm>
    </dsp:sp>
    <dsp:sp modelId="{4DA71723-CE89-4B69-AC62-8B26D4D999A1}">
      <dsp:nvSpPr>
        <dsp:cNvPr id="0" name=""/>
        <dsp:cNvSpPr/>
      </dsp:nvSpPr>
      <dsp:spPr>
        <a:xfrm>
          <a:off x="4697079" y="2940952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Télécharger validation externe</a:t>
          </a:r>
        </a:p>
      </dsp:txBody>
      <dsp:txXfrm>
        <a:off x="4697079" y="2940952"/>
        <a:ext cx="657134" cy="511161"/>
      </dsp:txXfrm>
    </dsp:sp>
    <dsp:sp modelId="{029FA5EF-79C5-4D26-B5A9-21FD11A34104}">
      <dsp:nvSpPr>
        <dsp:cNvPr id="0" name=""/>
        <dsp:cNvSpPr/>
      </dsp:nvSpPr>
      <dsp:spPr>
        <a:xfrm rot="5400000">
          <a:off x="4684872" y="4186032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3761A-3881-4D50-807C-E782D32A3E0C}">
      <dsp:nvSpPr>
        <dsp:cNvPr id="0" name=""/>
        <dsp:cNvSpPr/>
      </dsp:nvSpPr>
      <dsp:spPr>
        <a:xfrm>
          <a:off x="4542673" y="3591068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Responsable CGMP	</a:t>
          </a:r>
        </a:p>
      </dsp:txBody>
      <dsp:txXfrm>
        <a:off x="4573551" y="3621946"/>
        <a:ext cx="841763" cy="570678"/>
      </dsp:txXfrm>
    </dsp:sp>
    <dsp:sp modelId="{BA20FF84-1DFF-4D7D-B123-E26B7345CC9A}">
      <dsp:nvSpPr>
        <dsp:cNvPr id="0" name=""/>
        <dsp:cNvSpPr/>
      </dsp:nvSpPr>
      <dsp:spPr>
        <a:xfrm>
          <a:off x="5446193" y="3651385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Transmettre au prestataire</a:t>
          </a:r>
        </a:p>
      </dsp:txBody>
      <dsp:txXfrm>
        <a:off x="5446193" y="3651385"/>
        <a:ext cx="657134" cy="511161"/>
      </dsp:txXfrm>
    </dsp:sp>
    <dsp:sp modelId="{429C88D5-6D06-4A16-AB49-CD9897ED97A2}">
      <dsp:nvSpPr>
        <dsp:cNvPr id="0" name=""/>
        <dsp:cNvSpPr/>
      </dsp:nvSpPr>
      <dsp:spPr>
        <a:xfrm rot="5400000">
          <a:off x="5433986" y="4896465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D9CAD-112C-4EC3-BD32-BFE47B489413}">
      <dsp:nvSpPr>
        <dsp:cNvPr id="0" name=""/>
        <dsp:cNvSpPr/>
      </dsp:nvSpPr>
      <dsp:spPr>
        <a:xfrm>
          <a:off x="5291787" y="4301501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5322665" y="4332379"/>
        <a:ext cx="841763" cy="570678"/>
      </dsp:txXfrm>
    </dsp:sp>
    <dsp:sp modelId="{47640CC1-E217-4430-9238-74C3DA9F8576}">
      <dsp:nvSpPr>
        <dsp:cNvPr id="0" name=""/>
        <dsp:cNvSpPr/>
      </dsp:nvSpPr>
      <dsp:spPr>
        <a:xfrm>
          <a:off x="6195307" y="4361818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Envoyer au service courrier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 err="1">
              <a:latin typeface="Arial Narrow" panose="020B0606020202030204" pitchFamily="34" charset="0"/>
            </a:rPr>
            <a:t>Upload</a:t>
          </a:r>
          <a:r>
            <a:rPr lang="fr-FR" sz="400" kern="1200" dirty="0">
              <a:latin typeface="Arial Narrow" panose="020B0606020202030204" pitchFamily="34" charset="0"/>
            </a:rPr>
            <a:t> l’offre reçue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 err="1">
              <a:latin typeface="Arial Narrow" panose="020B0606020202030204" pitchFamily="34" charset="0"/>
            </a:rPr>
            <a:t>Upload</a:t>
          </a:r>
          <a:r>
            <a:rPr lang="fr-FR" sz="400" kern="1200" dirty="0">
              <a:latin typeface="Arial Narrow" panose="020B0606020202030204" pitchFamily="34" charset="0"/>
            </a:rPr>
            <a:t> rapport de validation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 err="1">
              <a:latin typeface="Arial Narrow" panose="020B0606020202030204" pitchFamily="34" charset="0"/>
            </a:rPr>
            <a:t>Upload</a:t>
          </a:r>
          <a:r>
            <a:rPr lang="fr-FR" sz="400" kern="1200" dirty="0">
              <a:latin typeface="Arial Narrow" panose="020B0606020202030204" pitchFamily="34" charset="0"/>
            </a:rPr>
            <a:t> de notification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Enregistrer le contrat</a:t>
          </a:r>
        </a:p>
      </dsp:txBody>
      <dsp:txXfrm>
        <a:off x="6195307" y="4361818"/>
        <a:ext cx="657134" cy="511161"/>
      </dsp:txXfrm>
    </dsp:sp>
    <dsp:sp modelId="{B9BDC683-4FF0-441F-8A69-7F4D59200B3C}">
      <dsp:nvSpPr>
        <dsp:cNvPr id="0" name=""/>
        <dsp:cNvSpPr/>
      </dsp:nvSpPr>
      <dsp:spPr>
        <a:xfrm>
          <a:off x="6040902" y="5011933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Narrow" panose="020B0606020202030204" pitchFamily="34" charset="0"/>
            </a:rPr>
            <a:t>Responsable CGMP</a:t>
          </a:r>
        </a:p>
      </dsp:txBody>
      <dsp:txXfrm>
        <a:off x="6071780" y="5042811"/>
        <a:ext cx="841763" cy="570678"/>
      </dsp:txXfrm>
    </dsp:sp>
    <dsp:sp modelId="{CF5A26CA-F81C-4145-AFB7-358C4878E458}">
      <dsp:nvSpPr>
        <dsp:cNvPr id="0" name=""/>
        <dsp:cNvSpPr/>
      </dsp:nvSpPr>
      <dsp:spPr>
        <a:xfrm>
          <a:off x="6944421" y="5072251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Envoyé au SBA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Définir la suite ????</a:t>
          </a:r>
        </a:p>
      </dsp:txBody>
      <dsp:txXfrm>
        <a:off x="6944421" y="5072251"/>
        <a:ext cx="657134" cy="51116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FFDD6-3ED4-4E5D-8B4B-69004E0F19B1}">
      <dsp:nvSpPr>
        <dsp:cNvPr id="0" name=""/>
        <dsp:cNvSpPr/>
      </dsp:nvSpPr>
      <dsp:spPr>
        <a:xfrm>
          <a:off x="842367" y="1332624"/>
          <a:ext cx="3730781" cy="261142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>
              <a:latin typeface="Arial Narrow" panose="020B0606020202030204" pitchFamily="34" charset="0"/>
            </a:rPr>
            <a:t>Service SCT</a:t>
          </a:r>
        </a:p>
      </dsp:txBody>
      <dsp:txXfrm>
        <a:off x="969869" y="1460126"/>
        <a:ext cx="3475777" cy="2356421"/>
      </dsp:txXfrm>
    </dsp:sp>
    <dsp:sp modelId="{9E971684-B572-4FE0-AD1B-76BD67B3D5B7}">
      <dsp:nvSpPr>
        <dsp:cNvPr id="0" name=""/>
        <dsp:cNvSpPr/>
      </dsp:nvSpPr>
      <dsp:spPr>
        <a:xfrm>
          <a:off x="4573149" y="1596457"/>
          <a:ext cx="2713414" cy="2110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Arial Narrow" panose="020B0606020202030204" pitchFamily="34" charset="0"/>
            </a:rPr>
            <a:t>Créé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Arial Narrow" panose="020B0606020202030204" pitchFamily="34" charset="0"/>
            </a:rPr>
            <a:t>Validé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Arial Narrow" panose="020B0606020202030204" pitchFamily="34" charset="0"/>
            </a:rPr>
            <a:t>Procéder au paiement</a:t>
          </a:r>
        </a:p>
      </dsp:txBody>
      <dsp:txXfrm>
        <a:off x="4573149" y="1596457"/>
        <a:ext cx="2713414" cy="211066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503618" y="2369452"/>
          <a:ext cx="1887235" cy="214855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3615" y="277414"/>
          <a:ext cx="3176993" cy="22237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>
              <a:latin typeface="Arial Narrow" panose="020B0606020202030204" pitchFamily="34" charset="0"/>
            </a:rPr>
            <a:t>Assistant SBA</a:t>
          </a:r>
        </a:p>
      </dsp:txBody>
      <dsp:txXfrm>
        <a:off x="112191" y="385990"/>
        <a:ext cx="2959841" cy="2006640"/>
      </dsp:txXfrm>
    </dsp:sp>
    <dsp:sp modelId="{BC5C7D84-1E48-4217-A69A-0FCBDDA73D74}">
      <dsp:nvSpPr>
        <dsp:cNvPr id="0" name=""/>
        <dsp:cNvSpPr/>
      </dsp:nvSpPr>
      <dsp:spPr>
        <a:xfrm>
          <a:off x="3180608" y="489503"/>
          <a:ext cx="2310642" cy="179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Arial Narrow" panose="020B0606020202030204" pitchFamily="34" charset="0"/>
            </a:rPr>
            <a:t>Initié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>
              <a:latin typeface="Arial Narrow" panose="020B0606020202030204" pitchFamily="34" charset="0"/>
            </a:rPr>
            <a:t>Télécharger documentation de validation</a:t>
          </a:r>
        </a:p>
      </dsp:txBody>
      <dsp:txXfrm>
        <a:off x="3180608" y="489503"/>
        <a:ext cx="2310642" cy="1797367"/>
      </dsp:txXfrm>
    </dsp:sp>
    <dsp:sp modelId="{956AFA90-4460-478A-B878-07EC8C52AE61}">
      <dsp:nvSpPr>
        <dsp:cNvPr id="0" name=""/>
        <dsp:cNvSpPr/>
      </dsp:nvSpPr>
      <dsp:spPr>
        <a:xfrm>
          <a:off x="2637680" y="2775467"/>
          <a:ext cx="3176993" cy="22237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>
              <a:latin typeface="Arial Narrow" panose="020B0606020202030204" pitchFamily="34" charset="0"/>
            </a:rPr>
            <a:t>Chef de Service SBA	</a:t>
          </a:r>
        </a:p>
      </dsp:txBody>
      <dsp:txXfrm>
        <a:off x="2746256" y="2884043"/>
        <a:ext cx="2959841" cy="2006640"/>
      </dsp:txXfrm>
    </dsp:sp>
    <dsp:sp modelId="{78F2E308-DAA0-4E20-BF2B-2B86DBC94FA6}">
      <dsp:nvSpPr>
        <dsp:cNvPr id="0" name=""/>
        <dsp:cNvSpPr/>
      </dsp:nvSpPr>
      <dsp:spPr>
        <a:xfrm>
          <a:off x="5814674" y="2987556"/>
          <a:ext cx="2310642" cy="179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Arial Narrow" panose="020B0606020202030204" pitchFamily="34" charset="0"/>
            </a:rPr>
            <a:t>Validé</a:t>
          </a:r>
        </a:p>
      </dsp:txBody>
      <dsp:txXfrm>
        <a:off x="5814674" y="2987556"/>
        <a:ext cx="2310642" cy="179736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939301" y="633868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797103" y="38904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827981" y="69782"/>
        <a:ext cx="841763" cy="570678"/>
      </dsp:txXfrm>
    </dsp:sp>
    <dsp:sp modelId="{BC5C7D84-1E48-4217-A69A-0FCBDDA73D74}">
      <dsp:nvSpPr>
        <dsp:cNvPr id="0" name=""/>
        <dsp:cNvSpPr/>
      </dsp:nvSpPr>
      <dsp:spPr>
        <a:xfrm>
          <a:off x="1700623" y="99221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SBA Achemine vers le Marché Public</a:t>
          </a:r>
        </a:p>
      </dsp:txBody>
      <dsp:txXfrm>
        <a:off x="1700623" y="99221"/>
        <a:ext cx="657134" cy="511161"/>
      </dsp:txXfrm>
    </dsp:sp>
    <dsp:sp modelId="{4EFEF5FB-4105-4214-87DA-20AAF998924F}">
      <dsp:nvSpPr>
        <dsp:cNvPr id="0" name=""/>
        <dsp:cNvSpPr/>
      </dsp:nvSpPr>
      <dsp:spPr>
        <a:xfrm rot="5400000">
          <a:off x="1688415" y="1344301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546217" y="749337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Arial Narrow" panose="020B0606020202030204" pitchFamily="34" charset="0"/>
            </a:rPr>
            <a:t>Assistant CGMP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solidFill>
                <a:srgbClr val="FF0000"/>
              </a:solidFill>
              <a:latin typeface="Arial Narrow" panose="020B0606020202030204" pitchFamily="34" charset="0"/>
            </a:rPr>
            <a:t>(Chef de bureau contrat)</a:t>
          </a:r>
        </a:p>
      </dsp:txBody>
      <dsp:txXfrm>
        <a:off x="1577095" y="780215"/>
        <a:ext cx="841763" cy="570678"/>
      </dsp:txXfrm>
    </dsp:sp>
    <dsp:sp modelId="{989F7D2F-D57D-4459-B5FF-2309F8AAC92D}">
      <dsp:nvSpPr>
        <dsp:cNvPr id="0" name=""/>
        <dsp:cNvSpPr/>
      </dsp:nvSpPr>
      <dsp:spPr>
        <a:xfrm>
          <a:off x="2449737" y="809654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Formaliser Demande de cotation</a:t>
          </a:r>
        </a:p>
      </dsp:txBody>
      <dsp:txXfrm>
        <a:off x="2449737" y="809654"/>
        <a:ext cx="657134" cy="511161"/>
      </dsp:txXfrm>
    </dsp:sp>
    <dsp:sp modelId="{D1327393-6276-48B1-8E0B-E809425FCA87}">
      <dsp:nvSpPr>
        <dsp:cNvPr id="0" name=""/>
        <dsp:cNvSpPr/>
      </dsp:nvSpPr>
      <dsp:spPr>
        <a:xfrm rot="5400000">
          <a:off x="2437529" y="2054734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2295331" y="1459769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Arial Narrow" panose="020B0606020202030204" pitchFamily="34" charset="0"/>
            </a:rPr>
            <a:t>Assistant CGMP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solidFill>
                <a:srgbClr val="FF0000"/>
              </a:solidFill>
              <a:latin typeface="Arial Narrow" panose="020B0606020202030204" pitchFamily="34" charset="0"/>
            </a:rPr>
            <a:t>(Chef bureau Contrat)</a:t>
          </a:r>
        </a:p>
      </dsp:txBody>
      <dsp:txXfrm>
        <a:off x="2326209" y="1490647"/>
        <a:ext cx="841763" cy="570678"/>
      </dsp:txXfrm>
    </dsp:sp>
    <dsp:sp modelId="{AEC446BA-08C0-4F42-96EF-B303B263FE37}">
      <dsp:nvSpPr>
        <dsp:cNvPr id="0" name=""/>
        <dsp:cNvSpPr/>
      </dsp:nvSpPr>
      <dsp:spPr>
        <a:xfrm>
          <a:off x="3198851" y="1520087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 err="1">
              <a:latin typeface="Arial Narrow" panose="020B0606020202030204" pitchFamily="34" charset="0"/>
            </a:rPr>
            <a:t>Constittuer</a:t>
          </a:r>
          <a:r>
            <a:rPr lang="fr-FR" sz="400" kern="1200" dirty="0">
              <a:latin typeface="Arial Narrow" panose="020B0606020202030204" pitchFamily="34" charset="0"/>
            </a:rPr>
            <a:t> DC</a:t>
          </a:r>
        </a:p>
      </dsp:txBody>
      <dsp:txXfrm>
        <a:off x="3198851" y="1520087"/>
        <a:ext cx="657134" cy="511161"/>
      </dsp:txXfrm>
    </dsp:sp>
    <dsp:sp modelId="{B52CF864-6024-47E0-B1B9-2C6211FFB17E}">
      <dsp:nvSpPr>
        <dsp:cNvPr id="0" name=""/>
        <dsp:cNvSpPr/>
      </dsp:nvSpPr>
      <dsp:spPr>
        <a:xfrm rot="5400000">
          <a:off x="3186643" y="2765167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75EB1-51CC-4A55-9E48-ACCED29E1190}">
      <dsp:nvSpPr>
        <dsp:cNvPr id="0" name=""/>
        <dsp:cNvSpPr/>
      </dsp:nvSpPr>
      <dsp:spPr>
        <a:xfrm>
          <a:off x="3044445" y="2170202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>
              <a:latin typeface="Arial Narrow" panose="020B0606020202030204" pitchFamily="34" charset="0"/>
            </a:rPr>
            <a:t>Responsable SBA</a:t>
          </a:r>
          <a:r>
            <a:rPr lang="fr-FR" sz="1000" kern="1200" dirty="0">
              <a:latin typeface="Arial Narrow" panose="020B0606020202030204" pitchFamily="34" charset="0"/>
            </a:rPr>
            <a:t>	</a:t>
          </a:r>
        </a:p>
      </dsp:txBody>
      <dsp:txXfrm>
        <a:off x="3075323" y="2201080"/>
        <a:ext cx="841763" cy="570678"/>
      </dsp:txXfrm>
    </dsp:sp>
    <dsp:sp modelId="{46953157-D421-4472-9842-027D7E40B277}">
      <dsp:nvSpPr>
        <dsp:cNvPr id="0" name=""/>
        <dsp:cNvSpPr/>
      </dsp:nvSpPr>
      <dsp:spPr>
        <a:xfrm>
          <a:off x="3947965" y="2230519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Valider</a:t>
          </a:r>
        </a:p>
      </dsp:txBody>
      <dsp:txXfrm>
        <a:off x="3947965" y="2230519"/>
        <a:ext cx="657134" cy="511161"/>
      </dsp:txXfrm>
    </dsp:sp>
    <dsp:sp modelId="{ADB4E351-FC2E-48CF-8C3A-39E33D798D4A}">
      <dsp:nvSpPr>
        <dsp:cNvPr id="0" name=""/>
        <dsp:cNvSpPr/>
      </dsp:nvSpPr>
      <dsp:spPr>
        <a:xfrm rot="5400000">
          <a:off x="3935758" y="3475600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D3E73-86AD-4910-AD40-6ACC913479C5}">
      <dsp:nvSpPr>
        <dsp:cNvPr id="0" name=""/>
        <dsp:cNvSpPr/>
      </dsp:nvSpPr>
      <dsp:spPr>
        <a:xfrm>
          <a:off x="3793559" y="2880635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Arial Narrow" panose="020B0606020202030204" pitchFamily="34" charset="0"/>
            </a:rPr>
            <a:t>Assistant CGMP	</a:t>
          </a:r>
        </a:p>
      </dsp:txBody>
      <dsp:txXfrm>
        <a:off x="3824437" y="2911513"/>
        <a:ext cx="841763" cy="570678"/>
      </dsp:txXfrm>
    </dsp:sp>
    <dsp:sp modelId="{4DA71723-CE89-4B69-AC62-8B26D4D999A1}">
      <dsp:nvSpPr>
        <dsp:cNvPr id="0" name=""/>
        <dsp:cNvSpPr/>
      </dsp:nvSpPr>
      <dsp:spPr>
        <a:xfrm>
          <a:off x="4697079" y="2940952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Télécharger validation externe</a:t>
          </a:r>
        </a:p>
      </dsp:txBody>
      <dsp:txXfrm>
        <a:off x="4697079" y="2940952"/>
        <a:ext cx="657134" cy="511161"/>
      </dsp:txXfrm>
    </dsp:sp>
    <dsp:sp modelId="{029FA5EF-79C5-4D26-B5A9-21FD11A34104}">
      <dsp:nvSpPr>
        <dsp:cNvPr id="0" name=""/>
        <dsp:cNvSpPr/>
      </dsp:nvSpPr>
      <dsp:spPr>
        <a:xfrm rot="5400000">
          <a:off x="4684872" y="4186032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3761A-3881-4D50-807C-E782D32A3E0C}">
      <dsp:nvSpPr>
        <dsp:cNvPr id="0" name=""/>
        <dsp:cNvSpPr/>
      </dsp:nvSpPr>
      <dsp:spPr>
        <a:xfrm>
          <a:off x="4542673" y="3591068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Arial Narrow" panose="020B0606020202030204" pitchFamily="34" charset="0"/>
            </a:rPr>
            <a:t>Responsable SBA	</a:t>
          </a:r>
        </a:p>
      </dsp:txBody>
      <dsp:txXfrm>
        <a:off x="4573551" y="3621946"/>
        <a:ext cx="841763" cy="570678"/>
      </dsp:txXfrm>
    </dsp:sp>
    <dsp:sp modelId="{BA20FF84-1DFF-4D7D-B123-E26B7345CC9A}">
      <dsp:nvSpPr>
        <dsp:cNvPr id="0" name=""/>
        <dsp:cNvSpPr/>
      </dsp:nvSpPr>
      <dsp:spPr>
        <a:xfrm>
          <a:off x="5446193" y="3651385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Approuver pour publication</a:t>
          </a:r>
        </a:p>
      </dsp:txBody>
      <dsp:txXfrm>
        <a:off x="5446193" y="3651385"/>
        <a:ext cx="657134" cy="511161"/>
      </dsp:txXfrm>
    </dsp:sp>
    <dsp:sp modelId="{429C88D5-6D06-4A16-AB49-CD9897ED97A2}">
      <dsp:nvSpPr>
        <dsp:cNvPr id="0" name=""/>
        <dsp:cNvSpPr/>
      </dsp:nvSpPr>
      <dsp:spPr>
        <a:xfrm rot="5400000">
          <a:off x="5433986" y="4896465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D9CAD-112C-4EC3-BD32-BFE47B489413}">
      <dsp:nvSpPr>
        <dsp:cNvPr id="0" name=""/>
        <dsp:cNvSpPr/>
      </dsp:nvSpPr>
      <dsp:spPr>
        <a:xfrm>
          <a:off x="5291787" y="4301501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5322665" y="4332379"/>
        <a:ext cx="841763" cy="570678"/>
      </dsp:txXfrm>
    </dsp:sp>
    <dsp:sp modelId="{47640CC1-E217-4430-9238-74C3DA9F8576}">
      <dsp:nvSpPr>
        <dsp:cNvPr id="0" name=""/>
        <dsp:cNvSpPr/>
      </dsp:nvSpPr>
      <dsp:spPr>
        <a:xfrm>
          <a:off x="6195307" y="4361818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Envoyer au service courrier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 err="1">
              <a:latin typeface="Arial Narrow" panose="020B0606020202030204" pitchFamily="34" charset="0"/>
            </a:rPr>
            <a:t>Upload</a:t>
          </a:r>
          <a:r>
            <a:rPr lang="fr-FR" sz="400" kern="1200" dirty="0">
              <a:latin typeface="Arial Narrow" panose="020B0606020202030204" pitchFamily="34" charset="0"/>
            </a:rPr>
            <a:t> offres reçues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 err="1">
              <a:latin typeface="Arial Narrow" panose="020B0606020202030204" pitchFamily="34" charset="0"/>
            </a:rPr>
            <a:t>Upload</a:t>
          </a:r>
          <a:r>
            <a:rPr lang="fr-FR" sz="400" kern="1200" dirty="0">
              <a:latin typeface="Arial Narrow" panose="020B0606020202030204" pitchFamily="34" charset="0"/>
            </a:rPr>
            <a:t> rapport d’évaluation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 err="1">
              <a:latin typeface="Arial Narrow" panose="020B0606020202030204" pitchFamily="34" charset="0"/>
            </a:rPr>
            <a:t>Upload</a:t>
          </a:r>
          <a:r>
            <a:rPr lang="fr-FR" sz="400" kern="1200" dirty="0">
              <a:latin typeface="Arial Narrow" panose="020B0606020202030204" pitchFamily="34" charset="0"/>
            </a:rPr>
            <a:t> avis de non objection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 err="1">
              <a:latin typeface="Arial Narrow" panose="020B0606020202030204" pitchFamily="34" charset="0"/>
            </a:rPr>
            <a:t>Upload</a:t>
          </a:r>
          <a:r>
            <a:rPr lang="fr-FR" sz="400" kern="1200" dirty="0">
              <a:latin typeface="Arial Narrow" panose="020B0606020202030204" pitchFamily="34" charset="0"/>
            </a:rPr>
            <a:t> PV d’attribution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" kern="1200" dirty="0">
              <a:latin typeface="Arial Narrow" panose="020B0606020202030204" pitchFamily="34" charset="0"/>
            </a:rPr>
            <a:t>Enregistrer le contrat</a:t>
          </a:r>
        </a:p>
      </dsp:txBody>
      <dsp:txXfrm>
        <a:off x="6195307" y="4361818"/>
        <a:ext cx="657134" cy="511161"/>
      </dsp:txXfrm>
    </dsp:sp>
    <dsp:sp modelId="{B9BDC683-4FF0-441F-8A69-7F4D59200B3C}">
      <dsp:nvSpPr>
        <dsp:cNvPr id="0" name=""/>
        <dsp:cNvSpPr/>
      </dsp:nvSpPr>
      <dsp:spPr>
        <a:xfrm>
          <a:off x="6040902" y="5011933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Arial Narrow" panose="020B0606020202030204" pitchFamily="34" charset="0"/>
            </a:rPr>
            <a:t>Responsable CGMP</a:t>
          </a:r>
        </a:p>
      </dsp:txBody>
      <dsp:txXfrm>
        <a:off x="6071780" y="5042811"/>
        <a:ext cx="841763" cy="570678"/>
      </dsp:txXfrm>
    </dsp:sp>
    <dsp:sp modelId="{CF5A26CA-F81C-4145-AFB7-358C4878E458}">
      <dsp:nvSpPr>
        <dsp:cNvPr id="0" name=""/>
        <dsp:cNvSpPr/>
      </dsp:nvSpPr>
      <dsp:spPr>
        <a:xfrm>
          <a:off x="6944421" y="5072251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Envoyé au SBA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Définir la suite ????</a:t>
          </a:r>
        </a:p>
      </dsp:txBody>
      <dsp:txXfrm>
        <a:off x="6944421" y="5072251"/>
        <a:ext cx="657134" cy="51116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897173" y="721561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734440" y="40679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769778" y="76017"/>
        <a:ext cx="963319" cy="653087"/>
      </dsp:txXfrm>
    </dsp:sp>
    <dsp:sp modelId="{BC5C7D84-1E48-4217-A69A-0FCBDDA73D74}">
      <dsp:nvSpPr>
        <dsp:cNvPr id="0" name=""/>
        <dsp:cNvSpPr/>
      </dsp:nvSpPr>
      <dsp:spPr>
        <a:xfrm>
          <a:off x="1768436" y="109706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latin typeface="Arial Narrow" panose="020B0606020202030204" pitchFamily="34" charset="0"/>
            </a:rPr>
            <a:t>SBA Achemine vers le Marché Public</a:t>
          </a:r>
        </a:p>
      </dsp:txBody>
      <dsp:txXfrm>
        <a:off x="1768436" y="109706"/>
        <a:ext cx="752029" cy="584977"/>
      </dsp:txXfrm>
    </dsp:sp>
    <dsp:sp modelId="{4EFEF5FB-4105-4214-87DA-20AAF998924F}">
      <dsp:nvSpPr>
        <dsp:cNvPr id="0" name=""/>
        <dsp:cNvSpPr/>
      </dsp:nvSpPr>
      <dsp:spPr>
        <a:xfrm rot="5400000">
          <a:off x="1754465" y="1534586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591732" y="853704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1627070" y="889042"/>
        <a:ext cx="963319" cy="653087"/>
      </dsp:txXfrm>
    </dsp:sp>
    <dsp:sp modelId="{989F7D2F-D57D-4459-B5FF-2309F8AAC92D}">
      <dsp:nvSpPr>
        <dsp:cNvPr id="0" name=""/>
        <dsp:cNvSpPr/>
      </dsp:nvSpPr>
      <dsp:spPr>
        <a:xfrm>
          <a:off x="2625728" y="922731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latin typeface="Arial Narrow" panose="020B0606020202030204" pitchFamily="34" charset="0"/>
            </a:rPr>
            <a:t>Créer Lettre de commande</a:t>
          </a:r>
        </a:p>
      </dsp:txBody>
      <dsp:txXfrm>
        <a:off x="2625728" y="922731"/>
        <a:ext cx="752029" cy="584977"/>
      </dsp:txXfrm>
    </dsp:sp>
    <dsp:sp modelId="{D1327393-6276-48B1-8E0B-E809425FCA87}">
      <dsp:nvSpPr>
        <dsp:cNvPr id="0" name=""/>
        <dsp:cNvSpPr/>
      </dsp:nvSpPr>
      <dsp:spPr>
        <a:xfrm rot="5400000">
          <a:off x="2611757" y="2347611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2449024" y="1666729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2484362" y="1702067"/>
        <a:ext cx="963319" cy="653087"/>
      </dsp:txXfrm>
    </dsp:sp>
    <dsp:sp modelId="{AEC446BA-08C0-4F42-96EF-B303B263FE37}">
      <dsp:nvSpPr>
        <dsp:cNvPr id="0" name=""/>
        <dsp:cNvSpPr/>
      </dsp:nvSpPr>
      <dsp:spPr>
        <a:xfrm>
          <a:off x="3483020" y="1735756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latin typeface="Arial Narrow" panose="020B0606020202030204" pitchFamily="34" charset="0"/>
            </a:rPr>
            <a:t>Transmise au SBA pour Approbation</a:t>
          </a:r>
        </a:p>
      </dsp:txBody>
      <dsp:txXfrm>
        <a:off x="3483020" y="1735756"/>
        <a:ext cx="752029" cy="584977"/>
      </dsp:txXfrm>
    </dsp:sp>
    <dsp:sp modelId="{B52CF864-6024-47E0-B1B9-2C6211FFB17E}">
      <dsp:nvSpPr>
        <dsp:cNvPr id="0" name=""/>
        <dsp:cNvSpPr/>
      </dsp:nvSpPr>
      <dsp:spPr>
        <a:xfrm rot="5400000">
          <a:off x="3469049" y="3160637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75EB1-51CC-4A55-9E48-ACCED29E1190}">
      <dsp:nvSpPr>
        <dsp:cNvPr id="0" name=""/>
        <dsp:cNvSpPr/>
      </dsp:nvSpPr>
      <dsp:spPr>
        <a:xfrm>
          <a:off x="3306317" y="2479754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3341655" y="2515092"/>
        <a:ext cx="963319" cy="653087"/>
      </dsp:txXfrm>
    </dsp:sp>
    <dsp:sp modelId="{46953157-D421-4472-9842-027D7E40B277}">
      <dsp:nvSpPr>
        <dsp:cNvPr id="0" name=""/>
        <dsp:cNvSpPr/>
      </dsp:nvSpPr>
      <dsp:spPr>
        <a:xfrm>
          <a:off x="4340312" y="2548782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latin typeface="Arial Narrow" panose="020B0606020202030204" pitchFamily="34" charset="0"/>
            </a:rPr>
            <a:t>Approuvé</a:t>
          </a:r>
        </a:p>
      </dsp:txBody>
      <dsp:txXfrm>
        <a:off x="4340312" y="2548782"/>
        <a:ext cx="752029" cy="584977"/>
      </dsp:txXfrm>
    </dsp:sp>
    <dsp:sp modelId="{ADB4E351-FC2E-48CF-8C3A-39E33D798D4A}">
      <dsp:nvSpPr>
        <dsp:cNvPr id="0" name=""/>
        <dsp:cNvSpPr/>
      </dsp:nvSpPr>
      <dsp:spPr>
        <a:xfrm rot="5400000">
          <a:off x="4326342" y="3973662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D3E73-86AD-4910-AD40-6ACC913479C5}">
      <dsp:nvSpPr>
        <dsp:cNvPr id="0" name=""/>
        <dsp:cNvSpPr/>
      </dsp:nvSpPr>
      <dsp:spPr>
        <a:xfrm>
          <a:off x="4163609" y="3292779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Assistant CGMP	</a:t>
          </a:r>
        </a:p>
      </dsp:txBody>
      <dsp:txXfrm>
        <a:off x="4198947" y="3328117"/>
        <a:ext cx="963319" cy="653087"/>
      </dsp:txXfrm>
    </dsp:sp>
    <dsp:sp modelId="{4DA71723-CE89-4B69-AC62-8B26D4D999A1}">
      <dsp:nvSpPr>
        <dsp:cNvPr id="0" name=""/>
        <dsp:cNvSpPr/>
      </dsp:nvSpPr>
      <dsp:spPr>
        <a:xfrm>
          <a:off x="5197605" y="3361807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latin typeface="Arial Narrow" panose="020B0606020202030204" pitchFamily="34" charset="0"/>
            </a:rPr>
            <a:t>Lettre transmise au prestataire</a:t>
          </a:r>
        </a:p>
      </dsp:txBody>
      <dsp:txXfrm>
        <a:off x="5197605" y="3361807"/>
        <a:ext cx="752029" cy="584977"/>
      </dsp:txXfrm>
    </dsp:sp>
    <dsp:sp modelId="{029FA5EF-79C5-4D26-B5A9-21FD11A34104}">
      <dsp:nvSpPr>
        <dsp:cNvPr id="0" name=""/>
        <dsp:cNvSpPr/>
      </dsp:nvSpPr>
      <dsp:spPr>
        <a:xfrm rot="5400000">
          <a:off x="5183634" y="4786687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3761A-3881-4D50-807C-E782D32A3E0C}">
      <dsp:nvSpPr>
        <dsp:cNvPr id="0" name=""/>
        <dsp:cNvSpPr/>
      </dsp:nvSpPr>
      <dsp:spPr>
        <a:xfrm>
          <a:off x="5020901" y="4105805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Assistant CGMP	</a:t>
          </a:r>
        </a:p>
      </dsp:txBody>
      <dsp:txXfrm>
        <a:off x="5056239" y="4141143"/>
        <a:ext cx="963319" cy="653087"/>
      </dsp:txXfrm>
    </dsp:sp>
    <dsp:sp modelId="{BA20FF84-1DFF-4D7D-B123-E26B7345CC9A}">
      <dsp:nvSpPr>
        <dsp:cNvPr id="0" name=""/>
        <dsp:cNvSpPr/>
      </dsp:nvSpPr>
      <dsp:spPr>
        <a:xfrm>
          <a:off x="6054897" y="4174832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b="0" i="0" kern="1200" dirty="0"/>
            <a:t>Facture Pro-Forma Uploadé</a:t>
          </a:r>
          <a:endParaRPr lang="fr-FR" sz="900" kern="1200" dirty="0">
            <a:latin typeface="Arial Narrow" panose="020B0606020202030204" pitchFamily="34" charset="0"/>
          </a:endParaRPr>
        </a:p>
      </dsp:txBody>
      <dsp:txXfrm>
        <a:off x="6054897" y="4174832"/>
        <a:ext cx="752029" cy="584977"/>
      </dsp:txXfrm>
    </dsp:sp>
    <dsp:sp modelId="{875D9CAD-112C-4EC3-BD32-BFE47B489413}">
      <dsp:nvSpPr>
        <dsp:cNvPr id="0" name=""/>
        <dsp:cNvSpPr/>
      </dsp:nvSpPr>
      <dsp:spPr>
        <a:xfrm>
          <a:off x="5878194" y="4918830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5913532" y="4954168"/>
        <a:ext cx="963319" cy="653087"/>
      </dsp:txXfrm>
    </dsp:sp>
    <dsp:sp modelId="{0BCB309B-19B3-4B64-AAB6-D65EDA5B8FA3}">
      <dsp:nvSpPr>
        <dsp:cNvPr id="0" name=""/>
        <dsp:cNvSpPr/>
      </dsp:nvSpPr>
      <dsp:spPr>
        <a:xfrm>
          <a:off x="6912189" y="4987857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b="0" i="0" kern="1200" dirty="0"/>
            <a:t>Fournitures livrées</a:t>
          </a:r>
          <a:endParaRPr lang="fr-FR" sz="900" kern="1200" dirty="0">
            <a:latin typeface="Arial Narrow" panose="020B0606020202030204" pitchFamily="34" charset="0"/>
          </a:endParaRPr>
        </a:p>
      </dsp:txBody>
      <dsp:txXfrm>
        <a:off x="6912189" y="4987857"/>
        <a:ext cx="752029" cy="58497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939301" y="633868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797103" y="38904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827981" y="69782"/>
        <a:ext cx="841763" cy="570678"/>
      </dsp:txXfrm>
    </dsp:sp>
    <dsp:sp modelId="{BC5C7D84-1E48-4217-A69A-0FCBDDA73D74}">
      <dsp:nvSpPr>
        <dsp:cNvPr id="0" name=""/>
        <dsp:cNvSpPr/>
      </dsp:nvSpPr>
      <dsp:spPr>
        <a:xfrm>
          <a:off x="1700623" y="99221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SBA Achemine vers le Marché Public</a:t>
          </a:r>
        </a:p>
      </dsp:txBody>
      <dsp:txXfrm>
        <a:off x="1700623" y="99221"/>
        <a:ext cx="657134" cy="511161"/>
      </dsp:txXfrm>
    </dsp:sp>
    <dsp:sp modelId="{4EFEF5FB-4105-4214-87DA-20AAF998924F}">
      <dsp:nvSpPr>
        <dsp:cNvPr id="0" name=""/>
        <dsp:cNvSpPr/>
      </dsp:nvSpPr>
      <dsp:spPr>
        <a:xfrm rot="5400000">
          <a:off x="1688415" y="1344301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546217" y="749337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1577095" y="780215"/>
        <a:ext cx="841763" cy="570678"/>
      </dsp:txXfrm>
    </dsp:sp>
    <dsp:sp modelId="{989F7D2F-D57D-4459-B5FF-2309F8AAC92D}">
      <dsp:nvSpPr>
        <dsp:cNvPr id="0" name=""/>
        <dsp:cNvSpPr/>
      </dsp:nvSpPr>
      <dsp:spPr>
        <a:xfrm>
          <a:off x="2449737" y="809654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Créer Demande cotation</a:t>
          </a:r>
        </a:p>
      </dsp:txBody>
      <dsp:txXfrm>
        <a:off x="2449737" y="809654"/>
        <a:ext cx="657134" cy="511161"/>
      </dsp:txXfrm>
    </dsp:sp>
    <dsp:sp modelId="{D1327393-6276-48B1-8E0B-E809425FCA87}">
      <dsp:nvSpPr>
        <dsp:cNvPr id="0" name=""/>
        <dsp:cNvSpPr/>
      </dsp:nvSpPr>
      <dsp:spPr>
        <a:xfrm rot="5400000">
          <a:off x="2437529" y="2054734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2295331" y="1459769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2326209" y="1490647"/>
        <a:ext cx="841763" cy="570678"/>
      </dsp:txXfrm>
    </dsp:sp>
    <dsp:sp modelId="{AEC446BA-08C0-4F42-96EF-B303B263FE37}">
      <dsp:nvSpPr>
        <dsp:cNvPr id="0" name=""/>
        <dsp:cNvSpPr/>
      </dsp:nvSpPr>
      <dsp:spPr>
        <a:xfrm>
          <a:off x="3198851" y="1520087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Transmise au SBA pour Approbation</a:t>
          </a:r>
        </a:p>
      </dsp:txBody>
      <dsp:txXfrm>
        <a:off x="3198851" y="1520087"/>
        <a:ext cx="657134" cy="511161"/>
      </dsp:txXfrm>
    </dsp:sp>
    <dsp:sp modelId="{B52CF864-6024-47E0-B1B9-2C6211FFB17E}">
      <dsp:nvSpPr>
        <dsp:cNvPr id="0" name=""/>
        <dsp:cNvSpPr/>
      </dsp:nvSpPr>
      <dsp:spPr>
        <a:xfrm rot="5400000">
          <a:off x="3186643" y="2765167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75EB1-51CC-4A55-9E48-ACCED29E1190}">
      <dsp:nvSpPr>
        <dsp:cNvPr id="0" name=""/>
        <dsp:cNvSpPr/>
      </dsp:nvSpPr>
      <dsp:spPr>
        <a:xfrm>
          <a:off x="3044445" y="2170202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3075323" y="2201080"/>
        <a:ext cx="841763" cy="570678"/>
      </dsp:txXfrm>
    </dsp:sp>
    <dsp:sp modelId="{46953157-D421-4472-9842-027D7E40B277}">
      <dsp:nvSpPr>
        <dsp:cNvPr id="0" name=""/>
        <dsp:cNvSpPr/>
      </dsp:nvSpPr>
      <dsp:spPr>
        <a:xfrm>
          <a:off x="3947965" y="2230519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Approuvé</a:t>
          </a:r>
        </a:p>
      </dsp:txBody>
      <dsp:txXfrm>
        <a:off x="3947965" y="2230519"/>
        <a:ext cx="657134" cy="511161"/>
      </dsp:txXfrm>
    </dsp:sp>
    <dsp:sp modelId="{ADB4E351-FC2E-48CF-8C3A-39E33D798D4A}">
      <dsp:nvSpPr>
        <dsp:cNvPr id="0" name=""/>
        <dsp:cNvSpPr/>
      </dsp:nvSpPr>
      <dsp:spPr>
        <a:xfrm rot="5400000">
          <a:off x="3935758" y="3475600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D3E73-86AD-4910-AD40-6ACC913479C5}">
      <dsp:nvSpPr>
        <dsp:cNvPr id="0" name=""/>
        <dsp:cNvSpPr/>
      </dsp:nvSpPr>
      <dsp:spPr>
        <a:xfrm>
          <a:off x="3793559" y="2880635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rial Narrow" panose="020B0606020202030204" pitchFamily="34" charset="0"/>
            </a:rPr>
            <a:t>Assistant CGMP	</a:t>
          </a:r>
        </a:p>
      </dsp:txBody>
      <dsp:txXfrm>
        <a:off x="3824437" y="2911513"/>
        <a:ext cx="841763" cy="570678"/>
      </dsp:txXfrm>
    </dsp:sp>
    <dsp:sp modelId="{4DA71723-CE89-4B69-AC62-8B26D4D999A1}">
      <dsp:nvSpPr>
        <dsp:cNvPr id="0" name=""/>
        <dsp:cNvSpPr/>
      </dsp:nvSpPr>
      <dsp:spPr>
        <a:xfrm>
          <a:off x="4697079" y="2940952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Transmise au prestataire</a:t>
          </a:r>
        </a:p>
      </dsp:txBody>
      <dsp:txXfrm>
        <a:off x="4697079" y="2940952"/>
        <a:ext cx="657134" cy="511161"/>
      </dsp:txXfrm>
    </dsp:sp>
    <dsp:sp modelId="{029FA5EF-79C5-4D26-B5A9-21FD11A34104}">
      <dsp:nvSpPr>
        <dsp:cNvPr id="0" name=""/>
        <dsp:cNvSpPr/>
      </dsp:nvSpPr>
      <dsp:spPr>
        <a:xfrm rot="5400000">
          <a:off x="4684872" y="4186032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3761A-3881-4D50-807C-E782D32A3E0C}">
      <dsp:nvSpPr>
        <dsp:cNvPr id="0" name=""/>
        <dsp:cNvSpPr/>
      </dsp:nvSpPr>
      <dsp:spPr>
        <a:xfrm>
          <a:off x="4542673" y="3591068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rial Narrow" panose="020B0606020202030204" pitchFamily="34" charset="0"/>
            </a:rPr>
            <a:t>Assistant CGMP	</a:t>
          </a:r>
        </a:p>
      </dsp:txBody>
      <dsp:txXfrm>
        <a:off x="4573551" y="3621946"/>
        <a:ext cx="841763" cy="570678"/>
      </dsp:txXfrm>
    </dsp:sp>
    <dsp:sp modelId="{BA20FF84-1DFF-4D7D-B123-E26B7345CC9A}">
      <dsp:nvSpPr>
        <dsp:cNvPr id="0" name=""/>
        <dsp:cNvSpPr/>
      </dsp:nvSpPr>
      <dsp:spPr>
        <a:xfrm>
          <a:off x="5446193" y="3651385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b="0" i="0" kern="1200" dirty="0"/>
            <a:t>Facture Pro-Forma Uploadé</a:t>
          </a:r>
          <a:endParaRPr lang="fr-FR" sz="700" kern="1200" dirty="0">
            <a:latin typeface="Arial Narrow" panose="020B0606020202030204" pitchFamily="34" charset="0"/>
          </a:endParaRPr>
        </a:p>
      </dsp:txBody>
      <dsp:txXfrm>
        <a:off x="5446193" y="3651385"/>
        <a:ext cx="657134" cy="511161"/>
      </dsp:txXfrm>
    </dsp:sp>
    <dsp:sp modelId="{2E420369-8AC7-4828-93DE-68AEDF0BEDDB}">
      <dsp:nvSpPr>
        <dsp:cNvPr id="0" name=""/>
        <dsp:cNvSpPr/>
      </dsp:nvSpPr>
      <dsp:spPr>
        <a:xfrm rot="5400000">
          <a:off x="5433986" y="4896465"/>
          <a:ext cx="536719" cy="6110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99A0F-72DB-41D8-B36A-EE398CAD21EB}">
      <dsp:nvSpPr>
        <dsp:cNvPr id="0" name=""/>
        <dsp:cNvSpPr/>
      </dsp:nvSpPr>
      <dsp:spPr>
        <a:xfrm>
          <a:off x="5291787" y="4301501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5322665" y="4332379"/>
        <a:ext cx="841763" cy="570678"/>
      </dsp:txXfrm>
    </dsp:sp>
    <dsp:sp modelId="{1D4F6656-1846-48C0-BD1A-08F3758629A3}">
      <dsp:nvSpPr>
        <dsp:cNvPr id="0" name=""/>
        <dsp:cNvSpPr/>
      </dsp:nvSpPr>
      <dsp:spPr>
        <a:xfrm>
          <a:off x="6195307" y="4361818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Dossier de traitement uploadé</a:t>
          </a:r>
        </a:p>
      </dsp:txBody>
      <dsp:txXfrm>
        <a:off x="6195307" y="4361818"/>
        <a:ext cx="657134" cy="511161"/>
      </dsp:txXfrm>
    </dsp:sp>
    <dsp:sp modelId="{875D9CAD-112C-4EC3-BD32-BFE47B489413}">
      <dsp:nvSpPr>
        <dsp:cNvPr id="0" name=""/>
        <dsp:cNvSpPr/>
      </dsp:nvSpPr>
      <dsp:spPr>
        <a:xfrm>
          <a:off x="6040902" y="5011933"/>
          <a:ext cx="903519" cy="6324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6071780" y="5042811"/>
        <a:ext cx="841763" cy="570678"/>
      </dsp:txXfrm>
    </dsp:sp>
    <dsp:sp modelId="{0BCB309B-19B3-4B64-AAB6-D65EDA5B8FA3}">
      <dsp:nvSpPr>
        <dsp:cNvPr id="0" name=""/>
        <dsp:cNvSpPr/>
      </dsp:nvSpPr>
      <dsp:spPr>
        <a:xfrm>
          <a:off x="6944421" y="5072251"/>
          <a:ext cx="657134" cy="5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b="0" i="0" kern="1200" dirty="0"/>
            <a:t>Contrat Généré</a:t>
          </a:r>
          <a:endParaRPr lang="fr-FR" sz="1100" kern="1200" dirty="0">
            <a:latin typeface="Arial Narrow" panose="020B0606020202030204" pitchFamily="34" charset="0"/>
          </a:endParaRPr>
        </a:p>
      </dsp:txBody>
      <dsp:txXfrm>
        <a:off x="6944421" y="5072251"/>
        <a:ext cx="657134" cy="511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540309" y="1541681"/>
          <a:ext cx="1363484" cy="15522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179068" y="30231"/>
          <a:ext cx="2295304" cy="16066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Arial Narrow" panose="020B0606020202030204" pitchFamily="34" charset="0"/>
            </a:rPr>
            <a:t>Employé</a:t>
          </a:r>
        </a:p>
      </dsp:txBody>
      <dsp:txXfrm>
        <a:off x="257512" y="108675"/>
        <a:ext cx="2138416" cy="1449751"/>
      </dsp:txXfrm>
    </dsp:sp>
    <dsp:sp modelId="{BC5C7D84-1E48-4217-A69A-0FCBDDA73D74}">
      <dsp:nvSpPr>
        <dsp:cNvPr id="0" name=""/>
        <dsp:cNvSpPr/>
      </dsp:nvSpPr>
      <dsp:spPr>
        <a:xfrm>
          <a:off x="2474373" y="183461"/>
          <a:ext cx="1669386" cy="1298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>
              <a:latin typeface="Arial Narrow" panose="020B0606020202030204" pitchFamily="34" charset="0"/>
            </a:rPr>
            <a:t>Créé</a:t>
          </a:r>
        </a:p>
      </dsp:txBody>
      <dsp:txXfrm>
        <a:off x="2474373" y="183461"/>
        <a:ext cx="1669386" cy="1298556"/>
      </dsp:txXfrm>
    </dsp:sp>
    <dsp:sp modelId="{4EFEF5FB-4105-4214-87DA-20AAF998924F}">
      <dsp:nvSpPr>
        <dsp:cNvPr id="0" name=""/>
        <dsp:cNvSpPr/>
      </dsp:nvSpPr>
      <dsp:spPr>
        <a:xfrm rot="5400000">
          <a:off x="2443361" y="3346467"/>
          <a:ext cx="1363484" cy="15522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2082120" y="1835017"/>
          <a:ext cx="2295304" cy="16066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Arial Narrow" panose="020B0606020202030204" pitchFamily="34" charset="0"/>
            </a:rPr>
            <a:t>Supérieur hiérarchique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Arial Narrow" panose="020B0606020202030204" pitchFamily="34" charset="0"/>
            </a:rPr>
            <a:t>(ex : Chef de Service RH)</a:t>
          </a:r>
        </a:p>
      </dsp:txBody>
      <dsp:txXfrm>
        <a:off x="2160564" y="1913461"/>
        <a:ext cx="2138416" cy="1449751"/>
      </dsp:txXfrm>
    </dsp:sp>
    <dsp:sp modelId="{989F7D2F-D57D-4459-B5FF-2309F8AAC92D}">
      <dsp:nvSpPr>
        <dsp:cNvPr id="0" name=""/>
        <dsp:cNvSpPr/>
      </dsp:nvSpPr>
      <dsp:spPr>
        <a:xfrm>
          <a:off x="4377425" y="1988247"/>
          <a:ext cx="1669386" cy="1298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>
              <a:latin typeface="Arial Narrow" panose="020B0606020202030204" pitchFamily="34" charset="0"/>
            </a:rPr>
            <a:t>Envoyé au service référent (Valider)</a:t>
          </a:r>
        </a:p>
      </dsp:txBody>
      <dsp:txXfrm>
        <a:off x="4377425" y="1988247"/>
        <a:ext cx="1669386" cy="1298556"/>
      </dsp:txXfrm>
    </dsp:sp>
    <dsp:sp modelId="{6A92EA3D-668D-4AC8-AE37-193DB4BF7C81}">
      <dsp:nvSpPr>
        <dsp:cNvPr id="0" name=""/>
        <dsp:cNvSpPr/>
      </dsp:nvSpPr>
      <dsp:spPr>
        <a:xfrm>
          <a:off x="4077535" y="3639803"/>
          <a:ext cx="2295304" cy="16066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Arial Narrow" panose="020B0606020202030204" pitchFamily="34" charset="0"/>
            </a:rPr>
            <a:t>Chef de bureau Exploitation SI </a:t>
          </a:r>
        </a:p>
      </dsp:txBody>
      <dsp:txXfrm>
        <a:off x="4155979" y="3718247"/>
        <a:ext cx="2138416" cy="1449751"/>
      </dsp:txXfrm>
    </dsp:sp>
    <dsp:sp modelId="{888F6F87-9C46-488E-8427-ABDED6EB34A2}">
      <dsp:nvSpPr>
        <dsp:cNvPr id="0" name=""/>
        <dsp:cNvSpPr/>
      </dsp:nvSpPr>
      <dsp:spPr>
        <a:xfrm>
          <a:off x="6280477" y="3793032"/>
          <a:ext cx="1669386" cy="1298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latin typeface="Arial Narrow" panose="020B0606020202030204" pitchFamily="34" charset="0"/>
            </a:rPr>
            <a:t>Articles livrés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latin typeface="Arial Narrow" panose="020B0606020202030204" pitchFamily="34" charset="0"/>
            </a:rPr>
            <a:t>Livré partiellement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latin typeface="Arial Narrow" panose="020B0606020202030204" pitchFamily="34" charset="0"/>
            </a:rPr>
            <a:t>Demande d’achat généré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500" kern="1200" dirty="0">
            <a:latin typeface="Arial Narrow" panose="020B0606020202030204" pitchFamily="34" charset="0"/>
          </a:endParaRPr>
        </a:p>
      </dsp:txBody>
      <dsp:txXfrm>
        <a:off x="6280477" y="3793032"/>
        <a:ext cx="1669386" cy="12985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618342" y="1242200"/>
          <a:ext cx="1090922" cy="12419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329314" y="32891"/>
          <a:ext cx="1836470" cy="12854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392077" y="95654"/>
        <a:ext cx="1710944" cy="1159943"/>
      </dsp:txXfrm>
    </dsp:sp>
    <dsp:sp modelId="{BC5C7D84-1E48-4217-A69A-0FCBDDA73D74}">
      <dsp:nvSpPr>
        <dsp:cNvPr id="0" name=""/>
        <dsp:cNvSpPr/>
      </dsp:nvSpPr>
      <dsp:spPr>
        <a:xfrm>
          <a:off x="2165784" y="155490"/>
          <a:ext cx="1335673" cy="103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latin typeface="Arial Narrow" panose="020B0606020202030204" pitchFamily="34" charset="0"/>
            </a:rPr>
            <a:t>SBA Achemine vers le Marché Public</a:t>
          </a:r>
        </a:p>
      </dsp:txBody>
      <dsp:txXfrm>
        <a:off x="2165784" y="155490"/>
        <a:ext cx="1335673" cy="1038973"/>
      </dsp:txXfrm>
    </dsp:sp>
    <dsp:sp modelId="{4EFEF5FB-4105-4214-87DA-20AAF998924F}">
      <dsp:nvSpPr>
        <dsp:cNvPr id="0" name=""/>
        <dsp:cNvSpPr/>
      </dsp:nvSpPr>
      <dsp:spPr>
        <a:xfrm rot="5400000">
          <a:off x="2140971" y="2686207"/>
          <a:ext cx="1090922" cy="12419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851943" y="1476898"/>
          <a:ext cx="1836470" cy="12854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1914706" y="1539661"/>
        <a:ext cx="1710944" cy="1159943"/>
      </dsp:txXfrm>
    </dsp:sp>
    <dsp:sp modelId="{989F7D2F-D57D-4459-B5FF-2309F8AAC92D}">
      <dsp:nvSpPr>
        <dsp:cNvPr id="0" name=""/>
        <dsp:cNvSpPr/>
      </dsp:nvSpPr>
      <dsp:spPr>
        <a:xfrm>
          <a:off x="3688413" y="1599497"/>
          <a:ext cx="1335673" cy="103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latin typeface="Arial Narrow" panose="020B0606020202030204" pitchFamily="34" charset="0"/>
            </a:rPr>
            <a:t>Créer Contrat</a:t>
          </a:r>
        </a:p>
      </dsp:txBody>
      <dsp:txXfrm>
        <a:off x="3688413" y="1599497"/>
        <a:ext cx="1335673" cy="1038973"/>
      </dsp:txXfrm>
    </dsp:sp>
    <dsp:sp modelId="{D1327393-6276-48B1-8E0B-E809425FCA87}">
      <dsp:nvSpPr>
        <dsp:cNvPr id="0" name=""/>
        <dsp:cNvSpPr/>
      </dsp:nvSpPr>
      <dsp:spPr>
        <a:xfrm rot="5400000">
          <a:off x="3663600" y="4130213"/>
          <a:ext cx="1090922" cy="12419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3374572" y="2920904"/>
          <a:ext cx="1836470" cy="12854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3437335" y="2983667"/>
        <a:ext cx="1710944" cy="1159943"/>
      </dsp:txXfrm>
    </dsp:sp>
    <dsp:sp modelId="{AEC446BA-08C0-4F42-96EF-B303B263FE37}">
      <dsp:nvSpPr>
        <dsp:cNvPr id="0" name=""/>
        <dsp:cNvSpPr/>
      </dsp:nvSpPr>
      <dsp:spPr>
        <a:xfrm>
          <a:off x="5211043" y="3043503"/>
          <a:ext cx="1335673" cy="103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latin typeface="Arial Narrow" panose="020B0606020202030204" pitchFamily="34" charset="0"/>
            </a:rPr>
            <a:t>Contrat Signé</a:t>
          </a:r>
        </a:p>
      </dsp:txBody>
      <dsp:txXfrm>
        <a:off x="5211043" y="3043503"/>
        <a:ext cx="1335673" cy="1038973"/>
      </dsp:txXfrm>
    </dsp:sp>
    <dsp:sp modelId="{036D3E73-86AD-4910-AD40-6ACC913479C5}">
      <dsp:nvSpPr>
        <dsp:cNvPr id="0" name=""/>
        <dsp:cNvSpPr/>
      </dsp:nvSpPr>
      <dsp:spPr>
        <a:xfrm>
          <a:off x="4897201" y="4364911"/>
          <a:ext cx="1836470" cy="12854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latin typeface="Arial Narrow" panose="020B0606020202030204" pitchFamily="34" charset="0"/>
            </a:rPr>
            <a:t>Assistant CGMP	</a:t>
          </a:r>
        </a:p>
      </dsp:txBody>
      <dsp:txXfrm>
        <a:off x="4959964" y="4427674"/>
        <a:ext cx="1710944" cy="1159943"/>
      </dsp:txXfrm>
    </dsp:sp>
    <dsp:sp modelId="{EC0756C1-7031-4806-9B68-3E91B31B0844}">
      <dsp:nvSpPr>
        <dsp:cNvPr id="0" name=""/>
        <dsp:cNvSpPr/>
      </dsp:nvSpPr>
      <dsp:spPr>
        <a:xfrm>
          <a:off x="6733672" y="4487510"/>
          <a:ext cx="1335673" cy="103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>
              <a:latin typeface="Arial Narrow" panose="020B0606020202030204" pitchFamily="34" charset="0"/>
            </a:rPr>
            <a:t>Fourniture livrée</a:t>
          </a:r>
        </a:p>
      </dsp:txBody>
      <dsp:txXfrm>
        <a:off x="6733672" y="4487510"/>
        <a:ext cx="1335673" cy="103897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897173" y="721561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734440" y="40679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769778" y="76017"/>
        <a:ext cx="963319" cy="653087"/>
      </dsp:txXfrm>
    </dsp:sp>
    <dsp:sp modelId="{BC5C7D84-1E48-4217-A69A-0FCBDDA73D74}">
      <dsp:nvSpPr>
        <dsp:cNvPr id="0" name=""/>
        <dsp:cNvSpPr/>
      </dsp:nvSpPr>
      <dsp:spPr>
        <a:xfrm>
          <a:off x="1768436" y="109706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latin typeface="Arial Narrow" panose="020B0606020202030204" pitchFamily="34" charset="0"/>
            </a:rPr>
            <a:t>SBA Achemine vers le Marché Public</a:t>
          </a:r>
        </a:p>
      </dsp:txBody>
      <dsp:txXfrm>
        <a:off x="1768436" y="109706"/>
        <a:ext cx="752029" cy="584977"/>
      </dsp:txXfrm>
    </dsp:sp>
    <dsp:sp modelId="{4EFEF5FB-4105-4214-87DA-20AAF998924F}">
      <dsp:nvSpPr>
        <dsp:cNvPr id="0" name=""/>
        <dsp:cNvSpPr/>
      </dsp:nvSpPr>
      <dsp:spPr>
        <a:xfrm rot="5400000">
          <a:off x="1754465" y="1534586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591732" y="853704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1627070" y="889042"/>
        <a:ext cx="963319" cy="653087"/>
      </dsp:txXfrm>
    </dsp:sp>
    <dsp:sp modelId="{989F7D2F-D57D-4459-B5FF-2309F8AAC92D}">
      <dsp:nvSpPr>
        <dsp:cNvPr id="0" name=""/>
        <dsp:cNvSpPr/>
      </dsp:nvSpPr>
      <dsp:spPr>
        <a:xfrm>
          <a:off x="2625728" y="922731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latin typeface="Arial Narrow" panose="020B0606020202030204" pitchFamily="34" charset="0"/>
            </a:rPr>
            <a:t>Créer Demande cotation</a:t>
          </a:r>
        </a:p>
      </dsp:txBody>
      <dsp:txXfrm>
        <a:off x="2625728" y="922731"/>
        <a:ext cx="752029" cy="584977"/>
      </dsp:txXfrm>
    </dsp:sp>
    <dsp:sp modelId="{D1327393-6276-48B1-8E0B-E809425FCA87}">
      <dsp:nvSpPr>
        <dsp:cNvPr id="0" name=""/>
        <dsp:cNvSpPr/>
      </dsp:nvSpPr>
      <dsp:spPr>
        <a:xfrm rot="5400000">
          <a:off x="2611757" y="2347611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2449024" y="1666729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2484362" y="1702067"/>
        <a:ext cx="963319" cy="653087"/>
      </dsp:txXfrm>
    </dsp:sp>
    <dsp:sp modelId="{AEC446BA-08C0-4F42-96EF-B303B263FE37}">
      <dsp:nvSpPr>
        <dsp:cNvPr id="0" name=""/>
        <dsp:cNvSpPr/>
      </dsp:nvSpPr>
      <dsp:spPr>
        <a:xfrm>
          <a:off x="3483020" y="1735756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latin typeface="Arial Narrow" panose="020B0606020202030204" pitchFamily="34" charset="0"/>
            </a:rPr>
            <a:t>Dossier constitué</a:t>
          </a:r>
        </a:p>
      </dsp:txBody>
      <dsp:txXfrm>
        <a:off x="3483020" y="1735756"/>
        <a:ext cx="752029" cy="584977"/>
      </dsp:txXfrm>
    </dsp:sp>
    <dsp:sp modelId="{ADB4E351-FC2E-48CF-8C3A-39E33D798D4A}">
      <dsp:nvSpPr>
        <dsp:cNvPr id="0" name=""/>
        <dsp:cNvSpPr/>
      </dsp:nvSpPr>
      <dsp:spPr>
        <a:xfrm rot="5400000">
          <a:off x="3469049" y="3160637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D3E73-86AD-4910-AD40-6ACC913479C5}">
      <dsp:nvSpPr>
        <dsp:cNvPr id="0" name=""/>
        <dsp:cNvSpPr/>
      </dsp:nvSpPr>
      <dsp:spPr>
        <a:xfrm>
          <a:off x="3306317" y="2479754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Assistant CGMP	</a:t>
          </a:r>
        </a:p>
      </dsp:txBody>
      <dsp:txXfrm>
        <a:off x="3341655" y="2515092"/>
        <a:ext cx="963319" cy="653087"/>
      </dsp:txXfrm>
    </dsp:sp>
    <dsp:sp modelId="{4DA71723-CE89-4B69-AC62-8B26D4D999A1}">
      <dsp:nvSpPr>
        <dsp:cNvPr id="0" name=""/>
        <dsp:cNvSpPr/>
      </dsp:nvSpPr>
      <dsp:spPr>
        <a:xfrm>
          <a:off x="4340312" y="2548782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latin typeface="Arial Narrow" panose="020B0606020202030204" pitchFamily="34" charset="0"/>
            </a:rPr>
            <a:t>Transmise au prestataire</a:t>
          </a:r>
        </a:p>
      </dsp:txBody>
      <dsp:txXfrm>
        <a:off x="4340312" y="2548782"/>
        <a:ext cx="752029" cy="584977"/>
      </dsp:txXfrm>
    </dsp:sp>
    <dsp:sp modelId="{029FA5EF-79C5-4D26-B5A9-21FD11A34104}">
      <dsp:nvSpPr>
        <dsp:cNvPr id="0" name=""/>
        <dsp:cNvSpPr/>
      </dsp:nvSpPr>
      <dsp:spPr>
        <a:xfrm rot="5400000">
          <a:off x="4326342" y="3973662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3761A-3881-4D50-807C-E782D32A3E0C}">
      <dsp:nvSpPr>
        <dsp:cNvPr id="0" name=""/>
        <dsp:cNvSpPr/>
      </dsp:nvSpPr>
      <dsp:spPr>
        <a:xfrm>
          <a:off x="4163609" y="3292779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Assistant CGMP	</a:t>
          </a:r>
        </a:p>
      </dsp:txBody>
      <dsp:txXfrm>
        <a:off x="4198947" y="3328117"/>
        <a:ext cx="963319" cy="653087"/>
      </dsp:txXfrm>
    </dsp:sp>
    <dsp:sp modelId="{BA20FF84-1DFF-4D7D-B123-E26B7345CC9A}">
      <dsp:nvSpPr>
        <dsp:cNvPr id="0" name=""/>
        <dsp:cNvSpPr/>
      </dsp:nvSpPr>
      <dsp:spPr>
        <a:xfrm>
          <a:off x="5197605" y="3361807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b="0" i="0" kern="1200" dirty="0"/>
            <a:t>Offre téléchargée</a:t>
          </a:r>
          <a:endParaRPr lang="fr-FR" sz="900" kern="1200" dirty="0">
            <a:latin typeface="Arial Narrow" panose="020B0606020202030204" pitchFamily="34" charset="0"/>
          </a:endParaRPr>
        </a:p>
      </dsp:txBody>
      <dsp:txXfrm>
        <a:off x="5197605" y="3361807"/>
        <a:ext cx="752029" cy="584977"/>
      </dsp:txXfrm>
    </dsp:sp>
    <dsp:sp modelId="{2E420369-8AC7-4828-93DE-68AEDF0BEDDB}">
      <dsp:nvSpPr>
        <dsp:cNvPr id="0" name=""/>
        <dsp:cNvSpPr/>
      </dsp:nvSpPr>
      <dsp:spPr>
        <a:xfrm rot="5400000">
          <a:off x="5183634" y="4786687"/>
          <a:ext cx="614226" cy="699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99A0F-72DB-41D8-B36A-EE398CAD21EB}">
      <dsp:nvSpPr>
        <dsp:cNvPr id="0" name=""/>
        <dsp:cNvSpPr/>
      </dsp:nvSpPr>
      <dsp:spPr>
        <a:xfrm>
          <a:off x="5020901" y="4105805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5056239" y="4141143"/>
        <a:ext cx="963319" cy="653087"/>
      </dsp:txXfrm>
    </dsp:sp>
    <dsp:sp modelId="{1D4F6656-1846-48C0-BD1A-08F3758629A3}">
      <dsp:nvSpPr>
        <dsp:cNvPr id="0" name=""/>
        <dsp:cNvSpPr/>
      </dsp:nvSpPr>
      <dsp:spPr>
        <a:xfrm>
          <a:off x="6054897" y="4174832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latin typeface="Arial Narrow" panose="020B0606020202030204" pitchFamily="34" charset="0"/>
            </a:rPr>
            <a:t>Validation offre téléchargée</a:t>
          </a:r>
        </a:p>
      </dsp:txBody>
      <dsp:txXfrm>
        <a:off x="6054897" y="4174832"/>
        <a:ext cx="752029" cy="584977"/>
      </dsp:txXfrm>
    </dsp:sp>
    <dsp:sp modelId="{875D9CAD-112C-4EC3-BD32-BFE47B489413}">
      <dsp:nvSpPr>
        <dsp:cNvPr id="0" name=""/>
        <dsp:cNvSpPr/>
      </dsp:nvSpPr>
      <dsp:spPr>
        <a:xfrm>
          <a:off x="5878194" y="4918830"/>
          <a:ext cx="1033995" cy="723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Arial Narrow" panose="020B0606020202030204" pitchFamily="34" charset="0"/>
            </a:rPr>
            <a:t>Assistant CGMP</a:t>
          </a:r>
        </a:p>
      </dsp:txBody>
      <dsp:txXfrm>
        <a:off x="5913532" y="4954168"/>
        <a:ext cx="963319" cy="653087"/>
      </dsp:txXfrm>
    </dsp:sp>
    <dsp:sp modelId="{0BCB309B-19B3-4B64-AAB6-D65EDA5B8FA3}">
      <dsp:nvSpPr>
        <dsp:cNvPr id="0" name=""/>
        <dsp:cNvSpPr/>
      </dsp:nvSpPr>
      <dsp:spPr>
        <a:xfrm>
          <a:off x="6912189" y="4987857"/>
          <a:ext cx="752029" cy="584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0" i="0" kern="1200" dirty="0"/>
            <a:t>Contrat Généré</a:t>
          </a:r>
          <a:endParaRPr lang="fr-FR" sz="1300" kern="1200" dirty="0">
            <a:latin typeface="Arial Narrow" panose="020B0606020202030204" pitchFamily="34" charset="0"/>
          </a:endParaRPr>
        </a:p>
      </dsp:txBody>
      <dsp:txXfrm>
        <a:off x="6912189" y="4987857"/>
        <a:ext cx="752029" cy="5849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739673" y="1153329"/>
          <a:ext cx="1012874" cy="11531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471323" y="30538"/>
          <a:ext cx="1705083" cy="11935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Employé</a:t>
          </a:r>
        </a:p>
      </dsp:txBody>
      <dsp:txXfrm>
        <a:off x="529596" y="88811"/>
        <a:ext cx="1588537" cy="1076957"/>
      </dsp:txXfrm>
    </dsp:sp>
    <dsp:sp modelId="{BC5C7D84-1E48-4217-A69A-0FCBDDA73D74}">
      <dsp:nvSpPr>
        <dsp:cNvPr id="0" name=""/>
        <dsp:cNvSpPr/>
      </dsp:nvSpPr>
      <dsp:spPr>
        <a:xfrm>
          <a:off x="2176406" y="144366"/>
          <a:ext cx="1240115" cy="9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Créé</a:t>
          </a:r>
        </a:p>
      </dsp:txBody>
      <dsp:txXfrm>
        <a:off x="2176406" y="144366"/>
        <a:ext cx="1240115" cy="964641"/>
      </dsp:txXfrm>
    </dsp:sp>
    <dsp:sp modelId="{4EFEF5FB-4105-4214-87DA-20AAF998924F}">
      <dsp:nvSpPr>
        <dsp:cNvPr id="0" name=""/>
        <dsp:cNvSpPr/>
      </dsp:nvSpPr>
      <dsp:spPr>
        <a:xfrm rot="5400000">
          <a:off x="2153368" y="2494027"/>
          <a:ext cx="1012874" cy="11531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885018" y="1371236"/>
          <a:ext cx="1705083" cy="11935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Supérieur hiérarchique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(ex : Chef de Service RH)</a:t>
          </a:r>
        </a:p>
      </dsp:txBody>
      <dsp:txXfrm>
        <a:off x="1943291" y="1429509"/>
        <a:ext cx="1588537" cy="1076957"/>
      </dsp:txXfrm>
    </dsp:sp>
    <dsp:sp modelId="{989F7D2F-D57D-4459-B5FF-2309F8AAC92D}">
      <dsp:nvSpPr>
        <dsp:cNvPr id="0" name=""/>
        <dsp:cNvSpPr/>
      </dsp:nvSpPr>
      <dsp:spPr>
        <a:xfrm>
          <a:off x="3590102" y="1485064"/>
          <a:ext cx="1240115" cy="9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Envoyé au DAFC pour approbation</a:t>
          </a:r>
        </a:p>
      </dsp:txBody>
      <dsp:txXfrm>
        <a:off x="3590102" y="1485064"/>
        <a:ext cx="1240115" cy="964641"/>
      </dsp:txXfrm>
    </dsp:sp>
    <dsp:sp modelId="{C92FEB8A-776C-469C-A766-F26720C0C306}">
      <dsp:nvSpPr>
        <dsp:cNvPr id="0" name=""/>
        <dsp:cNvSpPr/>
      </dsp:nvSpPr>
      <dsp:spPr>
        <a:xfrm rot="5400000">
          <a:off x="3567064" y="3834725"/>
          <a:ext cx="1012874" cy="11531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E9E14-41F8-4BA6-83C6-8FDE00AEB2AA}">
      <dsp:nvSpPr>
        <dsp:cNvPr id="0" name=""/>
        <dsp:cNvSpPr/>
      </dsp:nvSpPr>
      <dsp:spPr>
        <a:xfrm>
          <a:off x="3298714" y="2711934"/>
          <a:ext cx="1705083" cy="11935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Directeur DAFC</a:t>
          </a:r>
        </a:p>
      </dsp:txBody>
      <dsp:txXfrm>
        <a:off x="3356987" y="2770207"/>
        <a:ext cx="1588537" cy="1076957"/>
      </dsp:txXfrm>
    </dsp:sp>
    <dsp:sp modelId="{3FD73907-5571-4758-9BCA-E200E50D11AC}">
      <dsp:nvSpPr>
        <dsp:cNvPr id="0" name=""/>
        <dsp:cNvSpPr/>
      </dsp:nvSpPr>
      <dsp:spPr>
        <a:xfrm>
          <a:off x="5003797" y="2825762"/>
          <a:ext cx="1240115" cy="9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Approuvé</a:t>
          </a:r>
        </a:p>
      </dsp:txBody>
      <dsp:txXfrm>
        <a:off x="5003797" y="2825762"/>
        <a:ext cx="1240115" cy="964641"/>
      </dsp:txXfrm>
    </dsp:sp>
    <dsp:sp modelId="{6A92EA3D-668D-4AC8-AE37-193DB4BF7C81}">
      <dsp:nvSpPr>
        <dsp:cNvPr id="0" name=""/>
        <dsp:cNvSpPr/>
      </dsp:nvSpPr>
      <dsp:spPr>
        <a:xfrm>
          <a:off x="4712409" y="4052632"/>
          <a:ext cx="1705083" cy="11935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Chef de Bureau exploitation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MG</a:t>
          </a:r>
        </a:p>
      </dsp:txBody>
      <dsp:txXfrm>
        <a:off x="4770682" y="4110905"/>
        <a:ext cx="1588537" cy="1076957"/>
      </dsp:txXfrm>
    </dsp:sp>
    <dsp:sp modelId="{08818A00-2D45-4197-9116-CD60C83FF446}">
      <dsp:nvSpPr>
        <dsp:cNvPr id="0" name=""/>
        <dsp:cNvSpPr/>
      </dsp:nvSpPr>
      <dsp:spPr>
        <a:xfrm>
          <a:off x="6417493" y="4166460"/>
          <a:ext cx="1240115" cy="9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Articles livrés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Livré partiellement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Demande d’achat généré</a:t>
          </a:r>
        </a:p>
      </dsp:txBody>
      <dsp:txXfrm>
        <a:off x="6417493" y="4166460"/>
        <a:ext cx="1240115" cy="9646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940911" y="775665"/>
          <a:ext cx="667674" cy="760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764018" y="35535"/>
          <a:ext cx="1123970" cy="786743"/>
        </a:xfrm>
        <a:prstGeom prst="roundRect">
          <a:avLst>
            <a:gd name="adj" fmla="val 1667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Chef de bureau d’exploitation</a:t>
          </a:r>
        </a:p>
      </dsp:txBody>
      <dsp:txXfrm>
        <a:off x="802431" y="73948"/>
        <a:ext cx="1047144" cy="709917"/>
      </dsp:txXfrm>
    </dsp:sp>
    <dsp:sp modelId="{BC5C7D84-1E48-4217-A69A-0FCBDDA73D74}">
      <dsp:nvSpPr>
        <dsp:cNvPr id="0" name=""/>
        <dsp:cNvSpPr/>
      </dsp:nvSpPr>
      <dsp:spPr>
        <a:xfrm>
          <a:off x="1887988" y="110569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Créé</a:t>
          </a:r>
        </a:p>
      </dsp:txBody>
      <dsp:txXfrm>
        <a:off x="1887988" y="110569"/>
        <a:ext cx="817469" cy="635880"/>
      </dsp:txXfrm>
    </dsp:sp>
    <dsp:sp modelId="{4EFEF5FB-4105-4214-87DA-20AAF998924F}">
      <dsp:nvSpPr>
        <dsp:cNvPr id="0" name=""/>
        <dsp:cNvSpPr/>
      </dsp:nvSpPr>
      <dsp:spPr>
        <a:xfrm rot="5400000">
          <a:off x="1872802" y="1659437"/>
          <a:ext cx="667674" cy="760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695909" y="919307"/>
          <a:ext cx="1123970" cy="786743"/>
        </a:xfrm>
        <a:prstGeom prst="roundRect">
          <a:avLst>
            <a:gd name="adj" fmla="val 1667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Chef de service référent </a:t>
          </a:r>
        </a:p>
      </dsp:txBody>
      <dsp:txXfrm>
        <a:off x="1734322" y="957720"/>
        <a:ext cx="1047144" cy="709917"/>
      </dsp:txXfrm>
    </dsp:sp>
    <dsp:sp modelId="{989F7D2F-D57D-4459-B5FF-2309F8AAC92D}">
      <dsp:nvSpPr>
        <dsp:cNvPr id="0" name=""/>
        <dsp:cNvSpPr/>
      </dsp:nvSpPr>
      <dsp:spPr>
        <a:xfrm>
          <a:off x="2819879" y="994341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Validé</a:t>
          </a:r>
        </a:p>
      </dsp:txBody>
      <dsp:txXfrm>
        <a:off x="2819879" y="994341"/>
        <a:ext cx="817469" cy="635880"/>
      </dsp:txXfrm>
    </dsp:sp>
    <dsp:sp modelId="{8AE00D7A-5EE7-401B-A4F9-26FFF01CE976}">
      <dsp:nvSpPr>
        <dsp:cNvPr id="0" name=""/>
        <dsp:cNvSpPr/>
      </dsp:nvSpPr>
      <dsp:spPr>
        <a:xfrm rot="5400000">
          <a:off x="2804693" y="2543209"/>
          <a:ext cx="667674" cy="760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647BF-2F77-475F-9D0F-9288C25F59C6}">
      <dsp:nvSpPr>
        <dsp:cNvPr id="0" name=""/>
        <dsp:cNvSpPr/>
      </dsp:nvSpPr>
      <dsp:spPr>
        <a:xfrm>
          <a:off x="2627800" y="1803079"/>
          <a:ext cx="1123970" cy="786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Chef SBA</a:t>
          </a:r>
        </a:p>
      </dsp:txBody>
      <dsp:txXfrm>
        <a:off x="2666213" y="1841492"/>
        <a:ext cx="1047144" cy="709917"/>
      </dsp:txXfrm>
    </dsp:sp>
    <dsp:sp modelId="{3FC223DF-4FDC-469A-9384-A1AFC32BAFFC}">
      <dsp:nvSpPr>
        <dsp:cNvPr id="0" name=""/>
        <dsp:cNvSpPr/>
      </dsp:nvSpPr>
      <dsp:spPr>
        <a:xfrm>
          <a:off x="3751771" y="1878113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Traite et achemine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Vers le Bureau des achats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Vers la Cellule de gestion des marchés</a:t>
          </a:r>
        </a:p>
      </dsp:txBody>
      <dsp:txXfrm>
        <a:off x="3751771" y="1878113"/>
        <a:ext cx="817469" cy="635880"/>
      </dsp:txXfrm>
    </dsp:sp>
    <dsp:sp modelId="{B90B9CC9-3504-4457-9AAB-30B2AC429A3E}">
      <dsp:nvSpPr>
        <dsp:cNvPr id="0" name=""/>
        <dsp:cNvSpPr/>
      </dsp:nvSpPr>
      <dsp:spPr>
        <a:xfrm rot="5400000">
          <a:off x="3736584" y="3426982"/>
          <a:ext cx="667674" cy="760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50D28-F47E-4155-9C96-2226D5A2C014}">
      <dsp:nvSpPr>
        <dsp:cNvPr id="0" name=""/>
        <dsp:cNvSpPr/>
      </dsp:nvSpPr>
      <dsp:spPr>
        <a:xfrm>
          <a:off x="3559691" y="2686851"/>
          <a:ext cx="1123970" cy="786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Chef de Bureau Achat</a:t>
          </a:r>
        </a:p>
      </dsp:txBody>
      <dsp:txXfrm>
        <a:off x="3598104" y="2725264"/>
        <a:ext cx="1047144" cy="709917"/>
      </dsp:txXfrm>
    </dsp:sp>
    <dsp:sp modelId="{B3D5F5EE-7E0A-491C-814F-17473987A07E}">
      <dsp:nvSpPr>
        <dsp:cNvPr id="0" name=""/>
        <dsp:cNvSpPr/>
      </dsp:nvSpPr>
      <dsp:spPr>
        <a:xfrm>
          <a:off x="4683662" y="2761885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 err="1">
              <a:latin typeface="Arial Narrow" panose="020B0606020202030204" pitchFamily="34" charset="0"/>
            </a:rPr>
            <a:t>Upload</a:t>
          </a:r>
          <a:r>
            <a:rPr lang="fr-FR" sz="700" kern="1200" dirty="0">
              <a:latin typeface="Arial Narrow" panose="020B0606020202030204" pitchFamily="34" charset="0"/>
            </a:rPr>
            <a:t> toute la liasse </a:t>
          </a:r>
        </a:p>
      </dsp:txBody>
      <dsp:txXfrm>
        <a:off x="4683662" y="2761885"/>
        <a:ext cx="817469" cy="635880"/>
      </dsp:txXfrm>
    </dsp:sp>
    <dsp:sp modelId="{D1327393-6276-48B1-8E0B-E809425FCA87}">
      <dsp:nvSpPr>
        <dsp:cNvPr id="0" name=""/>
        <dsp:cNvSpPr/>
      </dsp:nvSpPr>
      <dsp:spPr>
        <a:xfrm rot="5400000">
          <a:off x="4668475" y="4310754"/>
          <a:ext cx="667674" cy="760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4491582" y="3570623"/>
          <a:ext cx="1123970" cy="786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Directeur DAFC</a:t>
          </a:r>
        </a:p>
      </dsp:txBody>
      <dsp:txXfrm>
        <a:off x="4529995" y="3609036"/>
        <a:ext cx="1047144" cy="709917"/>
      </dsp:txXfrm>
    </dsp:sp>
    <dsp:sp modelId="{AEC446BA-08C0-4F42-96EF-B303B263FE37}">
      <dsp:nvSpPr>
        <dsp:cNvPr id="0" name=""/>
        <dsp:cNvSpPr/>
      </dsp:nvSpPr>
      <dsp:spPr>
        <a:xfrm>
          <a:off x="5615553" y="3645657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Arial Narrow" panose="020B0606020202030204" pitchFamily="34" charset="0"/>
            </a:rPr>
            <a:t>Approuvé</a:t>
          </a:r>
        </a:p>
      </dsp:txBody>
      <dsp:txXfrm>
        <a:off x="5615553" y="3645657"/>
        <a:ext cx="817469" cy="635880"/>
      </dsp:txXfrm>
    </dsp:sp>
    <dsp:sp modelId="{FBA75EB1-51CC-4A55-9E48-ACCED29E1190}">
      <dsp:nvSpPr>
        <dsp:cNvPr id="0" name=""/>
        <dsp:cNvSpPr/>
      </dsp:nvSpPr>
      <dsp:spPr>
        <a:xfrm>
          <a:off x="5433297" y="4489930"/>
          <a:ext cx="1123970" cy="786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Assistant SBA</a:t>
          </a:r>
        </a:p>
      </dsp:txBody>
      <dsp:txXfrm>
        <a:off x="5471710" y="4528343"/>
        <a:ext cx="1047144" cy="709917"/>
      </dsp:txXfrm>
    </dsp:sp>
    <dsp:sp modelId="{E9F653B4-9534-449E-8C78-123D3A4F4598}">
      <dsp:nvSpPr>
        <dsp:cNvPr id="0" name=""/>
        <dsp:cNvSpPr/>
      </dsp:nvSpPr>
      <dsp:spPr>
        <a:xfrm>
          <a:off x="6547444" y="4529429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>
              <a:latin typeface="Arial Narrow" panose="020B0606020202030204" pitchFamily="34" charset="0"/>
            </a:rPr>
            <a:t>Générer bon de commande</a:t>
          </a:r>
        </a:p>
      </dsp:txBody>
      <dsp:txXfrm>
        <a:off x="6547444" y="4529429"/>
        <a:ext cx="817469" cy="635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1529395" y="837157"/>
          <a:ext cx="712626" cy="8113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1340592" y="47196"/>
          <a:ext cx="1199644" cy="8397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Assistant SBA</a:t>
          </a:r>
        </a:p>
      </dsp:txBody>
      <dsp:txXfrm>
        <a:off x="1381591" y="88195"/>
        <a:ext cx="1117646" cy="757713"/>
      </dsp:txXfrm>
    </dsp:sp>
    <dsp:sp modelId="{BC5C7D84-1E48-4217-A69A-0FCBDDA73D74}">
      <dsp:nvSpPr>
        <dsp:cNvPr id="0" name=""/>
        <dsp:cNvSpPr/>
      </dsp:nvSpPr>
      <dsp:spPr>
        <a:xfrm>
          <a:off x="2540236" y="127281"/>
          <a:ext cx="872506" cy="67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>
              <a:latin typeface="Arial Narrow" panose="020B0606020202030204" pitchFamily="34" charset="0"/>
            </a:rPr>
            <a:t>Créé</a:t>
          </a:r>
        </a:p>
      </dsp:txBody>
      <dsp:txXfrm>
        <a:off x="2540236" y="127281"/>
        <a:ext cx="872506" cy="678692"/>
      </dsp:txXfrm>
    </dsp:sp>
    <dsp:sp modelId="{5F8788C1-B99F-4F9F-87D2-E17009EC5560}">
      <dsp:nvSpPr>
        <dsp:cNvPr id="0" name=""/>
        <dsp:cNvSpPr/>
      </dsp:nvSpPr>
      <dsp:spPr>
        <a:xfrm rot="5400000">
          <a:off x="2524027" y="1780430"/>
          <a:ext cx="712626" cy="8113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AA8A4-EAE4-4634-A00D-AFDFDEF668C3}">
      <dsp:nvSpPr>
        <dsp:cNvPr id="0" name=""/>
        <dsp:cNvSpPr/>
      </dsp:nvSpPr>
      <dsp:spPr>
        <a:xfrm>
          <a:off x="2335224" y="990469"/>
          <a:ext cx="1199644" cy="8397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Chef de Bureau Budget</a:t>
          </a:r>
        </a:p>
      </dsp:txBody>
      <dsp:txXfrm>
        <a:off x="2376223" y="1031468"/>
        <a:ext cx="1117646" cy="757713"/>
      </dsp:txXfrm>
    </dsp:sp>
    <dsp:sp modelId="{B812917F-B033-49F1-992E-C495E3D8755D}">
      <dsp:nvSpPr>
        <dsp:cNvPr id="0" name=""/>
        <dsp:cNvSpPr/>
      </dsp:nvSpPr>
      <dsp:spPr>
        <a:xfrm>
          <a:off x="3534868" y="1070555"/>
          <a:ext cx="872506" cy="67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>
              <a:latin typeface="Arial Narrow" panose="020B0606020202030204" pitchFamily="34" charset="0"/>
            </a:rPr>
            <a:t>Confirmé la disponibilité de la ligne budgétaire</a:t>
          </a:r>
        </a:p>
      </dsp:txBody>
      <dsp:txXfrm>
        <a:off x="3534868" y="1070555"/>
        <a:ext cx="872506" cy="678692"/>
      </dsp:txXfrm>
    </dsp:sp>
    <dsp:sp modelId="{4EFEF5FB-4105-4214-87DA-20AAF998924F}">
      <dsp:nvSpPr>
        <dsp:cNvPr id="0" name=""/>
        <dsp:cNvSpPr/>
      </dsp:nvSpPr>
      <dsp:spPr>
        <a:xfrm rot="5400000">
          <a:off x="3518659" y="2723704"/>
          <a:ext cx="712626" cy="8113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3329857" y="1933743"/>
          <a:ext cx="1199644" cy="8397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3370856" y="1974742"/>
        <a:ext cx="1117646" cy="757713"/>
      </dsp:txXfrm>
    </dsp:sp>
    <dsp:sp modelId="{989F7D2F-D57D-4459-B5FF-2309F8AAC92D}">
      <dsp:nvSpPr>
        <dsp:cNvPr id="0" name=""/>
        <dsp:cNvSpPr/>
      </dsp:nvSpPr>
      <dsp:spPr>
        <a:xfrm>
          <a:off x="4529501" y="2013829"/>
          <a:ext cx="872506" cy="67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>
              <a:latin typeface="Arial Narrow" panose="020B0606020202030204" pitchFamily="34" charset="0"/>
            </a:rPr>
            <a:t>Approuvé</a:t>
          </a:r>
        </a:p>
      </dsp:txBody>
      <dsp:txXfrm>
        <a:off x="4529501" y="2013829"/>
        <a:ext cx="872506" cy="678692"/>
      </dsp:txXfrm>
    </dsp:sp>
    <dsp:sp modelId="{D1327393-6276-48B1-8E0B-E809425FCA87}">
      <dsp:nvSpPr>
        <dsp:cNvPr id="0" name=""/>
        <dsp:cNvSpPr/>
      </dsp:nvSpPr>
      <dsp:spPr>
        <a:xfrm rot="5400000">
          <a:off x="4513292" y="3666978"/>
          <a:ext cx="712626" cy="8113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4324489" y="2877017"/>
          <a:ext cx="1199644" cy="8397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Assistant SBA</a:t>
          </a:r>
        </a:p>
      </dsp:txBody>
      <dsp:txXfrm>
        <a:off x="4365488" y="2918016"/>
        <a:ext cx="1117646" cy="757713"/>
      </dsp:txXfrm>
    </dsp:sp>
    <dsp:sp modelId="{AEC446BA-08C0-4F42-96EF-B303B263FE37}">
      <dsp:nvSpPr>
        <dsp:cNvPr id="0" name=""/>
        <dsp:cNvSpPr/>
      </dsp:nvSpPr>
      <dsp:spPr>
        <a:xfrm>
          <a:off x="5524133" y="2957102"/>
          <a:ext cx="872506" cy="67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>
              <a:latin typeface="Arial Narrow" panose="020B0606020202030204" pitchFamily="34" charset="0"/>
            </a:rPr>
            <a:t>Bon signé téléchargé</a:t>
          </a:r>
        </a:p>
      </dsp:txBody>
      <dsp:txXfrm>
        <a:off x="5524133" y="2957102"/>
        <a:ext cx="872506" cy="678692"/>
      </dsp:txXfrm>
    </dsp:sp>
    <dsp:sp modelId="{70C6F27C-44D8-41AD-85B8-7EB59D049C0B}">
      <dsp:nvSpPr>
        <dsp:cNvPr id="0" name=""/>
        <dsp:cNvSpPr/>
      </dsp:nvSpPr>
      <dsp:spPr>
        <a:xfrm rot="5400000">
          <a:off x="5507924" y="4610251"/>
          <a:ext cx="712626" cy="8113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75EB1-51CC-4A55-9E48-ACCED29E1190}">
      <dsp:nvSpPr>
        <dsp:cNvPr id="0" name=""/>
        <dsp:cNvSpPr/>
      </dsp:nvSpPr>
      <dsp:spPr>
        <a:xfrm>
          <a:off x="5319121" y="3820290"/>
          <a:ext cx="1199644" cy="8397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Assistant SBA</a:t>
          </a:r>
        </a:p>
      </dsp:txBody>
      <dsp:txXfrm>
        <a:off x="5360120" y="3861289"/>
        <a:ext cx="1117646" cy="757713"/>
      </dsp:txXfrm>
    </dsp:sp>
    <dsp:sp modelId="{07C6CB38-DA7C-447B-A2B3-231F9AC56356}">
      <dsp:nvSpPr>
        <dsp:cNvPr id="0" name=""/>
        <dsp:cNvSpPr/>
      </dsp:nvSpPr>
      <dsp:spPr>
        <a:xfrm>
          <a:off x="6518766" y="3900376"/>
          <a:ext cx="872506" cy="67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>
              <a:latin typeface="Arial Narrow" panose="020B0606020202030204" pitchFamily="34" charset="0"/>
            </a:rPr>
            <a:t>Envoyé service courrier</a:t>
          </a:r>
        </a:p>
      </dsp:txBody>
      <dsp:txXfrm>
        <a:off x="6518766" y="3900376"/>
        <a:ext cx="872506" cy="678692"/>
      </dsp:txXfrm>
    </dsp:sp>
    <dsp:sp modelId="{2C4F0073-5118-47C7-BAC8-97E37AEDF2C9}">
      <dsp:nvSpPr>
        <dsp:cNvPr id="0" name=""/>
        <dsp:cNvSpPr/>
      </dsp:nvSpPr>
      <dsp:spPr>
        <a:xfrm rot="5400000">
          <a:off x="6502557" y="5553525"/>
          <a:ext cx="712626" cy="8113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11C7B-0C8F-43D5-B222-93BC121AA4D3}">
      <dsp:nvSpPr>
        <dsp:cNvPr id="0" name=""/>
        <dsp:cNvSpPr/>
      </dsp:nvSpPr>
      <dsp:spPr>
        <a:xfrm>
          <a:off x="6313754" y="4763564"/>
          <a:ext cx="1199644" cy="8397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Assistant SBA</a:t>
          </a:r>
        </a:p>
      </dsp:txBody>
      <dsp:txXfrm>
        <a:off x="6354753" y="4804563"/>
        <a:ext cx="1117646" cy="757713"/>
      </dsp:txXfrm>
    </dsp:sp>
    <dsp:sp modelId="{E5CD4FA8-DE4D-4FCC-895F-3FA87B9B4323}">
      <dsp:nvSpPr>
        <dsp:cNvPr id="0" name=""/>
        <dsp:cNvSpPr/>
      </dsp:nvSpPr>
      <dsp:spPr>
        <a:xfrm>
          <a:off x="7513398" y="4843649"/>
          <a:ext cx="872506" cy="67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>
              <a:latin typeface="Arial Narrow" panose="020B0606020202030204" pitchFamily="34" charset="0"/>
            </a:rPr>
            <a:t>Accusé de réception</a:t>
          </a:r>
        </a:p>
      </dsp:txBody>
      <dsp:txXfrm>
        <a:off x="7513398" y="4843649"/>
        <a:ext cx="872506" cy="678692"/>
      </dsp:txXfrm>
    </dsp:sp>
    <dsp:sp modelId="{D2C8FD68-9F3C-40B1-AF7C-B3BA06B68716}">
      <dsp:nvSpPr>
        <dsp:cNvPr id="0" name=""/>
        <dsp:cNvSpPr/>
      </dsp:nvSpPr>
      <dsp:spPr>
        <a:xfrm>
          <a:off x="7308386" y="5706837"/>
          <a:ext cx="1199644" cy="8397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arrow" panose="020B0606020202030204" pitchFamily="34" charset="0"/>
            </a:rPr>
            <a:t>Assistant SBA</a:t>
          </a:r>
        </a:p>
      </dsp:txBody>
      <dsp:txXfrm>
        <a:off x="7349385" y="5747836"/>
        <a:ext cx="1117646" cy="757713"/>
      </dsp:txXfrm>
    </dsp:sp>
    <dsp:sp modelId="{EB2FFC96-3D8A-4B5F-B134-C27D848D0F58}">
      <dsp:nvSpPr>
        <dsp:cNvPr id="0" name=""/>
        <dsp:cNvSpPr/>
      </dsp:nvSpPr>
      <dsp:spPr>
        <a:xfrm>
          <a:off x="8508030" y="5786923"/>
          <a:ext cx="872506" cy="67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>
              <a:latin typeface="Arial Narrow" panose="020B0606020202030204" pitchFamily="34" charset="0"/>
            </a:rPr>
            <a:t>Articles reçus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>
              <a:latin typeface="Arial Narrow" panose="020B0606020202030204" pitchFamily="34" charset="0"/>
            </a:rPr>
            <a:t>Bon d’entrée</a:t>
          </a:r>
        </a:p>
      </dsp:txBody>
      <dsp:txXfrm>
        <a:off x="8508030" y="5786923"/>
        <a:ext cx="872506" cy="6786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1356041" y="1156013"/>
          <a:ext cx="1006061" cy="11453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1089496" y="40774"/>
          <a:ext cx="1693615" cy="11854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>
              <a:latin typeface="Arial Narrow" panose="020B0606020202030204" pitchFamily="34" charset="0"/>
            </a:rPr>
            <a:t>Assistant SBA</a:t>
          </a:r>
        </a:p>
      </dsp:txBody>
      <dsp:txXfrm>
        <a:off x="1147377" y="98655"/>
        <a:ext cx="1577853" cy="1069713"/>
      </dsp:txXfrm>
    </dsp:sp>
    <dsp:sp modelId="{BC5C7D84-1E48-4217-A69A-0FCBDDA73D74}">
      <dsp:nvSpPr>
        <dsp:cNvPr id="0" name=""/>
        <dsp:cNvSpPr/>
      </dsp:nvSpPr>
      <dsp:spPr>
        <a:xfrm>
          <a:off x="2783111" y="153836"/>
          <a:ext cx="1231774" cy="958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Articles reçus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Bon d’entrée</a:t>
          </a:r>
        </a:p>
      </dsp:txBody>
      <dsp:txXfrm>
        <a:off x="2783111" y="153836"/>
        <a:ext cx="1231774" cy="958153"/>
      </dsp:txXfrm>
    </dsp:sp>
    <dsp:sp modelId="{2DBB2244-0339-41FD-9B29-AED985C0DAF7}">
      <dsp:nvSpPr>
        <dsp:cNvPr id="0" name=""/>
        <dsp:cNvSpPr/>
      </dsp:nvSpPr>
      <dsp:spPr>
        <a:xfrm rot="5400000">
          <a:off x="2760228" y="2487694"/>
          <a:ext cx="1006061" cy="11453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54BF5-6F8A-434B-B13C-E491D7FF9062}">
      <dsp:nvSpPr>
        <dsp:cNvPr id="0" name=""/>
        <dsp:cNvSpPr/>
      </dsp:nvSpPr>
      <dsp:spPr>
        <a:xfrm>
          <a:off x="2493683" y="1372454"/>
          <a:ext cx="1693615" cy="11854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>
              <a:latin typeface="Arial Narrow" panose="020B0606020202030204" pitchFamily="34" charset="0"/>
            </a:rPr>
            <a:t>Assistant SBA</a:t>
          </a:r>
        </a:p>
      </dsp:txBody>
      <dsp:txXfrm>
        <a:off x="2551564" y="1430335"/>
        <a:ext cx="1577853" cy="1069713"/>
      </dsp:txXfrm>
    </dsp:sp>
    <dsp:sp modelId="{57FCBD80-CB02-4C1F-B849-9662A3673DCA}">
      <dsp:nvSpPr>
        <dsp:cNvPr id="0" name=""/>
        <dsp:cNvSpPr/>
      </dsp:nvSpPr>
      <dsp:spPr>
        <a:xfrm>
          <a:off x="4187298" y="1485516"/>
          <a:ext cx="1231774" cy="958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Télécharger le bon de livraison</a:t>
          </a:r>
        </a:p>
      </dsp:txBody>
      <dsp:txXfrm>
        <a:off x="4187298" y="1485516"/>
        <a:ext cx="1231774" cy="958153"/>
      </dsp:txXfrm>
    </dsp:sp>
    <dsp:sp modelId="{88DAB33E-411F-4C58-8A7F-5AC05E63CB2F}">
      <dsp:nvSpPr>
        <dsp:cNvPr id="0" name=""/>
        <dsp:cNvSpPr/>
      </dsp:nvSpPr>
      <dsp:spPr>
        <a:xfrm rot="5400000">
          <a:off x="4164415" y="3819374"/>
          <a:ext cx="1006061" cy="11453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49841-FEB9-4807-97DA-9474CE3231BB}">
      <dsp:nvSpPr>
        <dsp:cNvPr id="0" name=""/>
        <dsp:cNvSpPr/>
      </dsp:nvSpPr>
      <dsp:spPr>
        <a:xfrm>
          <a:off x="3897870" y="2704135"/>
          <a:ext cx="1693615" cy="11854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>
              <a:latin typeface="Arial Narrow" panose="020B0606020202030204" pitchFamily="34" charset="0"/>
            </a:rPr>
            <a:t>Chef de SBA</a:t>
          </a:r>
        </a:p>
      </dsp:txBody>
      <dsp:txXfrm>
        <a:off x="3955751" y="2762016"/>
        <a:ext cx="1577853" cy="1069713"/>
      </dsp:txXfrm>
    </dsp:sp>
    <dsp:sp modelId="{C50358D1-E6FA-4AF6-8637-739DDDAE6B16}">
      <dsp:nvSpPr>
        <dsp:cNvPr id="0" name=""/>
        <dsp:cNvSpPr/>
      </dsp:nvSpPr>
      <dsp:spPr>
        <a:xfrm>
          <a:off x="5591485" y="2817197"/>
          <a:ext cx="1231774" cy="958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Validé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Envoyé au SMG</a:t>
          </a:r>
        </a:p>
      </dsp:txBody>
      <dsp:txXfrm>
        <a:off x="5591485" y="2817197"/>
        <a:ext cx="1231774" cy="958153"/>
      </dsp:txXfrm>
    </dsp:sp>
    <dsp:sp modelId="{C963D0D1-90B9-4BF8-8FF5-BBC08180CF4C}">
      <dsp:nvSpPr>
        <dsp:cNvPr id="0" name=""/>
        <dsp:cNvSpPr/>
      </dsp:nvSpPr>
      <dsp:spPr>
        <a:xfrm rot="5400000">
          <a:off x="5568602" y="5151054"/>
          <a:ext cx="1006061" cy="11453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7DD77-D712-43ED-AF22-234E7EF1D064}">
      <dsp:nvSpPr>
        <dsp:cNvPr id="0" name=""/>
        <dsp:cNvSpPr/>
      </dsp:nvSpPr>
      <dsp:spPr>
        <a:xfrm>
          <a:off x="5302057" y="4035815"/>
          <a:ext cx="1693615" cy="11854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>
              <a:latin typeface="Arial Narrow" panose="020B0606020202030204" pitchFamily="34" charset="0"/>
            </a:rPr>
            <a:t>Assistant SMG</a:t>
          </a:r>
        </a:p>
      </dsp:txBody>
      <dsp:txXfrm>
        <a:off x="5359938" y="4093696"/>
        <a:ext cx="1577853" cy="1069713"/>
      </dsp:txXfrm>
    </dsp:sp>
    <dsp:sp modelId="{54590657-3307-442D-84CD-D6ECDCE66432}">
      <dsp:nvSpPr>
        <dsp:cNvPr id="0" name=""/>
        <dsp:cNvSpPr/>
      </dsp:nvSpPr>
      <dsp:spPr>
        <a:xfrm>
          <a:off x="6995672" y="4148877"/>
          <a:ext cx="1231774" cy="958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Enregistre l’immobilisation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Notifie le comptable pour l’enregistrement</a:t>
          </a:r>
        </a:p>
      </dsp:txBody>
      <dsp:txXfrm>
        <a:off x="6995672" y="4148877"/>
        <a:ext cx="1231774" cy="958153"/>
      </dsp:txXfrm>
    </dsp:sp>
    <dsp:sp modelId="{860E7C4D-8F40-463D-890F-3184ECD7847B}">
      <dsp:nvSpPr>
        <dsp:cNvPr id="0" name=""/>
        <dsp:cNvSpPr/>
      </dsp:nvSpPr>
      <dsp:spPr>
        <a:xfrm>
          <a:off x="6706244" y="5367495"/>
          <a:ext cx="1693615" cy="11854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>
              <a:latin typeface="Arial Narrow" panose="020B0606020202030204" pitchFamily="34" charset="0"/>
            </a:rPr>
            <a:t>Assistant SMG</a:t>
          </a:r>
        </a:p>
      </dsp:txBody>
      <dsp:txXfrm>
        <a:off x="6764125" y="5425376"/>
        <a:ext cx="1577853" cy="1069713"/>
      </dsp:txXfrm>
    </dsp:sp>
    <dsp:sp modelId="{547F1DEF-97B1-4B5B-9592-07AA61975DBF}">
      <dsp:nvSpPr>
        <dsp:cNvPr id="0" name=""/>
        <dsp:cNvSpPr/>
      </dsp:nvSpPr>
      <dsp:spPr>
        <a:xfrm>
          <a:off x="8399859" y="5480558"/>
          <a:ext cx="1231774" cy="958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>
              <a:latin typeface="Arial Narrow" panose="020B0606020202030204" pitchFamily="34" charset="0"/>
            </a:rPr>
            <a:t>Livrer articles au demandeur</a:t>
          </a:r>
        </a:p>
      </dsp:txBody>
      <dsp:txXfrm>
        <a:off x="8399859" y="5480558"/>
        <a:ext cx="1231774" cy="9581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859828" y="925104"/>
          <a:ext cx="805105" cy="9165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646524" y="32629"/>
          <a:ext cx="1355322" cy="9486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 Narrow" panose="020B0606020202030204" pitchFamily="34" charset="0"/>
            </a:rPr>
            <a:t>Assistant SMG</a:t>
          </a:r>
        </a:p>
      </dsp:txBody>
      <dsp:txXfrm>
        <a:off x="692843" y="78948"/>
        <a:ext cx="1262684" cy="856044"/>
      </dsp:txXfrm>
    </dsp:sp>
    <dsp:sp modelId="{BC5C7D84-1E48-4217-A69A-0FCBDDA73D74}">
      <dsp:nvSpPr>
        <dsp:cNvPr id="0" name=""/>
        <dsp:cNvSpPr/>
      </dsp:nvSpPr>
      <dsp:spPr>
        <a:xfrm>
          <a:off x="2001847" y="123108"/>
          <a:ext cx="985732" cy="76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Créé</a:t>
          </a:r>
        </a:p>
      </dsp:txBody>
      <dsp:txXfrm>
        <a:off x="2001847" y="123108"/>
        <a:ext cx="985732" cy="766766"/>
      </dsp:txXfrm>
    </dsp:sp>
    <dsp:sp modelId="{4EFEF5FB-4105-4214-87DA-20AAF998924F}">
      <dsp:nvSpPr>
        <dsp:cNvPr id="0" name=""/>
        <dsp:cNvSpPr/>
      </dsp:nvSpPr>
      <dsp:spPr>
        <a:xfrm rot="5400000">
          <a:off x="1983535" y="1990787"/>
          <a:ext cx="805105" cy="9165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770231" y="1098312"/>
          <a:ext cx="1355322" cy="9486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 Narrow" panose="020B0606020202030204" pitchFamily="34" charset="0"/>
            </a:rPr>
            <a:t>Chef de SMG</a:t>
          </a:r>
        </a:p>
      </dsp:txBody>
      <dsp:txXfrm>
        <a:off x="1816550" y="1144631"/>
        <a:ext cx="1262684" cy="856044"/>
      </dsp:txXfrm>
    </dsp:sp>
    <dsp:sp modelId="{989F7D2F-D57D-4459-B5FF-2309F8AAC92D}">
      <dsp:nvSpPr>
        <dsp:cNvPr id="0" name=""/>
        <dsp:cNvSpPr/>
      </dsp:nvSpPr>
      <dsp:spPr>
        <a:xfrm>
          <a:off x="3125554" y="1188791"/>
          <a:ext cx="985732" cy="76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Envoyé au service référent (Valider)</a:t>
          </a:r>
        </a:p>
      </dsp:txBody>
      <dsp:txXfrm>
        <a:off x="3125554" y="1188791"/>
        <a:ext cx="985732" cy="766766"/>
      </dsp:txXfrm>
    </dsp:sp>
    <dsp:sp modelId="{D1327393-6276-48B1-8E0B-E809425FCA87}">
      <dsp:nvSpPr>
        <dsp:cNvPr id="0" name=""/>
        <dsp:cNvSpPr/>
      </dsp:nvSpPr>
      <dsp:spPr>
        <a:xfrm rot="5400000">
          <a:off x="3107242" y="3056471"/>
          <a:ext cx="805105" cy="9165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2893938" y="2163995"/>
          <a:ext cx="1355322" cy="948682"/>
        </a:xfrm>
        <a:prstGeom prst="roundRect">
          <a:avLst>
            <a:gd name="adj" fmla="val 1667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 Narrow" panose="020B0606020202030204" pitchFamily="34" charset="0"/>
            </a:rPr>
            <a:t>Chef de bureau exploitation</a:t>
          </a:r>
        </a:p>
      </dsp:txBody>
      <dsp:txXfrm>
        <a:off x="2940257" y="2210314"/>
        <a:ext cx="1262684" cy="856044"/>
      </dsp:txXfrm>
    </dsp:sp>
    <dsp:sp modelId="{AEC446BA-08C0-4F42-96EF-B303B263FE37}">
      <dsp:nvSpPr>
        <dsp:cNvPr id="0" name=""/>
        <dsp:cNvSpPr/>
      </dsp:nvSpPr>
      <dsp:spPr>
        <a:xfrm>
          <a:off x="4249261" y="2254474"/>
          <a:ext cx="985732" cy="76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Vérification matériel livré</a:t>
          </a:r>
        </a:p>
      </dsp:txBody>
      <dsp:txXfrm>
        <a:off x="4249261" y="2254474"/>
        <a:ext cx="985732" cy="766766"/>
      </dsp:txXfrm>
    </dsp:sp>
    <dsp:sp modelId="{63330DCB-8E66-428E-AF14-68C61F897579}">
      <dsp:nvSpPr>
        <dsp:cNvPr id="0" name=""/>
        <dsp:cNvSpPr/>
      </dsp:nvSpPr>
      <dsp:spPr>
        <a:xfrm rot="5400000">
          <a:off x="4230948" y="4122154"/>
          <a:ext cx="805105" cy="9165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75EB1-51CC-4A55-9E48-ACCED29E1190}">
      <dsp:nvSpPr>
        <dsp:cNvPr id="0" name=""/>
        <dsp:cNvSpPr/>
      </dsp:nvSpPr>
      <dsp:spPr>
        <a:xfrm>
          <a:off x="4017644" y="3229678"/>
          <a:ext cx="1355322" cy="948682"/>
        </a:xfrm>
        <a:prstGeom prst="roundRect">
          <a:avLst>
            <a:gd name="adj" fmla="val 1667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 Narrow" panose="020B0606020202030204" pitchFamily="34" charset="0"/>
            </a:rPr>
            <a:t>Chef de bureau exploitation</a:t>
          </a:r>
        </a:p>
      </dsp:txBody>
      <dsp:txXfrm>
        <a:off x="4063963" y="3275997"/>
        <a:ext cx="1262684" cy="856044"/>
      </dsp:txXfrm>
    </dsp:sp>
    <dsp:sp modelId="{DD0182F7-02CC-42A8-88E7-3CFD9F38D1B0}">
      <dsp:nvSpPr>
        <dsp:cNvPr id="0" name=""/>
        <dsp:cNvSpPr/>
      </dsp:nvSpPr>
      <dsp:spPr>
        <a:xfrm>
          <a:off x="5372967" y="3320157"/>
          <a:ext cx="985732" cy="76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Bon réception créé</a:t>
          </a:r>
        </a:p>
      </dsp:txBody>
      <dsp:txXfrm>
        <a:off x="5372967" y="3320157"/>
        <a:ext cx="985732" cy="766766"/>
      </dsp:txXfrm>
    </dsp:sp>
    <dsp:sp modelId="{B3503545-CA47-48CD-994A-5A98B4654EB0}">
      <dsp:nvSpPr>
        <dsp:cNvPr id="0" name=""/>
        <dsp:cNvSpPr/>
      </dsp:nvSpPr>
      <dsp:spPr>
        <a:xfrm>
          <a:off x="5141351" y="4295361"/>
          <a:ext cx="1355322" cy="948682"/>
        </a:xfrm>
        <a:prstGeom prst="roundRect">
          <a:avLst>
            <a:gd name="adj" fmla="val 1667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 Narrow" panose="020B0606020202030204" pitchFamily="34" charset="0"/>
            </a:rPr>
            <a:t>Technicien</a:t>
          </a:r>
        </a:p>
      </dsp:txBody>
      <dsp:txXfrm>
        <a:off x="5187670" y="4341680"/>
        <a:ext cx="1262684" cy="856044"/>
      </dsp:txXfrm>
    </dsp:sp>
    <dsp:sp modelId="{9AEAC0CA-FE4A-42F8-86B3-E9545B45AE43}">
      <dsp:nvSpPr>
        <dsp:cNvPr id="0" name=""/>
        <dsp:cNvSpPr/>
      </dsp:nvSpPr>
      <dsp:spPr>
        <a:xfrm>
          <a:off x="6496674" y="4385840"/>
          <a:ext cx="985732" cy="76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latin typeface="Arial Narrow" panose="020B0606020202030204" pitchFamily="34" charset="0"/>
            </a:rPr>
            <a:t>Articles enregistrés (livrés)</a:t>
          </a:r>
        </a:p>
      </dsp:txBody>
      <dsp:txXfrm>
        <a:off x="6496674" y="4385840"/>
        <a:ext cx="985732" cy="7667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859828" y="925104"/>
          <a:ext cx="805105" cy="9165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646524" y="32629"/>
          <a:ext cx="1355322" cy="9486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 Narrow" panose="020B0606020202030204" pitchFamily="34" charset="0"/>
            </a:rPr>
            <a:t>Assistant SBA</a:t>
          </a:r>
        </a:p>
      </dsp:txBody>
      <dsp:txXfrm>
        <a:off x="692843" y="78948"/>
        <a:ext cx="1262684" cy="856044"/>
      </dsp:txXfrm>
    </dsp:sp>
    <dsp:sp modelId="{BC5C7D84-1E48-4217-A69A-0FCBDDA73D74}">
      <dsp:nvSpPr>
        <dsp:cNvPr id="0" name=""/>
        <dsp:cNvSpPr/>
      </dsp:nvSpPr>
      <dsp:spPr>
        <a:xfrm>
          <a:off x="2001847" y="123108"/>
          <a:ext cx="985732" cy="76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Créé</a:t>
          </a:r>
        </a:p>
      </dsp:txBody>
      <dsp:txXfrm>
        <a:off x="2001847" y="123108"/>
        <a:ext cx="985732" cy="766766"/>
      </dsp:txXfrm>
    </dsp:sp>
    <dsp:sp modelId="{4EFEF5FB-4105-4214-87DA-20AAF998924F}">
      <dsp:nvSpPr>
        <dsp:cNvPr id="0" name=""/>
        <dsp:cNvSpPr/>
      </dsp:nvSpPr>
      <dsp:spPr>
        <a:xfrm rot="5400000">
          <a:off x="1983535" y="1990787"/>
          <a:ext cx="805105" cy="9165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770231" y="1098312"/>
          <a:ext cx="1355322" cy="9486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 Narrow" panose="020B0606020202030204" pitchFamily="34" charset="0"/>
            </a:rPr>
            <a:t>Chef de service SBA</a:t>
          </a:r>
        </a:p>
      </dsp:txBody>
      <dsp:txXfrm>
        <a:off x="1816550" y="1144631"/>
        <a:ext cx="1262684" cy="856044"/>
      </dsp:txXfrm>
    </dsp:sp>
    <dsp:sp modelId="{989F7D2F-D57D-4459-B5FF-2309F8AAC92D}">
      <dsp:nvSpPr>
        <dsp:cNvPr id="0" name=""/>
        <dsp:cNvSpPr/>
      </dsp:nvSpPr>
      <dsp:spPr>
        <a:xfrm>
          <a:off x="3125554" y="1188791"/>
          <a:ext cx="985732" cy="76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Envoyé au service référent (Valider)</a:t>
          </a:r>
        </a:p>
      </dsp:txBody>
      <dsp:txXfrm>
        <a:off x="3125554" y="1188791"/>
        <a:ext cx="985732" cy="766766"/>
      </dsp:txXfrm>
    </dsp:sp>
    <dsp:sp modelId="{D1327393-6276-48B1-8E0B-E809425FCA87}">
      <dsp:nvSpPr>
        <dsp:cNvPr id="0" name=""/>
        <dsp:cNvSpPr/>
      </dsp:nvSpPr>
      <dsp:spPr>
        <a:xfrm rot="5400000">
          <a:off x="3107242" y="3056471"/>
          <a:ext cx="805105" cy="9165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2893938" y="2163995"/>
          <a:ext cx="1355322" cy="9486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 Narrow" panose="020B0606020202030204" pitchFamily="34" charset="0"/>
            </a:rPr>
            <a:t>Assistant SMG</a:t>
          </a:r>
        </a:p>
      </dsp:txBody>
      <dsp:txXfrm>
        <a:off x="2940257" y="2210314"/>
        <a:ext cx="1262684" cy="856044"/>
      </dsp:txXfrm>
    </dsp:sp>
    <dsp:sp modelId="{AEC446BA-08C0-4F42-96EF-B303B263FE37}">
      <dsp:nvSpPr>
        <dsp:cNvPr id="0" name=""/>
        <dsp:cNvSpPr/>
      </dsp:nvSpPr>
      <dsp:spPr>
        <a:xfrm>
          <a:off x="4249261" y="2254474"/>
          <a:ext cx="985732" cy="76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Vérification matériel livré</a:t>
          </a:r>
        </a:p>
      </dsp:txBody>
      <dsp:txXfrm>
        <a:off x="4249261" y="2254474"/>
        <a:ext cx="985732" cy="766766"/>
      </dsp:txXfrm>
    </dsp:sp>
    <dsp:sp modelId="{63330DCB-8E66-428E-AF14-68C61F897579}">
      <dsp:nvSpPr>
        <dsp:cNvPr id="0" name=""/>
        <dsp:cNvSpPr/>
      </dsp:nvSpPr>
      <dsp:spPr>
        <a:xfrm rot="5400000">
          <a:off x="4230948" y="4122154"/>
          <a:ext cx="805105" cy="9165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75EB1-51CC-4A55-9E48-ACCED29E1190}">
      <dsp:nvSpPr>
        <dsp:cNvPr id="0" name=""/>
        <dsp:cNvSpPr/>
      </dsp:nvSpPr>
      <dsp:spPr>
        <a:xfrm>
          <a:off x="4017644" y="3229678"/>
          <a:ext cx="1355322" cy="9486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 Narrow" panose="020B0606020202030204" pitchFamily="34" charset="0"/>
            </a:rPr>
            <a:t>Assistant SMG</a:t>
          </a:r>
        </a:p>
      </dsp:txBody>
      <dsp:txXfrm>
        <a:off x="4063963" y="3275997"/>
        <a:ext cx="1262684" cy="856044"/>
      </dsp:txXfrm>
    </dsp:sp>
    <dsp:sp modelId="{DD0182F7-02CC-42A8-88E7-3CFD9F38D1B0}">
      <dsp:nvSpPr>
        <dsp:cNvPr id="0" name=""/>
        <dsp:cNvSpPr/>
      </dsp:nvSpPr>
      <dsp:spPr>
        <a:xfrm>
          <a:off x="5372967" y="3320157"/>
          <a:ext cx="985732" cy="76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Arial Narrow" panose="020B0606020202030204" pitchFamily="34" charset="0"/>
            </a:rPr>
            <a:t>Bon réception créé</a:t>
          </a:r>
        </a:p>
      </dsp:txBody>
      <dsp:txXfrm>
        <a:off x="5372967" y="3320157"/>
        <a:ext cx="985732" cy="766766"/>
      </dsp:txXfrm>
    </dsp:sp>
    <dsp:sp modelId="{B3503545-CA47-48CD-994A-5A98B4654EB0}">
      <dsp:nvSpPr>
        <dsp:cNvPr id="0" name=""/>
        <dsp:cNvSpPr/>
      </dsp:nvSpPr>
      <dsp:spPr>
        <a:xfrm>
          <a:off x="5141351" y="4295361"/>
          <a:ext cx="1355322" cy="9486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 Narrow" panose="020B0606020202030204" pitchFamily="34" charset="0"/>
            </a:rPr>
            <a:t>Chef de service SMG</a:t>
          </a:r>
        </a:p>
      </dsp:txBody>
      <dsp:txXfrm>
        <a:off x="5187670" y="4341680"/>
        <a:ext cx="1262684" cy="856044"/>
      </dsp:txXfrm>
    </dsp:sp>
    <dsp:sp modelId="{9AEAC0CA-FE4A-42F8-86B3-E9545B45AE43}">
      <dsp:nvSpPr>
        <dsp:cNvPr id="0" name=""/>
        <dsp:cNvSpPr/>
      </dsp:nvSpPr>
      <dsp:spPr>
        <a:xfrm>
          <a:off x="6496674" y="4385840"/>
          <a:ext cx="985732" cy="76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latin typeface="Arial Narrow" panose="020B0606020202030204" pitchFamily="34" charset="0"/>
            </a:rPr>
            <a:t>Articles enregistrés (livrés)</a:t>
          </a:r>
        </a:p>
      </dsp:txBody>
      <dsp:txXfrm>
        <a:off x="6496674" y="4385840"/>
        <a:ext cx="985732" cy="7667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4FFC-92F3-49FF-9FF1-98160E307A20}">
      <dsp:nvSpPr>
        <dsp:cNvPr id="0" name=""/>
        <dsp:cNvSpPr/>
      </dsp:nvSpPr>
      <dsp:spPr>
        <a:xfrm rot="5400000">
          <a:off x="940911" y="775665"/>
          <a:ext cx="667674" cy="760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DD6-3ED4-4E5D-8B4B-69004E0F19B1}">
      <dsp:nvSpPr>
        <dsp:cNvPr id="0" name=""/>
        <dsp:cNvSpPr/>
      </dsp:nvSpPr>
      <dsp:spPr>
        <a:xfrm>
          <a:off x="764018" y="35535"/>
          <a:ext cx="1123970" cy="786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Chef de bureau Exploitation</a:t>
          </a:r>
        </a:p>
      </dsp:txBody>
      <dsp:txXfrm>
        <a:off x="802431" y="73948"/>
        <a:ext cx="1047144" cy="709917"/>
      </dsp:txXfrm>
    </dsp:sp>
    <dsp:sp modelId="{BC5C7D84-1E48-4217-A69A-0FCBDDA73D74}">
      <dsp:nvSpPr>
        <dsp:cNvPr id="0" name=""/>
        <dsp:cNvSpPr/>
      </dsp:nvSpPr>
      <dsp:spPr>
        <a:xfrm>
          <a:off x="1887988" y="110569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>
              <a:latin typeface="Arial Narrow" panose="020B0606020202030204" pitchFamily="34" charset="0"/>
            </a:rPr>
            <a:t>Créé</a:t>
          </a:r>
        </a:p>
      </dsp:txBody>
      <dsp:txXfrm>
        <a:off x="1887988" y="110569"/>
        <a:ext cx="817469" cy="635880"/>
      </dsp:txXfrm>
    </dsp:sp>
    <dsp:sp modelId="{4EFEF5FB-4105-4214-87DA-20AAF998924F}">
      <dsp:nvSpPr>
        <dsp:cNvPr id="0" name=""/>
        <dsp:cNvSpPr/>
      </dsp:nvSpPr>
      <dsp:spPr>
        <a:xfrm rot="5400000">
          <a:off x="1872802" y="1659437"/>
          <a:ext cx="667674" cy="760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FA90-4460-478A-B878-07EC8C52AE61}">
      <dsp:nvSpPr>
        <dsp:cNvPr id="0" name=""/>
        <dsp:cNvSpPr/>
      </dsp:nvSpPr>
      <dsp:spPr>
        <a:xfrm>
          <a:off x="1695909" y="919307"/>
          <a:ext cx="1123970" cy="786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Chef de bureau Exploitation</a:t>
          </a:r>
        </a:p>
      </dsp:txBody>
      <dsp:txXfrm>
        <a:off x="1734322" y="957720"/>
        <a:ext cx="1047144" cy="709917"/>
      </dsp:txXfrm>
    </dsp:sp>
    <dsp:sp modelId="{989F7D2F-D57D-4459-B5FF-2309F8AAC92D}">
      <dsp:nvSpPr>
        <dsp:cNvPr id="0" name=""/>
        <dsp:cNvSpPr/>
      </dsp:nvSpPr>
      <dsp:spPr>
        <a:xfrm>
          <a:off x="2819879" y="994341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>
              <a:latin typeface="Arial Narrow" panose="020B0606020202030204" pitchFamily="34" charset="0"/>
            </a:rPr>
            <a:t>Ordonné</a:t>
          </a:r>
        </a:p>
      </dsp:txBody>
      <dsp:txXfrm>
        <a:off x="2819879" y="994341"/>
        <a:ext cx="817469" cy="635880"/>
      </dsp:txXfrm>
    </dsp:sp>
    <dsp:sp modelId="{D1327393-6276-48B1-8E0B-E809425FCA87}">
      <dsp:nvSpPr>
        <dsp:cNvPr id="0" name=""/>
        <dsp:cNvSpPr/>
      </dsp:nvSpPr>
      <dsp:spPr>
        <a:xfrm rot="5400000">
          <a:off x="2804693" y="2543209"/>
          <a:ext cx="667674" cy="760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2EA3D-668D-4AC8-AE37-193DB4BF7C81}">
      <dsp:nvSpPr>
        <dsp:cNvPr id="0" name=""/>
        <dsp:cNvSpPr/>
      </dsp:nvSpPr>
      <dsp:spPr>
        <a:xfrm>
          <a:off x="2627800" y="1803079"/>
          <a:ext cx="1123970" cy="786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Chef service SI</a:t>
          </a:r>
        </a:p>
      </dsp:txBody>
      <dsp:txXfrm>
        <a:off x="2666213" y="1841492"/>
        <a:ext cx="1047144" cy="709917"/>
      </dsp:txXfrm>
    </dsp:sp>
    <dsp:sp modelId="{AEC446BA-08C0-4F42-96EF-B303B263FE37}">
      <dsp:nvSpPr>
        <dsp:cNvPr id="0" name=""/>
        <dsp:cNvSpPr/>
      </dsp:nvSpPr>
      <dsp:spPr>
        <a:xfrm>
          <a:off x="3751771" y="1878113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>
              <a:latin typeface="Arial Narrow" panose="020B0606020202030204" pitchFamily="34" charset="0"/>
            </a:rPr>
            <a:t>Autorisé</a:t>
          </a:r>
        </a:p>
      </dsp:txBody>
      <dsp:txXfrm>
        <a:off x="3751771" y="1878113"/>
        <a:ext cx="817469" cy="635880"/>
      </dsp:txXfrm>
    </dsp:sp>
    <dsp:sp modelId="{B52CF864-6024-47E0-B1B9-2C6211FFB17E}">
      <dsp:nvSpPr>
        <dsp:cNvPr id="0" name=""/>
        <dsp:cNvSpPr/>
      </dsp:nvSpPr>
      <dsp:spPr>
        <a:xfrm rot="5400000">
          <a:off x="3736584" y="3426982"/>
          <a:ext cx="667674" cy="760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75EB1-51CC-4A55-9E48-ACCED29E1190}">
      <dsp:nvSpPr>
        <dsp:cNvPr id="0" name=""/>
        <dsp:cNvSpPr/>
      </dsp:nvSpPr>
      <dsp:spPr>
        <a:xfrm>
          <a:off x="3559691" y="2686851"/>
          <a:ext cx="1123970" cy="786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Support informatique</a:t>
          </a:r>
        </a:p>
      </dsp:txBody>
      <dsp:txXfrm>
        <a:off x="3598104" y="2725264"/>
        <a:ext cx="1047144" cy="709917"/>
      </dsp:txXfrm>
    </dsp:sp>
    <dsp:sp modelId="{46953157-D421-4472-9842-027D7E40B277}">
      <dsp:nvSpPr>
        <dsp:cNvPr id="0" name=""/>
        <dsp:cNvSpPr/>
      </dsp:nvSpPr>
      <dsp:spPr>
        <a:xfrm>
          <a:off x="4683662" y="2761885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>
              <a:latin typeface="Arial Narrow" panose="020B0606020202030204" pitchFamily="34" charset="0"/>
            </a:rPr>
            <a:t>Traité</a:t>
          </a:r>
        </a:p>
      </dsp:txBody>
      <dsp:txXfrm>
        <a:off x="4683662" y="2761885"/>
        <a:ext cx="817469" cy="635880"/>
      </dsp:txXfrm>
    </dsp:sp>
    <dsp:sp modelId="{ADB4E351-FC2E-48CF-8C3A-39E33D798D4A}">
      <dsp:nvSpPr>
        <dsp:cNvPr id="0" name=""/>
        <dsp:cNvSpPr/>
      </dsp:nvSpPr>
      <dsp:spPr>
        <a:xfrm rot="5400000">
          <a:off x="4668475" y="4310754"/>
          <a:ext cx="667674" cy="7601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D3E73-86AD-4910-AD40-6ACC913479C5}">
      <dsp:nvSpPr>
        <dsp:cNvPr id="0" name=""/>
        <dsp:cNvSpPr/>
      </dsp:nvSpPr>
      <dsp:spPr>
        <a:xfrm>
          <a:off x="4491582" y="3570623"/>
          <a:ext cx="1123970" cy="786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Technicien</a:t>
          </a:r>
        </a:p>
      </dsp:txBody>
      <dsp:txXfrm>
        <a:off x="4529995" y="3609036"/>
        <a:ext cx="1047144" cy="709917"/>
      </dsp:txXfrm>
    </dsp:sp>
    <dsp:sp modelId="{4DA71723-CE89-4B69-AC62-8B26D4D999A1}">
      <dsp:nvSpPr>
        <dsp:cNvPr id="0" name=""/>
        <dsp:cNvSpPr/>
      </dsp:nvSpPr>
      <dsp:spPr>
        <a:xfrm>
          <a:off x="5615553" y="3645657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>
              <a:latin typeface="Arial Narrow" panose="020B0606020202030204" pitchFamily="34" charset="0"/>
            </a:rPr>
            <a:t>Uploader bon de sortie signé</a:t>
          </a:r>
        </a:p>
      </dsp:txBody>
      <dsp:txXfrm>
        <a:off x="5615553" y="3645657"/>
        <a:ext cx="817469" cy="635880"/>
      </dsp:txXfrm>
    </dsp:sp>
    <dsp:sp modelId="{FCD3761A-3881-4D50-807C-E782D32A3E0C}">
      <dsp:nvSpPr>
        <dsp:cNvPr id="0" name=""/>
        <dsp:cNvSpPr/>
      </dsp:nvSpPr>
      <dsp:spPr>
        <a:xfrm>
          <a:off x="5423473" y="4454395"/>
          <a:ext cx="1123970" cy="786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Arial Narrow" panose="020B0606020202030204" pitchFamily="34" charset="0"/>
            </a:rPr>
            <a:t>Technicien</a:t>
          </a:r>
        </a:p>
      </dsp:txBody>
      <dsp:txXfrm>
        <a:off x="5461886" y="4492808"/>
        <a:ext cx="1047144" cy="709917"/>
      </dsp:txXfrm>
    </dsp:sp>
    <dsp:sp modelId="{381A66B5-20D9-40E8-B043-D44B9698727E}">
      <dsp:nvSpPr>
        <dsp:cNvPr id="0" name=""/>
        <dsp:cNvSpPr/>
      </dsp:nvSpPr>
      <dsp:spPr>
        <a:xfrm>
          <a:off x="6547444" y="4529429"/>
          <a:ext cx="817469" cy="63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>
              <a:latin typeface="Arial Narrow" panose="020B0606020202030204" pitchFamily="34" charset="0"/>
            </a:rPr>
            <a:t>Uploader décharge</a:t>
          </a:r>
        </a:p>
      </dsp:txBody>
      <dsp:txXfrm>
        <a:off x="6547444" y="4529429"/>
        <a:ext cx="817469" cy="635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AB825-124A-40AB-B6A4-1B19B7882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28E02D-175B-4556-93AD-27A75E23C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875C33-5A77-4BD2-AFD4-F3BFBA42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4712-E6C1-4B72-9DAB-0B617FD30D07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666E26-C420-45EB-B1E2-1EC408D8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F658B-95FE-415C-B0EE-B774A53F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9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41665-89FE-4B18-8C38-0DA985FD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40ACAC-54A0-49E4-9D43-7F8FA3543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1CD0FE-277A-4A50-8F35-1427B339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4712-E6C1-4B72-9DAB-0B617FD30D07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9E648F-7E48-4EE3-81F0-81C5A6DF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5AE9D2-83A4-4C69-A98F-C70D139A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22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FF42F1-47BC-4611-A4BA-AA9BF27E5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BD81A8-0B9B-4F54-B8D5-3BB350ED2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2C8B76-9663-47F9-819F-6354785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4712-E6C1-4B72-9DAB-0B617FD30D07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4BD45A-1C12-4CA8-8296-939C35C7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84081F-628F-4CA1-A85D-46EC3910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8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432E6-C4A3-452C-AC8A-B0ECE9D2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5AA2B-AB30-4D76-B0EC-4CCCEE25A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378ABF-24D7-454B-B055-9794714B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4712-E6C1-4B72-9DAB-0B617FD30D07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DC47A2-6C23-446B-9ED2-FCAC0AB7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B9DB9A-E8B1-4494-9157-02A0453A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04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1A760-7A67-4FB6-A4A0-060DE13B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B550B5-7A16-4DD2-A29B-45B0FE27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071880-B673-443D-B8AF-6CE021A9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4712-E6C1-4B72-9DAB-0B617FD30D07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D5A073-0CD4-4709-9AF5-BBB4CBF8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4B8B6-80FF-468B-9F02-682B1CF1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4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570D5-DD3B-4458-95A3-72F4235A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8D0A74-EDCA-4897-918A-EFC57C5D4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ED0708-B1F0-4F4C-865A-C894364F6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ED46D7-162C-423C-B57B-95CA88C0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4712-E6C1-4B72-9DAB-0B617FD30D07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D0F0B6-B5E7-4460-AD0D-9A062DAB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F36A64-9EF9-4B5F-9500-DF831C92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18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3413D-A3E4-482B-A45E-FB3511E1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4D2FCE-66E9-4B1B-A8B7-ED4742DC7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4670E4-FADC-4C32-9017-AAADC70F5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CDE575-69CC-45D6-B040-36504E997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D6E8D1-B9C0-4683-8620-862042AC7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6BDF179-F2DE-47B6-96FF-C22ABBF7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4712-E6C1-4B72-9DAB-0B617FD30D07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A15403-3FFC-4A20-86F2-1CB0014C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3EFA16-A5E3-4A40-8A8C-28457C01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87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D9B9B-0B22-4021-810C-DEB723AB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A9CFC5-F335-46CF-A0A2-646B4F07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4712-E6C1-4B72-9DAB-0B617FD30D07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43C5C3-4FF8-4814-AA69-06A73262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E65174-495E-4DAA-B664-1AB43D46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42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52DA91-FA42-4138-85E8-0D156947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4712-E6C1-4B72-9DAB-0B617FD30D07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AE1CED-9EAB-46A2-820D-F792EA0F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215C39-DEF7-4836-96E8-3326BE78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4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7FF30-EF21-443F-B5DB-029099CF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1F970E-F2E8-4859-BCBF-39B28AACD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89E52C-C203-4666-B608-4A70B21B8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20F2CF-B722-4EC9-BCC7-C9CCB7DD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4712-E6C1-4B72-9DAB-0B617FD30D07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A1AC3A-E381-4A88-A80C-1C9DB1DC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F1FAA2-FFEF-49A7-8237-B592947A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44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1E61C-A2FB-453C-B45B-757604DA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32EEA7-D190-4CC0-B86B-E2ECFE443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A11E78-6E91-4F85-9C16-7F6835125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B1165F-8B0E-472D-AAD1-5CD00B4D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4712-E6C1-4B72-9DAB-0B617FD30D07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3C19A1-5A8F-4BB9-A914-037901BD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F4EB7-1117-4EF4-AD68-93E7AE5B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36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BD7346-D9E5-469D-B7B6-1835E16E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CF8CDF-A4CE-4AEB-8EB8-F6977A61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4C8538-5FFD-430B-A3D2-58D54BE63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74712-E6C1-4B72-9DAB-0B617FD30D07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EA1B3-2EFB-4D46-AA39-CB25A34AA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B7F21F-0F97-4EE8-A8DA-252F1ECE1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86630-E575-4725-AD2D-68A012C5C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4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A0BC731-5664-48CC-B0F9-A363A6E44B80}"/>
              </a:ext>
            </a:extLst>
          </p:cNvPr>
          <p:cNvSpPr txBox="1"/>
          <p:nvPr/>
        </p:nvSpPr>
        <p:spPr>
          <a:xfrm>
            <a:off x="958442" y="1292172"/>
            <a:ext cx="10275116" cy="415498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chemeClr val="bg1"/>
                </a:solidFill>
                <a:latin typeface="Arial Narrow" panose="020B0606020202030204" pitchFamily="34" charset="0"/>
              </a:rPr>
              <a:t>OVERVIEW</a:t>
            </a:r>
          </a:p>
          <a:p>
            <a:pPr algn="ctr"/>
            <a:endParaRPr lang="fr-FR" sz="66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fr-FR" sz="6600" dirty="0">
                <a:solidFill>
                  <a:schemeClr val="bg1"/>
                </a:solidFill>
                <a:latin typeface="Arial Narrow" panose="020B0606020202030204" pitchFamily="34" charset="0"/>
              </a:rPr>
              <a:t>ENCHAINEMENT WORKFLOW</a:t>
            </a:r>
          </a:p>
          <a:p>
            <a:pPr algn="ctr"/>
            <a:r>
              <a:rPr lang="fr-FR" sz="6600" dirty="0">
                <a:solidFill>
                  <a:schemeClr val="bg1"/>
                </a:solidFill>
                <a:latin typeface="Arial Narrow" panose="020B0606020202030204" pitchFamily="34" charset="0"/>
              </a:rPr>
              <a:t>PAR ROLE</a:t>
            </a:r>
          </a:p>
        </p:txBody>
      </p:sp>
    </p:spTree>
    <p:extLst>
      <p:ext uri="{BB962C8B-B14F-4D97-AF65-F5344CB8AC3E}">
        <p14:creationId xmlns:p14="http://schemas.microsoft.com/office/powerpoint/2010/main" val="41291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/>
        </p:nvGraphicFramePr>
        <p:xfrm>
          <a:off x="729842" y="872456"/>
          <a:ext cx="8128932" cy="5276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6078521" y="302271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SORTIE DE MATERIEL</a:t>
            </a:r>
          </a:p>
        </p:txBody>
      </p:sp>
    </p:spTree>
    <p:extLst>
      <p:ext uri="{BB962C8B-B14F-4D97-AF65-F5344CB8AC3E}">
        <p14:creationId xmlns:p14="http://schemas.microsoft.com/office/powerpoint/2010/main" val="151292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021967"/>
              </p:ext>
            </p:extLst>
          </p:nvPr>
        </p:nvGraphicFramePr>
        <p:xfrm>
          <a:off x="729842" y="872456"/>
          <a:ext cx="8128932" cy="5276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6547606" y="526463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REQUETE DE MISSION</a:t>
            </a:r>
          </a:p>
        </p:txBody>
      </p:sp>
    </p:spTree>
    <p:extLst>
      <p:ext uri="{BB962C8B-B14F-4D97-AF65-F5344CB8AC3E}">
        <p14:creationId xmlns:p14="http://schemas.microsoft.com/office/powerpoint/2010/main" val="112239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569069"/>
              </p:ext>
            </p:extLst>
          </p:nvPr>
        </p:nvGraphicFramePr>
        <p:xfrm>
          <a:off x="729842" y="872456"/>
          <a:ext cx="8128932" cy="5276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6547606" y="385704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>
                <a:latin typeface="Arial Narrow" panose="020B0606020202030204" pitchFamily="34" charset="0"/>
              </a:rPr>
              <a:t>DOSSIER SOCIAL</a:t>
            </a:r>
            <a:endParaRPr lang="fr-FR" sz="3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7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2001344"/>
              </p:ext>
            </p:extLst>
          </p:nvPr>
        </p:nvGraphicFramePr>
        <p:xfrm>
          <a:off x="729842" y="872455"/>
          <a:ext cx="8398660" cy="5683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150840" y="302271"/>
            <a:ext cx="5842233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TRAITEMENT IMMOBILISATION</a:t>
            </a:r>
          </a:p>
        </p:txBody>
      </p:sp>
    </p:spTree>
    <p:extLst>
      <p:ext uri="{BB962C8B-B14F-4D97-AF65-F5344CB8AC3E}">
        <p14:creationId xmlns:p14="http://schemas.microsoft.com/office/powerpoint/2010/main" val="74563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717615"/>
              </p:ext>
            </p:extLst>
          </p:nvPr>
        </p:nvGraphicFramePr>
        <p:xfrm>
          <a:off x="729842" y="872455"/>
          <a:ext cx="8398660" cy="5683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150840" y="302271"/>
            <a:ext cx="584223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MARCHE PUBLIC/ PLANIFICATION DE CONTRAT</a:t>
            </a:r>
          </a:p>
        </p:txBody>
      </p:sp>
    </p:spTree>
    <p:extLst>
      <p:ext uri="{BB962C8B-B14F-4D97-AF65-F5344CB8AC3E}">
        <p14:creationId xmlns:p14="http://schemas.microsoft.com/office/powerpoint/2010/main" val="361173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1352669"/>
              </p:ext>
            </p:extLst>
          </p:nvPr>
        </p:nvGraphicFramePr>
        <p:xfrm>
          <a:off x="729842" y="872455"/>
          <a:ext cx="8398660" cy="5683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150840" y="302271"/>
            <a:ext cx="5842233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GRE A GRE</a:t>
            </a:r>
          </a:p>
        </p:txBody>
      </p:sp>
    </p:spTree>
    <p:extLst>
      <p:ext uri="{BB962C8B-B14F-4D97-AF65-F5344CB8AC3E}">
        <p14:creationId xmlns:p14="http://schemas.microsoft.com/office/powerpoint/2010/main" val="72067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002831"/>
              </p:ext>
            </p:extLst>
          </p:nvPr>
        </p:nvGraphicFramePr>
        <p:xfrm>
          <a:off x="729842" y="872456"/>
          <a:ext cx="8128932" cy="5276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6547606" y="385704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ORDRE DE PAIEMENT</a:t>
            </a:r>
          </a:p>
        </p:txBody>
      </p:sp>
    </p:spTree>
    <p:extLst>
      <p:ext uri="{BB962C8B-B14F-4D97-AF65-F5344CB8AC3E}">
        <p14:creationId xmlns:p14="http://schemas.microsoft.com/office/powerpoint/2010/main" val="2301402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1C39C-A54B-4E1A-9FD7-33D79A03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89" y="1038180"/>
            <a:ext cx="10515600" cy="357985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800" dirty="0"/>
              <a:t>NEW</a:t>
            </a:r>
            <a:br>
              <a:rPr lang="fr-FR" sz="8800" dirty="0"/>
            </a:br>
            <a:r>
              <a:rPr lang="fr-FR" sz="8800" dirty="0"/>
              <a:t>WKF</a:t>
            </a:r>
            <a:br>
              <a:rPr lang="fr-FR" sz="8800" dirty="0"/>
            </a:br>
            <a:r>
              <a:rPr lang="fr-FR" sz="8800" dirty="0"/>
              <a:t>AJOUTE</a:t>
            </a:r>
          </a:p>
        </p:txBody>
      </p:sp>
    </p:spTree>
    <p:extLst>
      <p:ext uri="{BB962C8B-B14F-4D97-AF65-F5344CB8AC3E}">
        <p14:creationId xmlns:p14="http://schemas.microsoft.com/office/powerpoint/2010/main" val="6980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377484"/>
              </p:ext>
            </p:extLst>
          </p:nvPr>
        </p:nvGraphicFramePr>
        <p:xfrm>
          <a:off x="729842" y="872456"/>
          <a:ext cx="8128932" cy="5276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6547606" y="385704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REAJUSTEMENT BUDGET</a:t>
            </a:r>
          </a:p>
        </p:txBody>
      </p:sp>
    </p:spTree>
    <p:extLst>
      <p:ext uri="{BB962C8B-B14F-4D97-AF65-F5344CB8AC3E}">
        <p14:creationId xmlns:p14="http://schemas.microsoft.com/office/powerpoint/2010/main" val="1543878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386228"/>
              </p:ext>
            </p:extLst>
          </p:nvPr>
        </p:nvGraphicFramePr>
        <p:xfrm>
          <a:off x="729842" y="872455"/>
          <a:ext cx="8398660" cy="5683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150840" y="302271"/>
            <a:ext cx="5842233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LETTRE COMMANDE</a:t>
            </a:r>
          </a:p>
        </p:txBody>
      </p:sp>
    </p:spTree>
    <p:extLst>
      <p:ext uri="{BB962C8B-B14F-4D97-AF65-F5344CB8AC3E}">
        <p14:creationId xmlns:p14="http://schemas.microsoft.com/office/powerpoint/2010/main" val="78565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2610375" y="302271"/>
            <a:ext cx="7481582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Arial Narrow" panose="020B0606020202030204" pitchFamily="34" charset="0"/>
              </a:rPr>
              <a:t>WKF - WORKFLOW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E238EC48-3B83-4581-8505-E6B39EB7DD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473793"/>
              </p:ext>
            </p:extLst>
          </p:nvPr>
        </p:nvGraphicFramePr>
        <p:xfrm>
          <a:off x="1776602" y="1111578"/>
          <a:ext cx="8840132" cy="5617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15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37437"/>
              </p:ext>
            </p:extLst>
          </p:nvPr>
        </p:nvGraphicFramePr>
        <p:xfrm>
          <a:off x="729842" y="872455"/>
          <a:ext cx="8398660" cy="5683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150840" y="302271"/>
            <a:ext cx="5842233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LETTRE COMMANDE</a:t>
            </a:r>
          </a:p>
        </p:txBody>
      </p:sp>
    </p:spTree>
    <p:extLst>
      <p:ext uri="{BB962C8B-B14F-4D97-AF65-F5344CB8AC3E}">
        <p14:creationId xmlns:p14="http://schemas.microsoft.com/office/powerpoint/2010/main" val="3357610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8489932"/>
              </p:ext>
            </p:extLst>
          </p:nvPr>
        </p:nvGraphicFramePr>
        <p:xfrm>
          <a:off x="729842" y="872455"/>
          <a:ext cx="8398660" cy="5683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150840" y="302271"/>
            <a:ext cx="5842233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DEMANDE DE COTATION</a:t>
            </a:r>
          </a:p>
        </p:txBody>
      </p:sp>
    </p:spTree>
    <p:extLst>
      <p:ext uri="{BB962C8B-B14F-4D97-AF65-F5344CB8AC3E}">
        <p14:creationId xmlns:p14="http://schemas.microsoft.com/office/powerpoint/2010/main" val="3643379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412652"/>
              </p:ext>
            </p:extLst>
          </p:nvPr>
        </p:nvGraphicFramePr>
        <p:xfrm>
          <a:off x="729842" y="872455"/>
          <a:ext cx="8398660" cy="5683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088927" y="302272"/>
            <a:ext cx="5842233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CONTRAT</a:t>
            </a:r>
          </a:p>
        </p:txBody>
      </p:sp>
    </p:spTree>
    <p:extLst>
      <p:ext uri="{BB962C8B-B14F-4D97-AF65-F5344CB8AC3E}">
        <p14:creationId xmlns:p14="http://schemas.microsoft.com/office/powerpoint/2010/main" val="3766204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/>
        </p:nvGraphicFramePr>
        <p:xfrm>
          <a:off x="729842" y="872455"/>
          <a:ext cx="8398660" cy="5683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150840" y="302271"/>
            <a:ext cx="5842233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GRE A GRE</a:t>
            </a:r>
          </a:p>
        </p:txBody>
      </p:sp>
    </p:spTree>
    <p:extLst>
      <p:ext uri="{BB962C8B-B14F-4D97-AF65-F5344CB8AC3E}">
        <p14:creationId xmlns:p14="http://schemas.microsoft.com/office/powerpoint/2010/main" val="211086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636027"/>
              </p:ext>
            </p:extLst>
          </p:nvPr>
        </p:nvGraphicFramePr>
        <p:xfrm>
          <a:off x="729842" y="872456"/>
          <a:ext cx="8128932" cy="5276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F18BD8ED-477C-4ED4-9A92-557F1705B44E}"/>
              </a:ext>
            </a:extLst>
          </p:cNvPr>
          <p:cNvSpPr txBox="1"/>
          <p:nvPr/>
        </p:nvSpPr>
        <p:spPr>
          <a:xfrm>
            <a:off x="8858774" y="6191075"/>
            <a:ext cx="320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Notification d’état à l’employé et au Directeur RH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563299" y="293882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EXPRESSION DE BESOIN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919AF99-1047-4CDA-BC4D-4F1FFB2A259B}"/>
              </a:ext>
            </a:extLst>
          </p:cNvPr>
          <p:cNvSpPr txBox="1"/>
          <p:nvPr/>
        </p:nvSpPr>
        <p:spPr>
          <a:xfrm>
            <a:off x="7102677" y="1057122"/>
            <a:ext cx="335839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rial Narrow" panose="020B0606020202030204" pitchFamily="34" charset="0"/>
              </a:rPr>
              <a:t>SERVICE INFORMATIQUE</a:t>
            </a:r>
          </a:p>
        </p:txBody>
      </p:sp>
    </p:spTree>
    <p:extLst>
      <p:ext uri="{BB962C8B-B14F-4D97-AF65-F5344CB8AC3E}">
        <p14:creationId xmlns:p14="http://schemas.microsoft.com/office/powerpoint/2010/main" val="80446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346924"/>
              </p:ext>
            </p:extLst>
          </p:nvPr>
        </p:nvGraphicFramePr>
        <p:xfrm>
          <a:off x="729842" y="872456"/>
          <a:ext cx="8128932" cy="5276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F18BD8ED-477C-4ED4-9A92-557F1705B44E}"/>
              </a:ext>
            </a:extLst>
          </p:cNvPr>
          <p:cNvSpPr txBox="1"/>
          <p:nvPr/>
        </p:nvSpPr>
        <p:spPr>
          <a:xfrm>
            <a:off x="8858774" y="6191075"/>
            <a:ext cx="320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Notification d’état à l’employé et au Directeur RH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563299" y="293882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EXPRESSION DE BESOIN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919AF99-1047-4CDA-BC4D-4F1FFB2A259B}"/>
              </a:ext>
            </a:extLst>
          </p:cNvPr>
          <p:cNvSpPr txBox="1"/>
          <p:nvPr/>
        </p:nvSpPr>
        <p:spPr>
          <a:xfrm>
            <a:off x="7102677" y="1057122"/>
            <a:ext cx="335839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rial Narrow" panose="020B0606020202030204" pitchFamily="34" charset="0"/>
              </a:rPr>
              <a:t>MOYENS GENERAUX</a:t>
            </a:r>
          </a:p>
        </p:txBody>
      </p:sp>
    </p:spTree>
    <p:extLst>
      <p:ext uri="{BB962C8B-B14F-4D97-AF65-F5344CB8AC3E}">
        <p14:creationId xmlns:p14="http://schemas.microsoft.com/office/powerpoint/2010/main" val="256893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8218609"/>
              </p:ext>
            </p:extLst>
          </p:nvPr>
        </p:nvGraphicFramePr>
        <p:xfrm>
          <a:off x="729842" y="872456"/>
          <a:ext cx="8128932" cy="5276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F18BD8ED-477C-4ED4-9A92-557F1705B44E}"/>
              </a:ext>
            </a:extLst>
          </p:cNvPr>
          <p:cNvSpPr txBox="1"/>
          <p:nvPr/>
        </p:nvSpPr>
        <p:spPr>
          <a:xfrm>
            <a:off x="8686800" y="6077178"/>
            <a:ext cx="320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Notification d’état à l’initiateur de la demande et au chef de service SI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563299" y="293882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DEMANDE D’ACHAT</a:t>
            </a:r>
          </a:p>
        </p:txBody>
      </p:sp>
    </p:spTree>
    <p:extLst>
      <p:ext uri="{BB962C8B-B14F-4D97-AF65-F5344CB8AC3E}">
        <p14:creationId xmlns:p14="http://schemas.microsoft.com/office/powerpoint/2010/main" val="363011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993958"/>
              </p:ext>
            </p:extLst>
          </p:nvPr>
        </p:nvGraphicFramePr>
        <p:xfrm>
          <a:off x="0" y="184559"/>
          <a:ext cx="10721130" cy="6593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F18BD8ED-477C-4ED4-9A92-557F1705B44E}"/>
              </a:ext>
            </a:extLst>
          </p:cNvPr>
          <p:cNvSpPr txBox="1"/>
          <p:nvPr/>
        </p:nvSpPr>
        <p:spPr>
          <a:xfrm>
            <a:off x="9601199" y="1287227"/>
            <a:ext cx="320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Notification Bon d’entrée + Notification au SBA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563299" y="293882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BON DE COMMANDE</a:t>
            </a:r>
          </a:p>
        </p:txBody>
      </p:sp>
    </p:spTree>
    <p:extLst>
      <p:ext uri="{BB962C8B-B14F-4D97-AF65-F5344CB8AC3E}">
        <p14:creationId xmlns:p14="http://schemas.microsoft.com/office/powerpoint/2010/main" val="184688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755095"/>
              </p:ext>
            </p:extLst>
          </p:nvPr>
        </p:nvGraphicFramePr>
        <p:xfrm>
          <a:off x="0" y="184559"/>
          <a:ext cx="10721130" cy="6593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F18BD8ED-477C-4ED4-9A92-557F1705B44E}"/>
              </a:ext>
            </a:extLst>
          </p:cNvPr>
          <p:cNvSpPr txBox="1"/>
          <p:nvPr/>
        </p:nvSpPr>
        <p:spPr>
          <a:xfrm>
            <a:off x="9601199" y="1287227"/>
            <a:ext cx="320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Notification Bon d’entrée + Notification au SMG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5563299" y="293882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>
                <a:latin typeface="Arial Narrow" panose="020B0606020202030204" pitchFamily="34" charset="0"/>
              </a:rPr>
              <a:t>BON D’ENTREE DEPOT</a:t>
            </a:r>
            <a:endParaRPr lang="fr-FR" sz="3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1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635868"/>
              </p:ext>
            </p:extLst>
          </p:nvPr>
        </p:nvGraphicFramePr>
        <p:xfrm>
          <a:off x="729842" y="872456"/>
          <a:ext cx="8128932" cy="5276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6078521" y="302271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BON DE TRANSMISSION</a:t>
            </a:r>
          </a:p>
        </p:txBody>
      </p:sp>
    </p:spTree>
    <p:extLst>
      <p:ext uri="{BB962C8B-B14F-4D97-AF65-F5344CB8AC3E}">
        <p14:creationId xmlns:p14="http://schemas.microsoft.com/office/powerpoint/2010/main" val="386517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5C01465-2101-4D51-ACB3-48940040D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798844"/>
              </p:ext>
            </p:extLst>
          </p:nvPr>
        </p:nvGraphicFramePr>
        <p:xfrm>
          <a:off x="729842" y="872456"/>
          <a:ext cx="8128932" cy="5276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7CAF75-9860-4CCC-ADBD-6A16E69CFAAD}"/>
              </a:ext>
            </a:extLst>
          </p:cNvPr>
          <p:cNvSpPr txBox="1"/>
          <p:nvPr/>
        </p:nvSpPr>
        <p:spPr>
          <a:xfrm>
            <a:off x="6078521" y="302271"/>
            <a:ext cx="491455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arrow" panose="020B0606020202030204" pitchFamily="34" charset="0"/>
              </a:rPr>
              <a:t>BON DE TRANSMISSION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F6258C-6CCD-4E7D-B006-C79E6F3E9CF4}"/>
              </a:ext>
            </a:extLst>
          </p:cNvPr>
          <p:cNvSpPr txBox="1"/>
          <p:nvPr/>
        </p:nvSpPr>
        <p:spPr>
          <a:xfrm>
            <a:off x="7102677" y="1057122"/>
            <a:ext cx="335839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rial Narrow" panose="020B0606020202030204" pitchFamily="34" charset="0"/>
              </a:rPr>
              <a:t>SERVICE INFORMATIQUE</a:t>
            </a:r>
          </a:p>
        </p:txBody>
      </p:sp>
    </p:spTree>
    <p:extLst>
      <p:ext uri="{BB962C8B-B14F-4D97-AF65-F5344CB8AC3E}">
        <p14:creationId xmlns:p14="http://schemas.microsoft.com/office/powerpoint/2010/main" val="40474427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</TotalTime>
  <Words>897</Words>
  <Application>Microsoft Office PowerPoint</Application>
  <PresentationFormat>Grand écran</PresentationFormat>
  <Paragraphs>298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NEW WKF AJOUTE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Sion Israel Sion</dc:creator>
  <cp:lastModifiedBy>Administrateur</cp:lastModifiedBy>
  <cp:revision>75</cp:revision>
  <dcterms:created xsi:type="dcterms:W3CDTF">2019-10-14T22:48:02Z</dcterms:created>
  <dcterms:modified xsi:type="dcterms:W3CDTF">2022-10-07T10:11:23Z</dcterms:modified>
</cp:coreProperties>
</file>