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313" r:id="rId3"/>
    <p:sldId id="257" r:id="rId4"/>
    <p:sldId id="265" r:id="rId5"/>
    <p:sldId id="258" r:id="rId6"/>
    <p:sldId id="324" r:id="rId7"/>
    <p:sldId id="3318" r:id="rId8"/>
    <p:sldId id="3323" r:id="rId9"/>
    <p:sldId id="325" r:id="rId10"/>
    <p:sldId id="3324" r:id="rId11"/>
    <p:sldId id="3315" r:id="rId12"/>
    <p:sldId id="3325" r:id="rId13"/>
    <p:sldId id="28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D1753-9AF8-42A9-A6EF-0A8AF9589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68E938-D155-4459-8E94-70441E09E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D88F2-C629-429F-87EA-C5DB49A4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A6A7-55C5-4F44-BF5C-A2D7C8513559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40E379-CA05-4FF2-8005-4E1F0645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7E3101-7607-486F-AD0D-132C8600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F1F6-0BA2-4960-AFED-3201D1088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58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E4799-0403-48B7-8ECD-60C66A3C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6A3AE8-8364-4378-9A3E-0FDAD60EC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175D48-E322-4159-BAF4-304C9A12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A6A7-55C5-4F44-BF5C-A2D7C8513559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8ABD30-8BAB-4FA9-B10B-41AE39F3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BC763B-BE5E-4417-9A7A-D8327606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F1F6-0BA2-4960-AFED-3201D1088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69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2BF6EC-B388-42B4-827F-4E7A8FD73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97FDFD-E61A-4574-8D83-AFB23BF69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46AD58-1E8A-4886-9CE0-2B9479F7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A6A7-55C5-4F44-BF5C-A2D7C8513559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49BBCB-3266-4CE1-A2D4-818B6E60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B9C303-A7DB-43BA-93DA-4CD8ACEE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F1F6-0BA2-4960-AFED-3201D1088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660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571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2B4C-DC01-4EB9-AC84-354B1DC24D5D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97AE-EC7D-487C-8D65-668A14DC0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89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2B4C-DC01-4EB9-AC84-354B1DC24D5D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97AE-EC7D-487C-8D65-668A14DC0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589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2B4C-DC01-4EB9-AC84-354B1DC24D5D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97AE-EC7D-487C-8D65-668A14DC0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37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2B4C-DC01-4EB9-AC84-354B1DC24D5D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97AE-EC7D-487C-8D65-668A14DC0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070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2B4C-DC01-4EB9-AC84-354B1DC24D5D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97AE-EC7D-487C-8D65-668A14DC0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945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2B4C-DC01-4EB9-AC84-354B1DC24D5D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97AE-EC7D-487C-8D65-668A14DC0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406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2B4C-DC01-4EB9-AC84-354B1DC24D5D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97AE-EC7D-487C-8D65-668A14DC0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87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E91B8-E167-4D40-A324-8E137117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A08018-C5DB-44A0-A763-48660EB5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90428E-A0CE-41A2-8F1E-170E67AB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A6A7-55C5-4F44-BF5C-A2D7C8513559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D0C443-C072-401A-BF99-47F61C1B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3C5E75-6342-4692-B33B-B550FCEB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F1F6-0BA2-4960-AFED-3201D1088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087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2B4C-DC01-4EB9-AC84-354B1DC24D5D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97AE-EC7D-487C-8D65-668A14DC0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093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2B4C-DC01-4EB9-AC84-354B1DC24D5D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97AE-EC7D-487C-8D65-668A14DC0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231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2B4C-DC01-4EB9-AC84-354B1DC24D5D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97AE-EC7D-487C-8D65-668A14DC0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668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2B4C-DC01-4EB9-AC84-354B1DC24D5D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97AE-EC7D-487C-8D65-668A14DC0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8805D-34DE-4DC9-9FD7-F6FE2E8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507B16-37AE-4ADA-A997-D443DC97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AE3472-4F3A-4622-A4F7-9C4E8CC9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A6A7-55C5-4F44-BF5C-A2D7C8513559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EF8F1-C40C-447C-A3BD-BF27C53B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D01461-F343-4C48-8B4E-A874F412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F1F6-0BA2-4960-AFED-3201D1088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50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3A3A6-BC59-42E0-B60F-772158F9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7D089-698A-49B8-B914-F24BBB2EC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961434-3B82-4EFC-B72C-5D241BDA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02B331-FEFB-4649-B4BF-A45ED80A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A6A7-55C5-4F44-BF5C-A2D7C8513559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BCD833-BB7E-4EC8-BCB1-9235BF29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FF9CFF-A772-4BBA-B8CC-04B77CEF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F1F6-0BA2-4960-AFED-3201D1088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04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A14F0-96E0-4DC7-836D-747193D5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AD3236-239B-4610-A11B-0228BD80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D9ABC9-5BF9-4273-9138-7F90624BA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B0ACF0-960A-405D-AD52-1C549EA8A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0C2924-7306-46F0-B09A-CDA5250FF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4E3691-6A44-47CE-8476-8128A021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A6A7-55C5-4F44-BF5C-A2D7C8513559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CF9AE8-BF01-4B60-A0E3-15837B61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F5E432-FEC6-4D77-9A11-B061FB41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F1F6-0BA2-4960-AFED-3201D1088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60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2D45B4-76AF-48D5-9B00-942D045C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140680-6C58-4C50-A5FD-19C0B93A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A6A7-55C5-4F44-BF5C-A2D7C8513559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D7167-7641-496F-AC9E-6AF18487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6910D9-5133-4514-900A-7686FB9F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F1F6-0BA2-4960-AFED-3201D1088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67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AC1426-94BC-4EDF-920F-5016D570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A6A7-55C5-4F44-BF5C-A2D7C8513559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759B44-A28B-4CFB-BDB7-33BB0CC9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6F8930-87E7-42ED-B162-728284B4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F1F6-0BA2-4960-AFED-3201D1088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33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8720EE-0DC8-48F3-AC70-2E53C13C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7E57A-752C-4FB9-8390-975729859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182964-8120-4CC0-A98E-59C2812D6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79899A-84BB-441F-8060-EA49630C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A6A7-55C5-4F44-BF5C-A2D7C8513559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4187C6-5F11-4032-A644-3D653EE9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0A8F6C-7DEC-451B-BD5E-EF2B2A50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F1F6-0BA2-4960-AFED-3201D1088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15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47A54-D235-4FA5-B94B-2C370D2B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859080-D21D-4F32-9D5F-6D2EAAC97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001B55-7975-4C36-8A8B-21EA8A9EA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BA14B4-F32F-4013-838A-90A73075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A6A7-55C5-4F44-BF5C-A2D7C8513559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B39BE5-2C87-48E8-AD59-937B0D9C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926873-DFEF-405F-9610-CCB2DE6A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F1F6-0BA2-4960-AFED-3201D1088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38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4C9E3C-E0DF-47E3-B5D7-7E3CA6C0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DA7A7A-1C11-4F9B-BD80-39AAE5A21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2B2F0D-2261-485F-8F73-E273EB269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EA6A7-55C5-4F44-BF5C-A2D7C8513559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6AA66A-9058-4F85-B6E2-7711CE548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A531E0-487A-49D6-BC03-2136D2EAD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F1F6-0BA2-4960-AFED-3201D1088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62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2B4C-DC01-4EB9-AC84-354B1DC24D5D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97AE-EC7D-487C-8D65-668A14DC0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66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159656" y="6629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0" t="4731"/>
          <a:stretch/>
        </p:blipFill>
        <p:spPr>
          <a:xfrm>
            <a:off x="6255657" y="0"/>
            <a:ext cx="5935104" cy="686462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 t="7372" r="3415" b="9718"/>
          <a:stretch/>
        </p:blipFill>
        <p:spPr>
          <a:xfrm>
            <a:off x="757417" y="514280"/>
            <a:ext cx="3129226" cy="104307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35740" y="6238145"/>
            <a:ext cx="2046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323D"/>
                </a:solidFill>
                <a:effectLst/>
                <a:uLnTx/>
                <a:uFillTx/>
                <a:latin typeface="Qanelas" panose="00000500000000000000" pitchFamily="50" charset="0"/>
                <a:ea typeface="+mn-ea"/>
                <a:cs typeface="Helvetica" panose="020B0604020202020204" pitchFamily="34" charset="0"/>
              </a:rPr>
              <a:t>WWW.NSANDAX.COM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323D"/>
              </a:solidFill>
              <a:effectLst/>
              <a:uLnTx/>
              <a:uFillTx/>
              <a:latin typeface="Qanelas" panose="00000500000000000000" pitchFamily="50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4648" y="1429616"/>
            <a:ext cx="16783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323D"/>
                </a:solidFill>
                <a:effectLst/>
                <a:uLnTx/>
                <a:uFillTx/>
                <a:latin typeface="Qanelas Black" panose="00000A00000000000000" pitchFamily="50" charset="0"/>
                <a:ea typeface="+mn-ea"/>
                <a:cs typeface="Mitr Semibold" panose="00000700000000000000" pitchFamily="2" charset="-34"/>
              </a:rPr>
              <a:t>A DATA AND FINANCE DRIVEN TECHNOLOGY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323D"/>
              </a:solidFill>
              <a:effectLst/>
              <a:uLnTx/>
              <a:uFillTx/>
              <a:latin typeface="Qanelas Black" panose="00000A00000000000000" pitchFamily="50" charset="0"/>
              <a:ea typeface="+mn-ea"/>
              <a:cs typeface="Mitr Semibold" panose="00000700000000000000" pitchFamily="2" charset="-34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27" y="873624"/>
            <a:ext cx="5057222" cy="59910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793E16-CDFE-1421-5D18-5386E16EAFCC}"/>
              </a:ext>
            </a:extLst>
          </p:cNvPr>
          <p:cNvSpPr/>
          <p:nvPr/>
        </p:nvSpPr>
        <p:spPr>
          <a:xfrm>
            <a:off x="456416" y="1898468"/>
            <a:ext cx="53068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000" dirty="0">
                <a:solidFill>
                  <a:srgbClr val="00323D"/>
                </a:solidFill>
                <a:latin typeface="Qanelas Black" panose="00000A00000000000000" pitchFamily="50" charset="0"/>
              </a:rPr>
              <a:t>FORMATION</a:t>
            </a:r>
          </a:p>
          <a:p>
            <a:r>
              <a:rPr lang="fr-FR" sz="6000" dirty="0">
                <a:solidFill>
                  <a:srgbClr val="00323D"/>
                </a:solidFill>
                <a:latin typeface="Qanelas Black" panose="00000A00000000000000" pitchFamily="50" charset="0"/>
              </a:rPr>
              <a:t>NSANDAX ERP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6845EA-8096-38AA-3FE1-16ED2660BCA0}"/>
              </a:ext>
            </a:extLst>
          </p:cNvPr>
          <p:cNvSpPr/>
          <p:nvPr/>
        </p:nvSpPr>
        <p:spPr>
          <a:xfrm>
            <a:off x="456416" y="4535353"/>
            <a:ext cx="6023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323D"/>
                </a:solidFill>
                <a:latin typeface="Qanelas Black" panose="00000A00000000000000" pitchFamily="50" charset="0"/>
              </a:rPr>
              <a:t>Formation Stock SMG &amp; SI</a:t>
            </a:r>
          </a:p>
        </p:txBody>
      </p:sp>
    </p:spTree>
    <p:extLst>
      <p:ext uri="{BB962C8B-B14F-4D97-AF65-F5344CB8AC3E}">
        <p14:creationId xmlns:p14="http://schemas.microsoft.com/office/powerpoint/2010/main" val="1073439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DFAF2B8E-2508-B94F-BD8C-428FAA55D57D}"/>
              </a:ext>
            </a:extLst>
          </p:cNvPr>
          <p:cNvSpPr/>
          <p:nvPr/>
        </p:nvSpPr>
        <p:spPr>
          <a:xfrm rot="925786">
            <a:off x="8190301" y="1966831"/>
            <a:ext cx="1055841" cy="1455301"/>
          </a:xfrm>
          <a:custGeom>
            <a:avLst/>
            <a:gdLst>
              <a:gd name="connsiteX0" fmla="*/ 312639 w 2488304"/>
              <a:gd name="connsiteY0" fmla="*/ 0 h 3429716"/>
              <a:gd name="connsiteX1" fmla="*/ 2141040 w 2488304"/>
              <a:gd name="connsiteY1" fmla="*/ 2704982 h 3429716"/>
              <a:gd name="connsiteX2" fmla="*/ 2488304 w 2488304"/>
              <a:gd name="connsiteY2" fmla="*/ 2640378 h 3429716"/>
              <a:gd name="connsiteX3" fmla="*/ 2068975 w 2488304"/>
              <a:gd name="connsiteY3" fmla="*/ 3429716 h 3429716"/>
              <a:gd name="connsiteX4" fmla="*/ 1305971 w 2488304"/>
              <a:gd name="connsiteY4" fmla="*/ 2860334 h 3429716"/>
              <a:gd name="connsiteX5" fmla="*/ 1653055 w 2488304"/>
              <a:gd name="connsiteY5" fmla="*/ 2795764 h 3429716"/>
              <a:gd name="connsiteX6" fmla="*/ 0 w 2488304"/>
              <a:gd name="connsiteY6" fmla="*/ 380301 h 342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8304" h="3429716">
                <a:moveTo>
                  <a:pt x="312639" y="0"/>
                </a:moveTo>
                <a:cubicBezTo>
                  <a:pt x="1171063" y="705694"/>
                  <a:pt x="1806221" y="1645363"/>
                  <a:pt x="2141040" y="2704982"/>
                </a:cubicBezTo>
                <a:lnTo>
                  <a:pt x="2488304" y="2640378"/>
                </a:lnTo>
                <a:lnTo>
                  <a:pt x="2068975" y="3429716"/>
                </a:lnTo>
                <a:lnTo>
                  <a:pt x="1305971" y="2860334"/>
                </a:lnTo>
                <a:lnTo>
                  <a:pt x="1653055" y="2795764"/>
                </a:lnTo>
                <a:cubicBezTo>
                  <a:pt x="1342232" y="1850148"/>
                  <a:pt x="768918" y="1012414"/>
                  <a:pt x="0" y="3803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D0839-2221-E143-9649-A035CA553AD0}"/>
              </a:ext>
            </a:extLst>
          </p:cNvPr>
          <p:cNvSpPr txBox="1"/>
          <p:nvPr/>
        </p:nvSpPr>
        <p:spPr>
          <a:xfrm>
            <a:off x="7272134" y="852361"/>
            <a:ext cx="6014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latin typeface="Poppins" pitchFamily="2" charset="77"/>
                <a:cs typeface="Poppins" pitchFamily="2" charset="77"/>
              </a:rPr>
              <a:t>STEP 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3EB59-C7B3-744A-A1FE-0D035C04D306}"/>
              </a:ext>
            </a:extLst>
          </p:cNvPr>
          <p:cNvSpPr txBox="1"/>
          <p:nvPr/>
        </p:nvSpPr>
        <p:spPr>
          <a:xfrm>
            <a:off x="7030086" y="129018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EXPRESSION DE 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BESOIN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02713-3DED-BE47-91BE-4BA05A982FBC}"/>
              </a:ext>
            </a:extLst>
          </p:cNvPr>
          <p:cNvSpPr txBox="1"/>
          <p:nvPr/>
        </p:nvSpPr>
        <p:spPr>
          <a:xfrm>
            <a:off x="4048777" y="852361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latin typeface="Poppins" pitchFamily="2" charset="77"/>
                <a:cs typeface="Poppins" pitchFamily="2" charset="77"/>
              </a:rPr>
              <a:t>STEP 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70A30-DC23-8243-9719-DA9A0B0AEF34}"/>
              </a:ext>
            </a:extLst>
          </p:cNvPr>
          <p:cNvSpPr txBox="1"/>
          <p:nvPr/>
        </p:nvSpPr>
        <p:spPr>
          <a:xfrm>
            <a:off x="3965424" y="129018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LIVRAISON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ARTICLES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01309-8F6D-6249-83BB-4331980D1719}"/>
              </a:ext>
            </a:extLst>
          </p:cNvPr>
          <p:cNvSpPr txBox="1"/>
          <p:nvPr/>
        </p:nvSpPr>
        <p:spPr>
          <a:xfrm>
            <a:off x="3171337" y="3758693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latin typeface="Poppins" pitchFamily="2" charset="77"/>
                <a:cs typeface="Poppins" pitchFamily="2" charset="77"/>
              </a:rPr>
              <a:t>STEP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C13E8-8927-4F47-A39D-29AE5D829757}"/>
              </a:ext>
            </a:extLst>
          </p:cNvPr>
          <p:cNvSpPr txBox="1"/>
          <p:nvPr/>
        </p:nvSpPr>
        <p:spPr>
          <a:xfrm>
            <a:off x="3027071" y="4196517"/>
            <a:ext cx="9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GENERATION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BON 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 SORTIE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EN STOCK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B437D-AFD8-BA48-BE90-E2284013C7B3}"/>
              </a:ext>
            </a:extLst>
          </p:cNvPr>
          <p:cNvSpPr txBox="1"/>
          <p:nvPr/>
        </p:nvSpPr>
        <p:spPr>
          <a:xfrm>
            <a:off x="8352291" y="3758693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latin typeface="Poppins" pitchFamily="2" charset="77"/>
                <a:cs typeface="Poppins" pitchFamily="2" charset="77"/>
              </a:rPr>
              <a:t>STEP 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41C99C-9373-8949-834B-2A0EEA95A9E9}"/>
              </a:ext>
            </a:extLst>
          </p:cNvPr>
          <p:cNvSpPr txBox="1"/>
          <p:nvPr/>
        </p:nvSpPr>
        <p:spPr>
          <a:xfrm>
            <a:off x="7949140" y="4196517"/>
            <a:ext cx="14302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VALIDATION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PAR 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SUPER HIERARCHIQUE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EA0D64-A350-1649-85EF-DF7BB918D19A}"/>
              </a:ext>
            </a:extLst>
          </p:cNvPr>
          <p:cNvSpPr txBox="1"/>
          <p:nvPr/>
        </p:nvSpPr>
        <p:spPr>
          <a:xfrm>
            <a:off x="5762615" y="5507036"/>
            <a:ext cx="628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latin typeface="Poppins" pitchFamily="2" charset="77"/>
                <a:cs typeface="Poppins" pitchFamily="2" charset="77"/>
              </a:rPr>
              <a:t>STEP 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9C4089-CD3E-8741-97F6-5CE45EA49846}"/>
              </a:ext>
            </a:extLst>
          </p:cNvPr>
          <p:cNvSpPr txBox="1"/>
          <p:nvPr/>
        </p:nvSpPr>
        <p:spPr>
          <a:xfrm>
            <a:off x="5373087" y="594486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CONFIRMATION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DISPONIBILITE STOCK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6F6437E-1B12-0048-BD86-0B5E8D280FB5}"/>
              </a:ext>
            </a:extLst>
          </p:cNvPr>
          <p:cNvSpPr/>
          <p:nvPr/>
        </p:nvSpPr>
        <p:spPr>
          <a:xfrm rot="5108937">
            <a:off x="7262323" y="4807903"/>
            <a:ext cx="1055842" cy="1455301"/>
          </a:xfrm>
          <a:custGeom>
            <a:avLst/>
            <a:gdLst>
              <a:gd name="connsiteX0" fmla="*/ 312639 w 2488304"/>
              <a:gd name="connsiteY0" fmla="*/ 0 h 3429716"/>
              <a:gd name="connsiteX1" fmla="*/ 2141040 w 2488304"/>
              <a:gd name="connsiteY1" fmla="*/ 2704982 h 3429716"/>
              <a:gd name="connsiteX2" fmla="*/ 2488304 w 2488304"/>
              <a:gd name="connsiteY2" fmla="*/ 2640378 h 3429716"/>
              <a:gd name="connsiteX3" fmla="*/ 2068975 w 2488304"/>
              <a:gd name="connsiteY3" fmla="*/ 3429716 h 3429716"/>
              <a:gd name="connsiteX4" fmla="*/ 1305971 w 2488304"/>
              <a:gd name="connsiteY4" fmla="*/ 2860334 h 3429716"/>
              <a:gd name="connsiteX5" fmla="*/ 1653055 w 2488304"/>
              <a:gd name="connsiteY5" fmla="*/ 2795764 h 3429716"/>
              <a:gd name="connsiteX6" fmla="*/ 0 w 2488304"/>
              <a:gd name="connsiteY6" fmla="*/ 380301 h 342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8304" h="3429716">
                <a:moveTo>
                  <a:pt x="312639" y="0"/>
                </a:moveTo>
                <a:cubicBezTo>
                  <a:pt x="1171063" y="705694"/>
                  <a:pt x="1806221" y="1645363"/>
                  <a:pt x="2141040" y="2704982"/>
                </a:cubicBezTo>
                <a:lnTo>
                  <a:pt x="2488304" y="2640378"/>
                </a:lnTo>
                <a:lnTo>
                  <a:pt x="2068975" y="3429716"/>
                </a:lnTo>
                <a:lnTo>
                  <a:pt x="1305971" y="2860334"/>
                </a:lnTo>
                <a:lnTo>
                  <a:pt x="1653055" y="2795764"/>
                </a:lnTo>
                <a:cubicBezTo>
                  <a:pt x="1342232" y="1850148"/>
                  <a:pt x="768918" y="1012414"/>
                  <a:pt x="0" y="3803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E58DD46-38F0-4040-B71D-E862200B5B3C}"/>
              </a:ext>
            </a:extLst>
          </p:cNvPr>
          <p:cNvSpPr/>
          <p:nvPr/>
        </p:nvSpPr>
        <p:spPr>
          <a:xfrm rot="9476349">
            <a:off x="3942312" y="4840016"/>
            <a:ext cx="1055840" cy="1455302"/>
          </a:xfrm>
          <a:custGeom>
            <a:avLst/>
            <a:gdLst>
              <a:gd name="connsiteX0" fmla="*/ 312639 w 2488304"/>
              <a:gd name="connsiteY0" fmla="*/ 0 h 3429716"/>
              <a:gd name="connsiteX1" fmla="*/ 2141040 w 2488304"/>
              <a:gd name="connsiteY1" fmla="*/ 2704982 h 3429716"/>
              <a:gd name="connsiteX2" fmla="*/ 2488304 w 2488304"/>
              <a:gd name="connsiteY2" fmla="*/ 2640378 h 3429716"/>
              <a:gd name="connsiteX3" fmla="*/ 2068975 w 2488304"/>
              <a:gd name="connsiteY3" fmla="*/ 3429716 h 3429716"/>
              <a:gd name="connsiteX4" fmla="*/ 1305971 w 2488304"/>
              <a:gd name="connsiteY4" fmla="*/ 2860334 h 3429716"/>
              <a:gd name="connsiteX5" fmla="*/ 1653055 w 2488304"/>
              <a:gd name="connsiteY5" fmla="*/ 2795764 h 3429716"/>
              <a:gd name="connsiteX6" fmla="*/ 0 w 2488304"/>
              <a:gd name="connsiteY6" fmla="*/ 380301 h 342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8304" h="3429716">
                <a:moveTo>
                  <a:pt x="312639" y="0"/>
                </a:moveTo>
                <a:cubicBezTo>
                  <a:pt x="1171063" y="705694"/>
                  <a:pt x="1806221" y="1645363"/>
                  <a:pt x="2141040" y="2704982"/>
                </a:cubicBezTo>
                <a:lnTo>
                  <a:pt x="2488304" y="2640378"/>
                </a:lnTo>
                <a:lnTo>
                  <a:pt x="2068975" y="3429716"/>
                </a:lnTo>
                <a:lnTo>
                  <a:pt x="1305971" y="2860334"/>
                </a:lnTo>
                <a:lnTo>
                  <a:pt x="1653055" y="2795764"/>
                </a:lnTo>
                <a:cubicBezTo>
                  <a:pt x="1342232" y="1850148"/>
                  <a:pt x="768918" y="1012414"/>
                  <a:pt x="0" y="3803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552BD64-E407-784F-9F9F-5F64345A3ADC}"/>
              </a:ext>
            </a:extLst>
          </p:cNvPr>
          <p:cNvSpPr/>
          <p:nvPr/>
        </p:nvSpPr>
        <p:spPr>
          <a:xfrm rot="13403347">
            <a:off x="2931404" y="2018657"/>
            <a:ext cx="1055840" cy="1455302"/>
          </a:xfrm>
          <a:custGeom>
            <a:avLst/>
            <a:gdLst>
              <a:gd name="connsiteX0" fmla="*/ 312639 w 2488304"/>
              <a:gd name="connsiteY0" fmla="*/ 0 h 3429716"/>
              <a:gd name="connsiteX1" fmla="*/ 2141040 w 2488304"/>
              <a:gd name="connsiteY1" fmla="*/ 2704982 h 3429716"/>
              <a:gd name="connsiteX2" fmla="*/ 2488304 w 2488304"/>
              <a:gd name="connsiteY2" fmla="*/ 2640378 h 3429716"/>
              <a:gd name="connsiteX3" fmla="*/ 2068975 w 2488304"/>
              <a:gd name="connsiteY3" fmla="*/ 3429716 h 3429716"/>
              <a:gd name="connsiteX4" fmla="*/ 1305971 w 2488304"/>
              <a:gd name="connsiteY4" fmla="*/ 2860334 h 3429716"/>
              <a:gd name="connsiteX5" fmla="*/ 1653055 w 2488304"/>
              <a:gd name="connsiteY5" fmla="*/ 2795764 h 3429716"/>
              <a:gd name="connsiteX6" fmla="*/ 0 w 2488304"/>
              <a:gd name="connsiteY6" fmla="*/ 380301 h 342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8304" h="3429716">
                <a:moveTo>
                  <a:pt x="312639" y="0"/>
                </a:moveTo>
                <a:cubicBezTo>
                  <a:pt x="1171063" y="705694"/>
                  <a:pt x="1806221" y="1645363"/>
                  <a:pt x="2141040" y="2704982"/>
                </a:cubicBezTo>
                <a:lnTo>
                  <a:pt x="2488304" y="2640378"/>
                </a:lnTo>
                <a:lnTo>
                  <a:pt x="2068975" y="3429716"/>
                </a:lnTo>
                <a:lnTo>
                  <a:pt x="1305971" y="2860334"/>
                </a:lnTo>
                <a:lnTo>
                  <a:pt x="1653055" y="2795764"/>
                </a:lnTo>
                <a:cubicBezTo>
                  <a:pt x="1342232" y="1850148"/>
                  <a:pt x="768918" y="1012414"/>
                  <a:pt x="0" y="3803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FE2B73F-2C1F-0B4D-BC6E-B1A859245CCE}"/>
              </a:ext>
            </a:extLst>
          </p:cNvPr>
          <p:cNvSpPr/>
          <p:nvPr/>
        </p:nvSpPr>
        <p:spPr>
          <a:xfrm rot="18097359">
            <a:off x="5540221" y="2112"/>
            <a:ext cx="1055840" cy="1455302"/>
          </a:xfrm>
          <a:custGeom>
            <a:avLst/>
            <a:gdLst>
              <a:gd name="connsiteX0" fmla="*/ 312639 w 2488304"/>
              <a:gd name="connsiteY0" fmla="*/ 0 h 3429716"/>
              <a:gd name="connsiteX1" fmla="*/ 2141040 w 2488304"/>
              <a:gd name="connsiteY1" fmla="*/ 2704982 h 3429716"/>
              <a:gd name="connsiteX2" fmla="*/ 2488304 w 2488304"/>
              <a:gd name="connsiteY2" fmla="*/ 2640378 h 3429716"/>
              <a:gd name="connsiteX3" fmla="*/ 2068975 w 2488304"/>
              <a:gd name="connsiteY3" fmla="*/ 3429716 h 3429716"/>
              <a:gd name="connsiteX4" fmla="*/ 1305971 w 2488304"/>
              <a:gd name="connsiteY4" fmla="*/ 2860334 h 3429716"/>
              <a:gd name="connsiteX5" fmla="*/ 1653055 w 2488304"/>
              <a:gd name="connsiteY5" fmla="*/ 2795764 h 3429716"/>
              <a:gd name="connsiteX6" fmla="*/ 0 w 2488304"/>
              <a:gd name="connsiteY6" fmla="*/ 380301 h 342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8304" h="3429716">
                <a:moveTo>
                  <a:pt x="312639" y="0"/>
                </a:moveTo>
                <a:cubicBezTo>
                  <a:pt x="1171063" y="705694"/>
                  <a:pt x="1806221" y="1645363"/>
                  <a:pt x="2141040" y="2704982"/>
                </a:cubicBezTo>
                <a:lnTo>
                  <a:pt x="2488304" y="2640378"/>
                </a:lnTo>
                <a:lnTo>
                  <a:pt x="2068975" y="3429716"/>
                </a:lnTo>
                <a:lnTo>
                  <a:pt x="1305971" y="2860334"/>
                </a:lnTo>
                <a:lnTo>
                  <a:pt x="1653055" y="2795764"/>
                </a:lnTo>
                <a:cubicBezTo>
                  <a:pt x="1342232" y="1850148"/>
                  <a:pt x="768918" y="1012414"/>
                  <a:pt x="0" y="38030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3D1A56-77C1-144C-B535-41136F0CA44F}"/>
              </a:ext>
            </a:extLst>
          </p:cNvPr>
          <p:cNvSpPr txBox="1"/>
          <p:nvPr/>
        </p:nvSpPr>
        <p:spPr>
          <a:xfrm>
            <a:off x="5423285" y="2836247"/>
            <a:ext cx="1255472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SORTIE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EN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STOCK</a:t>
            </a:r>
          </a:p>
        </p:txBody>
      </p:sp>
      <p:sp>
        <p:nvSpPr>
          <p:cNvPr id="2" name="TextBox 30">
            <a:extLst>
              <a:ext uri="{FF2B5EF4-FFF2-40B4-BE49-F238E27FC236}">
                <a16:creationId xmlns:a16="http://schemas.microsoft.com/office/drawing/2014/main" id="{B7FCDA18-52D4-CAB6-3C0C-EBB667655115}"/>
              </a:ext>
            </a:extLst>
          </p:cNvPr>
          <p:cNvSpPr txBox="1"/>
          <p:nvPr/>
        </p:nvSpPr>
        <p:spPr>
          <a:xfrm>
            <a:off x="935911" y="271035"/>
            <a:ext cx="4203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SORTIE EN STOCK</a:t>
            </a:r>
          </a:p>
        </p:txBody>
      </p:sp>
      <p:sp>
        <p:nvSpPr>
          <p:cNvPr id="7" name="Rectangle à coins arrondis 31">
            <a:extLst>
              <a:ext uri="{FF2B5EF4-FFF2-40B4-BE49-F238E27FC236}">
                <a16:creationId xmlns:a16="http://schemas.microsoft.com/office/drawing/2014/main" id="{9626703F-7017-F9C7-3724-E8AC6E297DA4}"/>
              </a:ext>
            </a:extLst>
          </p:cNvPr>
          <p:cNvSpPr/>
          <p:nvPr/>
        </p:nvSpPr>
        <p:spPr>
          <a:xfrm>
            <a:off x="59276" y="127534"/>
            <a:ext cx="892440" cy="892440"/>
          </a:xfrm>
          <a:prstGeom prst="roundRect">
            <a:avLst>
              <a:gd name="adj" fmla="val 76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" name="Freeform 244">
            <a:extLst>
              <a:ext uri="{FF2B5EF4-FFF2-40B4-BE49-F238E27FC236}">
                <a16:creationId xmlns:a16="http://schemas.microsoft.com/office/drawing/2014/main" id="{BA9E5FCA-4C59-C006-49BF-CE3104DA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15" y="2060811"/>
            <a:ext cx="801958" cy="775435"/>
          </a:xfrm>
          <a:custGeom>
            <a:avLst/>
            <a:gdLst/>
            <a:ahLst/>
            <a:cxnLst/>
            <a:rect l="0" t="0" r="r" b="b"/>
            <a:pathLst>
              <a:path w="909821" h="827023">
                <a:moveTo>
                  <a:pt x="597015" y="720046"/>
                </a:moveTo>
                <a:cubicBezTo>
                  <a:pt x="599185" y="720046"/>
                  <a:pt x="601716" y="720407"/>
                  <a:pt x="603885" y="721130"/>
                </a:cubicBezTo>
                <a:cubicBezTo>
                  <a:pt x="607862" y="723299"/>
                  <a:pt x="611116" y="726190"/>
                  <a:pt x="612923" y="730888"/>
                </a:cubicBezTo>
                <a:cubicBezTo>
                  <a:pt x="614731" y="735225"/>
                  <a:pt x="614731" y="739924"/>
                  <a:pt x="612923" y="743899"/>
                </a:cubicBezTo>
                <a:cubicBezTo>
                  <a:pt x="611116" y="747875"/>
                  <a:pt x="607862" y="751489"/>
                  <a:pt x="603523" y="753296"/>
                </a:cubicBezTo>
                <a:cubicBezTo>
                  <a:pt x="601354" y="754380"/>
                  <a:pt x="599185" y="754741"/>
                  <a:pt x="597015" y="754741"/>
                </a:cubicBezTo>
                <a:cubicBezTo>
                  <a:pt x="594846" y="754741"/>
                  <a:pt x="592315" y="754019"/>
                  <a:pt x="590146" y="752934"/>
                </a:cubicBezTo>
                <a:cubicBezTo>
                  <a:pt x="586169" y="751489"/>
                  <a:pt x="582915" y="748236"/>
                  <a:pt x="581108" y="743899"/>
                </a:cubicBezTo>
                <a:cubicBezTo>
                  <a:pt x="579300" y="739201"/>
                  <a:pt x="579300" y="734502"/>
                  <a:pt x="581108" y="730527"/>
                </a:cubicBezTo>
                <a:cubicBezTo>
                  <a:pt x="582915" y="726190"/>
                  <a:pt x="586169" y="722937"/>
                  <a:pt x="590508" y="721130"/>
                </a:cubicBezTo>
                <a:cubicBezTo>
                  <a:pt x="592677" y="720407"/>
                  <a:pt x="594846" y="720046"/>
                  <a:pt x="597015" y="720046"/>
                </a:cubicBezTo>
                <a:close/>
                <a:moveTo>
                  <a:pt x="597015" y="696554"/>
                </a:moveTo>
                <a:cubicBezTo>
                  <a:pt x="591954" y="696554"/>
                  <a:pt x="586892" y="697639"/>
                  <a:pt x="581831" y="699807"/>
                </a:cubicBezTo>
                <a:cubicBezTo>
                  <a:pt x="571708" y="703783"/>
                  <a:pt x="563754" y="711734"/>
                  <a:pt x="559777" y="721492"/>
                </a:cubicBezTo>
                <a:cubicBezTo>
                  <a:pt x="555438" y="730888"/>
                  <a:pt x="555077" y="742092"/>
                  <a:pt x="559415" y="752573"/>
                </a:cubicBezTo>
                <a:cubicBezTo>
                  <a:pt x="563754" y="762692"/>
                  <a:pt x="571708" y="770644"/>
                  <a:pt x="581108" y="774619"/>
                </a:cubicBezTo>
                <a:cubicBezTo>
                  <a:pt x="586169" y="776788"/>
                  <a:pt x="591592" y="777872"/>
                  <a:pt x="597015" y="777872"/>
                </a:cubicBezTo>
                <a:cubicBezTo>
                  <a:pt x="602077" y="777872"/>
                  <a:pt x="607139" y="776788"/>
                  <a:pt x="612200" y="774619"/>
                </a:cubicBezTo>
                <a:cubicBezTo>
                  <a:pt x="622685" y="770644"/>
                  <a:pt x="630277" y="762692"/>
                  <a:pt x="634254" y="752934"/>
                </a:cubicBezTo>
                <a:cubicBezTo>
                  <a:pt x="638593" y="743538"/>
                  <a:pt x="638954" y="732695"/>
                  <a:pt x="634616" y="722214"/>
                </a:cubicBezTo>
                <a:cubicBezTo>
                  <a:pt x="630277" y="711734"/>
                  <a:pt x="622685" y="704144"/>
                  <a:pt x="612923" y="700168"/>
                </a:cubicBezTo>
                <a:cubicBezTo>
                  <a:pt x="607862" y="698000"/>
                  <a:pt x="602439" y="696554"/>
                  <a:pt x="597015" y="696554"/>
                </a:cubicBezTo>
                <a:close/>
                <a:moveTo>
                  <a:pt x="758252" y="571340"/>
                </a:moveTo>
                <a:lnTo>
                  <a:pt x="708175" y="591478"/>
                </a:lnTo>
                <a:lnTo>
                  <a:pt x="655217" y="613055"/>
                </a:lnTo>
                <a:lnTo>
                  <a:pt x="658819" y="621685"/>
                </a:lnTo>
                <a:lnTo>
                  <a:pt x="708175" y="601547"/>
                </a:lnTo>
                <a:lnTo>
                  <a:pt x="761854" y="579971"/>
                </a:lnTo>
                <a:lnTo>
                  <a:pt x="758252" y="571340"/>
                </a:lnTo>
                <a:close/>
                <a:moveTo>
                  <a:pt x="748164" y="547246"/>
                </a:moveTo>
                <a:lnTo>
                  <a:pt x="708175" y="563429"/>
                </a:lnTo>
                <a:lnTo>
                  <a:pt x="645490" y="588961"/>
                </a:lnTo>
                <a:lnTo>
                  <a:pt x="649092" y="597951"/>
                </a:lnTo>
                <a:lnTo>
                  <a:pt x="708175" y="573857"/>
                </a:lnTo>
                <a:lnTo>
                  <a:pt x="751767" y="556237"/>
                </a:lnTo>
                <a:lnTo>
                  <a:pt x="748164" y="547246"/>
                </a:lnTo>
                <a:close/>
                <a:moveTo>
                  <a:pt x="868853" y="532503"/>
                </a:moveTo>
                <a:lnTo>
                  <a:pt x="850119" y="539695"/>
                </a:lnTo>
                <a:lnTo>
                  <a:pt x="832466" y="546887"/>
                </a:lnTo>
                <a:lnTo>
                  <a:pt x="829945" y="547966"/>
                </a:lnTo>
                <a:lnTo>
                  <a:pt x="831386" y="551921"/>
                </a:lnTo>
                <a:lnTo>
                  <a:pt x="832466" y="551562"/>
                </a:lnTo>
                <a:lnTo>
                  <a:pt x="850119" y="544370"/>
                </a:lnTo>
                <a:lnTo>
                  <a:pt x="870654" y="536458"/>
                </a:lnTo>
                <a:lnTo>
                  <a:pt x="868853" y="532503"/>
                </a:lnTo>
                <a:close/>
                <a:moveTo>
                  <a:pt x="827063" y="515601"/>
                </a:moveTo>
                <a:lnTo>
                  <a:pt x="823460" y="531424"/>
                </a:lnTo>
                <a:lnTo>
                  <a:pt x="827783" y="529626"/>
                </a:lnTo>
                <a:lnTo>
                  <a:pt x="832466" y="541133"/>
                </a:lnTo>
                <a:lnTo>
                  <a:pt x="832827" y="541852"/>
                </a:lnTo>
                <a:lnTo>
                  <a:pt x="841473" y="538616"/>
                </a:lnTo>
                <a:lnTo>
                  <a:pt x="836429" y="526030"/>
                </a:lnTo>
                <a:lnTo>
                  <a:pt x="841113" y="524232"/>
                </a:lnTo>
                <a:lnTo>
                  <a:pt x="832466" y="518838"/>
                </a:lnTo>
                <a:lnTo>
                  <a:pt x="827063" y="515601"/>
                </a:lnTo>
                <a:close/>
                <a:moveTo>
                  <a:pt x="848318" y="506970"/>
                </a:moveTo>
                <a:lnTo>
                  <a:pt x="844355" y="522793"/>
                </a:lnTo>
                <a:lnTo>
                  <a:pt x="848678" y="521355"/>
                </a:lnTo>
                <a:lnTo>
                  <a:pt x="850119" y="524951"/>
                </a:lnTo>
                <a:lnTo>
                  <a:pt x="853722" y="533581"/>
                </a:lnTo>
                <a:lnTo>
                  <a:pt x="862729" y="529985"/>
                </a:lnTo>
                <a:lnTo>
                  <a:pt x="857685" y="517759"/>
                </a:lnTo>
                <a:lnTo>
                  <a:pt x="862008" y="515961"/>
                </a:lnTo>
                <a:lnTo>
                  <a:pt x="850119" y="508409"/>
                </a:lnTo>
                <a:lnTo>
                  <a:pt x="848318" y="506970"/>
                </a:lnTo>
                <a:close/>
                <a:moveTo>
                  <a:pt x="674341" y="265583"/>
                </a:moveTo>
                <a:lnTo>
                  <a:pt x="611290" y="290826"/>
                </a:lnTo>
                <a:lnTo>
                  <a:pt x="634682" y="348743"/>
                </a:lnTo>
                <a:lnTo>
                  <a:pt x="635042" y="349463"/>
                </a:lnTo>
                <a:lnTo>
                  <a:pt x="643328" y="355216"/>
                </a:lnTo>
                <a:lnTo>
                  <a:pt x="645490" y="345147"/>
                </a:lnTo>
                <a:lnTo>
                  <a:pt x="653776" y="350901"/>
                </a:lnTo>
                <a:lnTo>
                  <a:pt x="655937" y="340832"/>
                </a:lnTo>
                <a:lnTo>
                  <a:pt x="664223" y="346586"/>
                </a:lnTo>
                <a:lnTo>
                  <a:pt x="666385" y="336517"/>
                </a:lnTo>
                <a:lnTo>
                  <a:pt x="675031" y="342630"/>
                </a:lnTo>
                <a:lnTo>
                  <a:pt x="677193" y="332561"/>
                </a:lnTo>
                <a:lnTo>
                  <a:pt x="685479" y="337955"/>
                </a:lnTo>
                <a:lnTo>
                  <a:pt x="687280" y="328246"/>
                </a:lnTo>
                <a:lnTo>
                  <a:pt x="695926" y="333640"/>
                </a:lnTo>
                <a:lnTo>
                  <a:pt x="698088" y="323930"/>
                </a:lnTo>
                <a:lnTo>
                  <a:pt x="674341" y="265583"/>
                </a:lnTo>
                <a:close/>
                <a:moveTo>
                  <a:pt x="765683" y="220319"/>
                </a:moveTo>
                <a:cubicBezTo>
                  <a:pt x="768700" y="221622"/>
                  <a:pt x="771222" y="224140"/>
                  <a:pt x="772663" y="227556"/>
                </a:cubicBezTo>
                <a:lnTo>
                  <a:pt x="832466" y="374995"/>
                </a:lnTo>
                <a:lnTo>
                  <a:pt x="850119" y="418867"/>
                </a:lnTo>
                <a:lnTo>
                  <a:pt x="899115" y="539695"/>
                </a:lnTo>
                <a:cubicBezTo>
                  <a:pt x="901637" y="546527"/>
                  <a:pt x="898395" y="554079"/>
                  <a:pt x="891910" y="556596"/>
                </a:cubicBezTo>
                <a:lnTo>
                  <a:pt x="850119" y="573498"/>
                </a:lnTo>
                <a:lnTo>
                  <a:pt x="832466" y="580690"/>
                </a:lnTo>
                <a:lnTo>
                  <a:pt x="708175" y="630675"/>
                </a:lnTo>
                <a:lnTo>
                  <a:pt x="657378" y="651173"/>
                </a:lnTo>
                <a:cubicBezTo>
                  <a:pt x="650533" y="653691"/>
                  <a:pt x="642968" y="650454"/>
                  <a:pt x="640446" y="643981"/>
                </a:cubicBezTo>
                <a:lnTo>
                  <a:pt x="513994" y="331842"/>
                </a:lnTo>
                <a:cubicBezTo>
                  <a:pt x="511472" y="325369"/>
                  <a:pt x="514354" y="317458"/>
                  <a:pt x="521199" y="314940"/>
                </a:cubicBezTo>
                <a:lnTo>
                  <a:pt x="573971" y="293471"/>
                </a:lnTo>
                <a:lnTo>
                  <a:pt x="574894" y="291284"/>
                </a:lnTo>
                <a:lnTo>
                  <a:pt x="701405" y="240779"/>
                </a:lnTo>
                <a:lnTo>
                  <a:pt x="703066" y="241492"/>
                </a:lnTo>
                <a:lnTo>
                  <a:pt x="708175" y="239423"/>
                </a:lnTo>
                <a:lnTo>
                  <a:pt x="755730" y="220364"/>
                </a:lnTo>
                <a:cubicBezTo>
                  <a:pt x="759152" y="218925"/>
                  <a:pt x="762665" y="219015"/>
                  <a:pt x="765683" y="220319"/>
                </a:cubicBezTo>
                <a:close/>
                <a:moveTo>
                  <a:pt x="139522" y="165100"/>
                </a:moveTo>
                <a:cubicBezTo>
                  <a:pt x="144203" y="165100"/>
                  <a:pt x="148885" y="165820"/>
                  <a:pt x="153567" y="167261"/>
                </a:cubicBezTo>
                <a:cubicBezTo>
                  <a:pt x="188410" y="185094"/>
                  <a:pt x="252424" y="223798"/>
                  <a:pt x="295775" y="249634"/>
                </a:cubicBezTo>
                <a:lnTo>
                  <a:pt x="325191" y="266882"/>
                </a:lnTo>
                <a:lnTo>
                  <a:pt x="361803" y="252274"/>
                </a:lnTo>
                <a:lnTo>
                  <a:pt x="360157" y="248298"/>
                </a:lnTo>
                <a:cubicBezTo>
                  <a:pt x="359072" y="245436"/>
                  <a:pt x="360880" y="242216"/>
                  <a:pt x="363412" y="241143"/>
                </a:cubicBezTo>
                <a:cubicBezTo>
                  <a:pt x="366306" y="239712"/>
                  <a:pt x="369923" y="241143"/>
                  <a:pt x="371008" y="244005"/>
                </a:cubicBezTo>
                <a:lnTo>
                  <a:pt x="374803" y="253388"/>
                </a:lnTo>
                <a:lnTo>
                  <a:pt x="400576" y="249808"/>
                </a:lnTo>
                <a:cubicBezTo>
                  <a:pt x="427203" y="252327"/>
                  <a:pt x="445914" y="269597"/>
                  <a:pt x="462465" y="310252"/>
                </a:cubicBezTo>
                <a:lnTo>
                  <a:pt x="601338" y="653355"/>
                </a:lnTo>
                <a:lnTo>
                  <a:pt x="630277" y="659329"/>
                </a:lnTo>
                <a:cubicBezTo>
                  <a:pt x="640220" y="663485"/>
                  <a:pt x="649349" y="669629"/>
                  <a:pt x="657077" y="677445"/>
                </a:cubicBezTo>
                <a:lnTo>
                  <a:pt x="657889" y="678688"/>
                </a:lnTo>
                <a:lnTo>
                  <a:pt x="852152" y="600238"/>
                </a:lnTo>
                <a:cubicBezTo>
                  <a:pt x="855030" y="599158"/>
                  <a:pt x="857909" y="598798"/>
                  <a:pt x="860787" y="599518"/>
                </a:cubicBezTo>
                <a:lnTo>
                  <a:pt x="900368" y="611751"/>
                </a:lnTo>
                <a:cubicBezTo>
                  <a:pt x="907564" y="613550"/>
                  <a:pt x="911162" y="620745"/>
                  <a:pt x="909363" y="627941"/>
                </a:cubicBezTo>
                <a:cubicBezTo>
                  <a:pt x="907204" y="634417"/>
                  <a:pt x="900008" y="638735"/>
                  <a:pt x="893171" y="636576"/>
                </a:cubicBezTo>
                <a:lnTo>
                  <a:pt x="857909" y="625782"/>
                </a:lnTo>
                <a:lnTo>
                  <a:pt x="822894" y="639951"/>
                </a:lnTo>
                <a:lnTo>
                  <a:pt x="828615" y="654121"/>
                </a:lnTo>
                <a:lnTo>
                  <a:pt x="770322" y="677508"/>
                </a:lnTo>
                <a:lnTo>
                  <a:pt x="764671" y="663510"/>
                </a:lnTo>
                <a:lnTo>
                  <a:pt x="672376" y="700855"/>
                </a:lnTo>
                <a:lnTo>
                  <a:pt x="675470" y="705590"/>
                </a:lnTo>
                <a:cubicBezTo>
                  <a:pt x="684147" y="727274"/>
                  <a:pt x="683424" y="750405"/>
                  <a:pt x="675109" y="770282"/>
                </a:cubicBezTo>
                <a:cubicBezTo>
                  <a:pt x="666432" y="790160"/>
                  <a:pt x="650524" y="807146"/>
                  <a:pt x="628470" y="815820"/>
                </a:cubicBezTo>
                <a:cubicBezTo>
                  <a:pt x="618346" y="820157"/>
                  <a:pt x="607500" y="821964"/>
                  <a:pt x="597015" y="821964"/>
                </a:cubicBezTo>
                <a:cubicBezTo>
                  <a:pt x="585446" y="821964"/>
                  <a:pt x="574238" y="819434"/>
                  <a:pt x="563754" y="815097"/>
                </a:cubicBezTo>
                <a:cubicBezTo>
                  <a:pt x="543869" y="806423"/>
                  <a:pt x="527238" y="790883"/>
                  <a:pt x="518561" y="769198"/>
                </a:cubicBezTo>
                <a:cubicBezTo>
                  <a:pt x="509884" y="747513"/>
                  <a:pt x="510607" y="724022"/>
                  <a:pt x="518922" y="704144"/>
                </a:cubicBezTo>
                <a:cubicBezTo>
                  <a:pt x="527599" y="684266"/>
                  <a:pt x="543869" y="667641"/>
                  <a:pt x="565200" y="658968"/>
                </a:cubicBezTo>
                <a:lnTo>
                  <a:pt x="574458" y="657075"/>
                </a:lnTo>
                <a:lnTo>
                  <a:pt x="556068" y="611524"/>
                </a:lnTo>
                <a:lnTo>
                  <a:pt x="542796" y="617179"/>
                </a:lnTo>
                <a:lnTo>
                  <a:pt x="519409" y="558887"/>
                </a:lnTo>
                <a:lnTo>
                  <a:pt x="532698" y="553639"/>
                </a:lnTo>
                <a:lnTo>
                  <a:pt x="475495" y="411951"/>
                </a:lnTo>
                <a:lnTo>
                  <a:pt x="462554" y="417156"/>
                </a:lnTo>
                <a:lnTo>
                  <a:pt x="438447" y="359182"/>
                </a:lnTo>
                <a:lnTo>
                  <a:pt x="451991" y="353735"/>
                </a:lnTo>
                <a:lnTo>
                  <a:pt x="438357" y="319966"/>
                </a:lnTo>
                <a:cubicBezTo>
                  <a:pt x="426123" y="289385"/>
                  <a:pt x="413889" y="277152"/>
                  <a:pt x="398057" y="275713"/>
                </a:cubicBezTo>
                <a:lnTo>
                  <a:pt x="384710" y="277883"/>
                </a:lnTo>
                <a:lnTo>
                  <a:pt x="386200" y="281568"/>
                </a:lnTo>
                <a:cubicBezTo>
                  <a:pt x="387285" y="284430"/>
                  <a:pt x="386200" y="288008"/>
                  <a:pt x="383306" y="289081"/>
                </a:cubicBezTo>
                <a:cubicBezTo>
                  <a:pt x="380051" y="290154"/>
                  <a:pt x="376795" y="288723"/>
                  <a:pt x="375710" y="285861"/>
                </a:cubicBezTo>
                <a:lnTo>
                  <a:pt x="374167" y="282134"/>
                </a:lnTo>
                <a:lnTo>
                  <a:pt x="348228" y="292484"/>
                </a:lnTo>
                <a:lnTo>
                  <a:pt x="349481" y="294068"/>
                </a:lnTo>
                <a:cubicBezTo>
                  <a:pt x="352362" y="304155"/>
                  <a:pt x="351281" y="314963"/>
                  <a:pt x="345879" y="324329"/>
                </a:cubicBezTo>
                <a:cubicBezTo>
                  <a:pt x="340837" y="333695"/>
                  <a:pt x="332194" y="340540"/>
                  <a:pt x="322110" y="343422"/>
                </a:cubicBezTo>
                <a:cubicBezTo>
                  <a:pt x="311666" y="346304"/>
                  <a:pt x="300862" y="345223"/>
                  <a:pt x="291499" y="339820"/>
                </a:cubicBezTo>
                <a:lnTo>
                  <a:pt x="187780" y="294789"/>
                </a:lnTo>
                <a:lnTo>
                  <a:pt x="204346" y="404664"/>
                </a:lnTo>
                <a:lnTo>
                  <a:pt x="333995" y="737533"/>
                </a:lnTo>
                <a:lnTo>
                  <a:pt x="333995" y="737893"/>
                </a:lnTo>
                <a:lnTo>
                  <a:pt x="334355" y="738253"/>
                </a:lnTo>
                <a:cubicBezTo>
                  <a:pt x="339037" y="750141"/>
                  <a:pt x="339037" y="763110"/>
                  <a:pt x="333995" y="774998"/>
                </a:cubicBezTo>
                <a:cubicBezTo>
                  <a:pt x="328953" y="786526"/>
                  <a:pt x="319589" y="795893"/>
                  <a:pt x="307705" y="800576"/>
                </a:cubicBezTo>
                <a:cubicBezTo>
                  <a:pt x="295820" y="805619"/>
                  <a:pt x="283216" y="805259"/>
                  <a:pt x="271331" y="800576"/>
                </a:cubicBezTo>
                <a:cubicBezTo>
                  <a:pt x="260167" y="795532"/>
                  <a:pt x="250443" y="784725"/>
                  <a:pt x="245041" y="773557"/>
                </a:cubicBezTo>
                <a:lnTo>
                  <a:pt x="152126" y="570378"/>
                </a:lnTo>
                <a:lnTo>
                  <a:pt x="98826" y="773557"/>
                </a:lnTo>
                <a:lnTo>
                  <a:pt x="98466" y="773557"/>
                </a:lnTo>
                <a:lnTo>
                  <a:pt x="94865" y="788688"/>
                </a:lnTo>
                <a:cubicBezTo>
                  <a:pt x="94865" y="789048"/>
                  <a:pt x="94865" y="789048"/>
                  <a:pt x="94865" y="789769"/>
                </a:cubicBezTo>
                <a:lnTo>
                  <a:pt x="94505" y="790129"/>
                </a:lnTo>
                <a:cubicBezTo>
                  <a:pt x="91624" y="802737"/>
                  <a:pt x="84061" y="813185"/>
                  <a:pt x="73257" y="820029"/>
                </a:cubicBezTo>
                <a:cubicBezTo>
                  <a:pt x="62453" y="826514"/>
                  <a:pt x="49848" y="828315"/>
                  <a:pt x="37603" y="826153"/>
                </a:cubicBezTo>
                <a:lnTo>
                  <a:pt x="36883" y="826153"/>
                </a:lnTo>
                <a:cubicBezTo>
                  <a:pt x="24278" y="822911"/>
                  <a:pt x="13834" y="815346"/>
                  <a:pt x="6992" y="804539"/>
                </a:cubicBezTo>
                <a:cubicBezTo>
                  <a:pt x="509" y="794092"/>
                  <a:pt x="-1291" y="781483"/>
                  <a:pt x="870" y="769234"/>
                </a:cubicBezTo>
                <a:lnTo>
                  <a:pt x="59211" y="510577"/>
                </a:lnTo>
                <a:lnTo>
                  <a:pt x="75778" y="257323"/>
                </a:lnTo>
                <a:cubicBezTo>
                  <a:pt x="76138" y="237509"/>
                  <a:pt x="76858" y="213733"/>
                  <a:pt x="85501" y="195361"/>
                </a:cubicBezTo>
                <a:cubicBezTo>
                  <a:pt x="96305" y="172305"/>
                  <a:pt x="114672" y="165100"/>
                  <a:pt x="139522" y="165100"/>
                </a:cubicBezTo>
                <a:close/>
                <a:moveTo>
                  <a:pt x="126323" y="0"/>
                </a:moveTo>
                <a:cubicBezTo>
                  <a:pt x="146839" y="0"/>
                  <a:pt x="165915" y="8638"/>
                  <a:pt x="179593" y="21956"/>
                </a:cubicBezTo>
                <a:cubicBezTo>
                  <a:pt x="192910" y="35633"/>
                  <a:pt x="201549" y="54710"/>
                  <a:pt x="201549" y="75226"/>
                </a:cubicBezTo>
                <a:cubicBezTo>
                  <a:pt x="201549" y="96102"/>
                  <a:pt x="192910" y="115178"/>
                  <a:pt x="179593" y="128496"/>
                </a:cubicBezTo>
                <a:cubicBezTo>
                  <a:pt x="165915" y="142533"/>
                  <a:pt x="146839" y="150452"/>
                  <a:pt x="126323" y="150452"/>
                </a:cubicBezTo>
                <a:cubicBezTo>
                  <a:pt x="105447" y="150452"/>
                  <a:pt x="86730" y="142533"/>
                  <a:pt x="73053" y="128496"/>
                </a:cubicBezTo>
                <a:cubicBezTo>
                  <a:pt x="59375" y="115178"/>
                  <a:pt x="51097" y="96102"/>
                  <a:pt x="51097" y="75226"/>
                </a:cubicBezTo>
                <a:cubicBezTo>
                  <a:pt x="51097" y="54710"/>
                  <a:pt x="59375" y="35633"/>
                  <a:pt x="73053" y="21956"/>
                </a:cubicBezTo>
                <a:cubicBezTo>
                  <a:pt x="86730" y="8638"/>
                  <a:pt x="105447" y="0"/>
                  <a:pt x="12632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61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0">
            <a:extLst>
              <a:ext uri="{FF2B5EF4-FFF2-40B4-BE49-F238E27FC236}">
                <a16:creationId xmlns:a16="http://schemas.microsoft.com/office/drawing/2014/main" id="{0E2CD313-D663-82C5-BE6E-C76EF029B485}"/>
              </a:ext>
            </a:extLst>
          </p:cNvPr>
          <p:cNvSpPr txBox="1"/>
          <p:nvPr/>
        </p:nvSpPr>
        <p:spPr>
          <a:xfrm>
            <a:off x="1160207" y="241620"/>
            <a:ext cx="3849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SORTIE EN STOCK SMG</a:t>
            </a:r>
          </a:p>
        </p:txBody>
      </p:sp>
      <p:sp>
        <p:nvSpPr>
          <p:cNvPr id="20" name="Rectangle à coins arrondis 31">
            <a:extLst>
              <a:ext uri="{FF2B5EF4-FFF2-40B4-BE49-F238E27FC236}">
                <a16:creationId xmlns:a16="http://schemas.microsoft.com/office/drawing/2014/main" id="{9834A679-0604-D7A4-09BF-0166F4C6953B}"/>
              </a:ext>
            </a:extLst>
          </p:cNvPr>
          <p:cNvSpPr/>
          <p:nvPr/>
        </p:nvSpPr>
        <p:spPr>
          <a:xfrm>
            <a:off x="267767" y="300168"/>
            <a:ext cx="892440" cy="892440"/>
          </a:xfrm>
          <a:prstGeom prst="roundRect">
            <a:avLst>
              <a:gd name="adj" fmla="val 76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BC0CF8-6145-4379-AD58-88D90D6B1695}"/>
              </a:ext>
            </a:extLst>
          </p:cNvPr>
          <p:cNvSpPr/>
          <p:nvPr/>
        </p:nvSpPr>
        <p:spPr>
          <a:xfrm>
            <a:off x="761439" y="2927188"/>
            <a:ext cx="1886374" cy="1416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2" name="Parallelogram 2">
            <a:extLst>
              <a:ext uri="{FF2B5EF4-FFF2-40B4-BE49-F238E27FC236}">
                <a16:creationId xmlns:a16="http://schemas.microsoft.com/office/drawing/2014/main" id="{5B37A8CD-7929-B633-57B8-5B19DA29CD78}"/>
              </a:ext>
            </a:extLst>
          </p:cNvPr>
          <p:cNvSpPr/>
          <p:nvPr/>
        </p:nvSpPr>
        <p:spPr>
          <a:xfrm>
            <a:off x="761439" y="2557513"/>
            <a:ext cx="2225328" cy="357196"/>
          </a:xfrm>
          <a:prstGeom prst="parallelogram">
            <a:avLst>
              <a:gd name="adj" fmla="val 9539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3" name="Parallelogram 3">
            <a:extLst>
              <a:ext uri="{FF2B5EF4-FFF2-40B4-BE49-F238E27FC236}">
                <a16:creationId xmlns:a16="http://schemas.microsoft.com/office/drawing/2014/main" id="{4BD96538-85C4-EC29-0807-22050257B6C6}"/>
              </a:ext>
            </a:extLst>
          </p:cNvPr>
          <p:cNvSpPr/>
          <p:nvPr/>
        </p:nvSpPr>
        <p:spPr>
          <a:xfrm rot="5400000" flipV="1">
            <a:off x="1946202" y="3285872"/>
            <a:ext cx="1768229" cy="331365"/>
          </a:xfrm>
          <a:prstGeom prst="parallelogram">
            <a:avLst>
              <a:gd name="adj" fmla="val 1056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4" name="TextBox 34">
            <a:extLst>
              <a:ext uri="{FF2B5EF4-FFF2-40B4-BE49-F238E27FC236}">
                <a16:creationId xmlns:a16="http://schemas.microsoft.com/office/drawing/2014/main" id="{B640570C-B1E6-32F8-5E2A-1E054A00C26D}"/>
              </a:ext>
            </a:extLst>
          </p:cNvPr>
          <p:cNvSpPr txBox="1"/>
          <p:nvPr/>
        </p:nvSpPr>
        <p:spPr>
          <a:xfrm>
            <a:off x="1555093" y="3840575"/>
            <a:ext cx="372218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SI</a:t>
            </a:r>
          </a:p>
        </p:txBody>
      </p:sp>
      <p:sp>
        <p:nvSpPr>
          <p:cNvPr id="25" name="Freeform 40">
            <a:extLst>
              <a:ext uri="{FF2B5EF4-FFF2-40B4-BE49-F238E27FC236}">
                <a16:creationId xmlns:a16="http://schemas.microsoft.com/office/drawing/2014/main" id="{8749B839-BA5A-DFC5-2DD2-3B152C53B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661" y="3100521"/>
            <a:ext cx="679097" cy="616758"/>
          </a:xfrm>
          <a:custGeom>
            <a:avLst/>
            <a:gdLst>
              <a:gd name="connsiteX0" fmla="*/ 769767 w 871179"/>
              <a:gd name="connsiteY0" fmla="*/ 786285 h 833078"/>
              <a:gd name="connsiteX1" fmla="*/ 769767 w 871179"/>
              <a:gd name="connsiteY1" fmla="*/ 792764 h 833078"/>
              <a:gd name="connsiteX2" fmla="*/ 787388 w 871179"/>
              <a:gd name="connsiteY2" fmla="*/ 792764 h 833078"/>
              <a:gd name="connsiteX3" fmla="*/ 805369 w 871179"/>
              <a:gd name="connsiteY3" fmla="*/ 792764 h 833078"/>
              <a:gd name="connsiteX4" fmla="*/ 822990 w 871179"/>
              <a:gd name="connsiteY4" fmla="*/ 792764 h 833078"/>
              <a:gd name="connsiteX5" fmla="*/ 832340 w 871179"/>
              <a:gd name="connsiteY5" fmla="*/ 792764 h 833078"/>
              <a:gd name="connsiteX6" fmla="*/ 832340 w 871179"/>
              <a:gd name="connsiteY6" fmla="*/ 786285 h 833078"/>
              <a:gd name="connsiteX7" fmla="*/ 822990 w 871179"/>
              <a:gd name="connsiteY7" fmla="*/ 786285 h 833078"/>
              <a:gd name="connsiteX8" fmla="*/ 805369 w 871179"/>
              <a:gd name="connsiteY8" fmla="*/ 786285 h 833078"/>
              <a:gd name="connsiteX9" fmla="*/ 787388 w 871179"/>
              <a:gd name="connsiteY9" fmla="*/ 786285 h 833078"/>
              <a:gd name="connsiteX10" fmla="*/ 315742 w 871179"/>
              <a:gd name="connsiteY10" fmla="*/ 786285 h 833078"/>
              <a:gd name="connsiteX11" fmla="*/ 315742 w 871179"/>
              <a:gd name="connsiteY11" fmla="*/ 792764 h 833078"/>
              <a:gd name="connsiteX12" fmla="*/ 333363 w 871179"/>
              <a:gd name="connsiteY12" fmla="*/ 792764 h 833078"/>
              <a:gd name="connsiteX13" fmla="*/ 350984 w 871179"/>
              <a:gd name="connsiteY13" fmla="*/ 792764 h 833078"/>
              <a:gd name="connsiteX14" fmla="*/ 368965 w 871179"/>
              <a:gd name="connsiteY14" fmla="*/ 792764 h 833078"/>
              <a:gd name="connsiteX15" fmla="*/ 378315 w 871179"/>
              <a:gd name="connsiteY15" fmla="*/ 792764 h 833078"/>
              <a:gd name="connsiteX16" fmla="*/ 378315 w 871179"/>
              <a:gd name="connsiteY16" fmla="*/ 786285 h 833078"/>
              <a:gd name="connsiteX17" fmla="*/ 368965 w 871179"/>
              <a:gd name="connsiteY17" fmla="*/ 786285 h 833078"/>
              <a:gd name="connsiteX18" fmla="*/ 350984 w 871179"/>
              <a:gd name="connsiteY18" fmla="*/ 786285 h 833078"/>
              <a:gd name="connsiteX19" fmla="*/ 333363 w 871179"/>
              <a:gd name="connsiteY19" fmla="*/ 786285 h 833078"/>
              <a:gd name="connsiteX20" fmla="*/ 492144 w 871179"/>
              <a:gd name="connsiteY20" fmla="*/ 778366 h 833078"/>
              <a:gd name="connsiteX21" fmla="*/ 492144 w 871179"/>
              <a:gd name="connsiteY21" fmla="*/ 792764 h 833078"/>
              <a:gd name="connsiteX22" fmla="*/ 502214 w 871179"/>
              <a:gd name="connsiteY22" fmla="*/ 792764 h 833078"/>
              <a:gd name="connsiteX23" fmla="*/ 520194 w 871179"/>
              <a:gd name="connsiteY23" fmla="*/ 792764 h 833078"/>
              <a:gd name="connsiteX24" fmla="*/ 537815 w 871179"/>
              <a:gd name="connsiteY24" fmla="*/ 792764 h 833078"/>
              <a:gd name="connsiteX25" fmla="*/ 555796 w 871179"/>
              <a:gd name="connsiteY25" fmla="*/ 792764 h 833078"/>
              <a:gd name="connsiteX26" fmla="*/ 573417 w 871179"/>
              <a:gd name="connsiteY26" fmla="*/ 792764 h 833078"/>
              <a:gd name="connsiteX27" fmla="*/ 591398 w 871179"/>
              <a:gd name="connsiteY27" fmla="*/ 792764 h 833078"/>
              <a:gd name="connsiteX28" fmla="*/ 609019 w 871179"/>
              <a:gd name="connsiteY28" fmla="*/ 792764 h 833078"/>
              <a:gd name="connsiteX29" fmla="*/ 627000 w 871179"/>
              <a:gd name="connsiteY29" fmla="*/ 792764 h 833078"/>
              <a:gd name="connsiteX30" fmla="*/ 644981 w 871179"/>
              <a:gd name="connsiteY30" fmla="*/ 792764 h 833078"/>
              <a:gd name="connsiteX31" fmla="*/ 657567 w 871179"/>
              <a:gd name="connsiteY31" fmla="*/ 792764 h 833078"/>
              <a:gd name="connsiteX32" fmla="*/ 657567 w 871179"/>
              <a:gd name="connsiteY32" fmla="*/ 778366 h 833078"/>
              <a:gd name="connsiteX33" fmla="*/ 644981 w 871179"/>
              <a:gd name="connsiteY33" fmla="*/ 778366 h 833078"/>
              <a:gd name="connsiteX34" fmla="*/ 627000 w 871179"/>
              <a:gd name="connsiteY34" fmla="*/ 778366 h 833078"/>
              <a:gd name="connsiteX35" fmla="*/ 609019 w 871179"/>
              <a:gd name="connsiteY35" fmla="*/ 778366 h 833078"/>
              <a:gd name="connsiteX36" fmla="*/ 591398 w 871179"/>
              <a:gd name="connsiteY36" fmla="*/ 778366 h 833078"/>
              <a:gd name="connsiteX37" fmla="*/ 573417 w 871179"/>
              <a:gd name="connsiteY37" fmla="*/ 778366 h 833078"/>
              <a:gd name="connsiteX38" fmla="*/ 555796 w 871179"/>
              <a:gd name="connsiteY38" fmla="*/ 778366 h 833078"/>
              <a:gd name="connsiteX39" fmla="*/ 537815 w 871179"/>
              <a:gd name="connsiteY39" fmla="*/ 778366 h 833078"/>
              <a:gd name="connsiteX40" fmla="*/ 520194 w 871179"/>
              <a:gd name="connsiteY40" fmla="*/ 778366 h 833078"/>
              <a:gd name="connsiteX41" fmla="*/ 502214 w 871179"/>
              <a:gd name="connsiteY41" fmla="*/ 778366 h 833078"/>
              <a:gd name="connsiteX42" fmla="*/ 37759 w 871179"/>
              <a:gd name="connsiteY42" fmla="*/ 778366 h 833078"/>
              <a:gd name="connsiteX43" fmla="*/ 37759 w 871179"/>
              <a:gd name="connsiteY43" fmla="*/ 792764 h 833078"/>
              <a:gd name="connsiteX44" fmla="*/ 48188 w 871179"/>
              <a:gd name="connsiteY44" fmla="*/ 792764 h 833078"/>
              <a:gd name="connsiteX45" fmla="*/ 66169 w 871179"/>
              <a:gd name="connsiteY45" fmla="*/ 792764 h 833078"/>
              <a:gd name="connsiteX46" fmla="*/ 83790 w 871179"/>
              <a:gd name="connsiteY46" fmla="*/ 792764 h 833078"/>
              <a:gd name="connsiteX47" fmla="*/ 101771 w 871179"/>
              <a:gd name="connsiteY47" fmla="*/ 792764 h 833078"/>
              <a:gd name="connsiteX48" fmla="*/ 119392 w 871179"/>
              <a:gd name="connsiteY48" fmla="*/ 792764 h 833078"/>
              <a:gd name="connsiteX49" fmla="*/ 137373 w 871179"/>
              <a:gd name="connsiteY49" fmla="*/ 792764 h 833078"/>
              <a:gd name="connsiteX50" fmla="*/ 154994 w 871179"/>
              <a:gd name="connsiteY50" fmla="*/ 792764 h 833078"/>
              <a:gd name="connsiteX51" fmla="*/ 172975 w 871179"/>
              <a:gd name="connsiteY51" fmla="*/ 792764 h 833078"/>
              <a:gd name="connsiteX52" fmla="*/ 190956 w 871179"/>
              <a:gd name="connsiteY52" fmla="*/ 792764 h 833078"/>
              <a:gd name="connsiteX53" fmla="*/ 203542 w 871179"/>
              <a:gd name="connsiteY53" fmla="*/ 792764 h 833078"/>
              <a:gd name="connsiteX54" fmla="*/ 203542 w 871179"/>
              <a:gd name="connsiteY54" fmla="*/ 778366 h 833078"/>
              <a:gd name="connsiteX55" fmla="*/ 190956 w 871179"/>
              <a:gd name="connsiteY55" fmla="*/ 778366 h 833078"/>
              <a:gd name="connsiteX56" fmla="*/ 172975 w 871179"/>
              <a:gd name="connsiteY56" fmla="*/ 778366 h 833078"/>
              <a:gd name="connsiteX57" fmla="*/ 154994 w 871179"/>
              <a:gd name="connsiteY57" fmla="*/ 778366 h 833078"/>
              <a:gd name="connsiteX58" fmla="*/ 137373 w 871179"/>
              <a:gd name="connsiteY58" fmla="*/ 778366 h 833078"/>
              <a:gd name="connsiteX59" fmla="*/ 119392 w 871179"/>
              <a:gd name="connsiteY59" fmla="*/ 778366 h 833078"/>
              <a:gd name="connsiteX60" fmla="*/ 101771 w 871179"/>
              <a:gd name="connsiteY60" fmla="*/ 778366 h 833078"/>
              <a:gd name="connsiteX61" fmla="*/ 83790 w 871179"/>
              <a:gd name="connsiteY61" fmla="*/ 778366 h 833078"/>
              <a:gd name="connsiteX62" fmla="*/ 66169 w 871179"/>
              <a:gd name="connsiteY62" fmla="*/ 778366 h 833078"/>
              <a:gd name="connsiteX63" fmla="*/ 48188 w 871179"/>
              <a:gd name="connsiteY63" fmla="*/ 778366 h 833078"/>
              <a:gd name="connsiteX64" fmla="*/ 817956 w 871179"/>
              <a:gd name="connsiteY64" fmla="*/ 739492 h 833078"/>
              <a:gd name="connsiteX65" fmla="*/ 805369 w 871179"/>
              <a:gd name="connsiteY65" fmla="*/ 757489 h 833078"/>
              <a:gd name="connsiteX66" fmla="*/ 803571 w 871179"/>
              <a:gd name="connsiteY66" fmla="*/ 759649 h 833078"/>
              <a:gd name="connsiteX67" fmla="*/ 805369 w 871179"/>
              <a:gd name="connsiteY67" fmla="*/ 759649 h 833078"/>
              <a:gd name="connsiteX68" fmla="*/ 810763 w 871179"/>
              <a:gd name="connsiteY68" fmla="*/ 759649 h 833078"/>
              <a:gd name="connsiteX69" fmla="*/ 810763 w 871179"/>
              <a:gd name="connsiteY69" fmla="*/ 779446 h 833078"/>
              <a:gd name="connsiteX70" fmla="*/ 822990 w 871179"/>
              <a:gd name="connsiteY70" fmla="*/ 779446 h 833078"/>
              <a:gd name="connsiteX71" fmla="*/ 825148 w 871179"/>
              <a:gd name="connsiteY71" fmla="*/ 779446 h 833078"/>
              <a:gd name="connsiteX72" fmla="*/ 825148 w 871179"/>
              <a:gd name="connsiteY72" fmla="*/ 759649 h 833078"/>
              <a:gd name="connsiteX73" fmla="*/ 832340 w 871179"/>
              <a:gd name="connsiteY73" fmla="*/ 759649 h 833078"/>
              <a:gd name="connsiteX74" fmla="*/ 822990 w 871179"/>
              <a:gd name="connsiteY74" fmla="*/ 746691 h 833078"/>
              <a:gd name="connsiteX75" fmla="*/ 784152 w 871179"/>
              <a:gd name="connsiteY75" fmla="*/ 739492 h 833078"/>
              <a:gd name="connsiteX76" fmla="*/ 769767 w 871179"/>
              <a:gd name="connsiteY76" fmla="*/ 759649 h 833078"/>
              <a:gd name="connsiteX77" fmla="*/ 776959 w 871179"/>
              <a:gd name="connsiteY77" fmla="*/ 759649 h 833078"/>
              <a:gd name="connsiteX78" fmla="*/ 776959 w 871179"/>
              <a:gd name="connsiteY78" fmla="*/ 779446 h 833078"/>
              <a:gd name="connsiteX79" fmla="*/ 787388 w 871179"/>
              <a:gd name="connsiteY79" fmla="*/ 779446 h 833078"/>
              <a:gd name="connsiteX80" fmla="*/ 791344 w 871179"/>
              <a:gd name="connsiteY80" fmla="*/ 779446 h 833078"/>
              <a:gd name="connsiteX81" fmla="*/ 791344 w 871179"/>
              <a:gd name="connsiteY81" fmla="*/ 759649 h 833078"/>
              <a:gd name="connsiteX82" fmla="*/ 798536 w 871179"/>
              <a:gd name="connsiteY82" fmla="*/ 759649 h 833078"/>
              <a:gd name="connsiteX83" fmla="*/ 787388 w 871179"/>
              <a:gd name="connsiteY83" fmla="*/ 744171 h 833078"/>
              <a:gd name="connsiteX84" fmla="*/ 492144 w 871179"/>
              <a:gd name="connsiteY84" fmla="*/ 739492 h 833078"/>
              <a:gd name="connsiteX85" fmla="*/ 492144 w 871179"/>
              <a:gd name="connsiteY85" fmla="*/ 754249 h 833078"/>
              <a:gd name="connsiteX86" fmla="*/ 502214 w 871179"/>
              <a:gd name="connsiteY86" fmla="*/ 754249 h 833078"/>
              <a:gd name="connsiteX87" fmla="*/ 520194 w 871179"/>
              <a:gd name="connsiteY87" fmla="*/ 754249 h 833078"/>
              <a:gd name="connsiteX88" fmla="*/ 537815 w 871179"/>
              <a:gd name="connsiteY88" fmla="*/ 754249 h 833078"/>
              <a:gd name="connsiteX89" fmla="*/ 555796 w 871179"/>
              <a:gd name="connsiteY89" fmla="*/ 754249 h 833078"/>
              <a:gd name="connsiteX90" fmla="*/ 573417 w 871179"/>
              <a:gd name="connsiteY90" fmla="*/ 754249 h 833078"/>
              <a:gd name="connsiteX91" fmla="*/ 591398 w 871179"/>
              <a:gd name="connsiteY91" fmla="*/ 754249 h 833078"/>
              <a:gd name="connsiteX92" fmla="*/ 609019 w 871179"/>
              <a:gd name="connsiteY92" fmla="*/ 754249 h 833078"/>
              <a:gd name="connsiteX93" fmla="*/ 627000 w 871179"/>
              <a:gd name="connsiteY93" fmla="*/ 754249 h 833078"/>
              <a:gd name="connsiteX94" fmla="*/ 644981 w 871179"/>
              <a:gd name="connsiteY94" fmla="*/ 754249 h 833078"/>
              <a:gd name="connsiteX95" fmla="*/ 657567 w 871179"/>
              <a:gd name="connsiteY95" fmla="*/ 754249 h 833078"/>
              <a:gd name="connsiteX96" fmla="*/ 657567 w 871179"/>
              <a:gd name="connsiteY96" fmla="*/ 739492 h 833078"/>
              <a:gd name="connsiteX97" fmla="*/ 644981 w 871179"/>
              <a:gd name="connsiteY97" fmla="*/ 739492 h 833078"/>
              <a:gd name="connsiteX98" fmla="*/ 627000 w 871179"/>
              <a:gd name="connsiteY98" fmla="*/ 739492 h 833078"/>
              <a:gd name="connsiteX99" fmla="*/ 609019 w 871179"/>
              <a:gd name="connsiteY99" fmla="*/ 739492 h 833078"/>
              <a:gd name="connsiteX100" fmla="*/ 591398 w 871179"/>
              <a:gd name="connsiteY100" fmla="*/ 739492 h 833078"/>
              <a:gd name="connsiteX101" fmla="*/ 573417 w 871179"/>
              <a:gd name="connsiteY101" fmla="*/ 739492 h 833078"/>
              <a:gd name="connsiteX102" fmla="*/ 555796 w 871179"/>
              <a:gd name="connsiteY102" fmla="*/ 739492 h 833078"/>
              <a:gd name="connsiteX103" fmla="*/ 537815 w 871179"/>
              <a:gd name="connsiteY103" fmla="*/ 739492 h 833078"/>
              <a:gd name="connsiteX104" fmla="*/ 520194 w 871179"/>
              <a:gd name="connsiteY104" fmla="*/ 739492 h 833078"/>
              <a:gd name="connsiteX105" fmla="*/ 502214 w 871179"/>
              <a:gd name="connsiteY105" fmla="*/ 739492 h 833078"/>
              <a:gd name="connsiteX106" fmla="*/ 363931 w 871179"/>
              <a:gd name="connsiteY106" fmla="*/ 739492 h 833078"/>
              <a:gd name="connsiteX107" fmla="*/ 350984 w 871179"/>
              <a:gd name="connsiteY107" fmla="*/ 757489 h 833078"/>
              <a:gd name="connsiteX108" fmla="*/ 349546 w 871179"/>
              <a:gd name="connsiteY108" fmla="*/ 759649 h 833078"/>
              <a:gd name="connsiteX109" fmla="*/ 350984 w 871179"/>
              <a:gd name="connsiteY109" fmla="*/ 759649 h 833078"/>
              <a:gd name="connsiteX110" fmla="*/ 356738 w 871179"/>
              <a:gd name="connsiteY110" fmla="*/ 759649 h 833078"/>
              <a:gd name="connsiteX111" fmla="*/ 356738 w 871179"/>
              <a:gd name="connsiteY111" fmla="*/ 779446 h 833078"/>
              <a:gd name="connsiteX112" fmla="*/ 368965 w 871179"/>
              <a:gd name="connsiteY112" fmla="*/ 779446 h 833078"/>
              <a:gd name="connsiteX113" fmla="*/ 371123 w 871179"/>
              <a:gd name="connsiteY113" fmla="*/ 779446 h 833078"/>
              <a:gd name="connsiteX114" fmla="*/ 371123 w 871179"/>
              <a:gd name="connsiteY114" fmla="*/ 759649 h 833078"/>
              <a:gd name="connsiteX115" fmla="*/ 378315 w 871179"/>
              <a:gd name="connsiteY115" fmla="*/ 759649 h 833078"/>
              <a:gd name="connsiteX116" fmla="*/ 368965 w 871179"/>
              <a:gd name="connsiteY116" fmla="*/ 746691 h 833078"/>
              <a:gd name="connsiteX117" fmla="*/ 330127 w 871179"/>
              <a:gd name="connsiteY117" fmla="*/ 739492 h 833078"/>
              <a:gd name="connsiteX118" fmla="*/ 315742 w 871179"/>
              <a:gd name="connsiteY118" fmla="*/ 759649 h 833078"/>
              <a:gd name="connsiteX119" fmla="*/ 322934 w 871179"/>
              <a:gd name="connsiteY119" fmla="*/ 759649 h 833078"/>
              <a:gd name="connsiteX120" fmla="*/ 322934 w 871179"/>
              <a:gd name="connsiteY120" fmla="*/ 779446 h 833078"/>
              <a:gd name="connsiteX121" fmla="*/ 333363 w 871179"/>
              <a:gd name="connsiteY121" fmla="*/ 779446 h 833078"/>
              <a:gd name="connsiteX122" fmla="*/ 337319 w 871179"/>
              <a:gd name="connsiteY122" fmla="*/ 779446 h 833078"/>
              <a:gd name="connsiteX123" fmla="*/ 337319 w 871179"/>
              <a:gd name="connsiteY123" fmla="*/ 759649 h 833078"/>
              <a:gd name="connsiteX124" fmla="*/ 344511 w 871179"/>
              <a:gd name="connsiteY124" fmla="*/ 759649 h 833078"/>
              <a:gd name="connsiteX125" fmla="*/ 333363 w 871179"/>
              <a:gd name="connsiteY125" fmla="*/ 744171 h 833078"/>
              <a:gd name="connsiteX126" fmla="*/ 37759 w 871179"/>
              <a:gd name="connsiteY126" fmla="*/ 739492 h 833078"/>
              <a:gd name="connsiteX127" fmla="*/ 37759 w 871179"/>
              <a:gd name="connsiteY127" fmla="*/ 754249 h 833078"/>
              <a:gd name="connsiteX128" fmla="*/ 48188 w 871179"/>
              <a:gd name="connsiteY128" fmla="*/ 754249 h 833078"/>
              <a:gd name="connsiteX129" fmla="*/ 66169 w 871179"/>
              <a:gd name="connsiteY129" fmla="*/ 754249 h 833078"/>
              <a:gd name="connsiteX130" fmla="*/ 83790 w 871179"/>
              <a:gd name="connsiteY130" fmla="*/ 754249 h 833078"/>
              <a:gd name="connsiteX131" fmla="*/ 101771 w 871179"/>
              <a:gd name="connsiteY131" fmla="*/ 754249 h 833078"/>
              <a:gd name="connsiteX132" fmla="*/ 119392 w 871179"/>
              <a:gd name="connsiteY132" fmla="*/ 754249 h 833078"/>
              <a:gd name="connsiteX133" fmla="*/ 137373 w 871179"/>
              <a:gd name="connsiteY133" fmla="*/ 754249 h 833078"/>
              <a:gd name="connsiteX134" fmla="*/ 154994 w 871179"/>
              <a:gd name="connsiteY134" fmla="*/ 754249 h 833078"/>
              <a:gd name="connsiteX135" fmla="*/ 172975 w 871179"/>
              <a:gd name="connsiteY135" fmla="*/ 754249 h 833078"/>
              <a:gd name="connsiteX136" fmla="*/ 190956 w 871179"/>
              <a:gd name="connsiteY136" fmla="*/ 754249 h 833078"/>
              <a:gd name="connsiteX137" fmla="*/ 203542 w 871179"/>
              <a:gd name="connsiteY137" fmla="*/ 754249 h 833078"/>
              <a:gd name="connsiteX138" fmla="*/ 203542 w 871179"/>
              <a:gd name="connsiteY138" fmla="*/ 739492 h 833078"/>
              <a:gd name="connsiteX139" fmla="*/ 190956 w 871179"/>
              <a:gd name="connsiteY139" fmla="*/ 739492 h 833078"/>
              <a:gd name="connsiteX140" fmla="*/ 172975 w 871179"/>
              <a:gd name="connsiteY140" fmla="*/ 739492 h 833078"/>
              <a:gd name="connsiteX141" fmla="*/ 154994 w 871179"/>
              <a:gd name="connsiteY141" fmla="*/ 739492 h 833078"/>
              <a:gd name="connsiteX142" fmla="*/ 137373 w 871179"/>
              <a:gd name="connsiteY142" fmla="*/ 739492 h 833078"/>
              <a:gd name="connsiteX143" fmla="*/ 119392 w 871179"/>
              <a:gd name="connsiteY143" fmla="*/ 739492 h 833078"/>
              <a:gd name="connsiteX144" fmla="*/ 101771 w 871179"/>
              <a:gd name="connsiteY144" fmla="*/ 739492 h 833078"/>
              <a:gd name="connsiteX145" fmla="*/ 83790 w 871179"/>
              <a:gd name="connsiteY145" fmla="*/ 739492 h 833078"/>
              <a:gd name="connsiteX146" fmla="*/ 66169 w 871179"/>
              <a:gd name="connsiteY146" fmla="*/ 739492 h 833078"/>
              <a:gd name="connsiteX147" fmla="*/ 48188 w 871179"/>
              <a:gd name="connsiteY147" fmla="*/ 739492 h 833078"/>
              <a:gd name="connsiteX148" fmla="*/ 799615 w 871179"/>
              <a:gd name="connsiteY148" fmla="*/ 643385 h 833078"/>
              <a:gd name="connsiteX149" fmla="*/ 805369 w 871179"/>
              <a:gd name="connsiteY149" fmla="*/ 657063 h 833078"/>
              <a:gd name="connsiteX150" fmla="*/ 821192 w 871179"/>
              <a:gd name="connsiteY150" fmla="*/ 697018 h 833078"/>
              <a:gd name="connsiteX151" fmla="*/ 822990 w 871179"/>
              <a:gd name="connsiteY151" fmla="*/ 697018 h 833078"/>
              <a:gd name="connsiteX152" fmla="*/ 846365 w 871179"/>
              <a:gd name="connsiteY152" fmla="*/ 697018 h 833078"/>
              <a:gd name="connsiteX153" fmla="*/ 824788 w 871179"/>
              <a:gd name="connsiteY153" fmla="*/ 643385 h 833078"/>
              <a:gd name="connsiteX154" fmla="*/ 822990 w 871179"/>
              <a:gd name="connsiteY154" fmla="*/ 643385 h 833078"/>
              <a:gd name="connsiteX155" fmla="*/ 805369 w 871179"/>
              <a:gd name="connsiteY155" fmla="*/ 643385 h 833078"/>
              <a:gd name="connsiteX156" fmla="*/ 764013 w 871179"/>
              <a:gd name="connsiteY156" fmla="*/ 643385 h 833078"/>
              <a:gd name="connsiteX157" fmla="*/ 769407 w 871179"/>
              <a:gd name="connsiteY157" fmla="*/ 657063 h 833078"/>
              <a:gd name="connsiteX158" fmla="*/ 785590 w 871179"/>
              <a:gd name="connsiteY158" fmla="*/ 697018 h 833078"/>
              <a:gd name="connsiteX159" fmla="*/ 787388 w 871179"/>
              <a:gd name="connsiteY159" fmla="*/ 697018 h 833078"/>
              <a:gd name="connsiteX160" fmla="*/ 805369 w 871179"/>
              <a:gd name="connsiteY160" fmla="*/ 697018 h 833078"/>
              <a:gd name="connsiteX161" fmla="*/ 810763 w 871179"/>
              <a:gd name="connsiteY161" fmla="*/ 697018 h 833078"/>
              <a:gd name="connsiteX162" fmla="*/ 805369 w 871179"/>
              <a:gd name="connsiteY162" fmla="*/ 683340 h 833078"/>
              <a:gd name="connsiteX163" fmla="*/ 789186 w 871179"/>
              <a:gd name="connsiteY163" fmla="*/ 643385 h 833078"/>
              <a:gd name="connsiteX164" fmla="*/ 787388 w 871179"/>
              <a:gd name="connsiteY164" fmla="*/ 643385 h 833078"/>
              <a:gd name="connsiteX165" fmla="*/ 769407 w 871179"/>
              <a:gd name="connsiteY165" fmla="*/ 643385 h 833078"/>
              <a:gd name="connsiteX166" fmla="*/ 728411 w 871179"/>
              <a:gd name="connsiteY166" fmla="*/ 643385 h 833078"/>
              <a:gd name="connsiteX167" fmla="*/ 733806 w 871179"/>
              <a:gd name="connsiteY167" fmla="*/ 657063 h 833078"/>
              <a:gd name="connsiteX168" fmla="*/ 749988 w 871179"/>
              <a:gd name="connsiteY168" fmla="*/ 697018 h 833078"/>
              <a:gd name="connsiteX169" fmla="*/ 751786 w 871179"/>
              <a:gd name="connsiteY169" fmla="*/ 697018 h 833078"/>
              <a:gd name="connsiteX170" fmla="*/ 769407 w 871179"/>
              <a:gd name="connsiteY170" fmla="*/ 697018 h 833078"/>
              <a:gd name="connsiteX171" fmla="*/ 774802 w 871179"/>
              <a:gd name="connsiteY171" fmla="*/ 697018 h 833078"/>
              <a:gd name="connsiteX172" fmla="*/ 769407 w 871179"/>
              <a:gd name="connsiteY172" fmla="*/ 683340 h 833078"/>
              <a:gd name="connsiteX173" fmla="*/ 753584 w 871179"/>
              <a:gd name="connsiteY173" fmla="*/ 643385 h 833078"/>
              <a:gd name="connsiteX174" fmla="*/ 751786 w 871179"/>
              <a:gd name="connsiteY174" fmla="*/ 643385 h 833078"/>
              <a:gd name="connsiteX175" fmla="*/ 733806 w 871179"/>
              <a:gd name="connsiteY175" fmla="*/ 643385 h 833078"/>
              <a:gd name="connsiteX176" fmla="*/ 692809 w 871179"/>
              <a:gd name="connsiteY176" fmla="*/ 643385 h 833078"/>
              <a:gd name="connsiteX177" fmla="*/ 698204 w 871179"/>
              <a:gd name="connsiteY177" fmla="*/ 657063 h 833078"/>
              <a:gd name="connsiteX178" fmla="*/ 714386 w 871179"/>
              <a:gd name="connsiteY178" fmla="*/ 697018 h 833078"/>
              <a:gd name="connsiteX179" fmla="*/ 716184 w 871179"/>
              <a:gd name="connsiteY179" fmla="*/ 697018 h 833078"/>
              <a:gd name="connsiteX180" fmla="*/ 733806 w 871179"/>
              <a:gd name="connsiteY180" fmla="*/ 697018 h 833078"/>
              <a:gd name="connsiteX181" fmla="*/ 739559 w 871179"/>
              <a:gd name="connsiteY181" fmla="*/ 697018 h 833078"/>
              <a:gd name="connsiteX182" fmla="*/ 733806 w 871179"/>
              <a:gd name="connsiteY182" fmla="*/ 683340 h 833078"/>
              <a:gd name="connsiteX183" fmla="*/ 717983 w 871179"/>
              <a:gd name="connsiteY183" fmla="*/ 643385 h 833078"/>
              <a:gd name="connsiteX184" fmla="*/ 716184 w 871179"/>
              <a:gd name="connsiteY184" fmla="*/ 643385 h 833078"/>
              <a:gd name="connsiteX185" fmla="*/ 698204 w 871179"/>
              <a:gd name="connsiteY185" fmla="*/ 643385 h 833078"/>
              <a:gd name="connsiteX186" fmla="*/ 657208 w 871179"/>
              <a:gd name="connsiteY186" fmla="*/ 643385 h 833078"/>
              <a:gd name="connsiteX187" fmla="*/ 662602 w 871179"/>
              <a:gd name="connsiteY187" fmla="*/ 657063 h 833078"/>
              <a:gd name="connsiteX188" fmla="*/ 678784 w 871179"/>
              <a:gd name="connsiteY188" fmla="*/ 697018 h 833078"/>
              <a:gd name="connsiteX189" fmla="*/ 680583 w 871179"/>
              <a:gd name="connsiteY189" fmla="*/ 697018 h 833078"/>
              <a:gd name="connsiteX190" fmla="*/ 698204 w 871179"/>
              <a:gd name="connsiteY190" fmla="*/ 697018 h 833078"/>
              <a:gd name="connsiteX191" fmla="*/ 703958 w 871179"/>
              <a:gd name="connsiteY191" fmla="*/ 697018 h 833078"/>
              <a:gd name="connsiteX192" fmla="*/ 698204 w 871179"/>
              <a:gd name="connsiteY192" fmla="*/ 683340 h 833078"/>
              <a:gd name="connsiteX193" fmla="*/ 682381 w 871179"/>
              <a:gd name="connsiteY193" fmla="*/ 643385 h 833078"/>
              <a:gd name="connsiteX194" fmla="*/ 680583 w 871179"/>
              <a:gd name="connsiteY194" fmla="*/ 643385 h 833078"/>
              <a:gd name="connsiteX195" fmla="*/ 662602 w 871179"/>
              <a:gd name="connsiteY195" fmla="*/ 643385 h 833078"/>
              <a:gd name="connsiteX196" fmla="*/ 621246 w 871179"/>
              <a:gd name="connsiteY196" fmla="*/ 643385 h 833078"/>
              <a:gd name="connsiteX197" fmla="*/ 627000 w 871179"/>
              <a:gd name="connsiteY197" fmla="*/ 657063 h 833078"/>
              <a:gd name="connsiteX198" fmla="*/ 643183 w 871179"/>
              <a:gd name="connsiteY198" fmla="*/ 697018 h 833078"/>
              <a:gd name="connsiteX199" fmla="*/ 644981 w 871179"/>
              <a:gd name="connsiteY199" fmla="*/ 697018 h 833078"/>
              <a:gd name="connsiteX200" fmla="*/ 662602 w 871179"/>
              <a:gd name="connsiteY200" fmla="*/ 697018 h 833078"/>
              <a:gd name="connsiteX201" fmla="*/ 667996 w 871179"/>
              <a:gd name="connsiteY201" fmla="*/ 697018 h 833078"/>
              <a:gd name="connsiteX202" fmla="*/ 662602 w 871179"/>
              <a:gd name="connsiteY202" fmla="*/ 683340 h 833078"/>
              <a:gd name="connsiteX203" fmla="*/ 646419 w 871179"/>
              <a:gd name="connsiteY203" fmla="*/ 643385 h 833078"/>
              <a:gd name="connsiteX204" fmla="*/ 644981 w 871179"/>
              <a:gd name="connsiteY204" fmla="*/ 643385 h 833078"/>
              <a:gd name="connsiteX205" fmla="*/ 627000 w 871179"/>
              <a:gd name="connsiteY205" fmla="*/ 643385 h 833078"/>
              <a:gd name="connsiteX206" fmla="*/ 586004 w 871179"/>
              <a:gd name="connsiteY206" fmla="*/ 643385 h 833078"/>
              <a:gd name="connsiteX207" fmla="*/ 591398 w 871179"/>
              <a:gd name="connsiteY207" fmla="*/ 657063 h 833078"/>
              <a:gd name="connsiteX208" fmla="*/ 607581 w 871179"/>
              <a:gd name="connsiteY208" fmla="*/ 697018 h 833078"/>
              <a:gd name="connsiteX209" fmla="*/ 609019 w 871179"/>
              <a:gd name="connsiteY209" fmla="*/ 697018 h 833078"/>
              <a:gd name="connsiteX210" fmla="*/ 627000 w 871179"/>
              <a:gd name="connsiteY210" fmla="*/ 697018 h 833078"/>
              <a:gd name="connsiteX211" fmla="*/ 632754 w 871179"/>
              <a:gd name="connsiteY211" fmla="*/ 697018 h 833078"/>
              <a:gd name="connsiteX212" fmla="*/ 627000 w 871179"/>
              <a:gd name="connsiteY212" fmla="*/ 683340 h 833078"/>
              <a:gd name="connsiteX213" fmla="*/ 610817 w 871179"/>
              <a:gd name="connsiteY213" fmla="*/ 643385 h 833078"/>
              <a:gd name="connsiteX214" fmla="*/ 609019 w 871179"/>
              <a:gd name="connsiteY214" fmla="*/ 643385 h 833078"/>
              <a:gd name="connsiteX215" fmla="*/ 591398 w 871179"/>
              <a:gd name="connsiteY215" fmla="*/ 643385 h 833078"/>
              <a:gd name="connsiteX216" fmla="*/ 550402 w 871179"/>
              <a:gd name="connsiteY216" fmla="*/ 643385 h 833078"/>
              <a:gd name="connsiteX217" fmla="*/ 555796 w 871179"/>
              <a:gd name="connsiteY217" fmla="*/ 657063 h 833078"/>
              <a:gd name="connsiteX218" fmla="*/ 571979 w 871179"/>
              <a:gd name="connsiteY218" fmla="*/ 697018 h 833078"/>
              <a:gd name="connsiteX219" fmla="*/ 573417 w 871179"/>
              <a:gd name="connsiteY219" fmla="*/ 697018 h 833078"/>
              <a:gd name="connsiteX220" fmla="*/ 591398 w 871179"/>
              <a:gd name="connsiteY220" fmla="*/ 697018 h 833078"/>
              <a:gd name="connsiteX221" fmla="*/ 596792 w 871179"/>
              <a:gd name="connsiteY221" fmla="*/ 697018 h 833078"/>
              <a:gd name="connsiteX222" fmla="*/ 591398 w 871179"/>
              <a:gd name="connsiteY222" fmla="*/ 683340 h 833078"/>
              <a:gd name="connsiteX223" fmla="*/ 575575 w 871179"/>
              <a:gd name="connsiteY223" fmla="*/ 643385 h 833078"/>
              <a:gd name="connsiteX224" fmla="*/ 573417 w 871179"/>
              <a:gd name="connsiteY224" fmla="*/ 643385 h 833078"/>
              <a:gd name="connsiteX225" fmla="*/ 555796 w 871179"/>
              <a:gd name="connsiteY225" fmla="*/ 643385 h 833078"/>
              <a:gd name="connsiteX226" fmla="*/ 514440 w 871179"/>
              <a:gd name="connsiteY226" fmla="*/ 643385 h 833078"/>
              <a:gd name="connsiteX227" fmla="*/ 520194 w 871179"/>
              <a:gd name="connsiteY227" fmla="*/ 657063 h 833078"/>
              <a:gd name="connsiteX228" fmla="*/ 536017 w 871179"/>
              <a:gd name="connsiteY228" fmla="*/ 697018 h 833078"/>
              <a:gd name="connsiteX229" fmla="*/ 537815 w 871179"/>
              <a:gd name="connsiteY229" fmla="*/ 697018 h 833078"/>
              <a:gd name="connsiteX230" fmla="*/ 555796 w 871179"/>
              <a:gd name="connsiteY230" fmla="*/ 697018 h 833078"/>
              <a:gd name="connsiteX231" fmla="*/ 561190 w 871179"/>
              <a:gd name="connsiteY231" fmla="*/ 697018 h 833078"/>
              <a:gd name="connsiteX232" fmla="*/ 555796 w 871179"/>
              <a:gd name="connsiteY232" fmla="*/ 683340 h 833078"/>
              <a:gd name="connsiteX233" fmla="*/ 539613 w 871179"/>
              <a:gd name="connsiteY233" fmla="*/ 643385 h 833078"/>
              <a:gd name="connsiteX234" fmla="*/ 537815 w 871179"/>
              <a:gd name="connsiteY234" fmla="*/ 643385 h 833078"/>
              <a:gd name="connsiteX235" fmla="*/ 520194 w 871179"/>
              <a:gd name="connsiteY235" fmla="*/ 643385 h 833078"/>
              <a:gd name="connsiteX236" fmla="*/ 479198 w 871179"/>
              <a:gd name="connsiteY236" fmla="*/ 643385 h 833078"/>
              <a:gd name="connsiteX237" fmla="*/ 500415 w 871179"/>
              <a:gd name="connsiteY237" fmla="*/ 697018 h 833078"/>
              <a:gd name="connsiteX238" fmla="*/ 502214 w 871179"/>
              <a:gd name="connsiteY238" fmla="*/ 697018 h 833078"/>
              <a:gd name="connsiteX239" fmla="*/ 520194 w 871179"/>
              <a:gd name="connsiteY239" fmla="*/ 697018 h 833078"/>
              <a:gd name="connsiteX240" fmla="*/ 525589 w 871179"/>
              <a:gd name="connsiteY240" fmla="*/ 697018 h 833078"/>
              <a:gd name="connsiteX241" fmla="*/ 520194 w 871179"/>
              <a:gd name="connsiteY241" fmla="*/ 683340 h 833078"/>
              <a:gd name="connsiteX242" fmla="*/ 504012 w 871179"/>
              <a:gd name="connsiteY242" fmla="*/ 643385 h 833078"/>
              <a:gd name="connsiteX243" fmla="*/ 502214 w 871179"/>
              <a:gd name="connsiteY243" fmla="*/ 643385 h 833078"/>
              <a:gd name="connsiteX244" fmla="*/ 345590 w 871179"/>
              <a:gd name="connsiteY244" fmla="*/ 643385 h 833078"/>
              <a:gd name="connsiteX245" fmla="*/ 350984 w 871179"/>
              <a:gd name="connsiteY245" fmla="*/ 657063 h 833078"/>
              <a:gd name="connsiteX246" fmla="*/ 367167 w 871179"/>
              <a:gd name="connsiteY246" fmla="*/ 697018 h 833078"/>
              <a:gd name="connsiteX247" fmla="*/ 368965 w 871179"/>
              <a:gd name="connsiteY247" fmla="*/ 697018 h 833078"/>
              <a:gd name="connsiteX248" fmla="*/ 392340 w 871179"/>
              <a:gd name="connsiteY248" fmla="*/ 697018 h 833078"/>
              <a:gd name="connsiteX249" fmla="*/ 370763 w 871179"/>
              <a:gd name="connsiteY249" fmla="*/ 643385 h 833078"/>
              <a:gd name="connsiteX250" fmla="*/ 368965 w 871179"/>
              <a:gd name="connsiteY250" fmla="*/ 643385 h 833078"/>
              <a:gd name="connsiteX251" fmla="*/ 350984 w 871179"/>
              <a:gd name="connsiteY251" fmla="*/ 643385 h 833078"/>
              <a:gd name="connsiteX252" fmla="*/ 309988 w 871179"/>
              <a:gd name="connsiteY252" fmla="*/ 643385 h 833078"/>
              <a:gd name="connsiteX253" fmla="*/ 315382 w 871179"/>
              <a:gd name="connsiteY253" fmla="*/ 657063 h 833078"/>
              <a:gd name="connsiteX254" fmla="*/ 331565 w 871179"/>
              <a:gd name="connsiteY254" fmla="*/ 697018 h 833078"/>
              <a:gd name="connsiteX255" fmla="*/ 333363 w 871179"/>
              <a:gd name="connsiteY255" fmla="*/ 697018 h 833078"/>
              <a:gd name="connsiteX256" fmla="*/ 350984 w 871179"/>
              <a:gd name="connsiteY256" fmla="*/ 697018 h 833078"/>
              <a:gd name="connsiteX257" fmla="*/ 356738 w 871179"/>
              <a:gd name="connsiteY257" fmla="*/ 697018 h 833078"/>
              <a:gd name="connsiteX258" fmla="*/ 350984 w 871179"/>
              <a:gd name="connsiteY258" fmla="*/ 683340 h 833078"/>
              <a:gd name="connsiteX259" fmla="*/ 335161 w 871179"/>
              <a:gd name="connsiteY259" fmla="*/ 643385 h 833078"/>
              <a:gd name="connsiteX260" fmla="*/ 333363 w 871179"/>
              <a:gd name="connsiteY260" fmla="*/ 643385 h 833078"/>
              <a:gd name="connsiteX261" fmla="*/ 315382 w 871179"/>
              <a:gd name="connsiteY261" fmla="*/ 643385 h 833078"/>
              <a:gd name="connsiteX262" fmla="*/ 274386 w 871179"/>
              <a:gd name="connsiteY262" fmla="*/ 643385 h 833078"/>
              <a:gd name="connsiteX263" fmla="*/ 280140 w 871179"/>
              <a:gd name="connsiteY263" fmla="*/ 657063 h 833078"/>
              <a:gd name="connsiteX264" fmla="*/ 295963 w 871179"/>
              <a:gd name="connsiteY264" fmla="*/ 697018 h 833078"/>
              <a:gd name="connsiteX265" fmla="*/ 297761 w 871179"/>
              <a:gd name="connsiteY265" fmla="*/ 697018 h 833078"/>
              <a:gd name="connsiteX266" fmla="*/ 315382 w 871179"/>
              <a:gd name="connsiteY266" fmla="*/ 697018 h 833078"/>
              <a:gd name="connsiteX267" fmla="*/ 321136 w 871179"/>
              <a:gd name="connsiteY267" fmla="*/ 697018 h 833078"/>
              <a:gd name="connsiteX268" fmla="*/ 315382 w 871179"/>
              <a:gd name="connsiteY268" fmla="*/ 683340 h 833078"/>
              <a:gd name="connsiteX269" fmla="*/ 299559 w 871179"/>
              <a:gd name="connsiteY269" fmla="*/ 643385 h 833078"/>
              <a:gd name="connsiteX270" fmla="*/ 297761 w 871179"/>
              <a:gd name="connsiteY270" fmla="*/ 643385 h 833078"/>
              <a:gd name="connsiteX271" fmla="*/ 280140 w 871179"/>
              <a:gd name="connsiteY271" fmla="*/ 643385 h 833078"/>
              <a:gd name="connsiteX272" fmla="*/ 238784 w 871179"/>
              <a:gd name="connsiteY272" fmla="*/ 643385 h 833078"/>
              <a:gd name="connsiteX273" fmla="*/ 244179 w 871179"/>
              <a:gd name="connsiteY273" fmla="*/ 657063 h 833078"/>
              <a:gd name="connsiteX274" fmla="*/ 260361 w 871179"/>
              <a:gd name="connsiteY274" fmla="*/ 697018 h 833078"/>
              <a:gd name="connsiteX275" fmla="*/ 262159 w 871179"/>
              <a:gd name="connsiteY275" fmla="*/ 697018 h 833078"/>
              <a:gd name="connsiteX276" fmla="*/ 280140 w 871179"/>
              <a:gd name="connsiteY276" fmla="*/ 697018 h 833078"/>
              <a:gd name="connsiteX277" fmla="*/ 285534 w 871179"/>
              <a:gd name="connsiteY277" fmla="*/ 697018 h 833078"/>
              <a:gd name="connsiteX278" fmla="*/ 280140 w 871179"/>
              <a:gd name="connsiteY278" fmla="*/ 683340 h 833078"/>
              <a:gd name="connsiteX279" fmla="*/ 263598 w 871179"/>
              <a:gd name="connsiteY279" fmla="*/ 643385 h 833078"/>
              <a:gd name="connsiteX280" fmla="*/ 262159 w 871179"/>
              <a:gd name="connsiteY280" fmla="*/ 643385 h 833078"/>
              <a:gd name="connsiteX281" fmla="*/ 244179 w 871179"/>
              <a:gd name="connsiteY281" fmla="*/ 643385 h 833078"/>
              <a:gd name="connsiteX282" fmla="*/ 203183 w 871179"/>
              <a:gd name="connsiteY282" fmla="*/ 643385 h 833078"/>
              <a:gd name="connsiteX283" fmla="*/ 208577 w 871179"/>
              <a:gd name="connsiteY283" fmla="*/ 657063 h 833078"/>
              <a:gd name="connsiteX284" fmla="*/ 224759 w 871179"/>
              <a:gd name="connsiteY284" fmla="*/ 697018 h 833078"/>
              <a:gd name="connsiteX285" fmla="*/ 226198 w 871179"/>
              <a:gd name="connsiteY285" fmla="*/ 697018 h 833078"/>
              <a:gd name="connsiteX286" fmla="*/ 244179 w 871179"/>
              <a:gd name="connsiteY286" fmla="*/ 697018 h 833078"/>
              <a:gd name="connsiteX287" fmla="*/ 249933 w 871179"/>
              <a:gd name="connsiteY287" fmla="*/ 697018 h 833078"/>
              <a:gd name="connsiteX288" fmla="*/ 244179 w 871179"/>
              <a:gd name="connsiteY288" fmla="*/ 683340 h 833078"/>
              <a:gd name="connsiteX289" fmla="*/ 228356 w 871179"/>
              <a:gd name="connsiteY289" fmla="*/ 643385 h 833078"/>
              <a:gd name="connsiteX290" fmla="*/ 226198 w 871179"/>
              <a:gd name="connsiteY290" fmla="*/ 643385 h 833078"/>
              <a:gd name="connsiteX291" fmla="*/ 208577 w 871179"/>
              <a:gd name="connsiteY291" fmla="*/ 643385 h 833078"/>
              <a:gd name="connsiteX292" fmla="*/ 167581 w 871179"/>
              <a:gd name="connsiteY292" fmla="*/ 643385 h 833078"/>
              <a:gd name="connsiteX293" fmla="*/ 172975 w 871179"/>
              <a:gd name="connsiteY293" fmla="*/ 657063 h 833078"/>
              <a:gd name="connsiteX294" fmla="*/ 189158 w 871179"/>
              <a:gd name="connsiteY294" fmla="*/ 697018 h 833078"/>
              <a:gd name="connsiteX295" fmla="*/ 190956 w 871179"/>
              <a:gd name="connsiteY295" fmla="*/ 697018 h 833078"/>
              <a:gd name="connsiteX296" fmla="*/ 208577 w 871179"/>
              <a:gd name="connsiteY296" fmla="*/ 697018 h 833078"/>
              <a:gd name="connsiteX297" fmla="*/ 213971 w 871179"/>
              <a:gd name="connsiteY297" fmla="*/ 697018 h 833078"/>
              <a:gd name="connsiteX298" fmla="*/ 208577 w 871179"/>
              <a:gd name="connsiteY298" fmla="*/ 683340 h 833078"/>
              <a:gd name="connsiteX299" fmla="*/ 192754 w 871179"/>
              <a:gd name="connsiteY299" fmla="*/ 643385 h 833078"/>
              <a:gd name="connsiteX300" fmla="*/ 190956 w 871179"/>
              <a:gd name="connsiteY300" fmla="*/ 643385 h 833078"/>
              <a:gd name="connsiteX301" fmla="*/ 172975 w 871179"/>
              <a:gd name="connsiteY301" fmla="*/ 643385 h 833078"/>
              <a:gd name="connsiteX302" fmla="*/ 131979 w 871179"/>
              <a:gd name="connsiteY302" fmla="*/ 643385 h 833078"/>
              <a:gd name="connsiteX303" fmla="*/ 137373 w 871179"/>
              <a:gd name="connsiteY303" fmla="*/ 657063 h 833078"/>
              <a:gd name="connsiteX304" fmla="*/ 153556 w 871179"/>
              <a:gd name="connsiteY304" fmla="*/ 697018 h 833078"/>
              <a:gd name="connsiteX305" fmla="*/ 154994 w 871179"/>
              <a:gd name="connsiteY305" fmla="*/ 697018 h 833078"/>
              <a:gd name="connsiteX306" fmla="*/ 172975 w 871179"/>
              <a:gd name="connsiteY306" fmla="*/ 697018 h 833078"/>
              <a:gd name="connsiteX307" fmla="*/ 178369 w 871179"/>
              <a:gd name="connsiteY307" fmla="*/ 697018 h 833078"/>
              <a:gd name="connsiteX308" fmla="*/ 172975 w 871179"/>
              <a:gd name="connsiteY308" fmla="*/ 683340 h 833078"/>
              <a:gd name="connsiteX309" fmla="*/ 156792 w 871179"/>
              <a:gd name="connsiteY309" fmla="*/ 643385 h 833078"/>
              <a:gd name="connsiteX310" fmla="*/ 154994 w 871179"/>
              <a:gd name="connsiteY310" fmla="*/ 643385 h 833078"/>
              <a:gd name="connsiteX311" fmla="*/ 137373 w 871179"/>
              <a:gd name="connsiteY311" fmla="*/ 643385 h 833078"/>
              <a:gd name="connsiteX312" fmla="*/ 96017 w 871179"/>
              <a:gd name="connsiteY312" fmla="*/ 643385 h 833078"/>
              <a:gd name="connsiteX313" fmla="*/ 101771 w 871179"/>
              <a:gd name="connsiteY313" fmla="*/ 657063 h 833078"/>
              <a:gd name="connsiteX314" fmla="*/ 117594 w 871179"/>
              <a:gd name="connsiteY314" fmla="*/ 697018 h 833078"/>
              <a:gd name="connsiteX315" fmla="*/ 119392 w 871179"/>
              <a:gd name="connsiteY315" fmla="*/ 697018 h 833078"/>
              <a:gd name="connsiteX316" fmla="*/ 137373 w 871179"/>
              <a:gd name="connsiteY316" fmla="*/ 697018 h 833078"/>
              <a:gd name="connsiteX317" fmla="*/ 142767 w 871179"/>
              <a:gd name="connsiteY317" fmla="*/ 697018 h 833078"/>
              <a:gd name="connsiteX318" fmla="*/ 137373 w 871179"/>
              <a:gd name="connsiteY318" fmla="*/ 683340 h 833078"/>
              <a:gd name="connsiteX319" fmla="*/ 121190 w 871179"/>
              <a:gd name="connsiteY319" fmla="*/ 643385 h 833078"/>
              <a:gd name="connsiteX320" fmla="*/ 119392 w 871179"/>
              <a:gd name="connsiteY320" fmla="*/ 643385 h 833078"/>
              <a:gd name="connsiteX321" fmla="*/ 101771 w 871179"/>
              <a:gd name="connsiteY321" fmla="*/ 643385 h 833078"/>
              <a:gd name="connsiteX322" fmla="*/ 60415 w 871179"/>
              <a:gd name="connsiteY322" fmla="*/ 643385 h 833078"/>
              <a:gd name="connsiteX323" fmla="*/ 66169 w 871179"/>
              <a:gd name="connsiteY323" fmla="*/ 657063 h 833078"/>
              <a:gd name="connsiteX324" fmla="*/ 81992 w 871179"/>
              <a:gd name="connsiteY324" fmla="*/ 697018 h 833078"/>
              <a:gd name="connsiteX325" fmla="*/ 83790 w 871179"/>
              <a:gd name="connsiteY325" fmla="*/ 697018 h 833078"/>
              <a:gd name="connsiteX326" fmla="*/ 101771 w 871179"/>
              <a:gd name="connsiteY326" fmla="*/ 697018 h 833078"/>
              <a:gd name="connsiteX327" fmla="*/ 107165 w 871179"/>
              <a:gd name="connsiteY327" fmla="*/ 697018 h 833078"/>
              <a:gd name="connsiteX328" fmla="*/ 101771 w 871179"/>
              <a:gd name="connsiteY328" fmla="*/ 683340 h 833078"/>
              <a:gd name="connsiteX329" fmla="*/ 85588 w 871179"/>
              <a:gd name="connsiteY329" fmla="*/ 643385 h 833078"/>
              <a:gd name="connsiteX330" fmla="*/ 83790 w 871179"/>
              <a:gd name="connsiteY330" fmla="*/ 643385 h 833078"/>
              <a:gd name="connsiteX331" fmla="*/ 66169 w 871179"/>
              <a:gd name="connsiteY331" fmla="*/ 643385 h 833078"/>
              <a:gd name="connsiteX332" fmla="*/ 24813 w 871179"/>
              <a:gd name="connsiteY332" fmla="*/ 643385 h 833078"/>
              <a:gd name="connsiteX333" fmla="*/ 46390 w 871179"/>
              <a:gd name="connsiteY333" fmla="*/ 697018 h 833078"/>
              <a:gd name="connsiteX334" fmla="*/ 48188 w 871179"/>
              <a:gd name="connsiteY334" fmla="*/ 697018 h 833078"/>
              <a:gd name="connsiteX335" fmla="*/ 66169 w 871179"/>
              <a:gd name="connsiteY335" fmla="*/ 697018 h 833078"/>
              <a:gd name="connsiteX336" fmla="*/ 71563 w 871179"/>
              <a:gd name="connsiteY336" fmla="*/ 697018 h 833078"/>
              <a:gd name="connsiteX337" fmla="*/ 66169 w 871179"/>
              <a:gd name="connsiteY337" fmla="*/ 683340 h 833078"/>
              <a:gd name="connsiteX338" fmla="*/ 49986 w 871179"/>
              <a:gd name="connsiteY338" fmla="*/ 643385 h 833078"/>
              <a:gd name="connsiteX339" fmla="*/ 48188 w 871179"/>
              <a:gd name="connsiteY339" fmla="*/ 643385 h 833078"/>
              <a:gd name="connsiteX340" fmla="*/ 612256 w 871179"/>
              <a:gd name="connsiteY340" fmla="*/ 453679 h 833078"/>
              <a:gd name="connsiteX341" fmla="*/ 612256 w 871179"/>
              <a:gd name="connsiteY341" fmla="*/ 546559 h 833078"/>
              <a:gd name="connsiteX342" fmla="*/ 612256 w 871179"/>
              <a:gd name="connsiteY342" fmla="*/ 547279 h 833078"/>
              <a:gd name="connsiteX343" fmla="*/ 620886 w 871179"/>
              <a:gd name="connsiteY343" fmla="*/ 560237 h 833078"/>
              <a:gd name="connsiteX344" fmla="*/ 627000 w 871179"/>
              <a:gd name="connsiteY344" fmla="*/ 550519 h 833078"/>
              <a:gd name="connsiteX345" fmla="*/ 629158 w 871179"/>
              <a:gd name="connsiteY345" fmla="*/ 547279 h 833078"/>
              <a:gd name="connsiteX346" fmla="*/ 637788 w 871179"/>
              <a:gd name="connsiteY346" fmla="*/ 560237 h 833078"/>
              <a:gd name="connsiteX347" fmla="*/ 644981 w 871179"/>
              <a:gd name="connsiteY347" fmla="*/ 549439 h 833078"/>
              <a:gd name="connsiteX348" fmla="*/ 646060 w 871179"/>
              <a:gd name="connsiteY348" fmla="*/ 547279 h 833078"/>
              <a:gd name="connsiteX349" fmla="*/ 654690 w 871179"/>
              <a:gd name="connsiteY349" fmla="*/ 560237 h 833078"/>
              <a:gd name="connsiteX350" fmla="*/ 662602 w 871179"/>
              <a:gd name="connsiteY350" fmla="*/ 547999 h 833078"/>
              <a:gd name="connsiteX351" fmla="*/ 663321 w 871179"/>
              <a:gd name="connsiteY351" fmla="*/ 547279 h 833078"/>
              <a:gd name="connsiteX352" fmla="*/ 671592 w 871179"/>
              <a:gd name="connsiteY352" fmla="*/ 560237 h 833078"/>
              <a:gd name="connsiteX353" fmla="*/ 680223 w 871179"/>
              <a:gd name="connsiteY353" fmla="*/ 547279 h 833078"/>
              <a:gd name="connsiteX354" fmla="*/ 680583 w 871179"/>
              <a:gd name="connsiteY354" fmla="*/ 547999 h 833078"/>
              <a:gd name="connsiteX355" fmla="*/ 688494 w 871179"/>
              <a:gd name="connsiteY355" fmla="*/ 560237 h 833078"/>
              <a:gd name="connsiteX356" fmla="*/ 697125 w 871179"/>
              <a:gd name="connsiteY356" fmla="*/ 547279 h 833078"/>
              <a:gd name="connsiteX357" fmla="*/ 698204 w 871179"/>
              <a:gd name="connsiteY357" fmla="*/ 549079 h 833078"/>
              <a:gd name="connsiteX358" fmla="*/ 705396 w 871179"/>
              <a:gd name="connsiteY358" fmla="*/ 560237 h 833078"/>
              <a:gd name="connsiteX359" fmla="*/ 714027 w 871179"/>
              <a:gd name="connsiteY359" fmla="*/ 547279 h 833078"/>
              <a:gd name="connsiteX360" fmla="*/ 714027 w 871179"/>
              <a:gd name="connsiteY360" fmla="*/ 453679 h 833078"/>
              <a:gd name="connsiteX361" fmla="*/ 158231 w 871179"/>
              <a:gd name="connsiteY361" fmla="*/ 453679 h 833078"/>
              <a:gd name="connsiteX362" fmla="*/ 158231 w 871179"/>
              <a:gd name="connsiteY362" fmla="*/ 546559 h 833078"/>
              <a:gd name="connsiteX363" fmla="*/ 158231 w 871179"/>
              <a:gd name="connsiteY363" fmla="*/ 547279 h 833078"/>
              <a:gd name="connsiteX364" fmla="*/ 166861 w 871179"/>
              <a:gd name="connsiteY364" fmla="*/ 560237 h 833078"/>
              <a:gd name="connsiteX365" fmla="*/ 172975 w 871179"/>
              <a:gd name="connsiteY365" fmla="*/ 550519 h 833078"/>
              <a:gd name="connsiteX366" fmla="*/ 175133 w 871179"/>
              <a:gd name="connsiteY366" fmla="*/ 547279 h 833078"/>
              <a:gd name="connsiteX367" fmla="*/ 183763 w 871179"/>
              <a:gd name="connsiteY367" fmla="*/ 560237 h 833078"/>
              <a:gd name="connsiteX368" fmla="*/ 190956 w 871179"/>
              <a:gd name="connsiteY368" fmla="*/ 549439 h 833078"/>
              <a:gd name="connsiteX369" fmla="*/ 192035 w 871179"/>
              <a:gd name="connsiteY369" fmla="*/ 547279 h 833078"/>
              <a:gd name="connsiteX370" fmla="*/ 200665 w 871179"/>
              <a:gd name="connsiteY370" fmla="*/ 560237 h 833078"/>
              <a:gd name="connsiteX371" fmla="*/ 208577 w 871179"/>
              <a:gd name="connsiteY371" fmla="*/ 547999 h 833078"/>
              <a:gd name="connsiteX372" fmla="*/ 208936 w 871179"/>
              <a:gd name="connsiteY372" fmla="*/ 547279 h 833078"/>
              <a:gd name="connsiteX373" fmla="*/ 217567 w 871179"/>
              <a:gd name="connsiteY373" fmla="*/ 560237 h 833078"/>
              <a:gd name="connsiteX374" fmla="*/ 225838 w 871179"/>
              <a:gd name="connsiteY374" fmla="*/ 547279 h 833078"/>
              <a:gd name="connsiteX375" fmla="*/ 226198 w 871179"/>
              <a:gd name="connsiteY375" fmla="*/ 547999 h 833078"/>
              <a:gd name="connsiteX376" fmla="*/ 234469 w 871179"/>
              <a:gd name="connsiteY376" fmla="*/ 560237 h 833078"/>
              <a:gd name="connsiteX377" fmla="*/ 243100 w 871179"/>
              <a:gd name="connsiteY377" fmla="*/ 547279 h 833078"/>
              <a:gd name="connsiteX378" fmla="*/ 244179 w 871179"/>
              <a:gd name="connsiteY378" fmla="*/ 549079 h 833078"/>
              <a:gd name="connsiteX379" fmla="*/ 251371 w 871179"/>
              <a:gd name="connsiteY379" fmla="*/ 560237 h 833078"/>
              <a:gd name="connsiteX380" fmla="*/ 260002 w 871179"/>
              <a:gd name="connsiteY380" fmla="*/ 547279 h 833078"/>
              <a:gd name="connsiteX381" fmla="*/ 260002 w 871179"/>
              <a:gd name="connsiteY381" fmla="*/ 453679 h 833078"/>
              <a:gd name="connsiteX382" fmla="*/ 474523 w 871179"/>
              <a:gd name="connsiteY382" fmla="*/ 434975 h 833078"/>
              <a:gd name="connsiteX383" fmla="*/ 502214 w 871179"/>
              <a:gd name="connsiteY383" fmla="*/ 434975 h 833078"/>
              <a:gd name="connsiteX384" fmla="*/ 520194 w 871179"/>
              <a:gd name="connsiteY384" fmla="*/ 434975 h 833078"/>
              <a:gd name="connsiteX385" fmla="*/ 537815 w 871179"/>
              <a:gd name="connsiteY385" fmla="*/ 434975 h 833078"/>
              <a:gd name="connsiteX386" fmla="*/ 555796 w 871179"/>
              <a:gd name="connsiteY386" fmla="*/ 434975 h 833078"/>
              <a:gd name="connsiteX387" fmla="*/ 560557 w 871179"/>
              <a:gd name="connsiteY387" fmla="*/ 434975 h 833078"/>
              <a:gd name="connsiteX388" fmla="*/ 573417 w 871179"/>
              <a:gd name="connsiteY388" fmla="*/ 434975 h 833078"/>
              <a:gd name="connsiteX389" fmla="*/ 591398 w 871179"/>
              <a:gd name="connsiteY389" fmla="*/ 434975 h 833078"/>
              <a:gd name="connsiteX390" fmla="*/ 609019 w 871179"/>
              <a:gd name="connsiteY390" fmla="*/ 434975 h 833078"/>
              <a:gd name="connsiteX391" fmla="*/ 612256 w 871179"/>
              <a:gd name="connsiteY391" fmla="*/ 434975 h 833078"/>
              <a:gd name="connsiteX392" fmla="*/ 714027 w 871179"/>
              <a:gd name="connsiteY392" fmla="*/ 434975 h 833078"/>
              <a:gd name="connsiteX393" fmla="*/ 716184 w 871179"/>
              <a:gd name="connsiteY393" fmla="*/ 434975 h 833078"/>
              <a:gd name="connsiteX394" fmla="*/ 733806 w 871179"/>
              <a:gd name="connsiteY394" fmla="*/ 434975 h 833078"/>
              <a:gd name="connsiteX395" fmla="*/ 751786 w 871179"/>
              <a:gd name="connsiteY395" fmla="*/ 434975 h 833078"/>
              <a:gd name="connsiteX396" fmla="*/ 763419 w 871179"/>
              <a:gd name="connsiteY396" fmla="*/ 434975 h 833078"/>
              <a:gd name="connsiteX397" fmla="*/ 769407 w 871179"/>
              <a:gd name="connsiteY397" fmla="*/ 434975 h 833078"/>
              <a:gd name="connsiteX398" fmla="*/ 787388 w 871179"/>
              <a:gd name="connsiteY398" fmla="*/ 434975 h 833078"/>
              <a:gd name="connsiteX399" fmla="*/ 805369 w 871179"/>
              <a:gd name="connsiteY399" fmla="*/ 434975 h 833078"/>
              <a:gd name="connsiteX400" fmla="*/ 822990 w 871179"/>
              <a:gd name="connsiteY400" fmla="*/ 434975 h 833078"/>
              <a:gd name="connsiteX401" fmla="*/ 851759 w 871179"/>
              <a:gd name="connsiteY401" fmla="*/ 434975 h 833078"/>
              <a:gd name="connsiteX402" fmla="*/ 871179 w 871179"/>
              <a:gd name="connsiteY402" fmla="*/ 454412 h 833078"/>
              <a:gd name="connsiteX403" fmla="*/ 870459 w 871179"/>
              <a:gd name="connsiteY403" fmla="*/ 668582 h 833078"/>
              <a:gd name="connsiteX404" fmla="*/ 860390 w 871179"/>
              <a:gd name="connsiteY404" fmla="*/ 643385 h 833078"/>
              <a:gd name="connsiteX405" fmla="*/ 835217 w 871179"/>
              <a:gd name="connsiteY405" fmla="*/ 643385 h 833078"/>
              <a:gd name="connsiteX406" fmla="*/ 856794 w 871179"/>
              <a:gd name="connsiteY406" fmla="*/ 697018 h 833078"/>
              <a:gd name="connsiteX407" fmla="*/ 870459 w 871179"/>
              <a:gd name="connsiteY407" fmla="*/ 697018 h 833078"/>
              <a:gd name="connsiteX408" fmla="*/ 870100 w 871179"/>
              <a:gd name="connsiteY408" fmla="*/ 814001 h 833078"/>
              <a:gd name="connsiteX409" fmla="*/ 850680 w 871179"/>
              <a:gd name="connsiteY409" fmla="*/ 833078 h 833078"/>
              <a:gd name="connsiteX410" fmla="*/ 822990 w 871179"/>
              <a:gd name="connsiteY410" fmla="*/ 833078 h 833078"/>
              <a:gd name="connsiteX411" fmla="*/ 805369 w 871179"/>
              <a:gd name="connsiteY411" fmla="*/ 833078 h 833078"/>
              <a:gd name="connsiteX412" fmla="*/ 787388 w 871179"/>
              <a:gd name="connsiteY412" fmla="*/ 833078 h 833078"/>
              <a:gd name="connsiteX413" fmla="*/ 769407 w 871179"/>
              <a:gd name="connsiteY413" fmla="*/ 833078 h 833078"/>
              <a:gd name="connsiteX414" fmla="*/ 751786 w 871179"/>
              <a:gd name="connsiteY414" fmla="*/ 833078 h 833078"/>
              <a:gd name="connsiteX415" fmla="*/ 733806 w 871179"/>
              <a:gd name="connsiteY415" fmla="*/ 833078 h 833078"/>
              <a:gd name="connsiteX416" fmla="*/ 716184 w 871179"/>
              <a:gd name="connsiteY416" fmla="*/ 833078 h 833078"/>
              <a:gd name="connsiteX417" fmla="*/ 698204 w 871179"/>
              <a:gd name="connsiteY417" fmla="*/ 833078 h 833078"/>
              <a:gd name="connsiteX418" fmla="*/ 680583 w 871179"/>
              <a:gd name="connsiteY418" fmla="*/ 833078 h 833078"/>
              <a:gd name="connsiteX419" fmla="*/ 662602 w 871179"/>
              <a:gd name="connsiteY419" fmla="*/ 833078 h 833078"/>
              <a:gd name="connsiteX420" fmla="*/ 644981 w 871179"/>
              <a:gd name="connsiteY420" fmla="*/ 833078 h 833078"/>
              <a:gd name="connsiteX421" fmla="*/ 627000 w 871179"/>
              <a:gd name="connsiteY421" fmla="*/ 833078 h 833078"/>
              <a:gd name="connsiteX422" fmla="*/ 609019 w 871179"/>
              <a:gd name="connsiteY422" fmla="*/ 833078 h 833078"/>
              <a:gd name="connsiteX423" fmla="*/ 591398 w 871179"/>
              <a:gd name="connsiteY423" fmla="*/ 833078 h 833078"/>
              <a:gd name="connsiteX424" fmla="*/ 573417 w 871179"/>
              <a:gd name="connsiteY424" fmla="*/ 833078 h 833078"/>
              <a:gd name="connsiteX425" fmla="*/ 555796 w 871179"/>
              <a:gd name="connsiteY425" fmla="*/ 833078 h 833078"/>
              <a:gd name="connsiteX426" fmla="*/ 537815 w 871179"/>
              <a:gd name="connsiteY426" fmla="*/ 833078 h 833078"/>
              <a:gd name="connsiteX427" fmla="*/ 520194 w 871179"/>
              <a:gd name="connsiteY427" fmla="*/ 833078 h 833078"/>
              <a:gd name="connsiteX428" fmla="*/ 502214 w 871179"/>
              <a:gd name="connsiteY428" fmla="*/ 833078 h 833078"/>
              <a:gd name="connsiteX429" fmla="*/ 473444 w 871179"/>
              <a:gd name="connsiteY429" fmla="*/ 833078 h 833078"/>
              <a:gd name="connsiteX430" fmla="*/ 454025 w 871179"/>
              <a:gd name="connsiteY430" fmla="*/ 814001 h 833078"/>
              <a:gd name="connsiteX431" fmla="*/ 454744 w 871179"/>
              <a:gd name="connsiteY431" fmla="*/ 671461 h 833078"/>
              <a:gd name="connsiteX432" fmla="*/ 464814 w 871179"/>
              <a:gd name="connsiteY432" fmla="*/ 697018 h 833078"/>
              <a:gd name="connsiteX433" fmla="*/ 489987 w 871179"/>
              <a:gd name="connsiteY433" fmla="*/ 697018 h 833078"/>
              <a:gd name="connsiteX434" fmla="*/ 468410 w 871179"/>
              <a:gd name="connsiteY434" fmla="*/ 643385 h 833078"/>
              <a:gd name="connsiteX435" fmla="*/ 454744 w 871179"/>
              <a:gd name="connsiteY435" fmla="*/ 643385 h 833078"/>
              <a:gd name="connsiteX436" fmla="*/ 455104 w 871179"/>
              <a:gd name="connsiteY436" fmla="*/ 454412 h 833078"/>
              <a:gd name="connsiteX437" fmla="*/ 474523 w 871179"/>
              <a:gd name="connsiteY437" fmla="*/ 434975 h 833078"/>
              <a:gd name="connsiteX438" fmla="*/ 20498 w 871179"/>
              <a:gd name="connsiteY438" fmla="*/ 434975 h 833078"/>
              <a:gd name="connsiteX439" fmla="*/ 48188 w 871179"/>
              <a:gd name="connsiteY439" fmla="*/ 434975 h 833078"/>
              <a:gd name="connsiteX440" fmla="*/ 66169 w 871179"/>
              <a:gd name="connsiteY440" fmla="*/ 434975 h 833078"/>
              <a:gd name="connsiteX441" fmla="*/ 83790 w 871179"/>
              <a:gd name="connsiteY441" fmla="*/ 434975 h 833078"/>
              <a:gd name="connsiteX442" fmla="*/ 101771 w 871179"/>
              <a:gd name="connsiteY442" fmla="*/ 434975 h 833078"/>
              <a:gd name="connsiteX443" fmla="*/ 106225 w 871179"/>
              <a:gd name="connsiteY443" fmla="*/ 434975 h 833078"/>
              <a:gd name="connsiteX444" fmla="*/ 119392 w 871179"/>
              <a:gd name="connsiteY444" fmla="*/ 434975 h 833078"/>
              <a:gd name="connsiteX445" fmla="*/ 137373 w 871179"/>
              <a:gd name="connsiteY445" fmla="*/ 434975 h 833078"/>
              <a:gd name="connsiteX446" fmla="*/ 154994 w 871179"/>
              <a:gd name="connsiteY446" fmla="*/ 434975 h 833078"/>
              <a:gd name="connsiteX447" fmla="*/ 158231 w 871179"/>
              <a:gd name="connsiteY447" fmla="*/ 434975 h 833078"/>
              <a:gd name="connsiteX448" fmla="*/ 260002 w 871179"/>
              <a:gd name="connsiteY448" fmla="*/ 434975 h 833078"/>
              <a:gd name="connsiteX449" fmla="*/ 262159 w 871179"/>
              <a:gd name="connsiteY449" fmla="*/ 434975 h 833078"/>
              <a:gd name="connsiteX450" fmla="*/ 280140 w 871179"/>
              <a:gd name="connsiteY450" fmla="*/ 434975 h 833078"/>
              <a:gd name="connsiteX451" fmla="*/ 297761 w 871179"/>
              <a:gd name="connsiteY451" fmla="*/ 434975 h 833078"/>
              <a:gd name="connsiteX452" fmla="*/ 310566 w 871179"/>
              <a:gd name="connsiteY452" fmla="*/ 434975 h 833078"/>
              <a:gd name="connsiteX453" fmla="*/ 315382 w 871179"/>
              <a:gd name="connsiteY453" fmla="*/ 434975 h 833078"/>
              <a:gd name="connsiteX454" fmla="*/ 333363 w 871179"/>
              <a:gd name="connsiteY454" fmla="*/ 434975 h 833078"/>
              <a:gd name="connsiteX455" fmla="*/ 350984 w 871179"/>
              <a:gd name="connsiteY455" fmla="*/ 434975 h 833078"/>
              <a:gd name="connsiteX456" fmla="*/ 368965 w 871179"/>
              <a:gd name="connsiteY456" fmla="*/ 434975 h 833078"/>
              <a:gd name="connsiteX457" fmla="*/ 397734 w 871179"/>
              <a:gd name="connsiteY457" fmla="*/ 434975 h 833078"/>
              <a:gd name="connsiteX458" fmla="*/ 417154 w 871179"/>
              <a:gd name="connsiteY458" fmla="*/ 454412 h 833078"/>
              <a:gd name="connsiteX459" fmla="*/ 416434 w 871179"/>
              <a:gd name="connsiteY459" fmla="*/ 668582 h 833078"/>
              <a:gd name="connsiteX460" fmla="*/ 406365 w 871179"/>
              <a:gd name="connsiteY460" fmla="*/ 643385 h 833078"/>
              <a:gd name="connsiteX461" fmla="*/ 381552 w 871179"/>
              <a:gd name="connsiteY461" fmla="*/ 643385 h 833078"/>
              <a:gd name="connsiteX462" fmla="*/ 402769 w 871179"/>
              <a:gd name="connsiteY462" fmla="*/ 697018 h 833078"/>
              <a:gd name="connsiteX463" fmla="*/ 416434 w 871179"/>
              <a:gd name="connsiteY463" fmla="*/ 697018 h 833078"/>
              <a:gd name="connsiteX464" fmla="*/ 416075 w 871179"/>
              <a:gd name="connsiteY464" fmla="*/ 814001 h 833078"/>
              <a:gd name="connsiteX465" fmla="*/ 396655 w 871179"/>
              <a:gd name="connsiteY465" fmla="*/ 833078 h 833078"/>
              <a:gd name="connsiteX466" fmla="*/ 368965 w 871179"/>
              <a:gd name="connsiteY466" fmla="*/ 833078 h 833078"/>
              <a:gd name="connsiteX467" fmla="*/ 350984 w 871179"/>
              <a:gd name="connsiteY467" fmla="*/ 833078 h 833078"/>
              <a:gd name="connsiteX468" fmla="*/ 333363 w 871179"/>
              <a:gd name="connsiteY468" fmla="*/ 833078 h 833078"/>
              <a:gd name="connsiteX469" fmla="*/ 315382 w 871179"/>
              <a:gd name="connsiteY469" fmla="*/ 833078 h 833078"/>
              <a:gd name="connsiteX470" fmla="*/ 297761 w 871179"/>
              <a:gd name="connsiteY470" fmla="*/ 833078 h 833078"/>
              <a:gd name="connsiteX471" fmla="*/ 280140 w 871179"/>
              <a:gd name="connsiteY471" fmla="*/ 833078 h 833078"/>
              <a:gd name="connsiteX472" fmla="*/ 262159 w 871179"/>
              <a:gd name="connsiteY472" fmla="*/ 833078 h 833078"/>
              <a:gd name="connsiteX473" fmla="*/ 244179 w 871179"/>
              <a:gd name="connsiteY473" fmla="*/ 833078 h 833078"/>
              <a:gd name="connsiteX474" fmla="*/ 226198 w 871179"/>
              <a:gd name="connsiteY474" fmla="*/ 833078 h 833078"/>
              <a:gd name="connsiteX475" fmla="*/ 208577 w 871179"/>
              <a:gd name="connsiteY475" fmla="*/ 833078 h 833078"/>
              <a:gd name="connsiteX476" fmla="*/ 190956 w 871179"/>
              <a:gd name="connsiteY476" fmla="*/ 833078 h 833078"/>
              <a:gd name="connsiteX477" fmla="*/ 172975 w 871179"/>
              <a:gd name="connsiteY477" fmla="*/ 833078 h 833078"/>
              <a:gd name="connsiteX478" fmla="*/ 154994 w 871179"/>
              <a:gd name="connsiteY478" fmla="*/ 833078 h 833078"/>
              <a:gd name="connsiteX479" fmla="*/ 137373 w 871179"/>
              <a:gd name="connsiteY479" fmla="*/ 833078 h 833078"/>
              <a:gd name="connsiteX480" fmla="*/ 119392 w 871179"/>
              <a:gd name="connsiteY480" fmla="*/ 833078 h 833078"/>
              <a:gd name="connsiteX481" fmla="*/ 101771 w 871179"/>
              <a:gd name="connsiteY481" fmla="*/ 833078 h 833078"/>
              <a:gd name="connsiteX482" fmla="*/ 83790 w 871179"/>
              <a:gd name="connsiteY482" fmla="*/ 833078 h 833078"/>
              <a:gd name="connsiteX483" fmla="*/ 66169 w 871179"/>
              <a:gd name="connsiteY483" fmla="*/ 833078 h 833078"/>
              <a:gd name="connsiteX484" fmla="*/ 48188 w 871179"/>
              <a:gd name="connsiteY484" fmla="*/ 833078 h 833078"/>
              <a:gd name="connsiteX485" fmla="*/ 19419 w 871179"/>
              <a:gd name="connsiteY485" fmla="*/ 833078 h 833078"/>
              <a:gd name="connsiteX486" fmla="*/ 0 w 871179"/>
              <a:gd name="connsiteY486" fmla="*/ 814001 h 833078"/>
              <a:gd name="connsiteX487" fmla="*/ 719 w 871179"/>
              <a:gd name="connsiteY487" fmla="*/ 671461 h 833078"/>
              <a:gd name="connsiteX488" fmla="*/ 10788 w 871179"/>
              <a:gd name="connsiteY488" fmla="*/ 697018 h 833078"/>
              <a:gd name="connsiteX489" fmla="*/ 35961 w 871179"/>
              <a:gd name="connsiteY489" fmla="*/ 697018 h 833078"/>
              <a:gd name="connsiteX490" fmla="*/ 14384 w 871179"/>
              <a:gd name="connsiteY490" fmla="*/ 643385 h 833078"/>
              <a:gd name="connsiteX491" fmla="*/ 719 w 871179"/>
              <a:gd name="connsiteY491" fmla="*/ 643385 h 833078"/>
              <a:gd name="connsiteX492" fmla="*/ 1079 w 871179"/>
              <a:gd name="connsiteY492" fmla="*/ 454412 h 833078"/>
              <a:gd name="connsiteX493" fmla="*/ 20498 w 871179"/>
              <a:gd name="connsiteY493" fmla="*/ 434975 h 833078"/>
              <a:gd name="connsiteX494" fmla="*/ 769767 w 871179"/>
              <a:gd name="connsiteY494" fmla="*/ 351670 h 833078"/>
              <a:gd name="connsiteX495" fmla="*/ 769767 w 871179"/>
              <a:gd name="connsiteY495" fmla="*/ 357789 h 833078"/>
              <a:gd name="connsiteX496" fmla="*/ 787388 w 871179"/>
              <a:gd name="connsiteY496" fmla="*/ 357789 h 833078"/>
              <a:gd name="connsiteX497" fmla="*/ 805369 w 871179"/>
              <a:gd name="connsiteY497" fmla="*/ 357789 h 833078"/>
              <a:gd name="connsiteX498" fmla="*/ 822990 w 871179"/>
              <a:gd name="connsiteY498" fmla="*/ 357789 h 833078"/>
              <a:gd name="connsiteX499" fmla="*/ 832340 w 871179"/>
              <a:gd name="connsiteY499" fmla="*/ 357789 h 833078"/>
              <a:gd name="connsiteX500" fmla="*/ 832340 w 871179"/>
              <a:gd name="connsiteY500" fmla="*/ 351670 h 833078"/>
              <a:gd name="connsiteX501" fmla="*/ 822990 w 871179"/>
              <a:gd name="connsiteY501" fmla="*/ 351670 h 833078"/>
              <a:gd name="connsiteX502" fmla="*/ 805369 w 871179"/>
              <a:gd name="connsiteY502" fmla="*/ 351670 h 833078"/>
              <a:gd name="connsiteX503" fmla="*/ 787388 w 871179"/>
              <a:gd name="connsiteY503" fmla="*/ 351670 h 833078"/>
              <a:gd name="connsiteX504" fmla="*/ 315742 w 871179"/>
              <a:gd name="connsiteY504" fmla="*/ 351670 h 833078"/>
              <a:gd name="connsiteX505" fmla="*/ 315742 w 871179"/>
              <a:gd name="connsiteY505" fmla="*/ 357789 h 833078"/>
              <a:gd name="connsiteX506" fmla="*/ 333363 w 871179"/>
              <a:gd name="connsiteY506" fmla="*/ 357789 h 833078"/>
              <a:gd name="connsiteX507" fmla="*/ 350984 w 871179"/>
              <a:gd name="connsiteY507" fmla="*/ 357789 h 833078"/>
              <a:gd name="connsiteX508" fmla="*/ 368965 w 871179"/>
              <a:gd name="connsiteY508" fmla="*/ 357789 h 833078"/>
              <a:gd name="connsiteX509" fmla="*/ 378315 w 871179"/>
              <a:gd name="connsiteY509" fmla="*/ 357789 h 833078"/>
              <a:gd name="connsiteX510" fmla="*/ 378315 w 871179"/>
              <a:gd name="connsiteY510" fmla="*/ 351670 h 833078"/>
              <a:gd name="connsiteX511" fmla="*/ 368965 w 871179"/>
              <a:gd name="connsiteY511" fmla="*/ 351670 h 833078"/>
              <a:gd name="connsiteX512" fmla="*/ 350984 w 871179"/>
              <a:gd name="connsiteY512" fmla="*/ 351670 h 833078"/>
              <a:gd name="connsiteX513" fmla="*/ 333363 w 871179"/>
              <a:gd name="connsiteY513" fmla="*/ 351670 h 833078"/>
              <a:gd name="connsiteX514" fmla="*/ 492144 w 871179"/>
              <a:gd name="connsiteY514" fmla="*/ 343391 h 833078"/>
              <a:gd name="connsiteX515" fmla="*/ 492144 w 871179"/>
              <a:gd name="connsiteY515" fmla="*/ 357789 h 833078"/>
              <a:gd name="connsiteX516" fmla="*/ 502214 w 871179"/>
              <a:gd name="connsiteY516" fmla="*/ 357789 h 833078"/>
              <a:gd name="connsiteX517" fmla="*/ 520194 w 871179"/>
              <a:gd name="connsiteY517" fmla="*/ 357789 h 833078"/>
              <a:gd name="connsiteX518" fmla="*/ 537815 w 871179"/>
              <a:gd name="connsiteY518" fmla="*/ 357789 h 833078"/>
              <a:gd name="connsiteX519" fmla="*/ 555796 w 871179"/>
              <a:gd name="connsiteY519" fmla="*/ 357789 h 833078"/>
              <a:gd name="connsiteX520" fmla="*/ 573417 w 871179"/>
              <a:gd name="connsiteY520" fmla="*/ 357789 h 833078"/>
              <a:gd name="connsiteX521" fmla="*/ 591398 w 871179"/>
              <a:gd name="connsiteY521" fmla="*/ 357789 h 833078"/>
              <a:gd name="connsiteX522" fmla="*/ 609019 w 871179"/>
              <a:gd name="connsiteY522" fmla="*/ 357789 h 833078"/>
              <a:gd name="connsiteX523" fmla="*/ 627000 w 871179"/>
              <a:gd name="connsiteY523" fmla="*/ 357789 h 833078"/>
              <a:gd name="connsiteX524" fmla="*/ 644981 w 871179"/>
              <a:gd name="connsiteY524" fmla="*/ 357789 h 833078"/>
              <a:gd name="connsiteX525" fmla="*/ 657567 w 871179"/>
              <a:gd name="connsiteY525" fmla="*/ 357789 h 833078"/>
              <a:gd name="connsiteX526" fmla="*/ 657567 w 871179"/>
              <a:gd name="connsiteY526" fmla="*/ 343391 h 833078"/>
              <a:gd name="connsiteX527" fmla="*/ 644981 w 871179"/>
              <a:gd name="connsiteY527" fmla="*/ 343391 h 833078"/>
              <a:gd name="connsiteX528" fmla="*/ 627000 w 871179"/>
              <a:gd name="connsiteY528" fmla="*/ 343391 h 833078"/>
              <a:gd name="connsiteX529" fmla="*/ 609019 w 871179"/>
              <a:gd name="connsiteY529" fmla="*/ 343391 h 833078"/>
              <a:gd name="connsiteX530" fmla="*/ 591398 w 871179"/>
              <a:gd name="connsiteY530" fmla="*/ 343391 h 833078"/>
              <a:gd name="connsiteX531" fmla="*/ 573417 w 871179"/>
              <a:gd name="connsiteY531" fmla="*/ 343391 h 833078"/>
              <a:gd name="connsiteX532" fmla="*/ 555796 w 871179"/>
              <a:gd name="connsiteY532" fmla="*/ 343391 h 833078"/>
              <a:gd name="connsiteX533" fmla="*/ 537815 w 871179"/>
              <a:gd name="connsiteY533" fmla="*/ 343391 h 833078"/>
              <a:gd name="connsiteX534" fmla="*/ 520194 w 871179"/>
              <a:gd name="connsiteY534" fmla="*/ 343391 h 833078"/>
              <a:gd name="connsiteX535" fmla="*/ 502214 w 871179"/>
              <a:gd name="connsiteY535" fmla="*/ 343391 h 833078"/>
              <a:gd name="connsiteX536" fmla="*/ 37759 w 871179"/>
              <a:gd name="connsiteY536" fmla="*/ 343391 h 833078"/>
              <a:gd name="connsiteX537" fmla="*/ 37759 w 871179"/>
              <a:gd name="connsiteY537" fmla="*/ 357789 h 833078"/>
              <a:gd name="connsiteX538" fmla="*/ 48188 w 871179"/>
              <a:gd name="connsiteY538" fmla="*/ 357789 h 833078"/>
              <a:gd name="connsiteX539" fmla="*/ 66169 w 871179"/>
              <a:gd name="connsiteY539" fmla="*/ 357789 h 833078"/>
              <a:gd name="connsiteX540" fmla="*/ 83790 w 871179"/>
              <a:gd name="connsiteY540" fmla="*/ 357789 h 833078"/>
              <a:gd name="connsiteX541" fmla="*/ 101771 w 871179"/>
              <a:gd name="connsiteY541" fmla="*/ 357789 h 833078"/>
              <a:gd name="connsiteX542" fmla="*/ 119392 w 871179"/>
              <a:gd name="connsiteY542" fmla="*/ 357789 h 833078"/>
              <a:gd name="connsiteX543" fmla="*/ 137373 w 871179"/>
              <a:gd name="connsiteY543" fmla="*/ 357789 h 833078"/>
              <a:gd name="connsiteX544" fmla="*/ 154994 w 871179"/>
              <a:gd name="connsiteY544" fmla="*/ 357789 h 833078"/>
              <a:gd name="connsiteX545" fmla="*/ 172975 w 871179"/>
              <a:gd name="connsiteY545" fmla="*/ 357789 h 833078"/>
              <a:gd name="connsiteX546" fmla="*/ 190956 w 871179"/>
              <a:gd name="connsiteY546" fmla="*/ 357789 h 833078"/>
              <a:gd name="connsiteX547" fmla="*/ 203542 w 871179"/>
              <a:gd name="connsiteY547" fmla="*/ 357789 h 833078"/>
              <a:gd name="connsiteX548" fmla="*/ 203542 w 871179"/>
              <a:gd name="connsiteY548" fmla="*/ 343391 h 833078"/>
              <a:gd name="connsiteX549" fmla="*/ 190956 w 871179"/>
              <a:gd name="connsiteY549" fmla="*/ 343391 h 833078"/>
              <a:gd name="connsiteX550" fmla="*/ 172975 w 871179"/>
              <a:gd name="connsiteY550" fmla="*/ 343391 h 833078"/>
              <a:gd name="connsiteX551" fmla="*/ 154994 w 871179"/>
              <a:gd name="connsiteY551" fmla="*/ 343391 h 833078"/>
              <a:gd name="connsiteX552" fmla="*/ 137373 w 871179"/>
              <a:gd name="connsiteY552" fmla="*/ 343391 h 833078"/>
              <a:gd name="connsiteX553" fmla="*/ 119392 w 871179"/>
              <a:gd name="connsiteY553" fmla="*/ 343391 h 833078"/>
              <a:gd name="connsiteX554" fmla="*/ 101771 w 871179"/>
              <a:gd name="connsiteY554" fmla="*/ 343391 h 833078"/>
              <a:gd name="connsiteX555" fmla="*/ 83790 w 871179"/>
              <a:gd name="connsiteY555" fmla="*/ 343391 h 833078"/>
              <a:gd name="connsiteX556" fmla="*/ 66169 w 871179"/>
              <a:gd name="connsiteY556" fmla="*/ 343391 h 833078"/>
              <a:gd name="connsiteX557" fmla="*/ 48188 w 871179"/>
              <a:gd name="connsiteY557" fmla="*/ 343391 h 833078"/>
              <a:gd name="connsiteX558" fmla="*/ 817956 w 871179"/>
              <a:gd name="connsiteY558" fmla="*/ 304516 h 833078"/>
              <a:gd name="connsiteX559" fmla="*/ 805369 w 871179"/>
              <a:gd name="connsiteY559" fmla="*/ 322514 h 833078"/>
              <a:gd name="connsiteX560" fmla="*/ 803571 w 871179"/>
              <a:gd name="connsiteY560" fmla="*/ 324673 h 833078"/>
              <a:gd name="connsiteX561" fmla="*/ 805369 w 871179"/>
              <a:gd name="connsiteY561" fmla="*/ 324673 h 833078"/>
              <a:gd name="connsiteX562" fmla="*/ 810763 w 871179"/>
              <a:gd name="connsiteY562" fmla="*/ 324673 h 833078"/>
              <a:gd name="connsiteX563" fmla="*/ 810763 w 871179"/>
              <a:gd name="connsiteY563" fmla="*/ 344471 h 833078"/>
              <a:gd name="connsiteX564" fmla="*/ 822990 w 871179"/>
              <a:gd name="connsiteY564" fmla="*/ 344471 h 833078"/>
              <a:gd name="connsiteX565" fmla="*/ 825148 w 871179"/>
              <a:gd name="connsiteY565" fmla="*/ 344471 h 833078"/>
              <a:gd name="connsiteX566" fmla="*/ 825148 w 871179"/>
              <a:gd name="connsiteY566" fmla="*/ 324673 h 833078"/>
              <a:gd name="connsiteX567" fmla="*/ 832340 w 871179"/>
              <a:gd name="connsiteY567" fmla="*/ 324673 h 833078"/>
              <a:gd name="connsiteX568" fmla="*/ 822990 w 871179"/>
              <a:gd name="connsiteY568" fmla="*/ 311715 h 833078"/>
              <a:gd name="connsiteX569" fmla="*/ 784152 w 871179"/>
              <a:gd name="connsiteY569" fmla="*/ 304516 h 833078"/>
              <a:gd name="connsiteX570" fmla="*/ 769767 w 871179"/>
              <a:gd name="connsiteY570" fmla="*/ 324673 h 833078"/>
              <a:gd name="connsiteX571" fmla="*/ 776959 w 871179"/>
              <a:gd name="connsiteY571" fmla="*/ 324673 h 833078"/>
              <a:gd name="connsiteX572" fmla="*/ 776959 w 871179"/>
              <a:gd name="connsiteY572" fmla="*/ 344471 h 833078"/>
              <a:gd name="connsiteX573" fmla="*/ 787388 w 871179"/>
              <a:gd name="connsiteY573" fmla="*/ 344471 h 833078"/>
              <a:gd name="connsiteX574" fmla="*/ 791344 w 871179"/>
              <a:gd name="connsiteY574" fmla="*/ 344471 h 833078"/>
              <a:gd name="connsiteX575" fmla="*/ 791344 w 871179"/>
              <a:gd name="connsiteY575" fmla="*/ 324673 h 833078"/>
              <a:gd name="connsiteX576" fmla="*/ 798536 w 871179"/>
              <a:gd name="connsiteY576" fmla="*/ 324673 h 833078"/>
              <a:gd name="connsiteX577" fmla="*/ 787388 w 871179"/>
              <a:gd name="connsiteY577" fmla="*/ 309196 h 833078"/>
              <a:gd name="connsiteX578" fmla="*/ 492144 w 871179"/>
              <a:gd name="connsiteY578" fmla="*/ 304516 h 833078"/>
              <a:gd name="connsiteX579" fmla="*/ 492144 w 871179"/>
              <a:gd name="connsiteY579" fmla="*/ 319274 h 833078"/>
              <a:gd name="connsiteX580" fmla="*/ 502214 w 871179"/>
              <a:gd name="connsiteY580" fmla="*/ 319274 h 833078"/>
              <a:gd name="connsiteX581" fmla="*/ 520194 w 871179"/>
              <a:gd name="connsiteY581" fmla="*/ 319274 h 833078"/>
              <a:gd name="connsiteX582" fmla="*/ 537815 w 871179"/>
              <a:gd name="connsiteY582" fmla="*/ 319274 h 833078"/>
              <a:gd name="connsiteX583" fmla="*/ 555796 w 871179"/>
              <a:gd name="connsiteY583" fmla="*/ 319274 h 833078"/>
              <a:gd name="connsiteX584" fmla="*/ 573417 w 871179"/>
              <a:gd name="connsiteY584" fmla="*/ 319274 h 833078"/>
              <a:gd name="connsiteX585" fmla="*/ 591398 w 871179"/>
              <a:gd name="connsiteY585" fmla="*/ 319274 h 833078"/>
              <a:gd name="connsiteX586" fmla="*/ 609019 w 871179"/>
              <a:gd name="connsiteY586" fmla="*/ 319274 h 833078"/>
              <a:gd name="connsiteX587" fmla="*/ 627000 w 871179"/>
              <a:gd name="connsiteY587" fmla="*/ 319274 h 833078"/>
              <a:gd name="connsiteX588" fmla="*/ 644981 w 871179"/>
              <a:gd name="connsiteY588" fmla="*/ 319274 h 833078"/>
              <a:gd name="connsiteX589" fmla="*/ 657567 w 871179"/>
              <a:gd name="connsiteY589" fmla="*/ 319274 h 833078"/>
              <a:gd name="connsiteX590" fmla="*/ 657567 w 871179"/>
              <a:gd name="connsiteY590" fmla="*/ 304516 h 833078"/>
              <a:gd name="connsiteX591" fmla="*/ 644981 w 871179"/>
              <a:gd name="connsiteY591" fmla="*/ 304516 h 833078"/>
              <a:gd name="connsiteX592" fmla="*/ 627000 w 871179"/>
              <a:gd name="connsiteY592" fmla="*/ 304516 h 833078"/>
              <a:gd name="connsiteX593" fmla="*/ 609019 w 871179"/>
              <a:gd name="connsiteY593" fmla="*/ 304516 h 833078"/>
              <a:gd name="connsiteX594" fmla="*/ 591398 w 871179"/>
              <a:gd name="connsiteY594" fmla="*/ 304516 h 833078"/>
              <a:gd name="connsiteX595" fmla="*/ 573417 w 871179"/>
              <a:gd name="connsiteY595" fmla="*/ 304516 h 833078"/>
              <a:gd name="connsiteX596" fmla="*/ 555796 w 871179"/>
              <a:gd name="connsiteY596" fmla="*/ 304516 h 833078"/>
              <a:gd name="connsiteX597" fmla="*/ 537815 w 871179"/>
              <a:gd name="connsiteY597" fmla="*/ 304516 h 833078"/>
              <a:gd name="connsiteX598" fmla="*/ 520194 w 871179"/>
              <a:gd name="connsiteY598" fmla="*/ 304516 h 833078"/>
              <a:gd name="connsiteX599" fmla="*/ 502214 w 871179"/>
              <a:gd name="connsiteY599" fmla="*/ 304516 h 833078"/>
              <a:gd name="connsiteX600" fmla="*/ 363931 w 871179"/>
              <a:gd name="connsiteY600" fmla="*/ 304516 h 833078"/>
              <a:gd name="connsiteX601" fmla="*/ 350984 w 871179"/>
              <a:gd name="connsiteY601" fmla="*/ 322514 h 833078"/>
              <a:gd name="connsiteX602" fmla="*/ 349546 w 871179"/>
              <a:gd name="connsiteY602" fmla="*/ 324673 h 833078"/>
              <a:gd name="connsiteX603" fmla="*/ 350984 w 871179"/>
              <a:gd name="connsiteY603" fmla="*/ 324673 h 833078"/>
              <a:gd name="connsiteX604" fmla="*/ 356738 w 871179"/>
              <a:gd name="connsiteY604" fmla="*/ 324673 h 833078"/>
              <a:gd name="connsiteX605" fmla="*/ 356738 w 871179"/>
              <a:gd name="connsiteY605" fmla="*/ 344471 h 833078"/>
              <a:gd name="connsiteX606" fmla="*/ 368965 w 871179"/>
              <a:gd name="connsiteY606" fmla="*/ 344471 h 833078"/>
              <a:gd name="connsiteX607" fmla="*/ 371123 w 871179"/>
              <a:gd name="connsiteY607" fmla="*/ 344471 h 833078"/>
              <a:gd name="connsiteX608" fmla="*/ 371123 w 871179"/>
              <a:gd name="connsiteY608" fmla="*/ 324673 h 833078"/>
              <a:gd name="connsiteX609" fmla="*/ 378315 w 871179"/>
              <a:gd name="connsiteY609" fmla="*/ 324673 h 833078"/>
              <a:gd name="connsiteX610" fmla="*/ 368965 w 871179"/>
              <a:gd name="connsiteY610" fmla="*/ 311715 h 833078"/>
              <a:gd name="connsiteX611" fmla="*/ 330127 w 871179"/>
              <a:gd name="connsiteY611" fmla="*/ 304516 h 833078"/>
              <a:gd name="connsiteX612" fmla="*/ 315742 w 871179"/>
              <a:gd name="connsiteY612" fmla="*/ 324673 h 833078"/>
              <a:gd name="connsiteX613" fmla="*/ 322934 w 871179"/>
              <a:gd name="connsiteY613" fmla="*/ 324673 h 833078"/>
              <a:gd name="connsiteX614" fmla="*/ 322934 w 871179"/>
              <a:gd name="connsiteY614" fmla="*/ 344471 h 833078"/>
              <a:gd name="connsiteX615" fmla="*/ 333363 w 871179"/>
              <a:gd name="connsiteY615" fmla="*/ 344471 h 833078"/>
              <a:gd name="connsiteX616" fmla="*/ 337319 w 871179"/>
              <a:gd name="connsiteY616" fmla="*/ 344471 h 833078"/>
              <a:gd name="connsiteX617" fmla="*/ 337319 w 871179"/>
              <a:gd name="connsiteY617" fmla="*/ 324673 h 833078"/>
              <a:gd name="connsiteX618" fmla="*/ 344511 w 871179"/>
              <a:gd name="connsiteY618" fmla="*/ 324673 h 833078"/>
              <a:gd name="connsiteX619" fmla="*/ 333363 w 871179"/>
              <a:gd name="connsiteY619" fmla="*/ 309196 h 833078"/>
              <a:gd name="connsiteX620" fmla="*/ 37759 w 871179"/>
              <a:gd name="connsiteY620" fmla="*/ 304516 h 833078"/>
              <a:gd name="connsiteX621" fmla="*/ 37759 w 871179"/>
              <a:gd name="connsiteY621" fmla="*/ 319274 h 833078"/>
              <a:gd name="connsiteX622" fmla="*/ 48188 w 871179"/>
              <a:gd name="connsiteY622" fmla="*/ 319274 h 833078"/>
              <a:gd name="connsiteX623" fmla="*/ 66169 w 871179"/>
              <a:gd name="connsiteY623" fmla="*/ 319274 h 833078"/>
              <a:gd name="connsiteX624" fmla="*/ 83790 w 871179"/>
              <a:gd name="connsiteY624" fmla="*/ 319274 h 833078"/>
              <a:gd name="connsiteX625" fmla="*/ 101771 w 871179"/>
              <a:gd name="connsiteY625" fmla="*/ 319274 h 833078"/>
              <a:gd name="connsiteX626" fmla="*/ 119392 w 871179"/>
              <a:gd name="connsiteY626" fmla="*/ 319274 h 833078"/>
              <a:gd name="connsiteX627" fmla="*/ 137373 w 871179"/>
              <a:gd name="connsiteY627" fmla="*/ 319274 h 833078"/>
              <a:gd name="connsiteX628" fmla="*/ 154994 w 871179"/>
              <a:gd name="connsiteY628" fmla="*/ 319274 h 833078"/>
              <a:gd name="connsiteX629" fmla="*/ 172975 w 871179"/>
              <a:gd name="connsiteY629" fmla="*/ 319274 h 833078"/>
              <a:gd name="connsiteX630" fmla="*/ 190956 w 871179"/>
              <a:gd name="connsiteY630" fmla="*/ 319274 h 833078"/>
              <a:gd name="connsiteX631" fmla="*/ 203542 w 871179"/>
              <a:gd name="connsiteY631" fmla="*/ 319274 h 833078"/>
              <a:gd name="connsiteX632" fmla="*/ 203542 w 871179"/>
              <a:gd name="connsiteY632" fmla="*/ 304516 h 833078"/>
              <a:gd name="connsiteX633" fmla="*/ 190956 w 871179"/>
              <a:gd name="connsiteY633" fmla="*/ 304516 h 833078"/>
              <a:gd name="connsiteX634" fmla="*/ 172975 w 871179"/>
              <a:gd name="connsiteY634" fmla="*/ 304516 h 833078"/>
              <a:gd name="connsiteX635" fmla="*/ 154994 w 871179"/>
              <a:gd name="connsiteY635" fmla="*/ 304516 h 833078"/>
              <a:gd name="connsiteX636" fmla="*/ 137373 w 871179"/>
              <a:gd name="connsiteY636" fmla="*/ 304516 h 833078"/>
              <a:gd name="connsiteX637" fmla="*/ 119392 w 871179"/>
              <a:gd name="connsiteY637" fmla="*/ 304516 h 833078"/>
              <a:gd name="connsiteX638" fmla="*/ 101771 w 871179"/>
              <a:gd name="connsiteY638" fmla="*/ 304516 h 833078"/>
              <a:gd name="connsiteX639" fmla="*/ 83790 w 871179"/>
              <a:gd name="connsiteY639" fmla="*/ 304516 h 833078"/>
              <a:gd name="connsiteX640" fmla="*/ 66169 w 871179"/>
              <a:gd name="connsiteY640" fmla="*/ 304516 h 833078"/>
              <a:gd name="connsiteX641" fmla="*/ 48188 w 871179"/>
              <a:gd name="connsiteY641" fmla="*/ 304516 h 833078"/>
              <a:gd name="connsiteX642" fmla="*/ 799615 w 871179"/>
              <a:gd name="connsiteY642" fmla="*/ 208410 h 833078"/>
              <a:gd name="connsiteX643" fmla="*/ 805369 w 871179"/>
              <a:gd name="connsiteY643" fmla="*/ 222088 h 833078"/>
              <a:gd name="connsiteX644" fmla="*/ 821192 w 871179"/>
              <a:gd name="connsiteY644" fmla="*/ 262042 h 833078"/>
              <a:gd name="connsiteX645" fmla="*/ 822990 w 871179"/>
              <a:gd name="connsiteY645" fmla="*/ 262042 h 833078"/>
              <a:gd name="connsiteX646" fmla="*/ 846365 w 871179"/>
              <a:gd name="connsiteY646" fmla="*/ 262042 h 833078"/>
              <a:gd name="connsiteX647" fmla="*/ 824788 w 871179"/>
              <a:gd name="connsiteY647" fmla="*/ 208410 h 833078"/>
              <a:gd name="connsiteX648" fmla="*/ 822990 w 871179"/>
              <a:gd name="connsiteY648" fmla="*/ 208410 h 833078"/>
              <a:gd name="connsiteX649" fmla="*/ 805369 w 871179"/>
              <a:gd name="connsiteY649" fmla="*/ 208410 h 833078"/>
              <a:gd name="connsiteX650" fmla="*/ 764013 w 871179"/>
              <a:gd name="connsiteY650" fmla="*/ 208410 h 833078"/>
              <a:gd name="connsiteX651" fmla="*/ 769407 w 871179"/>
              <a:gd name="connsiteY651" fmla="*/ 222088 h 833078"/>
              <a:gd name="connsiteX652" fmla="*/ 785590 w 871179"/>
              <a:gd name="connsiteY652" fmla="*/ 262042 h 833078"/>
              <a:gd name="connsiteX653" fmla="*/ 787388 w 871179"/>
              <a:gd name="connsiteY653" fmla="*/ 262042 h 833078"/>
              <a:gd name="connsiteX654" fmla="*/ 805369 w 871179"/>
              <a:gd name="connsiteY654" fmla="*/ 262042 h 833078"/>
              <a:gd name="connsiteX655" fmla="*/ 810763 w 871179"/>
              <a:gd name="connsiteY655" fmla="*/ 262042 h 833078"/>
              <a:gd name="connsiteX656" fmla="*/ 805369 w 871179"/>
              <a:gd name="connsiteY656" fmla="*/ 248364 h 833078"/>
              <a:gd name="connsiteX657" fmla="*/ 789186 w 871179"/>
              <a:gd name="connsiteY657" fmla="*/ 208410 h 833078"/>
              <a:gd name="connsiteX658" fmla="*/ 787388 w 871179"/>
              <a:gd name="connsiteY658" fmla="*/ 208410 h 833078"/>
              <a:gd name="connsiteX659" fmla="*/ 769407 w 871179"/>
              <a:gd name="connsiteY659" fmla="*/ 208410 h 833078"/>
              <a:gd name="connsiteX660" fmla="*/ 728411 w 871179"/>
              <a:gd name="connsiteY660" fmla="*/ 208410 h 833078"/>
              <a:gd name="connsiteX661" fmla="*/ 733806 w 871179"/>
              <a:gd name="connsiteY661" fmla="*/ 222088 h 833078"/>
              <a:gd name="connsiteX662" fmla="*/ 749988 w 871179"/>
              <a:gd name="connsiteY662" fmla="*/ 262042 h 833078"/>
              <a:gd name="connsiteX663" fmla="*/ 751786 w 871179"/>
              <a:gd name="connsiteY663" fmla="*/ 262042 h 833078"/>
              <a:gd name="connsiteX664" fmla="*/ 769407 w 871179"/>
              <a:gd name="connsiteY664" fmla="*/ 262042 h 833078"/>
              <a:gd name="connsiteX665" fmla="*/ 774802 w 871179"/>
              <a:gd name="connsiteY665" fmla="*/ 262042 h 833078"/>
              <a:gd name="connsiteX666" fmla="*/ 769407 w 871179"/>
              <a:gd name="connsiteY666" fmla="*/ 248364 h 833078"/>
              <a:gd name="connsiteX667" fmla="*/ 753584 w 871179"/>
              <a:gd name="connsiteY667" fmla="*/ 208410 h 833078"/>
              <a:gd name="connsiteX668" fmla="*/ 751786 w 871179"/>
              <a:gd name="connsiteY668" fmla="*/ 208410 h 833078"/>
              <a:gd name="connsiteX669" fmla="*/ 733806 w 871179"/>
              <a:gd name="connsiteY669" fmla="*/ 208410 h 833078"/>
              <a:gd name="connsiteX670" fmla="*/ 692809 w 871179"/>
              <a:gd name="connsiteY670" fmla="*/ 208410 h 833078"/>
              <a:gd name="connsiteX671" fmla="*/ 698204 w 871179"/>
              <a:gd name="connsiteY671" fmla="*/ 222088 h 833078"/>
              <a:gd name="connsiteX672" fmla="*/ 714386 w 871179"/>
              <a:gd name="connsiteY672" fmla="*/ 262042 h 833078"/>
              <a:gd name="connsiteX673" fmla="*/ 716184 w 871179"/>
              <a:gd name="connsiteY673" fmla="*/ 262042 h 833078"/>
              <a:gd name="connsiteX674" fmla="*/ 733806 w 871179"/>
              <a:gd name="connsiteY674" fmla="*/ 262042 h 833078"/>
              <a:gd name="connsiteX675" fmla="*/ 739559 w 871179"/>
              <a:gd name="connsiteY675" fmla="*/ 262042 h 833078"/>
              <a:gd name="connsiteX676" fmla="*/ 733806 w 871179"/>
              <a:gd name="connsiteY676" fmla="*/ 248364 h 833078"/>
              <a:gd name="connsiteX677" fmla="*/ 717983 w 871179"/>
              <a:gd name="connsiteY677" fmla="*/ 208410 h 833078"/>
              <a:gd name="connsiteX678" fmla="*/ 716184 w 871179"/>
              <a:gd name="connsiteY678" fmla="*/ 208410 h 833078"/>
              <a:gd name="connsiteX679" fmla="*/ 698204 w 871179"/>
              <a:gd name="connsiteY679" fmla="*/ 208410 h 833078"/>
              <a:gd name="connsiteX680" fmla="*/ 657208 w 871179"/>
              <a:gd name="connsiteY680" fmla="*/ 208410 h 833078"/>
              <a:gd name="connsiteX681" fmla="*/ 662602 w 871179"/>
              <a:gd name="connsiteY681" fmla="*/ 221728 h 833078"/>
              <a:gd name="connsiteX682" fmla="*/ 678784 w 871179"/>
              <a:gd name="connsiteY682" fmla="*/ 262042 h 833078"/>
              <a:gd name="connsiteX683" fmla="*/ 680583 w 871179"/>
              <a:gd name="connsiteY683" fmla="*/ 262042 h 833078"/>
              <a:gd name="connsiteX684" fmla="*/ 698204 w 871179"/>
              <a:gd name="connsiteY684" fmla="*/ 262042 h 833078"/>
              <a:gd name="connsiteX685" fmla="*/ 703958 w 871179"/>
              <a:gd name="connsiteY685" fmla="*/ 262042 h 833078"/>
              <a:gd name="connsiteX686" fmla="*/ 698204 w 871179"/>
              <a:gd name="connsiteY686" fmla="*/ 248364 h 833078"/>
              <a:gd name="connsiteX687" fmla="*/ 682381 w 871179"/>
              <a:gd name="connsiteY687" fmla="*/ 208410 h 833078"/>
              <a:gd name="connsiteX688" fmla="*/ 680583 w 871179"/>
              <a:gd name="connsiteY688" fmla="*/ 208410 h 833078"/>
              <a:gd name="connsiteX689" fmla="*/ 662602 w 871179"/>
              <a:gd name="connsiteY689" fmla="*/ 208410 h 833078"/>
              <a:gd name="connsiteX690" fmla="*/ 621246 w 871179"/>
              <a:gd name="connsiteY690" fmla="*/ 208410 h 833078"/>
              <a:gd name="connsiteX691" fmla="*/ 627000 w 871179"/>
              <a:gd name="connsiteY691" fmla="*/ 222088 h 833078"/>
              <a:gd name="connsiteX692" fmla="*/ 643183 w 871179"/>
              <a:gd name="connsiteY692" fmla="*/ 262042 h 833078"/>
              <a:gd name="connsiteX693" fmla="*/ 644981 w 871179"/>
              <a:gd name="connsiteY693" fmla="*/ 262042 h 833078"/>
              <a:gd name="connsiteX694" fmla="*/ 662602 w 871179"/>
              <a:gd name="connsiteY694" fmla="*/ 262042 h 833078"/>
              <a:gd name="connsiteX695" fmla="*/ 667996 w 871179"/>
              <a:gd name="connsiteY695" fmla="*/ 262042 h 833078"/>
              <a:gd name="connsiteX696" fmla="*/ 662602 w 871179"/>
              <a:gd name="connsiteY696" fmla="*/ 248364 h 833078"/>
              <a:gd name="connsiteX697" fmla="*/ 646419 w 871179"/>
              <a:gd name="connsiteY697" fmla="*/ 208410 h 833078"/>
              <a:gd name="connsiteX698" fmla="*/ 644981 w 871179"/>
              <a:gd name="connsiteY698" fmla="*/ 208410 h 833078"/>
              <a:gd name="connsiteX699" fmla="*/ 627000 w 871179"/>
              <a:gd name="connsiteY699" fmla="*/ 208410 h 833078"/>
              <a:gd name="connsiteX700" fmla="*/ 586004 w 871179"/>
              <a:gd name="connsiteY700" fmla="*/ 208410 h 833078"/>
              <a:gd name="connsiteX701" fmla="*/ 591398 w 871179"/>
              <a:gd name="connsiteY701" fmla="*/ 222088 h 833078"/>
              <a:gd name="connsiteX702" fmla="*/ 607581 w 871179"/>
              <a:gd name="connsiteY702" fmla="*/ 262042 h 833078"/>
              <a:gd name="connsiteX703" fmla="*/ 609019 w 871179"/>
              <a:gd name="connsiteY703" fmla="*/ 262042 h 833078"/>
              <a:gd name="connsiteX704" fmla="*/ 627000 w 871179"/>
              <a:gd name="connsiteY704" fmla="*/ 262042 h 833078"/>
              <a:gd name="connsiteX705" fmla="*/ 632754 w 871179"/>
              <a:gd name="connsiteY705" fmla="*/ 262042 h 833078"/>
              <a:gd name="connsiteX706" fmla="*/ 627000 w 871179"/>
              <a:gd name="connsiteY706" fmla="*/ 248364 h 833078"/>
              <a:gd name="connsiteX707" fmla="*/ 610817 w 871179"/>
              <a:gd name="connsiteY707" fmla="*/ 208410 h 833078"/>
              <a:gd name="connsiteX708" fmla="*/ 609019 w 871179"/>
              <a:gd name="connsiteY708" fmla="*/ 208410 h 833078"/>
              <a:gd name="connsiteX709" fmla="*/ 591398 w 871179"/>
              <a:gd name="connsiteY709" fmla="*/ 208410 h 833078"/>
              <a:gd name="connsiteX710" fmla="*/ 550402 w 871179"/>
              <a:gd name="connsiteY710" fmla="*/ 208410 h 833078"/>
              <a:gd name="connsiteX711" fmla="*/ 555796 w 871179"/>
              <a:gd name="connsiteY711" fmla="*/ 222088 h 833078"/>
              <a:gd name="connsiteX712" fmla="*/ 571979 w 871179"/>
              <a:gd name="connsiteY712" fmla="*/ 262042 h 833078"/>
              <a:gd name="connsiteX713" fmla="*/ 573417 w 871179"/>
              <a:gd name="connsiteY713" fmla="*/ 262042 h 833078"/>
              <a:gd name="connsiteX714" fmla="*/ 591398 w 871179"/>
              <a:gd name="connsiteY714" fmla="*/ 262042 h 833078"/>
              <a:gd name="connsiteX715" fmla="*/ 596792 w 871179"/>
              <a:gd name="connsiteY715" fmla="*/ 262042 h 833078"/>
              <a:gd name="connsiteX716" fmla="*/ 591398 w 871179"/>
              <a:gd name="connsiteY716" fmla="*/ 248364 h 833078"/>
              <a:gd name="connsiteX717" fmla="*/ 575575 w 871179"/>
              <a:gd name="connsiteY717" fmla="*/ 208410 h 833078"/>
              <a:gd name="connsiteX718" fmla="*/ 573417 w 871179"/>
              <a:gd name="connsiteY718" fmla="*/ 208410 h 833078"/>
              <a:gd name="connsiteX719" fmla="*/ 555796 w 871179"/>
              <a:gd name="connsiteY719" fmla="*/ 208410 h 833078"/>
              <a:gd name="connsiteX720" fmla="*/ 514440 w 871179"/>
              <a:gd name="connsiteY720" fmla="*/ 208410 h 833078"/>
              <a:gd name="connsiteX721" fmla="*/ 520194 w 871179"/>
              <a:gd name="connsiteY721" fmla="*/ 222088 h 833078"/>
              <a:gd name="connsiteX722" fmla="*/ 536017 w 871179"/>
              <a:gd name="connsiteY722" fmla="*/ 262042 h 833078"/>
              <a:gd name="connsiteX723" fmla="*/ 537815 w 871179"/>
              <a:gd name="connsiteY723" fmla="*/ 262042 h 833078"/>
              <a:gd name="connsiteX724" fmla="*/ 555796 w 871179"/>
              <a:gd name="connsiteY724" fmla="*/ 262042 h 833078"/>
              <a:gd name="connsiteX725" fmla="*/ 561190 w 871179"/>
              <a:gd name="connsiteY725" fmla="*/ 262042 h 833078"/>
              <a:gd name="connsiteX726" fmla="*/ 555796 w 871179"/>
              <a:gd name="connsiteY726" fmla="*/ 248364 h 833078"/>
              <a:gd name="connsiteX727" fmla="*/ 539613 w 871179"/>
              <a:gd name="connsiteY727" fmla="*/ 208410 h 833078"/>
              <a:gd name="connsiteX728" fmla="*/ 537815 w 871179"/>
              <a:gd name="connsiteY728" fmla="*/ 208410 h 833078"/>
              <a:gd name="connsiteX729" fmla="*/ 520194 w 871179"/>
              <a:gd name="connsiteY729" fmla="*/ 208410 h 833078"/>
              <a:gd name="connsiteX730" fmla="*/ 479198 w 871179"/>
              <a:gd name="connsiteY730" fmla="*/ 208410 h 833078"/>
              <a:gd name="connsiteX731" fmla="*/ 500415 w 871179"/>
              <a:gd name="connsiteY731" fmla="*/ 262042 h 833078"/>
              <a:gd name="connsiteX732" fmla="*/ 502214 w 871179"/>
              <a:gd name="connsiteY732" fmla="*/ 262042 h 833078"/>
              <a:gd name="connsiteX733" fmla="*/ 520194 w 871179"/>
              <a:gd name="connsiteY733" fmla="*/ 262042 h 833078"/>
              <a:gd name="connsiteX734" fmla="*/ 525589 w 871179"/>
              <a:gd name="connsiteY734" fmla="*/ 262042 h 833078"/>
              <a:gd name="connsiteX735" fmla="*/ 520194 w 871179"/>
              <a:gd name="connsiteY735" fmla="*/ 248364 h 833078"/>
              <a:gd name="connsiteX736" fmla="*/ 504012 w 871179"/>
              <a:gd name="connsiteY736" fmla="*/ 208410 h 833078"/>
              <a:gd name="connsiteX737" fmla="*/ 502214 w 871179"/>
              <a:gd name="connsiteY737" fmla="*/ 208410 h 833078"/>
              <a:gd name="connsiteX738" fmla="*/ 345590 w 871179"/>
              <a:gd name="connsiteY738" fmla="*/ 208410 h 833078"/>
              <a:gd name="connsiteX739" fmla="*/ 350984 w 871179"/>
              <a:gd name="connsiteY739" fmla="*/ 222088 h 833078"/>
              <a:gd name="connsiteX740" fmla="*/ 367167 w 871179"/>
              <a:gd name="connsiteY740" fmla="*/ 262042 h 833078"/>
              <a:gd name="connsiteX741" fmla="*/ 368965 w 871179"/>
              <a:gd name="connsiteY741" fmla="*/ 262042 h 833078"/>
              <a:gd name="connsiteX742" fmla="*/ 392340 w 871179"/>
              <a:gd name="connsiteY742" fmla="*/ 262042 h 833078"/>
              <a:gd name="connsiteX743" fmla="*/ 370763 w 871179"/>
              <a:gd name="connsiteY743" fmla="*/ 208410 h 833078"/>
              <a:gd name="connsiteX744" fmla="*/ 368965 w 871179"/>
              <a:gd name="connsiteY744" fmla="*/ 208410 h 833078"/>
              <a:gd name="connsiteX745" fmla="*/ 350984 w 871179"/>
              <a:gd name="connsiteY745" fmla="*/ 208410 h 833078"/>
              <a:gd name="connsiteX746" fmla="*/ 309988 w 871179"/>
              <a:gd name="connsiteY746" fmla="*/ 208410 h 833078"/>
              <a:gd name="connsiteX747" fmla="*/ 315382 w 871179"/>
              <a:gd name="connsiteY747" fmla="*/ 222088 h 833078"/>
              <a:gd name="connsiteX748" fmla="*/ 331565 w 871179"/>
              <a:gd name="connsiteY748" fmla="*/ 262042 h 833078"/>
              <a:gd name="connsiteX749" fmla="*/ 333363 w 871179"/>
              <a:gd name="connsiteY749" fmla="*/ 262042 h 833078"/>
              <a:gd name="connsiteX750" fmla="*/ 350984 w 871179"/>
              <a:gd name="connsiteY750" fmla="*/ 262042 h 833078"/>
              <a:gd name="connsiteX751" fmla="*/ 356738 w 871179"/>
              <a:gd name="connsiteY751" fmla="*/ 262042 h 833078"/>
              <a:gd name="connsiteX752" fmla="*/ 350984 w 871179"/>
              <a:gd name="connsiteY752" fmla="*/ 248364 h 833078"/>
              <a:gd name="connsiteX753" fmla="*/ 335161 w 871179"/>
              <a:gd name="connsiteY753" fmla="*/ 208410 h 833078"/>
              <a:gd name="connsiteX754" fmla="*/ 333363 w 871179"/>
              <a:gd name="connsiteY754" fmla="*/ 208410 h 833078"/>
              <a:gd name="connsiteX755" fmla="*/ 315382 w 871179"/>
              <a:gd name="connsiteY755" fmla="*/ 208410 h 833078"/>
              <a:gd name="connsiteX756" fmla="*/ 274386 w 871179"/>
              <a:gd name="connsiteY756" fmla="*/ 208410 h 833078"/>
              <a:gd name="connsiteX757" fmla="*/ 280140 w 871179"/>
              <a:gd name="connsiteY757" fmla="*/ 222088 h 833078"/>
              <a:gd name="connsiteX758" fmla="*/ 295963 w 871179"/>
              <a:gd name="connsiteY758" fmla="*/ 262042 h 833078"/>
              <a:gd name="connsiteX759" fmla="*/ 297761 w 871179"/>
              <a:gd name="connsiteY759" fmla="*/ 262042 h 833078"/>
              <a:gd name="connsiteX760" fmla="*/ 315382 w 871179"/>
              <a:gd name="connsiteY760" fmla="*/ 262042 h 833078"/>
              <a:gd name="connsiteX761" fmla="*/ 321136 w 871179"/>
              <a:gd name="connsiteY761" fmla="*/ 262042 h 833078"/>
              <a:gd name="connsiteX762" fmla="*/ 315382 w 871179"/>
              <a:gd name="connsiteY762" fmla="*/ 248364 h 833078"/>
              <a:gd name="connsiteX763" fmla="*/ 299559 w 871179"/>
              <a:gd name="connsiteY763" fmla="*/ 208410 h 833078"/>
              <a:gd name="connsiteX764" fmla="*/ 297761 w 871179"/>
              <a:gd name="connsiteY764" fmla="*/ 208410 h 833078"/>
              <a:gd name="connsiteX765" fmla="*/ 280140 w 871179"/>
              <a:gd name="connsiteY765" fmla="*/ 208410 h 833078"/>
              <a:gd name="connsiteX766" fmla="*/ 238784 w 871179"/>
              <a:gd name="connsiteY766" fmla="*/ 208410 h 833078"/>
              <a:gd name="connsiteX767" fmla="*/ 244179 w 871179"/>
              <a:gd name="connsiteY767" fmla="*/ 222088 h 833078"/>
              <a:gd name="connsiteX768" fmla="*/ 260361 w 871179"/>
              <a:gd name="connsiteY768" fmla="*/ 262042 h 833078"/>
              <a:gd name="connsiteX769" fmla="*/ 262159 w 871179"/>
              <a:gd name="connsiteY769" fmla="*/ 262042 h 833078"/>
              <a:gd name="connsiteX770" fmla="*/ 280140 w 871179"/>
              <a:gd name="connsiteY770" fmla="*/ 262042 h 833078"/>
              <a:gd name="connsiteX771" fmla="*/ 285534 w 871179"/>
              <a:gd name="connsiteY771" fmla="*/ 262042 h 833078"/>
              <a:gd name="connsiteX772" fmla="*/ 280140 w 871179"/>
              <a:gd name="connsiteY772" fmla="*/ 248364 h 833078"/>
              <a:gd name="connsiteX773" fmla="*/ 263598 w 871179"/>
              <a:gd name="connsiteY773" fmla="*/ 208410 h 833078"/>
              <a:gd name="connsiteX774" fmla="*/ 262159 w 871179"/>
              <a:gd name="connsiteY774" fmla="*/ 208410 h 833078"/>
              <a:gd name="connsiteX775" fmla="*/ 244179 w 871179"/>
              <a:gd name="connsiteY775" fmla="*/ 208410 h 833078"/>
              <a:gd name="connsiteX776" fmla="*/ 203183 w 871179"/>
              <a:gd name="connsiteY776" fmla="*/ 208410 h 833078"/>
              <a:gd name="connsiteX777" fmla="*/ 208577 w 871179"/>
              <a:gd name="connsiteY777" fmla="*/ 221728 h 833078"/>
              <a:gd name="connsiteX778" fmla="*/ 224759 w 871179"/>
              <a:gd name="connsiteY778" fmla="*/ 262042 h 833078"/>
              <a:gd name="connsiteX779" fmla="*/ 226198 w 871179"/>
              <a:gd name="connsiteY779" fmla="*/ 262042 h 833078"/>
              <a:gd name="connsiteX780" fmla="*/ 244179 w 871179"/>
              <a:gd name="connsiteY780" fmla="*/ 262042 h 833078"/>
              <a:gd name="connsiteX781" fmla="*/ 249933 w 871179"/>
              <a:gd name="connsiteY781" fmla="*/ 262042 h 833078"/>
              <a:gd name="connsiteX782" fmla="*/ 244179 w 871179"/>
              <a:gd name="connsiteY782" fmla="*/ 248364 h 833078"/>
              <a:gd name="connsiteX783" fmla="*/ 228356 w 871179"/>
              <a:gd name="connsiteY783" fmla="*/ 208410 h 833078"/>
              <a:gd name="connsiteX784" fmla="*/ 226198 w 871179"/>
              <a:gd name="connsiteY784" fmla="*/ 208410 h 833078"/>
              <a:gd name="connsiteX785" fmla="*/ 208577 w 871179"/>
              <a:gd name="connsiteY785" fmla="*/ 208410 h 833078"/>
              <a:gd name="connsiteX786" fmla="*/ 167581 w 871179"/>
              <a:gd name="connsiteY786" fmla="*/ 208410 h 833078"/>
              <a:gd name="connsiteX787" fmla="*/ 172975 w 871179"/>
              <a:gd name="connsiteY787" fmla="*/ 222088 h 833078"/>
              <a:gd name="connsiteX788" fmla="*/ 189158 w 871179"/>
              <a:gd name="connsiteY788" fmla="*/ 262042 h 833078"/>
              <a:gd name="connsiteX789" fmla="*/ 190956 w 871179"/>
              <a:gd name="connsiteY789" fmla="*/ 262042 h 833078"/>
              <a:gd name="connsiteX790" fmla="*/ 208577 w 871179"/>
              <a:gd name="connsiteY790" fmla="*/ 262042 h 833078"/>
              <a:gd name="connsiteX791" fmla="*/ 213971 w 871179"/>
              <a:gd name="connsiteY791" fmla="*/ 262042 h 833078"/>
              <a:gd name="connsiteX792" fmla="*/ 208577 w 871179"/>
              <a:gd name="connsiteY792" fmla="*/ 248364 h 833078"/>
              <a:gd name="connsiteX793" fmla="*/ 192754 w 871179"/>
              <a:gd name="connsiteY793" fmla="*/ 208410 h 833078"/>
              <a:gd name="connsiteX794" fmla="*/ 190956 w 871179"/>
              <a:gd name="connsiteY794" fmla="*/ 208410 h 833078"/>
              <a:gd name="connsiteX795" fmla="*/ 172975 w 871179"/>
              <a:gd name="connsiteY795" fmla="*/ 208410 h 833078"/>
              <a:gd name="connsiteX796" fmla="*/ 131979 w 871179"/>
              <a:gd name="connsiteY796" fmla="*/ 208410 h 833078"/>
              <a:gd name="connsiteX797" fmla="*/ 137373 w 871179"/>
              <a:gd name="connsiteY797" fmla="*/ 222088 h 833078"/>
              <a:gd name="connsiteX798" fmla="*/ 153556 w 871179"/>
              <a:gd name="connsiteY798" fmla="*/ 262042 h 833078"/>
              <a:gd name="connsiteX799" fmla="*/ 154994 w 871179"/>
              <a:gd name="connsiteY799" fmla="*/ 262042 h 833078"/>
              <a:gd name="connsiteX800" fmla="*/ 172975 w 871179"/>
              <a:gd name="connsiteY800" fmla="*/ 262042 h 833078"/>
              <a:gd name="connsiteX801" fmla="*/ 178369 w 871179"/>
              <a:gd name="connsiteY801" fmla="*/ 262042 h 833078"/>
              <a:gd name="connsiteX802" fmla="*/ 172975 w 871179"/>
              <a:gd name="connsiteY802" fmla="*/ 248364 h 833078"/>
              <a:gd name="connsiteX803" fmla="*/ 156792 w 871179"/>
              <a:gd name="connsiteY803" fmla="*/ 208410 h 833078"/>
              <a:gd name="connsiteX804" fmla="*/ 154994 w 871179"/>
              <a:gd name="connsiteY804" fmla="*/ 208410 h 833078"/>
              <a:gd name="connsiteX805" fmla="*/ 137373 w 871179"/>
              <a:gd name="connsiteY805" fmla="*/ 208410 h 833078"/>
              <a:gd name="connsiteX806" fmla="*/ 96017 w 871179"/>
              <a:gd name="connsiteY806" fmla="*/ 208410 h 833078"/>
              <a:gd name="connsiteX807" fmla="*/ 101771 w 871179"/>
              <a:gd name="connsiteY807" fmla="*/ 222088 h 833078"/>
              <a:gd name="connsiteX808" fmla="*/ 117594 w 871179"/>
              <a:gd name="connsiteY808" fmla="*/ 262042 h 833078"/>
              <a:gd name="connsiteX809" fmla="*/ 119392 w 871179"/>
              <a:gd name="connsiteY809" fmla="*/ 262042 h 833078"/>
              <a:gd name="connsiteX810" fmla="*/ 137373 w 871179"/>
              <a:gd name="connsiteY810" fmla="*/ 262042 h 833078"/>
              <a:gd name="connsiteX811" fmla="*/ 142767 w 871179"/>
              <a:gd name="connsiteY811" fmla="*/ 262042 h 833078"/>
              <a:gd name="connsiteX812" fmla="*/ 137373 w 871179"/>
              <a:gd name="connsiteY812" fmla="*/ 248364 h 833078"/>
              <a:gd name="connsiteX813" fmla="*/ 121190 w 871179"/>
              <a:gd name="connsiteY813" fmla="*/ 208410 h 833078"/>
              <a:gd name="connsiteX814" fmla="*/ 119392 w 871179"/>
              <a:gd name="connsiteY814" fmla="*/ 208410 h 833078"/>
              <a:gd name="connsiteX815" fmla="*/ 101771 w 871179"/>
              <a:gd name="connsiteY815" fmla="*/ 208410 h 833078"/>
              <a:gd name="connsiteX816" fmla="*/ 60415 w 871179"/>
              <a:gd name="connsiteY816" fmla="*/ 208410 h 833078"/>
              <a:gd name="connsiteX817" fmla="*/ 66169 w 871179"/>
              <a:gd name="connsiteY817" fmla="*/ 222088 h 833078"/>
              <a:gd name="connsiteX818" fmla="*/ 81992 w 871179"/>
              <a:gd name="connsiteY818" fmla="*/ 262042 h 833078"/>
              <a:gd name="connsiteX819" fmla="*/ 83790 w 871179"/>
              <a:gd name="connsiteY819" fmla="*/ 262042 h 833078"/>
              <a:gd name="connsiteX820" fmla="*/ 101771 w 871179"/>
              <a:gd name="connsiteY820" fmla="*/ 262042 h 833078"/>
              <a:gd name="connsiteX821" fmla="*/ 107165 w 871179"/>
              <a:gd name="connsiteY821" fmla="*/ 262042 h 833078"/>
              <a:gd name="connsiteX822" fmla="*/ 101771 w 871179"/>
              <a:gd name="connsiteY822" fmla="*/ 248364 h 833078"/>
              <a:gd name="connsiteX823" fmla="*/ 85588 w 871179"/>
              <a:gd name="connsiteY823" fmla="*/ 208410 h 833078"/>
              <a:gd name="connsiteX824" fmla="*/ 83790 w 871179"/>
              <a:gd name="connsiteY824" fmla="*/ 208410 h 833078"/>
              <a:gd name="connsiteX825" fmla="*/ 66169 w 871179"/>
              <a:gd name="connsiteY825" fmla="*/ 208410 h 833078"/>
              <a:gd name="connsiteX826" fmla="*/ 24813 w 871179"/>
              <a:gd name="connsiteY826" fmla="*/ 208410 h 833078"/>
              <a:gd name="connsiteX827" fmla="*/ 46390 w 871179"/>
              <a:gd name="connsiteY827" fmla="*/ 262042 h 833078"/>
              <a:gd name="connsiteX828" fmla="*/ 48188 w 871179"/>
              <a:gd name="connsiteY828" fmla="*/ 262042 h 833078"/>
              <a:gd name="connsiteX829" fmla="*/ 66169 w 871179"/>
              <a:gd name="connsiteY829" fmla="*/ 262042 h 833078"/>
              <a:gd name="connsiteX830" fmla="*/ 71563 w 871179"/>
              <a:gd name="connsiteY830" fmla="*/ 262042 h 833078"/>
              <a:gd name="connsiteX831" fmla="*/ 66169 w 871179"/>
              <a:gd name="connsiteY831" fmla="*/ 248364 h 833078"/>
              <a:gd name="connsiteX832" fmla="*/ 49986 w 871179"/>
              <a:gd name="connsiteY832" fmla="*/ 208410 h 833078"/>
              <a:gd name="connsiteX833" fmla="*/ 48188 w 871179"/>
              <a:gd name="connsiteY833" fmla="*/ 208410 h 833078"/>
              <a:gd name="connsiteX834" fmla="*/ 612256 w 871179"/>
              <a:gd name="connsiteY834" fmla="*/ 18704 h 833078"/>
              <a:gd name="connsiteX835" fmla="*/ 612256 w 871179"/>
              <a:gd name="connsiteY835" fmla="*/ 111584 h 833078"/>
              <a:gd name="connsiteX836" fmla="*/ 612256 w 871179"/>
              <a:gd name="connsiteY836" fmla="*/ 112304 h 833078"/>
              <a:gd name="connsiteX837" fmla="*/ 620886 w 871179"/>
              <a:gd name="connsiteY837" fmla="*/ 125262 h 833078"/>
              <a:gd name="connsiteX838" fmla="*/ 627000 w 871179"/>
              <a:gd name="connsiteY838" fmla="*/ 115543 h 833078"/>
              <a:gd name="connsiteX839" fmla="*/ 629158 w 871179"/>
              <a:gd name="connsiteY839" fmla="*/ 112304 h 833078"/>
              <a:gd name="connsiteX840" fmla="*/ 637788 w 871179"/>
              <a:gd name="connsiteY840" fmla="*/ 125262 h 833078"/>
              <a:gd name="connsiteX841" fmla="*/ 644981 w 871179"/>
              <a:gd name="connsiteY841" fmla="*/ 114463 h 833078"/>
              <a:gd name="connsiteX842" fmla="*/ 646060 w 871179"/>
              <a:gd name="connsiteY842" fmla="*/ 112304 h 833078"/>
              <a:gd name="connsiteX843" fmla="*/ 654690 w 871179"/>
              <a:gd name="connsiteY843" fmla="*/ 125262 h 833078"/>
              <a:gd name="connsiteX844" fmla="*/ 662602 w 871179"/>
              <a:gd name="connsiteY844" fmla="*/ 113024 h 833078"/>
              <a:gd name="connsiteX845" fmla="*/ 663321 w 871179"/>
              <a:gd name="connsiteY845" fmla="*/ 112304 h 833078"/>
              <a:gd name="connsiteX846" fmla="*/ 671592 w 871179"/>
              <a:gd name="connsiteY846" fmla="*/ 125262 h 833078"/>
              <a:gd name="connsiteX847" fmla="*/ 680223 w 871179"/>
              <a:gd name="connsiteY847" fmla="*/ 112304 h 833078"/>
              <a:gd name="connsiteX848" fmla="*/ 680583 w 871179"/>
              <a:gd name="connsiteY848" fmla="*/ 112664 h 833078"/>
              <a:gd name="connsiteX849" fmla="*/ 688494 w 871179"/>
              <a:gd name="connsiteY849" fmla="*/ 125262 h 833078"/>
              <a:gd name="connsiteX850" fmla="*/ 697125 w 871179"/>
              <a:gd name="connsiteY850" fmla="*/ 112304 h 833078"/>
              <a:gd name="connsiteX851" fmla="*/ 698204 w 871179"/>
              <a:gd name="connsiteY851" fmla="*/ 114104 h 833078"/>
              <a:gd name="connsiteX852" fmla="*/ 705396 w 871179"/>
              <a:gd name="connsiteY852" fmla="*/ 125262 h 833078"/>
              <a:gd name="connsiteX853" fmla="*/ 714027 w 871179"/>
              <a:gd name="connsiteY853" fmla="*/ 112304 h 833078"/>
              <a:gd name="connsiteX854" fmla="*/ 714027 w 871179"/>
              <a:gd name="connsiteY854" fmla="*/ 18704 h 833078"/>
              <a:gd name="connsiteX855" fmla="*/ 158231 w 871179"/>
              <a:gd name="connsiteY855" fmla="*/ 18704 h 833078"/>
              <a:gd name="connsiteX856" fmla="*/ 158231 w 871179"/>
              <a:gd name="connsiteY856" fmla="*/ 111584 h 833078"/>
              <a:gd name="connsiteX857" fmla="*/ 158231 w 871179"/>
              <a:gd name="connsiteY857" fmla="*/ 112304 h 833078"/>
              <a:gd name="connsiteX858" fmla="*/ 166861 w 871179"/>
              <a:gd name="connsiteY858" fmla="*/ 125262 h 833078"/>
              <a:gd name="connsiteX859" fmla="*/ 172975 w 871179"/>
              <a:gd name="connsiteY859" fmla="*/ 115543 h 833078"/>
              <a:gd name="connsiteX860" fmla="*/ 175133 w 871179"/>
              <a:gd name="connsiteY860" fmla="*/ 112304 h 833078"/>
              <a:gd name="connsiteX861" fmla="*/ 183763 w 871179"/>
              <a:gd name="connsiteY861" fmla="*/ 125262 h 833078"/>
              <a:gd name="connsiteX862" fmla="*/ 190956 w 871179"/>
              <a:gd name="connsiteY862" fmla="*/ 114463 h 833078"/>
              <a:gd name="connsiteX863" fmla="*/ 192035 w 871179"/>
              <a:gd name="connsiteY863" fmla="*/ 112304 h 833078"/>
              <a:gd name="connsiteX864" fmla="*/ 200665 w 871179"/>
              <a:gd name="connsiteY864" fmla="*/ 125262 h 833078"/>
              <a:gd name="connsiteX865" fmla="*/ 208577 w 871179"/>
              <a:gd name="connsiteY865" fmla="*/ 113024 h 833078"/>
              <a:gd name="connsiteX866" fmla="*/ 208936 w 871179"/>
              <a:gd name="connsiteY866" fmla="*/ 112304 h 833078"/>
              <a:gd name="connsiteX867" fmla="*/ 217567 w 871179"/>
              <a:gd name="connsiteY867" fmla="*/ 125262 h 833078"/>
              <a:gd name="connsiteX868" fmla="*/ 225838 w 871179"/>
              <a:gd name="connsiteY868" fmla="*/ 112304 h 833078"/>
              <a:gd name="connsiteX869" fmla="*/ 226198 w 871179"/>
              <a:gd name="connsiteY869" fmla="*/ 112664 h 833078"/>
              <a:gd name="connsiteX870" fmla="*/ 234469 w 871179"/>
              <a:gd name="connsiteY870" fmla="*/ 125262 h 833078"/>
              <a:gd name="connsiteX871" fmla="*/ 243100 w 871179"/>
              <a:gd name="connsiteY871" fmla="*/ 112304 h 833078"/>
              <a:gd name="connsiteX872" fmla="*/ 244179 w 871179"/>
              <a:gd name="connsiteY872" fmla="*/ 114104 h 833078"/>
              <a:gd name="connsiteX873" fmla="*/ 251371 w 871179"/>
              <a:gd name="connsiteY873" fmla="*/ 125262 h 833078"/>
              <a:gd name="connsiteX874" fmla="*/ 260002 w 871179"/>
              <a:gd name="connsiteY874" fmla="*/ 112304 h 833078"/>
              <a:gd name="connsiteX875" fmla="*/ 260002 w 871179"/>
              <a:gd name="connsiteY875" fmla="*/ 18704 h 833078"/>
              <a:gd name="connsiteX876" fmla="*/ 474523 w 871179"/>
              <a:gd name="connsiteY876" fmla="*/ 0 h 833078"/>
              <a:gd name="connsiteX877" fmla="*/ 502214 w 871179"/>
              <a:gd name="connsiteY877" fmla="*/ 0 h 833078"/>
              <a:gd name="connsiteX878" fmla="*/ 520194 w 871179"/>
              <a:gd name="connsiteY878" fmla="*/ 0 h 833078"/>
              <a:gd name="connsiteX879" fmla="*/ 537815 w 871179"/>
              <a:gd name="connsiteY879" fmla="*/ 0 h 833078"/>
              <a:gd name="connsiteX880" fmla="*/ 555796 w 871179"/>
              <a:gd name="connsiteY880" fmla="*/ 0 h 833078"/>
              <a:gd name="connsiteX881" fmla="*/ 560557 w 871179"/>
              <a:gd name="connsiteY881" fmla="*/ 0 h 833078"/>
              <a:gd name="connsiteX882" fmla="*/ 573417 w 871179"/>
              <a:gd name="connsiteY882" fmla="*/ 0 h 833078"/>
              <a:gd name="connsiteX883" fmla="*/ 591398 w 871179"/>
              <a:gd name="connsiteY883" fmla="*/ 0 h 833078"/>
              <a:gd name="connsiteX884" fmla="*/ 609019 w 871179"/>
              <a:gd name="connsiteY884" fmla="*/ 0 h 833078"/>
              <a:gd name="connsiteX885" fmla="*/ 612256 w 871179"/>
              <a:gd name="connsiteY885" fmla="*/ 0 h 833078"/>
              <a:gd name="connsiteX886" fmla="*/ 714027 w 871179"/>
              <a:gd name="connsiteY886" fmla="*/ 0 h 833078"/>
              <a:gd name="connsiteX887" fmla="*/ 716184 w 871179"/>
              <a:gd name="connsiteY887" fmla="*/ 0 h 833078"/>
              <a:gd name="connsiteX888" fmla="*/ 733806 w 871179"/>
              <a:gd name="connsiteY888" fmla="*/ 0 h 833078"/>
              <a:gd name="connsiteX889" fmla="*/ 751786 w 871179"/>
              <a:gd name="connsiteY889" fmla="*/ 0 h 833078"/>
              <a:gd name="connsiteX890" fmla="*/ 763419 w 871179"/>
              <a:gd name="connsiteY890" fmla="*/ 0 h 833078"/>
              <a:gd name="connsiteX891" fmla="*/ 769407 w 871179"/>
              <a:gd name="connsiteY891" fmla="*/ 0 h 833078"/>
              <a:gd name="connsiteX892" fmla="*/ 787388 w 871179"/>
              <a:gd name="connsiteY892" fmla="*/ 0 h 833078"/>
              <a:gd name="connsiteX893" fmla="*/ 805369 w 871179"/>
              <a:gd name="connsiteY893" fmla="*/ 0 h 833078"/>
              <a:gd name="connsiteX894" fmla="*/ 822990 w 871179"/>
              <a:gd name="connsiteY894" fmla="*/ 0 h 833078"/>
              <a:gd name="connsiteX895" fmla="*/ 851759 w 871179"/>
              <a:gd name="connsiteY895" fmla="*/ 0 h 833078"/>
              <a:gd name="connsiteX896" fmla="*/ 871179 w 871179"/>
              <a:gd name="connsiteY896" fmla="*/ 19797 h 833078"/>
              <a:gd name="connsiteX897" fmla="*/ 870459 w 871179"/>
              <a:gd name="connsiteY897" fmla="*/ 233606 h 833078"/>
              <a:gd name="connsiteX898" fmla="*/ 860390 w 871179"/>
              <a:gd name="connsiteY898" fmla="*/ 208410 h 833078"/>
              <a:gd name="connsiteX899" fmla="*/ 835217 w 871179"/>
              <a:gd name="connsiteY899" fmla="*/ 208410 h 833078"/>
              <a:gd name="connsiteX900" fmla="*/ 856794 w 871179"/>
              <a:gd name="connsiteY900" fmla="*/ 262042 h 833078"/>
              <a:gd name="connsiteX901" fmla="*/ 870459 w 871179"/>
              <a:gd name="connsiteY901" fmla="*/ 262042 h 833078"/>
              <a:gd name="connsiteX902" fmla="*/ 870100 w 871179"/>
              <a:gd name="connsiteY902" fmla="*/ 378666 h 833078"/>
              <a:gd name="connsiteX903" fmla="*/ 850680 w 871179"/>
              <a:gd name="connsiteY903" fmla="*/ 398103 h 833078"/>
              <a:gd name="connsiteX904" fmla="*/ 822990 w 871179"/>
              <a:gd name="connsiteY904" fmla="*/ 398103 h 833078"/>
              <a:gd name="connsiteX905" fmla="*/ 805369 w 871179"/>
              <a:gd name="connsiteY905" fmla="*/ 398103 h 833078"/>
              <a:gd name="connsiteX906" fmla="*/ 787388 w 871179"/>
              <a:gd name="connsiteY906" fmla="*/ 398103 h 833078"/>
              <a:gd name="connsiteX907" fmla="*/ 769407 w 871179"/>
              <a:gd name="connsiteY907" fmla="*/ 398103 h 833078"/>
              <a:gd name="connsiteX908" fmla="*/ 751786 w 871179"/>
              <a:gd name="connsiteY908" fmla="*/ 398103 h 833078"/>
              <a:gd name="connsiteX909" fmla="*/ 733806 w 871179"/>
              <a:gd name="connsiteY909" fmla="*/ 398103 h 833078"/>
              <a:gd name="connsiteX910" fmla="*/ 716184 w 871179"/>
              <a:gd name="connsiteY910" fmla="*/ 398103 h 833078"/>
              <a:gd name="connsiteX911" fmla="*/ 698204 w 871179"/>
              <a:gd name="connsiteY911" fmla="*/ 398103 h 833078"/>
              <a:gd name="connsiteX912" fmla="*/ 680583 w 871179"/>
              <a:gd name="connsiteY912" fmla="*/ 398103 h 833078"/>
              <a:gd name="connsiteX913" fmla="*/ 662602 w 871179"/>
              <a:gd name="connsiteY913" fmla="*/ 398103 h 833078"/>
              <a:gd name="connsiteX914" fmla="*/ 644981 w 871179"/>
              <a:gd name="connsiteY914" fmla="*/ 398103 h 833078"/>
              <a:gd name="connsiteX915" fmla="*/ 627000 w 871179"/>
              <a:gd name="connsiteY915" fmla="*/ 398103 h 833078"/>
              <a:gd name="connsiteX916" fmla="*/ 609019 w 871179"/>
              <a:gd name="connsiteY916" fmla="*/ 398103 h 833078"/>
              <a:gd name="connsiteX917" fmla="*/ 591398 w 871179"/>
              <a:gd name="connsiteY917" fmla="*/ 398103 h 833078"/>
              <a:gd name="connsiteX918" fmla="*/ 573417 w 871179"/>
              <a:gd name="connsiteY918" fmla="*/ 398103 h 833078"/>
              <a:gd name="connsiteX919" fmla="*/ 555796 w 871179"/>
              <a:gd name="connsiteY919" fmla="*/ 398103 h 833078"/>
              <a:gd name="connsiteX920" fmla="*/ 537815 w 871179"/>
              <a:gd name="connsiteY920" fmla="*/ 398103 h 833078"/>
              <a:gd name="connsiteX921" fmla="*/ 520194 w 871179"/>
              <a:gd name="connsiteY921" fmla="*/ 398103 h 833078"/>
              <a:gd name="connsiteX922" fmla="*/ 502214 w 871179"/>
              <a:gd name="connsiteY922" fmla="*/ 398103 h 833078"/>
              <a:gd name="connsiteX923" fmla="*/ 473444 w 871179"/>
              <a:gd name="connsiteY923" fmla="*/ 398103 h 833078"/>
              <a:gd name="connsiteX924" fmla="*/ 454025 w 871179"/>
              <a:gd name="connsiteY924" fmla="*/ 378666 h 833078"/>
              <a:gd name="connsiteX925" fmla="*/ 454744 w 871179"/>
              <a:gd name="connsiteY925" fmla="*/ 236126 h 833078"/>
              <a:gd name="connsiteX926" fmla="*/ 464814 w 871179"/>
              <a:gd name="connsiteY926" fmla="*/ 262042 h 833078"/>
              <a:gd name="connsiteX927" fmla="*/ 489987 w 871179"/>
              <a:gd name="connsiteY927" fmla="*/ 262042 h 833078"/>
              <a:gd name="connsiteX928" fmla="*/ 468410 w 871179"/>
              <a:gd name="connsiteY928" fmla="*/ 208410 h 833078"/>
              <a:gd name="connsiteX929" fmla="*/ 454744 w 871179"/>
              <a:gd name="connsiteY929" fmla="*/ 208410 h 833078"/>
              <a:gd name="connsiteX930" fmla="*/ 455104 w 871179"/>
              <a:gd name="connsiteY930" fmla="*/ 19797 h 833078"/>
              <a:gd name="connsiteX931" fmla="*/ 474523 w 871179"/>
              <a:gd name="connsiteY931" fmla="*/ 0 h 833078"/>
              <a:gd name="connsiteX932" fmla="*/ 20498 w 871179"/>
              <a:gd name="connsiteY932" fmla="*/ 0 h 833078"/>
              <a:gd name="connsiteX933" fmla="*/ 48188 w 871179"/>
              <a:gd name="connsiteY933" fmla="*/ 0 h 833078"/>
              <a:gd name="connsiteX934" fmla="*/ 66169 w 871179"/>
              <a:gd name="connsiteY934" fmla="*/ 0 h 833078"/>
              <a:gd name="connsiteX935" fmla="*/ 83790 w 871179"/>
              <a:gd name="connsiteY935" fmla="*/ 0 h 833078"/>
              <a:gd name="connsiteX936" fmla="*/ 101771 w 871179"/>
              <a:gd name="connsiteY936" fmla="*/ 0 h 833078"/>
              <a:gd name="connsiteX937" fmla="*/ 106225 w 871179"/>
              <a:gd name="connsiteY937" fmla="*/ 0 h 833078"/>
              <a:gd name="connsiteX938" fmla="*/ 119392 w 871179"/>
              <a:gd name="connsiteY938" fmla="*/ 0 h 833078"/>
              <a:gd name="connsiteX939" fmla="*/ 137373 w 871179"/>
              <a:gd name="connsiteY939" fmla="*/ 0 h 833078"/>
              <a:gd name="connsiteX940" fmla="*/ 154994 w 871179"/>
              <a:gd name="connsiteY940" fmla="*/ 0 h 833078"/>
              <a:gd name="connsiteX941" fmla="*/ 158231 w 871179"/>
              <a:gd name="connsiteY941" fmla="*/ 0 h 833078"/>
              <a:gd name="connsiteX942" fmla="*/ 260002 w 871179"/>
              <a:gd name="connsiteY942" fmla="*/ 0 h 833078"/>
              <a:gd name="connsiteX943" fmla="*/ 262159 w 871179"/>
              <a:gd name="connsiteY943" fmla="*/ 0 h 833078"/>
              <a:gd name="connsiteX944" fmla="*/ 280140 w 871179"/>
              <a:gd name="connsiteY944" fmla="*/ 0 h 833078"/>
              <a:gd name="connsiteX945" fmla="*/ 297761 w 871179"/>
              <a:gd name="connsiteY945" fmla="*/ 0 h 833078"/>
              <a:gd name="connsiteX946" fmla="*/ 310566 w 871179"/>
              <a:gd name="connsiteY946" fmla="*/ 0 h 833078"/>
              <a:gd name="connsiteX947" fmla="*/ 315382 w 871179"/>
              <a:gd name="connsiteY947" fmla="*/ 0 h 833078"/>
              <a:gd name="connsiteX948" fmla="*/ 333363 w 871179"/>
              <a:gd name="connsiteY948" fmla="*/ 0 h 833078"/>
              <a:gd name="connsiteX949" fmla="*/ 350984 w 871179"/>
              <a:gd name="connsiteY949" fmla="*/ 0 h 833078"/>
              <a:gd name="connsiteX950" fmla="*/ 368965 w 871179"/>
              <a:gd name="connsiteY950" fmla="*/ 0 h 833078"/>
              <a:gd name="connsiteX951" fmla="*/ 397734 w 871179"/>
              <a:gd name="connsiteY951" fmla="*/ 0 h 833078"/>
              <a:gd name="connsiteX952" fmla="*/ 417154 w 871179"/>
              <a:gd name="connsiteY952" fmla="*/ 19797 h 833078"/>
              <a:gd name="connsiteX953" fmla="*/ 416434 w 871179"/>
              <a:gd name="connsiteY953" fmla="*/ 233606 h 833078"/>
              <a:gd name="connsiteX954" fmla="*/ 406365 w 871179"/>
              <a:gd name="connsiteY954" fmla="*/ 208410 h 833078"/>
              <a:gd name="connsiteX955" fmla="*/ 381552 w 871179"/>
              <a:gd name="connsiteY955" fmla="*/ 208410 h 833078"/>
              <a:gd name="connsiteX956" fmla="*/ 402769 w 871179"/>
              <a:gd name="connsiteY956" fmla="*/ 262042 h 833078"/>
              <a:gd name="connsiteX957" fmla="*/ 416434 w 871179"/>
              <a:gd name="connsiteY957" fmla="*/ 262042 h 833078"/>
              <a:gd name="connsiteX958" fmla="*/ 416075 w 871179"/>
              <a:gd name="connsiteY958" fmla="*/ 378666 h 833078"/>
              <a:gd name="connsiteX959" fmla="*/ 396655 w 871179"/>
              <a:gd name="connsiteY959" fmla="*/ 398103 h 833078"/>
              <a:gd name="connsiteX960" fmla="*/ 368965 w 871179"/>
              <a:gd name="connsiteY960" fmla="*/ 398103 h 833078"/>
              <a:gd name="connsiteX961" fmla="*/ 350984 w 871179"/>
              <a:gd name="connsiteY961" fmla="*/ 398103 h 833078"/>
              <a:gd name="connsiteX962" fmla="*/ 333363 w 871179"/>
              <a:gd name="connsiteY962" fmla="*/ 398103 h 833078"/>
              <a:gd name="connsiteX963" fmla="*/ 315382 w 871179"/>
              <a:gd name="connsiteY963" fmla="*/ 398103 h 833078"/>
              <a:gd name="connsiteX964" fmla="*/ 297761 w 871179"/>
              <a:gd name="connsiteY964" fmla="*/ 398103 h 833078"/>
              <a:gd name="connsiteX965" fmla="*/ 280140 w 871179"/>
              <a:gd name="connsiteY965" fmla="*/ 398103 h 833078"/>
              <a:gd name="connsiteX966" fmla="*/ 262159 w 871179"/>
              <a:gd name="connsiteY966" fmla="*/ 398103 h 833078"/>
              <a:gd name="connsiteX967" fmla="*/ 244179 w 871179"/>
              <a:gd name="connsiteY967" fmla="*/ 398103 h 833078"/>
              <a:gd name="connsiteX968" fmla="*/ 226198 w 871179"/>
              <a:gd name="connsiteY968" fmla="*/ 398103 h 833078"/>
              <a:gd name="connsiteX969" fmla="*/ 208577 w 871179"/>
              <a:gd name="connsiteY969" fmla="*/ 398103 h 833078"/>
              <a:gd name="connsiteX970" fmla="*/ 190956 w 871179"/>
              <a:gd name="connsiteY970" fmla="*/ 398103 h 833078"/>
              <a:gd name="connsiteX971" fmla="*/ 172975 w 871179"/>
              <a:gd name="connsiteY971" fmla="*/ 398103 h 833078"/>
              <a:gd name="connsiteX972" fmla="*/ 154994 w 871179"/>
              <a:gd name="connsiteY972" fmla="*/ 398103 h 833078"/>
              <a:gd name="connsiteX973" fmla="*/ 137373 w 871179"/>
              <a:gd name="connsiteY973" fmla="*/ 398103 h 833078"/>
              <a:gd name="connsiteX974" fmla="*/ 119392 w 871179"/>
              <a:gd name="connsiteY974" fmla="*/ 398103 h 833078"/>
              <a:gd name="connsiteX975" fmla="*/ 101771 w 871179"/>
              <a:gd name="connsiteY975" fmla="*/ 398103 h 833078"/>
              <a:gd name="connsiteX976" fmla="*/ 83790 w 871179"/>
              <a:gd name="connsiteY976" fmla="*/ 398103 h 833078"/>
              <a:gd name="connsiteX977" fmla="*/ 66169 w 871179"/>
              <a:gd name="connsiteY977" fmla="*/ 398103 h 833078"/>
              <a:gd name="connsiteX978" fmla="*/ 48188 w 871179"/>
              <a:gd name="connsiteY978" fmla="*/ 398103 h 833078"/>
              <a:gd name="connsiteX979" fmla="*/ 19419 w 871179"/>
              <a:gd name="connsiteY979" fmla="*/ 398103 h 833078"/>
              <a:gd name="connsiteX980" fmla="*/ 0 w 871179"/>
              <a:gd name="connsiteY980" fmla="*/ 378666 h 833078"/>
              <a:gd name="connsiteX981" fmla="*/ 719 w 871179"/>
              <a:gd name="connsiteY981" fmla="*/ 236126 h 833078"/>
              <a:gd name="connsiteX982" fmla="*/ 10788 w 871179"/>
              <a:gd name="connsiteY982" fmla="*/ 262042 h 833078"/>
              <a:gd name="connsiteX983" fmla="*/ 35961 w 871179"/>
              <a:gd name="connsiteY983" fmla="*/ 262042 h 833078"/>
              <a:gd name="connsiteX984" fmla="*/ 14384 w 871179"/>
              <a:gd name="connsiteY984" fmla="*/ 208410 h 833078"/>
              <a:gd name="connsiteX985" fmla="*/ 719 w 871179"/>
              <a:gd name="connsiteY985" fmla="*/ 208410 h 833078"/>
              <a:gd name="connsiteX986" fmla="*/ 1079 w 871179"/>
              <a:gd name="connsiteY986" fmla="*/ 19797 h 833078"/>
              <a:gd name="connsiteX987" fmla="*/ 20498 w 871179"/>
              <a:gd name="connsiteY987" fmla="*/ 0 h 83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</a:cxnLst>
            <a:rect l="l" t="t" r="r" b="b"/>
            <a:pathLst>
              <a:path w="871179" h="833078">
                <a:moveTo>
                  <a:pt x="769767" y="786285"/>
                </a:moveTo>
                <a:lnTo>
                  <a:pt x="769767" y="792764"/>
                </a:lnTo>
                <a:lnTo>
                  <a:pt x="787388" y="792764"/>
                </a:lnTo>
                <a:lnTo>
                  <a:pt x="805369" y="792764"/>
                </a:lnTo>
                <a:lnTo>
                  <a:pt x="822990" y="792764"/>
                </a:lnTo>
                <a:lnTo>
                  <a:pt x="832340" y="792764"/>
                </a:lnTo>
                <a:lnTo>
                  <a:pt x="832340" y="786285"/>
                </a:lnTo>
                <a:lnTo>
                  <a:pt x="822990" y="786285"/>
                </a:lnTo>
                <a:lnTo>
                  <a:pt x="805369" y="786285"/>
                </a:lnTo>
                <a:lnTo>
                  <a:pt x="787388" y="786285"/>
                </a:lnTo>
                <a:close/>
                <a:moveTo>
                  <a:pt x="315742" y="786285"/>
                </a:moveTo>
                <a:lnTo>
                  <a:pt x="315742" y="792764"/>
                </a:lnTo>
                <a:lnTo>
                  <a:pt x="333363" y="792764"/>
                </a:lnTo>
                <a:lnTo>
                  <a:pt x="350984" y="792764"/>
                </a:lnTo>
                <a:lnTo>
                  <a:pt x="368965" y="792764"/>
                </a:lnTo>
                <a:lnTo>
                  <a:pt x="378315" y="792764"/>
                </a:lnTo>
                <a:lnTo>
                  <a:pt x="378315" y="786285"/>
                </a:lnTo>
                <a:lnTo>
                  <a:pt x="368965" y="786285"/>
                </a:lnTo>
                <a:lnTo>
                  <a:pt x="350984" y="786285"/>
                </a:lnTo>
                <a:lnTo>
                  <a:pt x="333363" y="786285"/>
                </a:lnTo>
                <a:close/>
                <a:moveTo>
                  <a:pt x="492144" y="778366"/>
                </a:moveTo>
                <a:lnTo>
                  <a:pt x="492144" y="792764"/>
                </a:lnTo>
                <a:lnTo>
                  <a:pt x="502214" y="792764"/>
                </a:lnTo>
                <a:lnTo>
                  <a:pt x="520194" y="792764"/>
                </a:lnTo>
                <a:lnTo>
                  <a:pt x="537815" y="792764"/>
                </a:lnTo>
                <a:lnTo>
                  <a:pt x="555796" y="792764"/>
                </a:lnTo>
                <a:lnTo>
                  <a:pt x="573417" y="792764"/>
                </a:lnTo>
                <a:lnTo>
                  <a:pt x="591398" y="792764"/>
                </a:lnTo>
                <a:lnTo>
                  <a:pt x="609019" y="792764"/>
                </a:lnTo>
                <a:lnTo>
                  <a:pt x="627000" y="792764"/>
                </a:lnTo>
                <a:lnTo>
                  <a:pt x="644981" y="792764"/>
                </a:lnTo>
                <a:lnTo>
                  <a:pt x="657567" y="792764"/>
                </a:lnTo>
                <a:lnTo>
                  <a:pt x="657567" y="778366"/>
                </a:lnTo>
                <a:lnTo>
                  <a:pt x="644981" y="778366"/>
                </a:lnTo>
                <a:lnTo>
                  <a:pt x="627000" y="778366"/>
                </a:lnTo>
                <a:lnTo>
                  <a:pt x="609019" y="778366"/>
                </a:lnTo>
                <a:lnTo>
                  <a:pt x="591398" y="778366"/>
                </a:lnTo>
                <a:lnTo>
                  <a:pt x="573417" y="778366"/>
                </a:lnTo>
                <a:lnTo>
                  <a:pt x="555796" y="778366"/>
                </a:lnTo>
                <a:lnTo>
                  <a:pt x="537815" y="778366"/>
                </a:lnTo>
                <a:lnTo>
                  <a:pt x="520194" y="778366"/>
                </a:lnTo>
                <a:lnTo>
                  <a:pt x="502214" y="778366"/>
                </a:lnTo>
                <a:close/>
                <a:moveTo>
                  <a:pt x="37759" y="778366"/>
                </a:moveTo>
                <a:lnTo>
                  <a:pt x="37759" y="792764"/>
                </a:lnTo>
                <a:lnTo>
                  <a:pt x="48188" y="792764"/>
                </a:lnTo>
                <a:lnTo>
                  <a:pt x="66169" y="792764"/>
                </a:lnTo>
                <a:lnTo>
                  <a:pt x="83790" y="792764"/>
                </a:lnTo>
                <a:lnTo>
                  <a:pt x="101771" y="792764"/>
                </a:lnTo>
                <a:lnTo>
                  <a:pt x="119392" y="792764"/>
                </a:lnTo>
                <a:lnTo>
                  <a:pt x="137373" y="792764"/>
                </a:lnTo>
                <a:lnTo>
                  <a:pt x="154994" y="792764"/>
                </a:lnTo>
                <a:lnTo>
                  <a:pt x="172975" y="792764"/>
                </a:lnTo>
                <a:lnTo>
                  <a:pt x="190956" y="792764"/>
                </a:lnTo>
                <a:lnTo>
                  <a:pt x="203542" y="792764"/>
                </a:lnTo>
                <a:lnTo>
                  <a:pt x="203542" y="778366"/>
                </a:lnTo>
                <a:lnTo>
                  <a:pt x="190956" y="778366"/>
                </a:lnTo>
                <a:lnTo>
                  <a:pt x="172975" y="778366"/>
                </a:lnTo>
                <a:lnTo>
                  <a:pt x="154994" y="778366"/>
                </a:lnTo>
                <a:lnTo>
                  <a:pt x="137373" y="778366"/>
                </a:lnTo>
                <a:lnTo>
                  <a:pt x="119392" y="778366"/>
                </a:lnTo>
                <a:lnTo>
                  <a:pt x="101771" y="778366"/>
                </a:lnTo>
                <a:lnTo>
                  <a:pt x="83790" y="778366"/>
                </a:lnTo>
                <a:lnTo>
                  <a:pt x="66169" y="778366"/>
                </a:lnTo>
                <a:lnTo>
                  <a:pt x="48188" y="778366"/>
                </a:lnTo>
                <a:close/>
                <a:moveTo>
                  <a:pt x="817956" y="739492"/>
                </a:moveTo>
                <a:lnTo>
                  <a:pt x="805369" y="757489"/>
                </a:lnTo>
                <a:lnTo>
                  <a:pt x="803571" y="759649"/>
                </a:lnTo>
                <a:lnTo>
                  <a:pt x="805369" y="759649"/>
                </a:lnTo>
                <a:lnTo>
                  <a:pt x="810763" y="759649"/>
                </a:lnTo>
                <a:lnTo>
                  <a:pt x="810763" y="779446"/>
                </a:lnTo>
                <a:lnTo>
                  <a:pt x="822990" y="779446"/>
                </a:lnTo>
                <a:lnTo>
                  <a:pt x="825148" y="779446"/>
                </a:lnTo>
                <a:lnTo>
                  <a:pt x="825148" y="759649"/>
                </a:lnTo>
                <a:lnTo>
                  <a:pt x="832340" y="759649"/>
                </a:lnTo>
                <a:lnTo>
                  <a:pt x="822990" y="746691"/>
                </a:lnTo>
                <a:close/>
                <a:moveTo>
                  <a:pt x="784152" y="739492"/>
                </a:moveTo>
                <a:lnTo>
                  <a:pt x="769767" y="759649"/>
                </a:lnTo>
                <a:lnTo>
                  <a:pt x="776959" y="759649"/>
                </a:lnTo>
                <a:lnTo>
                  <a:pt x="776959" y="779446"/>
                </a:lnTo>
                <a:lnTo>
                  <a:pt x="787388" y="779446"/>
                </a:lnTo>
                <a:lnTo>
                  <a:pt x="791344" y="779446"/>
                </a:lnTo>
                <a:lnTo>
                  <a:pt x="791344" y="759649"/>
                </a:lnTo>
                <a:lnTo>
                  <a:pt x="798536" y="759649"/>
                </a:lnTo>
                <a:lnTo>
                  <a:pt x="787388" y="744171"/>
                </a:lnTo>
                <a:close/>
                <a:moveTo>
                  <a:pt x="492144" y="739492"/>
                </a:moveTo>
                <a:lnTo>
                  <a:pt x="492144" y="754249"/>
                </a:lnTo>
                <a:lnTo>
                  <a:pt x="502214" y="754249"/>
                </a:lnTo>
                <a:lnTo>
                  <a:pt x="520194" y="754249"/>
                </a:lnTo>
                <a:lnTo>
                  <a:pt x="537815" y="754249"/>
                </a:lnTo>
                <a:lnTo>
                  <a:pt x="555796" y="754249"/>
                </a:lnTo>
                <a:lnTo>
                  <a:pt x="573417" y="754249"/>
                </a:lnTo>
                <a:lnTo>
                  <a:pt x="591398" y="754249"/>
                </a:lnTo>
                <a:lnTo>
                  <a:pt x="609019" y="754249"/>
                </a:lnTo>
                <a:lnTo>
                  <a:pt x="627000" y="754249"/>
                </a:lnTo>
                <a:lnTo>
                  <a:pt x="644981" y="754249"/>
                </a:lnTo>
                <a:lnTo>
                  <a:pt x="657567" y="754249"/>
                </a:lnTo>
                <a:lnTo>
                  <a:pt x="657567" y="739492"/>
                </a:lnTo>
                <a:lnTo>
                  <a:pt x="644981" y="739492"/>
                </a:lnTo>
                <a:lnTo>
                  <a:pt x="627000" y="739492"/>
                </a:lnTo>
                <a:lnTo>
                  <a:pt x="609019" y="739492"/>
                </a:lnTo>
                <a:lnTo>
                  <a:pt x="591398" y="739492"/>
                </a:lnTo>
                <a:lnTo>
                  <a:pt x="573417" y="739492"/>
                </a:lnTo>
                <a:lnTo>
                  <a:pt x="555796" y="739492"/>
                </a:lnTo>
                <a:lnTo>
                  <a:pt x="537815" y="739492"/>
                </a:lnTo>
                <a:lnTo>
                  <a:pt x="520194" y="739492"/>
                </a:lnTo>
                <a:lnTo>
                  <a:pt x="502214" y="739492"/>
                </a:lnTo>
                <a:close/>
                <a:moveTo>
                  <a:pt x="363931" y="739492"/>
                </a:moveTo>
                <a:lnTo>
                  <a:pt x="350984" y="757489"/>
                </a:lnTo>
                <a:lnTo>
                  <a:pt x="349546" y="759649"/>
                </a:lnTo>
                <a:lnTo>
                  <a:pt x="350984" y="759649"/>
                </a:lnTo>
                <a:lnTo>
                  <a:pt x="356738" y="759649"/>
                </a:lnTo>
                <a:lnTo>
                  <a:pt x="356738" y="779446"/>
                </a:lnTo>
                <a:lnTo>
                  <a:pt x="368965" y="779446"/>
                </a:lnTo>
                <a:lnTo>
                  <a:pt x="371123" y="779446"/>
                </a:lnTo>
                <a:lnTo>
                  <a:pt x="371123" y="759649"/>
                </a:lnTo>
                <a:lnTo>
                  <a:pt x="378315" y="759649"/>
                </a:lnTo>
                <a:lnTo>
                  <a:pt x="368965" y="746691"/>
                </a:lnTo>
                <a:close/>
                <a:moveTo>
                  <a:pt x="330127" y="739492"/>
                </a:moveTo>
                <a:lnTo>
                  <a:pt x="315742" y="759649"/>
                </a:lnTo>
                <a:lnTo>
                  <a:pt x="322934" y="759649"/>
                </a:lnTo>
                <a:lnTo>
                  <a:pt x="322934" y="779446"/>
                </a:lnTo>
                <a:lnTo>
                  <a:pt x="333363" y="779446"/>
                </a:lnTo>
                <a:lnTo>
                  <a:pt x="337319" y="779446"/>
                </a:lnTo>
                <a:lnTo>
                  <a:pt x="337319" y="759649"/>
                </a:lnTo>
                <a:lnTo>
                  <a:pt x="344511" y="759649"/>
                </a:lnTo>
                <a:lnTo>
                  <a:pt x="333363" y="744171"/>
                </a:lnTo>
                <a:close/>
                <a:moveTo>
                  <a:pt x="37759" y="739492"/>
                </a:moveTo>
                <a:lnTo>
                  <a:pt x="37759" y="754249"/>
                </a:lnTo>
                <a:lnTo>
                  <a:pt x="48188" y="754249"/>
                </a:lnTo>
                <a:lnTo>
                  <a:pt x="66169" y="754249"/>
                </a:lnTo>
                <a:lnTo>
                  <a:pt x="83790" y="754249"/>
                </a:lnTo>
                <a:lnTo>
                  <a:pt x="101771" y="754249"/>
                </a:lnTo>
                <a:lnTo>
                  <a:pt x="119392" y="754249"/>
                </a:lnTo>
                <a:lnTo>
                  <a:pt x="137373" y="754249"/>
                </a:lnTo>
                <a:lnTo>
                  <a:pt x="154994" y="754249"/>
                </a:lnTo>
                <a:lnTo>
                  <a:pt x="172975" y="754249"/>
                </a:lnTo>
                <a:lnTo>
                  <a:pt x="190956" y="754249"/>
                </a:lnTo>
                <a:lnTo>
                  <a:pt x="203542" y="754249"/>
                </a:lnTo>
                <a:lnTo>
                  <a:pt x="203542" y="739492"/>
                </a:lnTo>
                <a:lnTo>
                  <a:pt x="190956" y="739492"/>
                </a:lnTo>
                <a:lnTo>
                  <a:pt x="172975" y="739492"/>
                </a:lnTo>
                <a:lnTo>
                  <a:pt x="154994" y="739492"/>
                </a:lnTo>
                <a:lnTo>
                  <a:pt x="137373" y="739492"/>
                </a:lnTo>
                <a:lnTo>
                  <a:pt x="119392" y="739492"/>
                </a:lnTo>
                <a:lnTo>
                  <a:pt x="101771" y="739492"/>
                </a:lnTo>
                <a:lnTo>
                  <a:pt x="83790" y="739492"/>
                </a:lnTo>
                <a:lnTo>
                  <a:pt x="66169" y="739492"/>
                </a:lnTo>
                <a:lnTo>
                  <a:pt x="48188" y="739492"/>
                </a:lnTo>
                <a:close/>
                <a:moveTo>
                  <a:pt x="799615" y="643385"/>
                </a:moveTo>
                <a:lnTo>
                  <a:pt x="805369" y="657063"/>
                </a:lnTo>
                <a:lnTo>
                  <a:pt x="821192" y="697018"/>
                </a:lnTo>
                <a:lnTo>
                  <a:pt x="822990" y="697018"/>
                </a:lnTo>
                <a:lnTo>
                  <a:pt x="846365" y="697018"/>
                </a:lnTo>
                <a:lnTo>
                  <a:pt x="824788" y="643385"/>
                </a:lnTo>
                <a:lnTo>
                  <a:pt x="822990" y="643385"/>
                </a:lnTo>
                <a:lnTo>
                  <a:pt x="805369" y="643385"/>
                </a:lnTo>
                <a:close/>
                <a:moveTo>
                  <a:pt x="764013" y="643385"/>
                </a:moveTo>
                <a:lnTo>
                  <a:pt x="769407" y="657063"/>
                </a:lnTo>
                <a:lnTo>
                  <a:pt x="785590" y="697018"/>
                </a:lnTo>
                <a:lnTo>
                  <a:pt x="787388" y="697018"/>
                </a:lnTo>
                <a:lnTo>
                  <a:pt x="805369" y="697018"/>
                </a:lnTo>
                <a:lnTo>
                  <a:pt x="810763" y="697018"/>
                </a:lnTo>
                <a:lnTo>
                  <a:pt x="805369" y="683340"/>
                </a:lnTo>
                <a:lnTo>
                  <a:pt x="789186" y="643385"/>
                </a:lnTo>
                <a:lnTo>
                  <a:pt x="787388" y="643385"/>
                </a:lnTo>
                <a:lnTo>
                  <a:pt x="769407" y="643385"/>
                </a:lnTo>
                <a:close/>
                <a:moveTo>
                  <a:pt x="728411" y="643385"/>
                </a:moveTo>
                <a:lnTo>
                  <a:pt x="733806" y="657063"/>
                </a:lnTo>
                <a:lnTo>
                  <a:pt x="749988" y="697018"/>
                </a:lnTo>
                <a:lnTo>
                  <a:pt x="751786" y="697018"/>
                </a:lnTo>
                <a:lnTo>
                  <a:pt x="769407" y="697018"/>
                </a:lnTo>
                <a:lnTo>
                  <a:pt x="774802" y="697018"/>
                </a:lnTo>
                <a:lnTo>
                  <a:pt x="769407" y="683340"/>
                </a:lnTo>
                <a:lnTo>
                  <a:pt x="753584" y="643385"/>
                </a:lnTo>
                <a:lnTo>
                  <a:pt x="751786" y="643385"/>
                </a:lnTo>
                <a:lnTo>
                  <a:pt x="733806" y="643385"/>
                </a:lnTo>
                <a:close/>
                <a:moveTo>
                  <a:pt x="692809" y="643385"/>
                </a:moveTo>
                <a:lnTo>
                  <a:pt x="698204" y="657063"/>
                </a:lnTo>
                <a:lnTo>
                  <a:pt x="714386" y="697018"/>
                </a:lnTo>
                <a:lnTo>
                  <a:pt x="716184" y="697018"/>
                </a:lnTo>
                <a:lnTo>
                  <a:pt x="733806" y="697018"/>
                </a:lnTo>
                <a:lnTo>
                  <a:pt x="739559" y="697018"/>
                </a:lnTo>
                <a:lnTo>
                  <a:pt x="733806" y="683340"/>
                </a:lnTo>
                <a:lnTo>
                  <a:pt x="717983" y="643385"/>
                </a:lnTo>
                <a:lnTo>
                  <a:pt x="716184" y="643385"/>
                </a:lnTo>
                <a:lnTo>
                  <a:pt x="698204" y="643385"/>
                </a:lnTo>
                <a:close/>
                <a:moveTo>
                  <a:pt x="657208" y="643385"/>
                </a:moveTo>
                <a:lnTo>
                  <a:pt x="662602" y="657063"/>
                </a:lnTo>
                <a:lnTo>
                  <a:pt x="678784" y="697018"/>
                </a:lnTo>
                <a:lnTo>
                  <a:pt x="680583" y="697018"/>
                </a:lnTo>
                <a:lnTo>
                  <a:pt x="698204" y="697018"/>
                </a:lnTo>
                <a:lnTo>
                  <a:pt x="703958" y="697018"/>
                </a:lnTo>
                <a:lnTo>
                  <a:pt x="698204" y="683340"/>
                </a:lnTo>
                <a:lnTo>
                  <a:pt x="682381" y="643385"/>
                </a:lnTo>
                <a:lnTo>
                  <a:pt x="680583" y="643385"/>
                </a:lnTo>
                <a:lnTo>
                  <a:pt x="662602" y="643385"/>
                </a:lnTo>
                <a:close/>
                <a:moveTo>
                  <a:pt x="621246" y="643385"/>
                </a:moveTo>
                <a:lnTo>
                  <a:pt x="627000" y="657063"/>
                </a:lnTo>
                <a:lnTo>
                  <a:pt x="643183" y="697018"/>
                </a:lnTo>
                <a:lnTo>
                  <a:pt x="644981" y="697018"/>
                </a:lnTo>
                <a:lnTo>
                  <a:pt x="662602" y="697018"/>
                </a:lnTo>
                <a:lnTo>
                  <a:pt x="667996" y="697018"/>
                </a:lnTo>
                <a:lnTo>
                  <a:pt x="662602" y="683340"/>
                </a:lnTo>
                <a:lnTo>
                  <a:pt x="646419" y="643385"/>
                </a:lnTo>
                <a:lnTo>
                  <a:pt x="644981" y="643385"/>
                </a:lnTo>
                <a:lnTo>
                  <a:pt x="627000" y="643385"/>
                </a:lnTo>
                <a:close/>
                <a:moveTo>
                  <a:pt x="586004" y="643385"/>
                </a:moveTo>
                <a:lnTo>
                  <a:pt x="591398" y="657063"/>
                </a:lnTo>
                <a:lnTo>
                  <a:pt x="607581" y="697018"/>
                </a:lnTo>
                <a:lnTo>
                  <a:pt x="609019" y="697018"/>
                </a:lnTo>
                <a:lnTo>
                  <a:pt x="627000" y="697018"/>
                </a:lnTo>
                <a:lnTo>
                  <a:pt x="632754" y="697018"/>
                </a:lnTo>
                <a:lnTo>
                  <a:pt x="627000" y="683340"/>
                </a:lnTo>
                <a:lnTo>
                  <a:pt x="610817" y="643385"/>
                </a:lnTo>
                <a:lnTo>
                  <a:pt x="609019" y="643385"/>
                </a:lnTo>
                <a:lnTo>
                  <a:pt x="591398" y="643385"/>
                </a:lnTo>
                <a:close/>
                <a:moveTo>
                  <a:pt x="550402" y="643385"/>
                </a:moveTo>
                <a:lnTo>
                  <a:pt x="555796" y="657063"/>
                </a:lnTo>
                <a:lnTo>
                  <a:pt x="571979" y="697018"/>
                </a:lnTo>
                <a:lnTo>
                  <a:pt x="573417" y="697018"/>
                </a:lnTo>
                <a:lnTo>
                  <a:pt x="591398" y="697018"/>
                </a:lnTo>
                <a:lnTo>
                  <a:pt x="596792" y="697018"/>
                </a:lnTo>
                <a:lnTo>
                  <a:pt x="591398" y="683340"/>
                </a:lnTo>
                <a:lnTo>
                  <a:pt x="575575" y="643385"/>
                </a:lnTo>
                <a:lnTo>
                  <a:pt x="573417" y="643385"/>
                </a:lnTo>
                <a:lnTo>
                  <a:pt x="555796" y="643385"/>
                </a:lnTo>
                <a:close/>
                <a:moveTo>
                  <a:pt x="514440" y="643385"/>
                </a:moveTo>
                <a:lnTo>
                  <a:pt x="520194" y="657063"/>
                </a:lnTo>
                <a:lnTo>
                  <a:pt x="536017" y="697018"/>
                </a:lnTo>
                <a:lnTo>
                  <a:pt x="537815" y="697018"/>
                </a:lnTo>
                <a:lnTo>
                  <a:pt x="555796" y="697018"/>
                </a:lnTo>
                <a:lnTo>
                  <a:pt x="561190" y="697018"/>
                </a:lnTo>
                <a:lnTo>
                  <a:pt x="555796" y="683340"/>
                </a:lnTo>
                <a:lnTo>
                  <a:pt x="539613" y="643385"/>
                </a:lnTo>
                <a:lnTo>
                  <a:pt x="537815" y="643385"/>
                </a:lnTo>
                <a:lnTo>
                  <a:pt x="520194" y="643385"/>
                </a:lnTo>
                <a:close/>
                <a:moveTo>
                  <a:pt x="479198" y="643385"/>
                </a:moveTo>
                <a:lnTo>
                  <a:pt x="500415" y="697018"/>
                </a:lnTo>
                <a:lnTo>
                  <a:pt x="502214" y="697018"/>
                </a:lnTo>
                <a:lnTo>
                  <a:pt x="520194" y="697018"/>
                </a:lnTo>
                <a:lnTo>
                  <a:pt x="525589" y="697018"/>
                </a:lnTo>
                <a:lnTo>
                  <a:pt x="520194" y="683340"/>
                </a:lnTo>
                <a:lnTo>
                  <a:pt x="504012" y="643385"/>
                </a:lnTo>
                <a:lnTo>
                  <a:pt x="502214" y="643385"/>
                </a:lnTo>
                <a:close/>
                <a:moveTo>
                  <a:pt x="345590" y="643385"/>
                </a:moveTo>
                <a:lnTo>
                  <a:pt x="350984" y="657063"/>
                </a:lnTo>
                <a:lnTo>
                  <a:pt x="367167" y="697018"/>
                </a:lnTo>
                <a:lnTo>
                  <a:pt x="368965" y="697018"/>
                </a:lnTo>
                <a:lnTo>
                  <a:pt x="392340" y="697018"/>
                </a:lnTo>
                <a:lnTo>
                  <a:pt x="370763" y="643385"/>
                </a:lnTo>
                <a:lnTo>
                  <a:pt x="368965" y="643385"/>
                </a:lnTo>
                <a:lnTo>
                  <a:pt x="350984" y="643385"/>
                </a:lnTo>
                <a:close/>
                <a:moveTo>
                  <a:pt x="309988" y="643385"/>
                </a:moveTo>
                <a:lnTo>
                  <a:pt x="315382" y="657063"/>
                </a:lnTo>
                <a:lnTo>
                  <a:pt x="331565" y="697018"/>
                </a:lnTo>
                <a:lnTo>
                  <a:pt x="333363" y="697018"/>
                </a:lnTo>
                <a:lnTo>
                  <a:pt x="350984" y="697018"/>
                </a:lnTo>
                <a:lnTo>
                  <a:pt x="356738" y="697018"/>
                </a:lnTo>
                <a:lnTo>
                  <a:pt x="350984" y="683340"/>
                </a:lnTo>
                <a:lnTo>
                  <a:pt x="335161" y="643385"/>
                </a:lnTo>
                <a:lnTo>
                  <a:pt x="333363" y="643385"/>
                </a:lnTo>
                <a:lnTo>
                  <a:pt x="315382" y="643385"/>
                </a:lnTo>
                <a:close/>
                <a:moveTo>
                  <a:pt x="274386" y="643385"/>
                </a:moveTo>
                <a:lnTo>
                  <a:pt x="280140" y="657063"/>
                </a:lnTo>
                <a:lnTo>
                  <a:pt x="295963" y="697018"/>
                </a:lnTo>
                <a:lnTo>
                  <a:pt x="297761" y="697018"/>
                </a:lnTo>
                <a:lnTo>
                  <a:pt x="315382" y="697018"/>
                </a:lnTo>
                <a:lnTo>
                  <a:pt x="321136" y="697018"/>
                </a:lnTo>
                <a:lnTo>
                  <a:pt x="315382" y="683340"/>
                </a:lnTo>
                <a:lnTo>
                  <a:pt x="299559" y="643385"/>
                </a:lnTo>
                <a:lnTo>
                  <a:pt x="297761" y="643385"/>
                </a:lnTo>
                <a:lnTo>
                  <a:pt x="280140" y="643385"/>
                </a:lnTo>
                <a:close/>
                <a:moveTo>
                  <a:pt x="238784" y="643385"/>
                </a:moveTo>
                <a:lnTo>
                  <a:pt x="244179" y="657063"/>
                </a:lnTo>
                <a:lnTo>
                  <a:pt x="260361" y="697018"/>
                </a:lnTo>
                <a:lnTo>
                  <a:pt x="262159" y="697018"/>
                </a:lnTo>
                <a:lnTo>
                  <a:pt x="280140" y="697018"/>
                </a:lnTo>
                <a:lnTo>
                  <a:pt x="285534" y="697018"/>
                </a:lnTo>
                <a:lnTo>
                  <a:pt x="280140" y="683340"/>
                </a:lnTo>
                <a:lnTo>
                  <a:pt x="263598" y="643385"/>
                </a:lnTo>
                <a:lnTo>
                  <a:pt x="262159" y="643385"/>
                </a:lnTo>
                <a:lnTo>
                  <a:pt x="244179" y="643385"/>
                </a:lnTo>
                <a:close/>
                <a:moveTo>
                  <a:pt x="203183" y="643385"/>
                </a:moveTo>
                <a:lnTo>
                  <a:pt x="208577" y="657063"/>
                </a:lnTo>
                <a:lnTo>
                  <a:pt x="224759" y="697018"/>
                </a:lnTo>
                <a:lnTo>
                  <a:pt x="226198" y="697018"/>
                </a:lnTo>
                <a:lnTo>
                  <a:pt x="244179" y="697018"/>
                </a:lnTo>
                <a:lnTo>
                  <a:pt x="249933" y="697018"/>
                </a:lnTo>
                <a:lnTo>
                  <a:pt x="244179" y="683340"/>
                </a:lnTo>
                <a:lnTo>
                  <a:pt x="228356" y="643385"/>
                </a:lnTo>
                <a:lnTo>
                  <a:pt x="226198" y="643385"/>
                </a:lnTo>
                <a:lnTo>
                  <a:pt x="208577" y="643385"/>
                </a:lnTo>
                <a:close/>
                <a:moveTo>
                  <a:pt x="167581" y="643385"/>
                </a:moveTo>
                <a:lnTo>
                  <a:pt x="172975" y="657063"/>
                </a:lnTo>
                <a:lnTo>
                  <a:pt x="189158" y="697018"/>
                </a:lnTo>
                <a:lnTo>
                  <a:pt x="190956" y="697018"/>
                </a:lnTo>
                <a:lnTo>
                  <a:pt x="208577" y="697018"/>
                </a:lnTo>
                <a:lnTo>
                  <a:pt x="213971" y="697018"/>
                </a:lnTo>
                <a:lnTo>
                  <a:pt x="208577" y="683340"/>
                </a:lnTo>
                <a:lnTo>
                  <a:pt x="192754" y="643385"/>
                </a:lnTo>
                <a:lnTo>
                  <a:pt x="190956" y="643385"/>
                </a:lnTo>
                <a:lnTo>
                  <a:pt x="172975" y="643385"/>
                </a:lnTo>
                <a:close/>
                <a:moveTo>
                  <a:pt x="131979" y="643385"/>
                </a:moveTo>
                <a:lnTo>
                  <a:pt x="137373" y="657063"/>
                </a:lnTo>
                <a:lnTo>
                  <a:pt x="153556" y="697018"/>
                </a:lnTo>
                <a:lnTo>
                  <a:pt x="154994" y="697018"/>
                </a:lnTo>
                <a:lnTo>
                  <a:pt x="172975" y="697018"/>
                </a:lnTo>
                <a:lnTo>
                  <a:pt x="178369" y="697018"/>
                </a:lnTo>
                <a:lnTo>
                  <a:pt x="172975" y="683340"/>
                </a:lnTo>
                <a:lnTo>
                  <a:pt x="156792" y="643385"/>
                </a:lnTo>
                <a:lnTo>
                  <a:pt x="154994" y="643385"/>
                </a:lnTo>
                <a:lnTo>
                  <a:pt x="137373" y="643385"/>
                </a:lnTo>
                <a:close/>
                <a:moveTo>
                  <a:pt x="96017" y="643385"/>
                </a:moveTo>
                <a:lnTo>
                  <a:pt x="101771" y="657063"/>
                </a:lnTo>
                <a:lnTo>
                  <a:pt x="117594" y="697018"/>
                </a:lnTo>
                <a:lnTo>
                  <a:pt x="119392" y="697018"/>
                </a:lnTo>
                <a:lnTo>
                  <a:pt x="137373" y="697018"/>
                </a:lnTo>
                <a:lnTo>
                  <a:pt x="142767" y="697018"/>
                </a:lnTo>
                <a:lnTo>
                  <a:pt x="137373" y="683340"/>
                </a:lnTo>
                <a:lnTo>
                  <a:pt x="121190" y="643385"/>
                </a:lnTo>
                <a:lnTo>
                  <a:pt x="119392" y="643385"/>
                </a:lnTo>
                <a:lnTo>
                  <a:pt x="101771" y="643385"/>
                </a:lnTo>
                <a:close/>
                <a:moveTo>
                  <a:pt x="60415" y="643385"/>
                </a:moveTo>
                <a:lnTo>
                  <a:pt x="66169" y="657063"/>
                </a:lnTo>
                <a:lnTo>
                  <a:pt x="81992" y="697018"/>
                </a:lnTo>
                <a:lnTo>
                  <a:pt x="83790" y="697018"/>
                </a:lnTo>
                <a:lnTo>
                  <a:pt x="101771" y="697018"/>
                </a:lnTo>
                <a:lnTo>
                  <a:pt x="107165" y="697018"/>
                </a:lnTo>
                <a:lnTo>
                  <a:pt x="101771" y="683340"/>
                </a:lnTo>
                <a:lnTo>
                  <a:pt x="85588" y="643385"/>
                </a:lnTo>
                <a:lnTo>
                  <a:pt x="83790" y="643385"/>
                </a:lnTo>
                <a:lnTo>
                  <a:pt x="66169" y="643385"/>
                </a:lnTo>
                <a:close/>
                <a:moveTo>
                  <a:pt x="24813" y="643385"/>
                </a:moveTo>
                <a:lnTo>
                  <a:pt x="46390" y="697018"/>
                </a:lnTo>
                <a:lnTo>
                  <a:pt x="48188" y="697018"/>
                </a:lnTo>
                <a:lnTo>
                  <a:pt x="66169" y="697018"/>
                </a:lnTo>
                <a:lnTo>
                  <a:pt x="71563" y="697018"/>
                </a:lnTo>
                <a:lnTo>
                  <a:pt x="66169" y="683340"/>
                </a:lnTo>
                <a:lnTo>
                  <a:pt x="49986" y="643385"/>
                </a:lnTo>
                <a:lnTo>
                  <a:pt x="48188" y="643385"/>
                </a:lnTo>
                <a:close/>
                <a:moveTo>
                  <a:pt x="612256" y="453679"/>
                </a:moveTo>
                <a:lnTo>
                  <a:pt x="612256" y="546559"/>
                </a:lnTo>
                <a:lnTo>
                  <a:pt x="612256" y="547279"/>
                </a:lnTo>
                <a:lnTo>
                  <a:pt x="620886" y="560237"/>
                </a:lnTo>
                <a:lnTo>
                  <a:pt x="627000" y="550519"/>
                </a:lnTo>
                <a:lnTo>
                  <a:pt x="629158" y="547279"/>
                </a:lnTo>
                <a:lnTo>
                  <a:pt x="637788" y="560237"/>
                </a:lnTo>
                <a:lnTo>
                  <a:pt x="644981" y="549439"/>
                </a:lnTo>
                <a:lnTo>
                  <a:pt x="646060" y="547279"/>
                </a:lnTo>
                <a:lnTo>
                  <a:pt x="654690" y="560237"/>
                </a:lnTo>
                <a:lnTo>
                  <a:pt x="662602" y="547999"/>
                </a:lnTo>
                <a:lnTo>
                  <a:pt x="663321" y="547279"/>
                </a:lnTo>
                <a:lnTo>
                  <a:pt x="671592" y="560237"/>
                </a:lnTo>
                <a:lnTo>
                  <a:pt x="680223" y="547279"/>
                </a:lnTo>
                <a:lnTo>
                  <a:pt x="680583" y="547999"/>
                </a:lnTo>
                <a:lnTo>
                  <a:pt x="688494" y="560237"/>
                </a:lnTo>
                <a:lnTo>
                  <a:pt x="697125" y="547279"/>
                </a:lnTo>
                <a:lnTo>
                  <a:pt x="698204" y="549079"/>
                </a:lnTo>
                <a:lnTo>
                  <a:pt x="705396" y="560237"/>
                </a:lnTo>
                <a:lnTo>
                  <a:pt x="714027" y="547279"/>
                </a:lnTo>
                <a:lnTo>
                  <a:pt x="714027" y="453679"/>
                </a:lnTo>
                <a:close/>
                <a:moveTo>
                  <a:pt x="158231" y="453679"/>
                </a:moveTo>
                <a:lnTo>
                  <a:pt x="158231" y="546559"/>
                </a:lnTo>
                <a:lnTo>
                  <a:pt x="158231" y="547279"/>
                </a:lnTo>
                <a:lnTo>
                  <a:pt x="166861" y="560237"/>
                </a:lnTo>
                <a:lnTo>
                  <a:pt x="172975" y="550519"/>
                </a:lnTo>
                <a:lnTo>
                  <a:pt x="175133" y="547279"/>
                </a:lnTo>
                <a:lnTo>
                  <a:pt x="183763" y="560237"/>
                </a:lnTo>
                <a:lnTo>
                  <a:pt x="190956" y="549439"/>
                </a:lnTo>
                <a:lnTo>
                  <a:pt x="192035" y="547279"/>
                </a:lnTo>
                <a:lnTo>
                  <a:pt x="200665" y="560237"/>
                </a:lnTo>
                <a:lnTo>
                  <a:pt x="208577" y="547999"/>
                </a:lnTo>
                <a:lnTo>
                  <a:pt x="208936" y="547279"/>
                </a:lnTo>
                <a:lnTo>
                  <a:pt x="217567" y="560237"/>
                </a:lnTo>
                <a:lnTo>
                  <a:pt x="225838" y="547279"/>
                </a:lnTo>
                <a:lnTo>
                  <a:pt x="226198" y="547999"/>
                </a:lnTo>
                <a:lnTo>
                  <a:pt x="234469" y="560237"/>
                </a:lnTo>
                <a:lnTo>
                  <a:pt x="243100" y="547279"/>
                </a:lnTo>
                <a:lnTo>
                  <a:pt x="244179" y="549079"/>
                </a:lnTo>
                <a:lnTo>
                  <a:pt x="251371" y="560237"/>
                </a:lnTo>
                <a:lnTo>
                  <a:pt x="260002" y="547279"/>
                </a:lnTo>
                <a:lnTo>
                  <a:pt x="260002" y="453679"/>
                </a:lnTo>
                <a:close/>
                <a:moveTo>
                  <a:pt x="474523" y="434975"/>
                </a:moveTo>
                <a:lnTo>
                  <a:pt x="502214" y="434975"/>
                </a:lnTo>
                <a:lnTo>
                  <a:pt x="520194" y="434975"/>
                </a:lnTo>
                <a:lnTo>
                  <a:pt x="537815" y="434975"/>
                </a:lnTo>
                <a:lnTo>
                  <a:pt x="555796" y="434975"/>
                </a:lnTo>
                <a:lnTo>
                  <a:pt x="560557" y="434975"/>
                </a:lnTo>
                <a:lnTo>
                  <a:pt x="573417" y="434975"/>
                </a:lnTo>
                <a:lnTo>
                  <a:pt x="591398" y="434975"/>
                </a:lnTo>
                <a:lnTo>
                  <a:pt x="609019" y="434975"/>
                </a:lnTo>
                <a:lnTo>
                  <a:pt x="612256" y="434975"/>
                </a:lnTo>
                <a:lnTo>
                  <a:pt x="714027" y="434975"/>
                </a:lnTo>
                <a:lnTo>
                  <a:pt x="716184" y="434975"/>
                </a:lnTo>
                <a:lnTo>
                  <a:pt x="733806" y="434975"/>
                </a:lnTo>
                <a:lnTo>
                  <a:pt x="751786" y="434975"/>
                </a:lnTo>
                <a:lnTo>
                  <a:pt x="763419" y="434975"/>
                </a:lnTo>
                <a:lnTo>
                  <a:pt x="769407" y="434975"/>
                </a:lnTo>
                <a:lnTo>
                  <a:pt x="787388" y="434975"/>
                </a:lnTo>
                <a:lnTo>
                  <a:pt x="805369" y="434975"/>
                </a:lnTo>
                <a:lnTo>
                  <a:pt x="822990" y="434975"/>
                </a:lnTo>
                <a:lnTo>
                  <a:pt x="851759" y="434975"/>
                </a:lnTo>
                <a:cubicBezTo>
                  <a:pt x="862548" y="434975"/>
                  <a:pt x="871179" y="443614"/>
                  <a:pt x="871179" y="454412"/>
                </a:cubicBezTo>
                <a:lnTo>
                  <a:pt x="870459" y="668582"/>
                </a:lnTo>
                <a:lnTo>
                  <a:pt x="860390" y="643385"/>
                </a:lnTo>
                <a:lnTo>
                  <a:pt x="835217" y="643385"/>
                </a:lnTo>
                <a:lnTo>
                  <a:pt x="856794" y="697018"/>
                </a:lnTo>
                <a:lnTo>
                  <a:pt x="870459" y="697018"/>
                </a:lnTo>
                <a:lnTo>
                  <a:pt x="870100" y="814001"/>
                </a:lnTo>
                <a:cubicBezTo>
                  <a:pt x="870100" y="824439"/>
                  <a:pt x="861469" y="833078"/>
                  <a:pt x="850680" y="833078"/>
                </a:cubicBezTo>
                <a:lnTo>
                  <a:pt x="822990" y="833078"/>
                </a:lnTo>
                <a:lnTo>
                  <a:pt x="805369" y="833078"/>
                </a:lnTo>
                <a:lnTo>
                  <a:pt x="787388" y="833078"/>
                </a:lnTo>
                <a:lnTo>
                  <a:pt x="769407" y="833078"/>
                </a:lnTo>
                <a:lnTo>
                  <a:pt x="751786" y="833078"/>
                </a:lnTo>
                <a:lnTo>
                  <a:pt x="733806" y="833078"/>
                </a:lnTo>
                <a:lnTo>
                  <a:pt x="716184" y="833078"/>
                </a:lnTo>
                <a:lnTo>
                  <a:pt x="698204" y="833078"/>
                </a:lnTo>
                <a:lnTo>
                  <a:pt x="680583" y="833078"/>
                </a:lnTo>
                <a:lnTo>
                  <a:pt x="662602" y="833078"/>
                </a:lnTo>
                <a:lnTo>
                  <a:pt x="644981" y="833078"/>
                </a:lnTo>
                <a:lnTo>
                  <a:pt x="627000" y="833078"/>
                </a:lnTo>
                <a:lnTo>
                  <a:pt x="609019" y="833078"/>
                </a:lnTo>
                <a:lnTo>
                  <a:pt x="591398" y="833078"/>
                </a:lnTo>
                <a:lnTo>
                  <a:pt x="573417" y="833078"/>
                </a:lnTo>
                <a:lnTo>
                  <a:pt x="555796" y="833078"/>
                </a:lnTo>
                <a:lnTo>
                  <a:pt x="537815" y="833078"/>
                </a:lnTo>
                <a:lnTo>
                  <a:pt x="520194" y="833078"/>
                </a:lnTo>
                <a:lnTo>
                  <a:pt x="502214" y="833078"/>
                </a:lnTo>
                <a:lnTo>
                  <a:pt x="473444" y="833078"/>
                </a:lnTo>
                <a:cubicBezTo>
                  <a:pt x="463016" y="833078"/>
                  <a:pt x="454025" y="824439"/>
                  <a:pt x="454025" y="814001"/>
                </a:cubicBezTo>
                <a:lnTo>
                  <a:pt x="454744" y="671461"/>
                </a:lnTo>
                <a:lnTo>
                  <a:pt x="464814" y="697018"/>
                </a:lnTo>
                <a:lnTo>
                  <a:pt x="489987" y="697018"/>
                </a:lnTo>
                <a:lnTo>
                  <a:pt x="468410" y="643385"/>
                </a:lnTo>
                <a:lnTo>
                  <a:pt x="454744" y="643385"/>
                </a:lnTo>
                <a:lnTo>
                  <a:pt x="455104" y="454412"/>
                </a:lnTo>
                <a:cubicBezTo>
                  <a:pt x="455104" y="443614"/>
                  <a:pt x="463735" y="434975"/>
                  <a:pt x="474523" y="434975"/>
                </a:cubicBezTo>
                <a:close/>
                <a:moveTo>
                  <a:pt x="20498" y="434975"/>
                </a:moveTo>
                <a:lnTo>
                  <a:pt x="48188" y="434975"/>
                </a:lnTo>
                <a:lnTo>
                  <a:pt x="66169" y="434975"/>
                </a:lnTo>
                <a:lnTo>
                  <a:pt x="83790" y="434975"/>
                </a:lnTo>
                <a:lnTo>
                  <a:pt x="101771" y="434975"/>
                </a:lnTo>
                <a:lnTo>
                  <a:pt x="106225" y="434975"/>
                </a:lnTo>
                <a:lnTo>
                  <a:pt x="119392" y="434975"/>
                </a:lnTo>
                <a:lnTo>
                  <a:pt x="137373" y="434975"/>
                </a:lnTo>
                <a:lnTo>
                  <a:pt x="154994" y="434975"/>
                </a:lnTo>
                <a:lnTo>
                  <a:pt x="158231" y="434975"/>
                </a:lnTo>
                <a:lnTo>
                  <a:pt x="260002" y="434975"/>
                </a:lnTo>
                <a:lnTo>
                  <a:pt x="262159" y="434975"/>
                </a:lnTo>
                <a:lnTo>
                  <a:pt x="280140" y="434975"/>
                </a:lnTo>
                <a:lnTo>
                  <a:pt x="297761" y="434975"/>
                </a:lnTo>
                <a:lnTo>
                  <a:pt x="310566" y="434975"/>
                </a:lnTo>
                <a:lnTo>
                  <a:pt x="315382" y="434975"/>
                </a:lnTo>
                <a:lnTo>
                  <a:pt x="333363" y="434975"/>
                </a:lnTo>
                <a:lnTo>
                  <a:pt x="350984" y="434975"/>
                </a:lnTo>
                <a:lnTo>
                  <a:pt x="368965" y="434975"/>
                </a:lnTo>
                <a:lnTo>
                  <a:pt x="397734" y="434975"/>
                </a:lnTo>
                <a:cubicBezTo>
                  <a:pt x="408523" y="434975"/>
                  <a:pt x="417154" y="443614"/>
                  <a:pt x="417154" y="454412"/>
                </a:cubicBezTo>
                <a:lnTo>
                  <a:pt x="416434" y="668582"/>
                </a:lnTo>
                <a:lnTo>
                  <a:pt x="406365" y="643385"/>
                </a:lnTo>
                <a:lnTo>
                  <a:pt x="381552" y="643385"/>
                </a:lnTo>
                <a:lnTo>
                  <a:pt x="402769" y="697018"/>
                </a:lnTo>
                <a:lnTo>
                  <a:pt x="416434" y="697018"/>
                </a:lnTo>
                <a:lnTo>
                  <a:pt x="416075" y="814001"/>
                </a:lnTo>
                <a:cubicBezTo>
                  <a:pt x="416075" y="824439"/>
                  <a:pt x="407444" y="833078"/>
                  <a:pt x="396655" y="833078"/>
                </a:cubicBezTo>
                <a:lnTo>
                  <a:pt x="368965" y="833078"/>
                </a:lnTo>
                <a:lnTo>
                  <a:pt x="350984" y="833078"/>
                </a:lnTo>
                <a:lnTo>
                  <a:pt x="333363" y="833078"/>
                </a:lnTo>
                <a:lnTo>
                  <a:pt x="315382" y="833078"/>
                </a:lnTo>
                <a:lnTo>
                  <a:pt x="297761" y="833078"/>
                </a:lnTo>
                <a:lnTo>
                  <a:pt x="280140" y="833078"/>
                </a:lnTo>
                <a:lnTo>
                  <a:pt x="262159" y="833078"/>
                </a:lnTo>
                <a:lnTo>
                  <a:pt x="244179" y="833078"/>
                </a:lnTo>
                <a:lnTo>
                  <a:pt x="226198" y="833078"/>
                </a:lnTo>
                <a:lnTo>
                  <a:pt x="208577" y="833078"/>
                </a:lnTo>
                <a:lnTo>
                  <a:pt x="190956" y="833078"/>
                </a:lnTo>
                <a:lnTo>
                  <a:pt x="172975" y="833078"/>
                </a:lnTo>
                <a:lnTo>
                  <a:pt x="154994" y="833078"/>
                </a:lnTo>
                <a:lnTo>
                  <a:pt x="137373" y="833078"/>
                </a:lnTo>
                <a:lnTo>
                  <a:pt x="119392" y="833078"/>
                </a:lnTo>
                <a:lnTo>
                  <a:pt x="101771" y="833078"/>
                </a:lnTo>
                <a:lnTo>
                  <a:pt x="83790" y="833078"/>
                </a:lnTo>
                <a:lnTo>
                  <a:pt x="66169" y="833078"/>
                </a:lnTo>
                <a:lnTo>
                  <a:pt x="48188" y="833078"/>
                </a:lnTo>
                <a:lnTo>
                  <a:pt x="19419" y="833078"/>
                </a:lnTo>
                <a:cubicBezTo>
                  <a:pt x="8631" y="833078"/>
                  <a:pt x="0" y="824439"/>
                  <a:pt x="0" y="814001"/>
                </a:cubicBezTo>
                <a:lnTo>
                  <a:pt x="719" y="671461"/>
                </a:lnTo>
                <a:lnTo>
                  <a:pt x="10788" y="697018"/>
                </a:lnTo>
                <a:lnTo>
                  <a:pt x="35961" y="697018"/>
                </a:lnTo>
                <a:lnTo>
                  <a:pt x="14384" y="643385"/>
                </a:lnTo>
                <a:lnTo>
                  <a:pt x="719" y="643385"/>
                </a:lnTo>
                <a:lnTo>
                  <a:pt x="1079" y="454412"/>
                </a:lnTo>
                <a:cubicBezTo>
                  <a:pt x="1079" y="443614"/>
                  <a:pt x="9709" y="434975"/>
                  <a:pt x="20498" y="434975"/>
                </a:cubicBezTo>
                <a:close/>
                <a:moveTo>
                  <a:pt x="769767" y="351670"/>
                </a:moveTo>
                <a:lnTo>
                  <a:pt x="769767" y="357789"/>
                </a:lnTo>
                <a:lnTo>
                  <a:pt x="787388" y="357789"/>
                </a:lnTo>
                <a:lnTo>
                  <a:pt x="805369" y="357789"/>
                </a:lnTo>
                <a:lnTo>
                  <a:pt x="822990" y="357789"/>
                </a:lnTo>
                <a:lnTo>
                  <a:pt x="832340" y="357789"/>
                </a:lnTo>
                <a:lnTo>
                  <a:pt x="832340" y="351670"/>
                </a:lnTo>
                <a:lnTo>
                  <a:pt x="822990" y="351670"/>
                </a:lnTo>
                <a:lnTo>
                  <a:pt x="805369" y="351670"/>
                </a:lnTo>
                <a:lnTo>
                  <a:pt x="787388" y="351670"/>
                </a:lnTo>
                <a:close/>
                <a:moveTo>
                  <a:pt x="315742" y="351670"/>
                </a:moveTo>
                <a:lnTo>
                  <a:pt x="315742" y="357789"/>
                </a:lnTo>
                <a:lnTo>
                  <a:pt x="333363" y="357789"/>
                </a:lnTo>
                <a:lnTo>
                  <a:pt x="350984" y="357789"/>
                </a:lnTo>
                <a:lnTo>
                  <a:pt x="368965" y="357789"/>
                </a:lnTo>
                <a:lnTo>
                  <a:pt x="378315" y="357789"/>
                </a:lnTo>
                <a:lnTo>
                  <a:pt x="378315" y="351670"/>
                </a:lnTo>
                <a:lnTo>
                  <a:pt x="368965" y="351670"/>
                </a:lnTo>
                <a:lnTo>
                  <a:pt x="350984" y="351670"/>
                </a:lnTo>
                <a:lnTo>
                  <a:pt x="333363" y="351670"/>
                </a:lnTo>
                <a:close/>
                <a:moveTo>
                  <a:pt x="492144" y="343391"/>
                </a:moveTo>
                <a:lnTo>
                  <a:pt x="492144" y="357789"/>
                </a:lnTo>
                <a:lnTo>
                  <a:pt x="502214" y="357789"/>
                </a:lnTo>
                <a:lnTo>
                  <a:pt x="520194" y="357789"/>
                </a:lnTo>
                <a:lnTo>
                  <a:pt x="537815" y="357789"/>
                </a:lnTo>
                <a:lnTo>
                  <a:pt x="555796" y="357789"/>
                </a:lnTo>
                <a:lnTo>
                  <a:pt x="573417" y="357789"/>
                </a:lnTo>
                <a:lnTo>
                  <a:pt x="591398" y="357789"/>
                </a:lnTo>
                <a:lnTo>
                  <a:pt x="609019" y="357789"/>
                </a:lnTo>
                <a:lnTo>
                  <a:pt x="627000" y="357789"/>
                </a:lnTo>
                <a:lnTo>
                  <a:pt x="644981" y="357789"/>
                </a:lnTo>
                <a:lnTo>
                  <a:pt x="657567" y="357789"/>
                </a:lnTo>
                <a:lnTo>
                  <a:pt x="657567" y="343391"/>
                </a:lnTo>
                <a:lnTo>
                  <a:pt x="644981" y="343391"/>
                </a:lnTo>
                <a:lnTo>
                  <a:pt x="627000" y="343391"/>
                </a:lnTo>
                <a:lnTo>
                  <a:pt x="609019" y="343391"/>
                </a:lnTo>
                <a:lnTo>
                  <a:pt x="591398" y="343391"/>
                </a:lnTo>
                <a:lnTo>
                  <a:pt x="573417" y="343391"/>
                </a:lnTo>
                <a:lnTo>
                  <a:pt x="555796" y="343391"/>
                </a:lnTo>
                <a:lnTo>
                  <a:pt x="537815" y="343391"/>
                </a:lnTo>
                <a:lnTo>
                  <a:pt x="520194" y="343391"/>
                </a:lnTo>
                <a:lnTo>
                  <a:pt x="502214" y="343391"/>
                </a:lnTo>
                <a:close/>
                <a:moveTo>
                  <a:pt x="37759" y="343391"/>
                </a:moveTo>
                <a:lnTo>
                  <a:pt x="37759" y="357789"/>
                </a:lnTo>
                <a:lnTo>
                  <a:pt x="48188" y="357789"/>
                </a:lnTo>
                <a:lnTo>
                  <a:pt x="66169" y="357789"/>
                </a:lnTo>
                <a:lnTo>
                  <a:pt x="83790" y="357789"/>
                </a:lnTo>
                <a:lnTo>
                  <a:pt x="101771" y="357789"/>
                </a:lnTo>
                <a:lnTo>
                  <a:pt x="119392" y="357789"/>
                </a:lnTo>
                <a:lnTo>
                  <a:pt x="137373" y="357789"/>
                </a:lnTo>
                <a:lnTo>
                  <a:pt x="154994" y="357789"/>
                </a:lnTo>
                <a:lnTo>
                  <a:pt x="172975" y="357789"/>
                </a:lnTo>
                <a:lnTo>
                  <a:pt x="190956" y="357789"/>
                </a:lnTo>
                <a:lnTo>
                  <a:pt x="203542" y="357789"/>
                </a:lnTo>
                <a:lnTo>
                  <a:pt x="203542" y="343391"/>
                </a:lnTo>
                <a:lnTo>
                  <a:pt x="190956" y="343391"/>
                </a:lnTo>
                <a:lnTo>
                  <a:pt x="172975" y="343391"/>
                </a:lnTo>
                <a:lnTo>
                  <a:pt x="154994" y="343391"/>
                </a:lnTo>
                <a:lnTo>
                  <a:pt x="137373" y="343391"/>
                </a:lnTo>
                <a:lnTo>
                  <a:pt x="119392" y="343391"/>
                </a:lnTo>
                <a:lnTo>
                  <a:pt x="101771" y="343391"/>
                </a:lnTo>
                <a:lnTo>
                  <a:pt x="83790" y="343391"/>
                </a:lnTo>
                <a:lnTo>
                  <a:pt x="66169" y="343391"/>
                </a:lnTo>
                <a:lnTo>
                  <a:pt x="48188" y="343391"/>
                </a:lnTo>
                <a:close/>
                <a:moveTo>
                  <a:pt x="817956" y="304516"/>
                </a:moveTo>
                <a:lnTo>
                  <a:pt x="805369" y="322514"/>
                </a:lnTo>
                <a:lnTo>
                  <a:pt x="803571" y="324673"/>
                </a:lnTo>
                <a:lnTo>
                  <a:pt x="805369" y="324673"/>
                </a:lnTo>
                <a:lnTo>
                  <a:pt x="810763" y="324673"/>
                </a:lnTo>
                <a:lnTo>
                  <a:pt x="810763" y="344471"/>
                </a:lnTo>
                <a:lnTo>
                  <a:pt x="822990" y="344471"/>
                </a:lnTo>
                <a:lnTo>
                  <a:pt x="825148" y="344471"/>
                </a:lnTo>
                <a:lnTo>
                  <a:pt x="825148" y="324673"/>
                </a:lnTo>
                <a:lnTo>
                  <a:pt x="832340" y="324673"/>
                </a:lnTo>
                <a:lnTo>
                  <a:pt x="822990" y="311715"/>
                </a:lnTo>
                <a:close/>
                <a:moveTo>
                  <a:pt x="784152" y="304516"/>
                </a:moveTo>
                <a:lnTo>
                  <a:pt x="769767" y="324673"/>
                </a:lnTo>
                <a:lnTo>
                  <a:pt x="776959" y="324673"/>
                </a:lnTo>
                <a:lnTo>
                  <a:pt x="776959" y="344471"/>
                </a:lnTo>
                <a:lnTo>
                  <a:pt x="787388" y="344471"/>
                </a:lnTo>
                <a:lnTo>
                  <a:pt x="791344" y="344471"/>
                </a:lnTo>
                <a:lnTo>
                  <a:pt x="791344" y="324673"/>
                </a:lnTo>
                <a:lnTo>
                  <a:pt x="798536" y="324673"/>
                </a:lnTo>
                <a:lnTo>
                  <a:pt x="787388" y="309196"/>
                </a:lnTo>
                <a:close/>
                <a:moveTo>
                  <a:pt x="492144" y="304516"/>
                </a:moveTo>
                <a:lnTo>
                  <a:pt x="492144" y="319274"/>
                </a:lnTo>
                <a:lnTo>
                  <a:pt x="502214" y="319274"/>
                </a:lnTo>
                <a:lnTo>
                  <a:pt x="520194" y="319274"/>
                </a:lnTo>
                <a:lnTo>
                  <a:pt x="537815" y="319274"/>
                </a:lnTo>
                <a:lnTo>
                  <a:pt x="555796" y="319274"/>
                </a:lnTo>
                <a:lnTo>
                  <a:pt x="573417" y="319274"/>
                </a:lnTo>
                <a:lnTo>
                  <a:pt x="591398" y="319274"/>
                </a:lnTo>
                <a:lnTo>
                  <a:pt x="609019" y="319274"/>
                </a:lnTo>
                <a:lnTo>
                  <a:pt x="627000" y="319274"/>
                </a:lnTo>
                <a:lnTo>
                  <a:pt x="644981" y="319274"/>
                </a:lnTo>
                <a:lnTo>
                  <a:pt x="657567" y="319274"/>
                </a:lnTo>
                <a:lnTo>
                  <a:pt x="657567" y="304516"/>
                </a:lnTo>
                <a:lnTo>
                  <a:pt x="644981" y="304516"/>
                </a:lnTo>
                <a:lnTo>
                  <a:pt x="627000" y="304516"/>
                </a:lnTo>
                <a:lnTo>
                  <a:pt x="609019" y="304516"/>
                </a:lnTo>
                <a:lnTo>
                  <a:pt x="591398" y="304516"/>
                </a:lnTo>
                <a:lnTo>
                  <a:pt x="573417" y="304516"/>
                </a:lnTo>
                <a:lnTo>
                  <a:pt x="555796" y="304516"/>
                </a:lnTo>
                <a:lnTo>
                  <a:pt x="537815" y="304516"/>
                </a:lnTo>
                <a:lnTo>
                  <a:pt x="520194" y="304516"/>
                </a:lnTo>
                <a:lnTo>
                  <a:pt x="502214" y="304516"/>
                </a:lnTo>
                <a:close/>
                <a:moveTo>
                  <a:pt x="363931" y="304516"/>
                </a:moveTo>
                <a:lnTo>
                  <a:pt x="350984" y="322514"/>
                </a:lnTo>
                <a:lnTo>
                  <a:pt x="349546" y="324673"/>
                </a:lnTo>
                <a:lnTo>
                  <a:pt x="350984" y="324673"/>
                </a:lnTo>
                <a:lnTo>
                  <a:pt x="356738" y="324673"/>
                </a:lnTo>
                <a:lnTo>
                  <a:pt x="356738" y="344471"/>
                </a:lnTo>
                <a:lnTo>
                  <a:pt x="368965" y="344471"/>
                </a:lnTo>
                <a:lnTo>
                  <a:pt x="371123" y="344471"/>
                </a:lnTo>
                <a:lnTo>
                  <a:pt x="371123" y="324673"/>
                </a:lnTo>
                <a:lnTo>
                  <a:pt x="378315" y="324673"/>
                </a:lnTo>
                <a:lnTo>
                  <a:pt x="368965" y="311715"/>
                </a:lnTo>
                <a:close/>
                <a:moveTo>
                  <a:pt x="330127" y="304516"/>
                </a:moveTo>
                <a:lnTo>
                  <a:pt x="315742" y="324673"/>
                </a:lnTo>
                <a:lnTo>
                  <a:pt x="322934" y="324673"/>
                </a:lnTo>
                <a:lnTo>
                  <a:pt x="322934" y="344471"/>
                </a:lnTo>
                <a:lnTo>
                  <a:pt x="333363" y="344471"/>
                </a:lnTo>
                <a:lnTo>
                  <a:pt x="337319" y="344471"/>
                </a:lnTo>
                <a:lnTo>
                  <a:pt x="337319" y="324673"/>
                </a:lnTo>
                <a:lnTo>
                  <a:pt x="344511" y="324673"/>
                </a:lnTo>
                <a:lnTo>
                  <a:pt x="333363" y="309196"/>
                </a:lnTo>
                <a:close/>
                <a:moveTo>
                  <a:pt x="37759" y="304516"/>
                </a:moveTo>
                <a:lnTo>
                  <a:pt x="37759" y="319274"/>
                </a:lnTo>
                <a:lnTo>
                  <a:pt x="48188" y="319274"/>
                </a:lnTo>
                <a:lnTo>
                  <a:pt x="66169" y="319274"/>
                </a:lnTo>
                <a:lnTo>
                  <a:pt x="83790" y="319274"/>
                </a:lnTo>
                <a:lnTo>
                  <a:pt x="101771" y="319274"/>
                </a:lnTo>
                <a:lnTo>
                  <a:pt x="119392" y="319274"/>
                </a:lnTo>
                <a:lnTo>
                  <a:pt x="137373" y="319274"/>
                </a:lnTo>
                <a:lnTo>
                  <a:pt x="154994" y="319274"/>
                </a:lnTo>
                <a:lnTo>
                  <a:pt x="172975" y="319274"/>
                </a:lnTo>
                <a:lnTo>
                  <a:pt x="190956" y="319274"/>
                </a:lnTo>
                <a:lnTo>
                  <a:pt x="203542" y="319274"/>
                </a:lnTo>
                <a:lnTo>
                  <a:pt x="203542" y="304516"/>
                </a:lnTo>
                <a:lnTo>
                  <a:pt x="190956" y="304516"/>
                </a:lnTo>
                <a:lnTo>
                  <a:pt x="172975" y="304516"/>
                </a:lnTo>
                <a:lnTo>
                  <a:pt x="154994" y="304516"/>
                </a:lnTo>
                <a:lnTo>
                  <a:pt x="137373" y="304516"/>
                </a:lnTo>
                <a:lnTo>
                  <a:pt x="119392" y="304516"/>
                </a:lnTo>
                <a:lnTo>
                  <a:pt x="101771" y="304516"/>
                </a:lnTo>
                <a:lnTo>
                  <a:pt x="83790" y="304516"/>
                </a:lnTo>
                <a:lnTo>
                  <a:pt x="66169" y="304516"/>
                </a:lnTo>
                <a:lnTo>
                  <a:pt x="48188" y="304516"/>
                </a:lnTo>
                <a:close/>
                <a:moveTo>
                  <a:pt x="799615" y="208410"/>
                </a:moveTo>
                <a:lnTo>
                  <a:pt x="805369" y="222088"/>
                </a:lnTo>
                <a:lnTo>
                  <a:pt x="821192" y="262042"/>
                </a:lnTo>
                <a:lnTo>
                  <a:pt x="822990" y="262042"/>
                </a:lnTo>
                <a:lnTo>
                  <a:pt x="846365" y="262042"/>
                </a:lnTo>
                <a:lnTo>
                  <a:pt x="824788" y="208410"/>
                </a:lnTo>
                <a:lnTo>
                  <a:pt x="822990" y="208410"/>
                </a:lnTo>
                <a:lnTo>
                  <a:pt x="805369" y="208410"/>
                </a:lnTo>
                <a:close/>
                <a:moveTo>
                  <a:pt x="764013" y="208410"/>
                </a:moveTo>
                <a:lnTo>
                  <a:pt x="769407" y="222088"/>
                </a:lnTo>
                <a:lnTo>
                  <a:pt x="785590" y="262042"/>
                </a:lnTo>
                <a:lnTo>
                  <a:pt x="787388" y="262042"/>
                </a:lnTo>
                <a:lnTo>
                  <a:pt x="805369" y="262042"/>
                </a:lnTo>
                <a:lnTo>
                  <a:pt x="810763" y="262042"/>
                </a:lnTo>
                <a:lnTo>
                  <a:pt x="805369" y="248364"/>
                </a:lnTo>
                <a:lnTo>
                  <a:pt x="789186" y="208410"/>
                </a:lnTo>
                <a:lnTo>
                  <a:pt x="787388" y="208410"/>
                </a:lnTo>
                <a:lnTo>
                  <a:pt x="769407" y="208410"/>
                </a:lnTo>
                <a:close/>
                <a:moveTo>
                  <a:pt x="728411" y="208410"/>
                </a:moveTo>
                <a:lnTo>
                  <a:pt x="733806" y="222088"/>
                </a:lnTo>
                <a:lnTo>
                  <a:pt x="749988" y="262042"/>
                </a:lnTo>
                <a:lnTo>
                  <a:pt x="751786" y="262042"/>
                </a:lnTo>
                <a:lnTo>
                  <a:pt x="769407" y="262042"/>
                </a:lnTo>
                <a:lnTo>
                  <a:pt x="774802" y="262042"/>
                </a:lnTo>
                <a:lnTo>
                  <a:pt x="769407" y="248364"/>
                </a:lnTo>
                <a:lnTo>
                  <a:pt x="753584" y="208410"/>
                </a:lnTo>
                <a:lnTo>
                  <a:pt x="751786" y="208410"/>
                </a:lnTo>
                <a:lnTo>
                  <a:pt x="733806" y="208410"/>
                </a:lnTo>
                <a:close/>
                <a:moveTo>
                  <a:pt x="692809" y="208410"/>
                </a:moveTo>
                <a:lnTo>
                  <a:pt x="698204" y="222088"/>
                </a:lnTo>
                <a:lnTo>
                  <a:pt x="714386" y="262042"/>
                </a:lnTo>
                <a:lnTo>
                  <a:pt x="716184" y="262042"/>
                </a:lnTo>
                <a:lnTo>
                  <a:pt x="733806" y="262042"/>
                </a:lnTo>
                <a:lnTo>
                  <a:pt x="739559" y="262042"/>
                </a:lnTo>
                <a:lnTo>
                  <a:pt x="733806" y="248364"/>
                </a:lnTo>
                <a:lnTo>
                  <a:pt x="717983" y="208410"/>
                </a:lnTo>
                <a:lnTo>
                  <a:pt x="716184" y="208410"/>
                </a:lnTo>
                <a:lnTo>
                  <a:pt x="698204" y="208410"/>
                </a:lnTo>
                <a:close/>
                <a:moveTo>
                  <a:pt x="657208" y="208410"/>
                </a:moveTo>
                <a:lnTo>
                  <a:pt x="662602" y="221728"/>
                </a:lnTo>
                <a:lnTo>
                  <a:pt x="678784" y="262042"/>
                </a:lnTo>
                <a:lnTo>
                  <a:pt x="680583" y="262042"/>
                </a:lnTo>
                <a:lnTo>
                  <a:pt x="698204" y="262042"/>
                </a:lnTo>
                <a:lnTo>
                  <a:pt x="703958" y="262042"/>
                </a:lnTo>
                <a:lnTo>
                  <a:pt x="698204" y="248364"/>
                </a:lnTo>
                <a:lnTo>
                  <a:pt x="682381" y="208410"/>
                </a:lnTo>
                <a:lnTo>
                  <a:pt x="680583" y="208410"/>
                </a:lnTo>
                <a:lnTo>
                  <a:pt x="662602" y="208410"/>
                </a:lnTo>
                <a:close/>
                <a:moveTo>
                  <a:pt x="621246" y="208410"/>
                </a:moveTo>
                <a:lnTo>
                  <a:pt x="627000" y="222088"/>
                </a:lnTo>
                <a:lnTo>
                  <a:pt x="643183" y="262042"/>
                </a:lnTo>
                <a:lnTo>
                  <a:pt x="644981" y="262042"/>
                </a:lnTo>
                <a:lnTo>
                  <a:pt x="662602" y="262042"/>
                </a:lnTo>
                <a:lnTo>
                  <a:pt x="667996" y="262042"/>
                </a:lnTo>
                <a:lnTo>
                  <a:pt x="662602" y="248364"/>
                </a:lnTo>
                <a:lnTo>
                  <a:pt x="646419" y="208410"/>
                </a:lnTo>
                <a:lnTo>
                  <a:pt x="644981" y="208410"/>
                </a:lnTo>
                <a:lnTo>
                  <a:pt x="627000" y="208410"/>
                </a:lnTo>
                <a:close/>
                <a:moveTo>
                  <a:pt x="586004" y="208410"/>
                </a:moveTo>
                <a:lnTo>
                  <a:pt x="591398" y="222088"/>
                </a:lnTo>
                <a:lnTo>
                  <a:pt x="607581" y="262042"/>
                </a:lnTo>
                <a:lnTo>
                  <a:pt x="609019" y="262042"/>
                </a:lnTo>
                <a:lnTo>
                  <a:pt x="627000" y="262042"/>
                </a:lnTo>
                <a:lnTo>
                  <a:pt x="632754" y="262042"/>
                </a:lnTo>
                <a:lnTo>
                  <a:pt x="627000" y="248364"/>
                </a:lnTo>
                <a:lnTo>
                  <a:pt x="610817" y="208410"/>
                </a:lnTo>
                <a:lnTo>
                  <a:pt x="609019" y="208410"/>
                </a:lnTo>
                <a:lnTo>
                  <a:pt x="591398" y="208410"/>
                </a:lnTo>
                <a:close/>
                <a:moveTo>
                  <a:pt x="550402" y="208410"/>
                </a:moveTo>
                <a:lnTo>
                  <a:pt x="555796" y="222088"/>
                </a:lnTo>
                <a:lnTo>
                  <a:pt x="571979" y="262042"/>
                </a:lnTo>
                <a:lnTo>
                  <a:pt x="573417" y="262042"/>
                </a:lnTo>
                <a:lnTo>
                  <a:pt x="591398" y="262042"/>
                </a:lnTo>
                <a:lnTo>
                  <a:pt x="596792" y="262042"/>
                </a:lnTo>
                <a:lnTo>
                  <a:pt x="591398" y="248364"/>
                </a:lnTo>
                <a:lnTo>
                  <a:pt x="575575" y="208410"/>
                </a:lnTo>
                <a:lnTo>
                  <a:pt x="573417" y="208410"/>
                </a:lnTo>
                <a:lnTo>
                  <a:pt x="555796" y="208410"/>
                </a:lnTo>
                <a:close/>
                <a:moveTo>
                  <a:pt x="514440" y="208410"/>
                </a:moveTo>
                <a:lnTo>
                  <a:pt x="520194" y="222088"/>
                </a:lnTo>
                <a:lnTo>
                  <a:pt x="536017" y="262042"/>
                </a:lnTo>
                <a:lnTo>
                  <a:pt x="537815" y="262042"/>
                </a:lnTo>
                <a:lnTo>
                  <a:pt x="555796" y="262042"/>
                </a:lnTo>
                <a:lnTo>
                  <a:pt x="561190" y="262042"/>
                </a:lnTo>
                <a:lnTo>
                  <a:pt x="555796" y="248364"/>
                </a:lnTo>
                <a:lnTo>
                  <a:pt x="539613" y="208410"/>
                </a:lnTo>
                <a:lnTo>
                  <a:pt x="537815" y="208410"/>
                </a:lnTo>
                <a:lnTo>
                  <a:pt x="520194" y="208410"/>
                </a:lnTo>
                <a:close/>
                <a:moveTo>
                  <a:pt x="479198" y="208410"/>
                </a:moveTo>
                <a:lnTo>
                  <a:pt x="500415" y="262042"/>
                </a:lnTo>
                <a:lnTo>
                  <a:pt x="502214" y="262042"/>
                </a:lnTo>
                <a:lnTo>
                  <a:pt x="520194" y="262042"/>
                </a:lnTo>
                <a:lnTo>
                  <a:pt x="525589" y="262042"/>
                </a:lnTo>
                <a:lnTo>
                  <a:pt x="520194" y="248364"/>
                </a:lnTo>
                <a:lnTo>
                  <a:pt x="504012" y="208410"/>
                </a:lnTo>
                <a:lnTo>
                  <a:pt x="502214" y="208410"/>
                </a:lnTo>
                <a:close/>
                <a:moveTo>
                  <a:pt x="345590" y="208410"/>
                </a:moveTo>
                <a:lnTo>
                  <a:pt x="350984" y="222088"/>
                </a:lnTo>
                <a:lnTo>
                  <a:pt x="367167" y="262042"/>
                </a:lnTo>
                <a:lnTo>
                  <a:pt x="368965" y="262042"/>
                </a:lnTo>
                <a:lnTo>
                  <a:pt x="392340" y="262042"/>
                </a:lnTo>
                <a:lnTo>
                  <a:pt x="370763" y="208410"/>
                </a:lnTo>
                <a:lnTo>
                  <a:pt x="368965" y="208410"/>
                </a:lnTo>
                <a:lnTo>
                  <a:pt x="350984" y="208410"/>
                </a:lnTo>
                <a:close/>
                <a:moveTo>
                  <a:pt x="309988" y="208410"/>
                </a:moveTo>
                <a:lnTo>
                  <a:pt x="315382" y="222088"/>
                </a:lnTo>
                <a:lnTo>
                  <a:pt x="331565" y="262042"/>
                </a:lnTo>
                <a:lnTo>
                  <a:pt x="333363" y="262042"/>
                </a:lnTo>
                <a:lnTo>
                  <a:pt x="350984" y="262042"/>
                </a:lnTo>
                <a:lnTo>
                  <a:pt x="356738" y="262042"/>
                </a:lnTo>
                <a:lnTo>
                  <a:pt x="350984" y="248364"/>
                </a:lnTo>
                <a:lnTo>
                  <a:pt x="335161" y="208410"/>
                </a:lnTo>
                <a:lnTo>
                  <a:pt x="333363" y="208410"/>
                </a:lnTo>
                <a:lnTo>
                  <a:pt x="315382" y="208410"/>
                </a:lnTo>
                <a:close/>
                <a:moveTo>
                  <a:pt x="274386" y="208410"/>
                </a:moveTo>
                <a:lnTo>
                  <a:pt x="280140" y="222088"/>
                </a:lnTo>
                <a:lnTo>
                  <a:pt x="295963" y="262042"/>
                </a:lnTo>
                <a:lnTo>
                  <a:pt x="297761" y="262042"/>
                </a:lnTo>
                <a:lnTo>
                  <a:pt x="315382" y="262042"/>
                </a:lnTo>
                <a:lnTo>
                  <a:pt x="321136" y="262042"/>
                </a:lnTo>
                <a:lnTo>
                  <a:pt x="315382" y="248364"/>
                </a:lnTo>
                <a:lnTo>
                  <a:pt x="299559" y="208410"/>
                </a:lnTo>
                <a:lnTo>
                  <a:pt x="297761" y="208410"/>
                </a:lnTo>
                <a:lnTo>
                  <a:pt x="280140" y="208410"/>
                </a:lnTo>
                <a:close/>
                <a:moveTo>
                  <a:pt x="238784" y="208410"/>
                </a:moveTo>
                <a:lnTo>
                  <a:pt x="244179" y="222088"/>
                </a:lnTo>
                <a:lnTo>
                  <a:pt x="260361" y="262042"/>
                </a:lnTo>
                <a:lnTo>
                  <a:pt x="262159" y="262042"/>
                </a:lnTo>
                <a:lnTo>
                  <a:pt x="280140" y="262042"/>
                </a:lnTo>
                <a:lnTo>
                  <a:pt x="285534" y="262042"/>
                </a:lnTo>
                <a:lnTo>
                  <a:pt x="280140" y="248364"/>
                </a:lnTo>
                <a:lnTo>
                  <a:pt x="263598" y="208410"/>
                </a:lnTo>
                <a:lnTo>
                  <a:pt x="262159" y="208410"/>
                </a:lnTo>
                <a:lnTo>
                  <a:pt x="244179" y="208410"/>
                </a:lnTo>
                <a:close/>
                <a:moveTo>
                  <a:pt x="203183" y="208410"/>
                </a:moveTo>
                <a:lnTo>
                  <a:pt x="208577" y="221728"/>
                </a:lnTo>
                <a:lnTo>
                  <a:pt x="224759" y="262042"/>
                </a:lnTo>
                <a:lnTo>
                  <a:pt x="226198" y="262042"/>
                </a:lnTo>
                <a:lnTo>
                  <a:pt x="244179" y="262042"/>
                </a:lnTo>
                <a:lnTo>
                  <a:pt x="249933" y="262042"/>
                </a:lnTo>
                <a:lnTo>
                  <a:pt x="244179" y="248364"/>
                </a:lnTo>
                <a:lnTo>
                  <a:pt x="228356" y="208410"/>
                </a:lnTo>
                <a:lnTo>
                  <a:pt x="226198" y="208410"/>
                </a:lnTo>
                <a:lnTo>
                  <a:pt x="208577" y="208410"/>
                </a:lnTo>
                <a:close/>
                <a:moveTo>
                  <a:pt x="167581" y="208410"/>
                </a:moveTo>
                <a:lnTo>
                  <a:pt x="172975" y="222088"/>
                </a:lnTo>
                <a:lnTo>
                  <a:pt x="189158" y="262042"/>
                </a:lnTo>
                <a:lnTo>
                  <a:pt x="190956" y="262042"/>
                </a:lnTo>
                <a:lnTo>
                  <a:pt x="208577" y="262042"/>
                </a:lnTo>
                <a:lnTo>
                  <a:pt x="213971" y="262042"/>
                </a:lnTo>
                <a:lnTo>
                  <a:pt x="208577" y="248364"/>
                </a:lnTo>
                <a:lnTo>
                  <a:pt x="192754" y="208410"/>
                </a:lnTo>
                <a:lnTo>
                  <a:pt x="190956" y="208410"/>
                </a:lnTo>
                <a:lnTo>
                  <a:pt x="172975" y="208410"/>
                </a:lnTo>
                <a:close/>
                <a:moveTo>
                  <a:pt x="131979" y="208410"/>
                </a:moveTo>
                <a:lnTo>
                  <a:pt x="137373" y="222088"/>
                </a:lnTo>
                <a:lnTo>
                  <a:pt x="153556" y="262042"/>
                </a:lnTo>
                <a:lnTo>
                  <a:pt x="154994" y="262042"/>
                </a:lnTo>
                <a:lnTo>
                  <a:pt x="172975" y="262042"/>
                </a:lnTo>
                <a:lnTo>
                  <a:pt x="178369" y="262042"/>
                </a:lnTo>
                <a:lnTo>
                  <a:pt x="172975" y="248364"/>
                </a:lnTo>
                <a:lnTo>
                  <a:pt x="156792" y="208410"/>
                </a:lnTo>
                <a:lnTo>
                  <a:pt x="154994" y="208410"/>
                </a:lnTo>
                <a:lnTo>
                  <a:pt x="137373" y="208410"/>
                </a:lnTo>
                <a:close/>
                <a:moveTo>
                  <a:pt x="96017" y="208410"/>
                </a:moveTo>
                <a:lnTo>
                  <a:pt x="101771" y="222088"/>
                </a:lnTo>
                <a:lnTo>
                  <a:pt x="117594" y="262042"/>
                </a:lnTo>
                <a:lnTo>
                  <a:pt x="119392" y="262042"/>
                </a:lnTo>
                <a:lnTo>
                  <a:pt x="137373" y="262042"/>
                </a:lnTo>
                <a:lnTo>
                  <a:pt x="142767" y="262042"/>
                </a:lnTo>
                <a:lnTo>
                  <a:pt x="137373" y="248364"/>
                </a:lnTo>
                <a:lnTo>
                  <a:pt x="121190" y="208410"/>
                </a:lnTo>
                <a:lnTo>
                  <a:pt x="119392" y="208410"/>
                </a:lnTo>
                <a:lnTo>
                  <a:pt x="101771" y="208410"/>
                </a:lnTo>
                <a:close/>
                <a:moveTo>
                  <a:pt x="60415" y="208410"/>
                </a:moveTo>
                <a:lnTo>
                  <a:pt x="66169" y="222088"/>
                </a:lnTo>
                <a:lnTo>
                  <a:pt x="81992" y="262042"/>
                </a:lnTo>
                <a:lnTo>
                  <a:pt x="83790" y="262042"/>
                </a:lnTo>
                <a:lnTo>
                  <a:pt x="101771" y="262042"/>
                </a:lnTo>
                <a:lnTo>
                  <a:pt x="107165" y="262042"/>
                </a:lnTo>
                <a:lnTo>
                  <a:pt x="101771" y="248364"/>
                </a:lnTo>
                <a:lnTo>
                  <a:pt x="85588" y="208410"/>
                </a:lnTo>
                <a:lnTo>
                  <a:pt x="83790" y="208410"/>
                </a:lnTo>
                <a:lnTo>
                  <a:pt x="66169" y="208410"/>
                </a:lnTo>
                <a:close/>
                <a:moveTo>
                  <a:pt x="24813" y="208410"/>
                </a:moveTo>
                <a:lnTo>
                  <a:pt x="46390" y="262042"/>
                </a:lnTo>
                <a:lnTo>
                  <a:pt x="48188" y="262042"/>
                </a:lnTo>
                <a:lnTo>
                  <a:pt x="66169" y="262042"/>
                </a:lnTo>
                <a:lnTo>
                  <a:pt x="71563" y="262042"/>
                </a:lnTo>
                <a:lnTo>
                  <a:pt x="66169" y="248364"/>
                </a:lnTo>
                <a:lnTo>
                  <a:pt x="49986" y="208410"/>
                </a:lnTo>
                <a:lnTo>
                  <a:pt x="48188" y="208410"/>
                </a:lnTo>
                <a:close/>
                <a:moveTo>
                  <a:pt x="612256" y="18704"/>
                </a:moveTo>
                <a:lnTo>
                  <a:pt x="612256" y="111584"/>
                </a:lnTo>
                <a:lnTo>
                  <a:pt x="612256" y="112304"/>
                </a:lnTo>
                <a:lnTo>
                  <a:pt x="620886" y="125262"/>
                </a:lnTo>
                <a:lnTo>
                  <a:pt x="627000" y="115543"/>
                </a:lnTo>
                <a:lnTo>
                  <a:pt x="629158" y="112304"/>
                </a:lnTo>
                <a:lnTo>
                  <a:pt x="637788" y="125262"/>
                </a:lnTo>
                <a:lnTo>
                  <a:pt x="644981" y="114463"/>
                </a:lnTo>
                <a:lnTo>
                  <a:pt x="646060" y="112304"/>
                </a:lnTo>
                <a:lnTo>
                  <a:pt x="654690" y="125262"/>
                </a:lnTo>
                <a:lnTo>
                  <a:pt x="662602" y="113024"/>
                </a:lnTo>
                <a:lnTo>
                  <a:pt x="663321" y="112304"/>
                </a:lnTo>
                <a:lnTo>
                  <a:pt x="671592" y="125262"/>
                </a:lnTo>
                <a:lnTo>
                  <a:pt x="680223" y="112304"/>
                </a:lnTo>
                <a:lnTo>
                  <a:pt x="680583" y="112664"/>
                </a:lnTo>
                <a:lnTo>
                  <a:pt x="688494" y="125262"/>
                </a:lnTo>
                <a:lnTo>
                  <a:pt x="697125" y="112304"/>
                </a:lnTo>
                <a:lnTo>
                  <a:pt x="698204" y="114104"/>
                </a:lnTo>
                <a:lnTo>
                  <a:pt x="705396" y="125262"/>
                </a:lnTo>
                <a:lnTo>
                  <a:pt x="714027" y="112304"/>
                </a:lnTo>
                <a:lnTo>
                  <a:pt x="714027" y="18704"/>
                </a:lnTo>
                <a:close/>
                <a:moveTo>
                  <a:pt x="158231" y="18704"/>
                </a:moveTo>
                <a:lnTo>
                  <a:pt x="158231" y="111584"/>
                </a:lnTo>
                <a:lnTo>
                  <a:pt x="158231" y="112304"/>
                </a:lnTo>
                <a:lnTo>
                  <a:pt x="166861" y="125262"/>
                </a:lnTo>
                <a:lnTo>
                  <a:pt x="172975" y="115543"/>
                </a:lnTo>
                <a:lnTo>
                  <a:pt x="175133" y="112304"/>
                </a:lnTo>
                <a:lnTo>
                  <a:pt x="183763" y="125262"/>
                </a:lnTo>
                <a:lnTo>
                  <a:pt x="190956" y="114463"/>
                </a:lnTo>
                <a:lnTo>
                  <a:pt x="192035" y="112304"/>
                </a:lnTo>
                <a:lnTo>
                  <a:pt x="200665" y="125262"/>
                </a:lnTo>
                <a:lnTo>
                  <a:pt x="208577" y="113024"/>
                </a:lnTo>
                <a:lnTo>
                  <a:pt x="208936" y="112304"/>
                </a:lnTo>
                <a:lnTo>
                  <a:pt x="217567" y="125262"/>
                </a:lnTo>
                <a:lnTo>
                  <a:pt x="225838" y="112304"/>
                </a:lnTo>
                <a:lnTo>
                  <a:pt x="226198" y="112664"/>
                </a:lnTo>
                <a:lnTo>
                  <a:pt x="234469" y="125262"/>
                </a:lnTo>
                <a:lnTo>
                  <a:pt x="243100" y="112304"/>
                </a:lnTo>
                <a:lnTo>
                  <a:pt x="244179" y="114104"/>
                </a:lnTo>
                <a:lnTo>
                  <a:pt x="251371" y="125262"/>
                </a:lnTo>
                <a:lnTo>
                  <a:pt x="260002" y="112304"/>
                </a:lnTo>
                <a:lnTo>
                  <a:pt x="260002" y="18704"/>
                </a:lnTo>
                <a:close/>
                <a:moveTo>
                  <a:pt x="474523" y="0"/>
                </a:moveTo>
                <a:lnTo>
                  <a:pt x="502214" y="0"/>
                </a:lnTo>
                <a:lnTo>
                  <a:pt x="520194" y="0"/>
                </a:lnTo>
                <a:lnTo>
                  <a:pt x="537815" y="0"/>
                </a:lnTo>
                <a:lnTo>
                  <a:pt x="555796" y="0"/>
                </a:lnTo>
                <a:lnTo>
                  <a:pt x="560557" y="0"/>
                </a:lnTo>
                <a:lnTo>
                  <a:pt x="573417" y="0"/>
                </a:lnTo>
                <a:lnTo>
                  <a:pt x="591398" y="0"/>
                </a:lnTo>
                <a:lnTo>
                  <a:pt x="609019" y="0"/>
                </a:lnTo>
                <a:lnTo>
                  <a:pt x="612256" y="0"/>
                </a:lnTo>
                <a:lnTo>
                  <a:pt x="714027" y="0"/>
                </a:lnTo>
                <a:lnTo>
                  <a:pt x="716184" y="0"/>
                </a:lnTo>
                <a:lnTo>
                  <a:pt x="733806" y="0"/>
                </a:lnTo>
                <a:lnTo>
                  <a:pt x="751786" y="0"/>
                </a:lnTo>
                <a:lnTo>
                  <a:pt x="763419" y="0"/>
                </a:lnTo>
                <a:lnTo>
                  <a:pt x="769407" y="0"/>
                </a:lnTo>
                <a:lnTo>
                  <a:pt x="787388" y="0"/>
                </a:lnTo>
                <a:lnTo>
                  <a:pt x="805369" y="0"/>
                </a:lnTo>
                <a:lnTo>
                  <a:pt x="822990" y="0"/>
                </a:lnTo>
                <a:lnTo>
                  <a:pt x="851759" y="0"/>
                </a:lnTo>
                <a:cubicBezTo>
                  <a:pt x="862548" y="0"/>
                  <a:pt x="871179" y="8999"/>
                  <a:pt x="871179" y="19797"/>
                </a:cubicBezTo>
                <a:lnTo>
                  <a:pt x="870459" y="233606"/>
                </a:lnTo>
                <a:lnTo>
                  <a:pt x="860390" y="208410"/>
                </a:lnTo>
                <a:lnTo>
                  <a:pt x="835217" y="208410"/>
                </a:lnTo>
                <a:lnTo>
                  <a:pt x="856794" y="262042"/>
                </a:lnTo>
                <a:lnTo>
                  <a:pt x="870459" y="262042"/>
                </a:lnTo>
                <a:lnTo>
                  <a:pt x="870100" y="378666"/>
                </a:lnTo>
                <a:cubicBezTo>
                  <a:pt x="870100" y="389464"/>
                  <a:pt x="861469" y="398103"/>
                  <a:pt x="850680" y="398103"/>
                </a:cubicBezTo>
                <a:lnTo>
                  <a:pt x="822990" y="398103"/>
                </a:lnTo>
                <a:lnTo>
                  <a:pt x="805369" y="398103"/>
                </a:lnTo>
                <a:lnTo>
                  <a:pt x="787388" y="398103"/>
                </a:lnTo>
                <a:lnTo>
                  <a:pt x="769407" y="398103"/>
                </a:lnTo>
                <a:lnTo>
                  <a:pt x="751786" y="398103"/>
                </a:lnTo>
                <a:lnTo>
                  <a:pt x="733806" y="398103"/>
                </a:lnTo>
                <a:lnTo>
                  <a:pt x="716184" y="398103"/>
                </a:lnTo>
                <a:lnTo>
                  <a:pt x="698204" y="398103"/>
                </a:lnTo>
                <a:lnTo>
                  <a:pt x="680583" y="398103"/>
                </a:lnTo>
                <a:lnTo>
                  <a:pt x="662602" y="398103"/>
                </a:lnTo>
                <a:lnTo>
                  <a:pt x="644981" y="398103"/>
                </a:lnTo>
                <a:lnTo>
                  <a:pt x="627000" y="398103"/>
                </a:lnTo>
                <a:lnTo>
                  <a:pt x="609019" y="398103"/>
                </a:lnTo>
                <a:lnTo>
                  <a:pt x="591398" y="398103"/>
                </a:lnTo>
                <a:lnTo>
                  <a:pt x="573417" y="398103"/>
                </a:lnTo>
                <a:lnTo>
                  <a:pt x="555796" y="398103"/>
                </a:lnTo>
                <a:lnTo>
                  <a:pt x="537815" y="398103"/>
                </a:lnTo>
                <a:lnTo>
                  <a:pt x="520194" y="398103"/>
                </a:lnTo>
                <a:lnTo>
                  <a:pt x="502214" y="398103"/>
                </a:lnTo>
                <a:lnTo>
                  <a:pt x="473444" y="398103"/>
                </a:lnTo>
                <a:cubicBezTo>
                  <a:pt x="463016" y="398103"/>
                  <a:pt x="454025" y="389464"/>
                  <a:pt x="454025" y="378666"/>
                </a:cubicBezTo>
                <a:lnTo>
                  <a:pt x="454744" y="236126"/>
                </a:lnTo>
                <a:lnTo>
                  <a:pt x="464814" y="262042"/>
                </a:lnTo>
                <a:lnTo>
                  <a:pt x="489987" y="262042"/>
                </a:lnTo>
                <a:lnTo>
                  <a:pt x="468410" y="208410"/>
                </a:lnTo>
                <a:lnTo>
                  <a:pt x="454744" y="208410"/>
                </a:lnTo>
                <a:lnTo>
                  <a:pt x="455104" y="19797"/>
                </a:lnTo>
                <a:cubicBezTo>
                  <a:pt x="455104" y="8999"/>
                  <a:pt x="463735" y="0"/>
                  <a:pt x="474523" y="0"/>
                </a:cubicBezTo>
                <a:close/>
                <a:moveTo>
                  <a:pt x="20498" y="0"/>
                </a:moveTo>
                <a:lnTo>
                  <a:pt x="48188" y="0"/>
                </a:lnTo>
                <a:lnTo>
                  <a:pt x="66169" y="0"/>
                </a:lnTo>
                <a:lnTo>
                  <a:pt x="83790" y="0"/>
                </a:lnTo>
                <a:lnTo>
                  <a:pt x="101771" y="0"/>
                </a:lnTo>
                <a:lnTo>
                  <a:pt x="106225" y="0"/>
                </a:lnTo>
                <a:lnTo>
                  <a:pt x="119392" y="0"/>
                </a:lnTo>
                <a:lnTo>
                  <a:pt x="137373" y="0"/>
                </a:lnTo>
                <a:lnTo>
                  <a:pt x="154994" y="0"/>
                </a:lnTo>
                <a:lnTo>
                  <a:pt x="158231" y="0"/>
                </a:lnTo>
                <a:lnTo>
                  <a:pt x="260002" y="0"/>
                </a:lnTo>
                <a:lnTo>
                  <a:pt x="262159" y="0"/>
                </a:lnTo>
                <a:lnTo>
                  <a:pt x="280140" y="0"/>
                </a:lnTo>
                <a:lnTo>
                  <a:pt x="297761" y="0"/>
                </a:lnTo>
                <a:lnTo>
                  <a:pt x="310566" y="0"/>
                </a:lnTo>
                <a:lnTo>
                  <a:pt x="315382" y="0"/>
                </a:lnTo>
                <a:lnTo>
                  <a:pt x="333363" y="0"/>
                </a:lnTo>
                <a:lnTo>
                  <a:pt x="350984" y="0"/>
                </a:lnTo>
                <a:lnTo>
                  <a:pt x="368965" y="0"/>
                </a:lnTo>
                <a:lnTo>
                  <a:pt x="397734" y="0"/>
                </a:lnTo>
                <a:cubicBezTo>
                  <a:pt x="408523" y="0"/>
                  <a:pt x="417154" y="8999"/>
                  <a:pt x="417154" y="19797"/>
                </a:cubicBezTo>
                <a:lnTo>
                  <a:pt x="416434" y="233606"/>
                </a:lnTo>
                <a:lnTo>
                  <a:pt x="406365" y="208410"/>
                </a:lnTo>
                <a:lnTo>
                  <a:pt x="381552" y="208410"/>
                </a:lnTo>
                <a:lnTo>
                  <a:pt x="402769" y="262042"/>
                </a:lnTo>
                <a:lnTo>
                  <a:pt x="416434" y="262042"/>
                </a:lnTo>
                <a:lnTo>
                  <a:pt x="416075" y="378666"/>
                </a:lnTo>
                <a:cubicBezTo>
                  <a:pt x="416075" y="389464"/>
                  <a:pt x="407444" y="398103"/>
                  <a:pt x="396655" y="398103"/>
                </a:cubicBezTo>
                <a:lnTo>
                  <a:pt x="368965" y="398103"/>
                </a:lnTo>
                <a:lnTo>
                  <a:pt x="350984" y="398103"/>
                </a:lnTo>
                <a:lnTo>
                  <a:pt x="333363" y="398103"/>
                </a:lnTo>
                <a:lnTo>
                  <a:pt x="315382" y="398103"/>
                </a:lnTo>
                <a:lnTo>
                  <a:pt x="297761" y="398103"/>
                </a:lnTo>
                <a:lnTo>
                  <a:pt x="280140" y="398103"/>
                </a:lnTo>
                <a:lnTo>
                  <a:pt x="262159" y="398103"/>
                </a:lnTo>
                <a:lnTo>
                  <a:pt x="244179" y="398103"/>
                </a:lnTo>
                <a:lnTo>
                  <a:pt x="226198" y="398103"/>
                </a:lnTo>
                <a:lnTo>
                  <a:pt x="208577" y="398103"/>
                </a:lnTo>
                <a:lnTo>
                  <a:pt x="190956" y="398103"/>
                </a:lnTo>
                <a:lnTo>
                  <a:pt x="172975" y="398103"/>
                </a:lnTo>
                <a:lnTo>
                  <a:pt x="154994" y="398103"/>
                </a:lnTo>
                <a:lnTo>
                  <a:pt x="137373" y="398103"/>
                </a:lnTo>
                <a:lnTo>
                  <a:pt x="119392" y="398103"/>
                </a:lnTo>
                <a:lnTo>
                  <a:pt x="101771" y="398103"/>
                </a:lnTo>
                <a:lnTo>
                  <a:pt x="83790" y="398103"/>
                </a:lnTo>
                <a:lnTo>
                  <a:pt x="66169" y="398103"/>
                </a:lnTo>
                <a:lnTo>
                  <a:pt x="48188" y="398103"/>
                </a:lnTo>
                <a:lnTo>
                  <a:pt x="19419" y="398103"/>
                </a:lnTo>
                <a:cubicBezTo>
                  <a:pt x="8631" y="398103"/>
                  <a:pt x="0" y="389464"/>
                  <a:pt x="0" y="378666"/>
                </a:cubicBezTo>
                <a:lnTo>
                  <a:pt x="719" y="236126"/>
                </a:lnTo>
                <a:lnTo>
                  <a:pt x="10788" y="262042"/>
                </a:lnTo>
                <a:lnTo>
                  <a:pt x="35961" y="262042"/>
                </a:lnTo>
                <a:lnTo>
                  <a:pt x="14384" y="208410"/>
                </a:lnTo>
                <a:lnTo>
                  <a:pt x="719" y="208410"/>
                </a:lnTo>
                <a:lnTo>
                  <a:pt x="1079" y="19797"/>
                </a:lnTo>
                <a:cubicBezTo>
                  <a:pt x="1079" y="8999"/>
                  <a:pt x="9709" y="0"/>
                  <a:pt x="204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A546664-4CCE-0F08-5DA6-B29F3227B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4870" y="4318037"/>
            <a:ext cx="690185" cy="575337"/>
          </a:xfrm>
          <a:custGeom>
            <a:avLst/>
            <a:gdLst>
              <a:gd name="T0" fmla="*/ 181521271 w 1970"/>
              <a:gd name="T1" fmla="*/ 120828076 h 1866"/>
              <a:gd name="T2" fmla="*/ 181521271 w 1970"/>
              <a:gd name="T3" fmla="*/ 107359310 h 1866"/>
              <a:gd name="T4" fmla="*/ 215126622 w 1970"/>
              <a:gd name="T5" fmla="*/ 114093513 h 1866"/>
              <a:gd name="T6" fmla="*/ 208379545 w 1970"/>
              <a:gd name="T7" fmla="*/ 161103742 h 1866"/>
              <a:gd name="T8" fmla="*/ 174774194 w 1970"/>
              <a:gd name="T9" fmla="*/ 154369539 h 1866"/>
              <a:gd name="T10" fmla="*/ 208379545 w 1970"/>
              <a:gd name="T11" fmla="*/ 147635336 h 1866"/>
              <a:gd name="T12" fmla="*/ 215126622 w 1970"/>
              <a:gd name="T13" fmla="*/ 154369539 h 1866"/>
              <a:gd name="T14" fmla="*/ 181521271 w 1970"/>
              <a:gd name="T15" fmla="*/ 201250215 h 1866"/>
              <a:gd name="T16" fmla="*/ 174774194 w 1970"/>
              <a:gd name="T17" fmla="*/ 194645564 h 1866"/>
              <a:gd name="T18" fmla="*/ 208379545 w 1970"/>
              <a:gd name="T19" fmla="*/ 187911361 h 1866"/>
              <a:gd name="T20" fmla="*/ 208379545 w 1970"/>
              <a:gd name="T21" fmla="*/ 201250215 h 1866"/>
              <a:gd name="T22" fmla="*/ 114310208 w 1970"/>
              <a:gd name="T23" fmla="*/ 120828076 h 1866"/>
              <a:gd name="T24" fmla="*/ 114310208 w 1970"/>
              <a:gd name="T25" fmla="*/ 107359310 h 1866"/>
              <a:gd name="T26" fmla="*/ 147915560 w 1970"/>
              <a:gd name="T27" fmla="*/ 114093513 h 1866"/>
              <a:gd name="T28" fmla="*/ 141168842 w 1970"/>
              <a:gd name="T29" fmla="*/ 161103742 h 1866"/>
              <a:gd name="T30" fmla="*/ 107563131 w 1970"/>
              <a:gd name="T31" fmla="*/ 154369539 h 1866"/>
              <a:gd name="T32" fmla="*/ 141168842 w 1970"/>
              <a:gd name="T33" fmla="*/ 147635336 h 1866"/>
              <a:gd name="T34" fmla="*/ 147915560 w 1970"/>
              <a:gd name="T35" fmla="*/ 154369539 h 1866"/>
              <a:gd name="T36" fmla="*/ 114310208 w 1970"/>
              <a:gd name="T37" fmla="*/ 201250215 h 1866"/>
              <a:gd name="T38" fmla="*/ 107563131 w 1970"/>
              <a:gd name="T39" fmla="*/ 194645564 h 1866"/>
              <a:gd name="T40" fmla="*/ 141168842 w 1970"/>
              <a:gd name="T41" fmla="*/ 187911361 h 1866"/>
              <a:gd name="T42" fmla="*/ 141168842 w 1970"/>
              <a:gd name="T43" fmla="*/ 201250215 h 1866"/>
              <a:gd name="T44" fmla="*/ 47099506 w 1970"/>
              <a:gd name="T45" fmla="*/ 120828076 h 1866"/>
              <a:gd name="T46" fmla="*/ 47099506 w 1970"/>
              <a:gd name="T47" fmla="*/ 107359310 h 1866"/>
              <a:gd name="T48" fmla="*/ 80704857 w 1970"/>
              <a:gd name="T49" fmla="*/ 114093513 h 1866"/>
              <a:gd name="T50" fmla="*/ 73957780 w 1970"/>
              <a:gd name="T51" fmla="*/ 161103742 h 1866"/>
              <a:gd name="T52" fmla="*/ 40352429 w 1970"/>
              <a:gd name="T53" fmla="*/ 154369539 h 1866"/>
              <a:gd name="T54" fmla="*/ 73957780 w 1970"/>
              <a:gd name="T55" fmla="*/ 147635336 h 1866"/>
              <a:gd name="T56" fmla="*/ 80704857 w 1970"/>
              <a:gd name="T57" fmla="*/ 154369539 h 1866"/>
              <a:gd name="T58" fmla="*/ 47099506 w 1970"/>
              <a:gd name="T59" fmla="*/ 201250215 h 1866"/>
              <a:gd name="T60" fmla="*/ 40352429 w 1970"/>
              <a:gd name="T61" fmla="*/ 194645564 h 1866"/>
              <a:gd name="T62" fmla="*/ 73957780 w 1970"/>
              <a:gd name="T63" fmla="*/ 187911361 h 1866"/>
              <a:gd name="T64" fmla="*/ 73957780 w 1970"/>
              <a:gd name="T65" fmla="*/ 201250215 h 1866"/>
              <a:gd name="T66" fmla="*/ 208379545 w 1970"/>
              <a:gd name="T67" fmla="*/ 0 h 1866"/>
              <a:gd name="T68" fmla="*/ 174774194 w 1970"/>
              <a:gd name="T69" fmla="*/ 67083285 h 1866"/>
              <a:gd name="T70" fmla="*/ 171141124 w 1970"/>
              <a:gd name="T71" fmla="*/ 27584574 h 1866"/>
              <a:gd name="T72" fmla="*/ 121057286 w 1970"/>
              <a:gd name="T73" fmla="*/ 60478634 h 1866"/>
              <a:gd name="T74" fmla="*/ 117424216 w 1970"/>
              <a:gd name="T75" fmla="*/ 27584574 h 1866"/>
              <a:gd name="T76" fmla="*/ 67340738 w 1970"/>
              <a:gd name="T77" fmla="*/ 60478634 h 1866"/>
              <a:gd name="T78" fmla="*/ 63577633 w 1970"/>
              <a:gd name="T79" fmla="*/ 27584574 h 1866"/>
              <a:gd name="T80" fmla="*/ 2724622 w 1970"/>
              <a:gd name="T81" fmla="*/ 68508001 h 1866"/>
              <a:gd name="T82" fmla="*/ 0 w 1970"/>
              <a:gd name="T83" fmla="*/ 234792037 h 1866"/>
              <a:gd name="T84" fmla="*/ 248731974 w 1970"/>
              <a:gd name="T85" fmla="*/ 241526240 h 1866"/>
              <a:gd name="T86" fmla="*/ 255479051 w 1970"/>
              <a:gd name="T87" fmla="*/ 6734203 h 186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970" h="1866">
                <a:moveTo>
                  <a:pt x="1606" y="933"/>
                </a:moveTo>
                <a:lnTo>
                  <a:pt x="1399" y="933"/>
                </a:lnTo>
                <a:cubicBezTo>
                  <a:pt x="1370" y="933"/>
                  <a:pt x="1347" y="909"/>
                  <a:pt x="1347" y="881"/>
                </a:cubicBezTo>
                <a:cubicBezTo>
                  <a:pt x="1347" y="853"/>
                  <a:pt x="1370" y="829"/>
                  <a:pt x="1399" y="829"/>
                </a:cubicBezTo>
                <a:lnTo>
                  <a:pt x="1606" y="829"/>
                </a:lnTo>
                <a:cubicBezTo>
                  <a:pt x="1635" y="829"/>
                  <a:pt x="1658" y="853"/>
                  <a:pt x="1658" y="881"/>
                </a:cubicBezTo>
                <a:cubicBezTo>
                  <a:pt x="1658" y="909"/>
                  <a:pt x="1635" y="933"/>
                  <a:pt x="1606" y="933"/>
                </a:cubicBezTo>
                <a:close/>
                <a:moveTo>
                  <a:pt x="1606" y="1244"/>
                </a:moveTo>
                <a:lnTo>
                  <a:pt x="1399" y="1244"/>
                </a:lnTo>
                <a:cubicBezTo>
                  <a:pt x="1370" y="1244"/>
                  <a:pt x="1347" y="1220"/>
                  <a:pt x="1347" y="1192"/>
                </a:cubicBezTo>
                <a:cubicBezTo>
                  <a:pt x="1347" y="1163"/>
                  <a:pt x="1370" y="1140"/>
                  <a:pt x="1399" y="1140"/>
                </a:cubicBezTo>
                <a:lnTo>
                  <a:pt x="1606" y="1140"/>
                </a:lnTo>
                <a:cubicBezTo>
                  <a:pt x="1635" y="1140"/>
                  <a:pt x="1658" y="1163"/>
                  <a:pt x="1658" y="1192"/>
                </a:cubicBezTo>
                <a:cubicBezTo>
                  <a:pt x="1658" y="1220"/>
                  <a:pt x="1635" y="1244"/>
                  <a:pt x="1606" y="1244"/>
                </a:cubicBezTo>
                <a:close/>
                <a:moveTo>
                  <a:pt x="1606" y="1554"/>
                </a:moveTo>
                <a:lnTo>
                  <a:pt x="1399" y="1554"/>
                </a:lnTo>
                <a:cubicBezTo>
                  <a:pt x="1370" y="1554"/>
                  <a:pt x="1347" y="1532"/>
                  <a:pt x="1347" y="1503"/>
                </a:cubicBezTo>
                <a:cubicBezTo>
                  <a:pt x="1347" y="1474"/>
                  <a:pt x="1370" y="1451"/>
                  <a:pt x="1399" y="1451"/>
                </a:cubicBezTo>
                <a:lnTo>
                  <a:pt x="1606" y="1451"/>
                </a:lnTo>
                <a:cubicBezTo>
                  <a:pt x="1635" y="1451"/>
                  <a:pt x="1658" y="1474"/>
                  <a:pt x="1658" y="1503"/>
                </a:cubicBezTo>
                <a:cubicBezTo>
                  <a:pt x="1658" y="1532"/>
                  <a:pt x="1635" y="1554"/>
                  <a:pt x="1606" y="1554"/>
                </a:cubicBezTo>
                <a:close/>
                <a:moveTo>
                  <a:pt x="1088" y="933"/>
                </a:moveTo>
                <a:lnTo>
                  <a:pt x="881" y="933"/>
                </a:lnTo>
                <a:cubicBezTo>
                  <a:pt x="852" y="933"/>
                  <a:pt x="829" y="909"/>
                  <a:pt x="829" y="881"/>
                </a:cubicBezTo>
                <a:cubicBezTo>
                  <a:pt x="829" y="853"/>
                  <a:pt x="852" y="829"/>
                  <a:pt x="881" y="829"/>
                </a:cubicBezTo>
                <a:lnTo>
                  <a:pt x="1088" y="829"/>
                </a:lnTo>
                <a:cubicBezTo>
                  <a:pt x="1117" y="829"/>
                  <a:pt x="1140" y="853"/>
                  <a:pt x="1140" y="881"/>
                </a:cubicBezTo>
                <a:cubicBezTo>
                  <a:pt x="1140" y="909"/>
                  <a:pt x="1117" y="933"/>
                  <a:pt x="1088" y="933"/>
                </a:cubicBezTo>
                <a:close/>
                <a:moveTo>
                  <a:pt x="1088" y="1244"/>
                </a:moveTo>
                <a:lnTo>
                  <a:pt x="881" y="1244"/>
                </a:lnTo>
                <a:cubicBezTo>
                  <a:pt x="852" y="1244"/>
                  <a:pt x="829" y="1220"/>
                  <a:pt x="829" y="1192"/>
                </a:cubicBezTo>
                <a:cubicBezTo>
                  <a:pt x="829" y="1163"/>
                  <a:pt x="852" y="1140"/>
                  <a:pt x="881" y="1140"/>
                </a:cubicBezTo>
                <a:lnTo>
                  <a:pt x="1088" y="1140"/>
                </a:lnTo>
                <a:cubicBezTo>
                  <a:pt x="1117" y="1140"/>
                  <a:pt x="1140" y="1163"/>
                  <a:pt x="1140" y="1192"/>
                </a:cubicBezTo>
                <a:cubicBezTo>
                  <a:pt x="1140" y="1220"/>
                  <a:pt x="1117" y="1244"/>
                  <a:pt x="1088" y="1244"/>
                </a:cubicBezTo>
                <a:close/>
                <a:moveTo>
                  <a:pt x="1088" y="1554"/>
                </a:moveTo>
                <a:lnTo>
                  <a:pt x="881" y="1554"/>
                </a:lnTo>
                <a:cubicBezTo>
                  <a:pt x="852" y="1554"/>
                  <a:pt x="829" y="1532"/>
                  <a:pt x="829" y="1503"/>
                </a:cubicBezTo>
                <a:cubicBezTo>
                  <a:pt x="829" y="1474"/>
                  <a:pt x="852" y="1451"/>
                  <a:pt x="881" y="1451"/>
                </a:cubicBezTo>
                <a:lnTo>
                  <a:pt x="1088" y="1451"/>
                </a:lnTo>
                <a:cubicBezTo>
                  <a:pt x="1117" y="1451"/>
                  <a:pt x="1140" y="1474"/>
                  <a:pt x="1140" y="1503"/>
                </a:cubicBezTo>
                <a:cubicBezTo>
                  <a:pt x="1140" y="1532"/>
                  <a:pt x="1117" y="1554"/>
                  <a:pt x="1088" y="1554"/>
                </a:cubicBezTo>
                <a:close/>
                <a:moveTo>
                  <a:pt x="570" y="933"/>
                </a:moveTo>
                <a:lnTo>
                  <a:pt x="363" y="933"/>
                </a:lnTo>
                <a:cubicBezTo>
                  <a:pt x="334" y="933"/>
                  <a:pt x="311" y="909"/>
                  <a:pt x="311" y="881"/>
                </a:cubicBezTo>
                <a:cubicBezTo>
                  <a:pt x="311" y="853"/>
                  <a:pt x="334" y="829"/>
                  <a:pt x="363" y="829"/>
                </a:cubicBezTo>
                <a:lnTo>
                  <a:pt x="570" y="829"/>
                </a:lnTo>
                <a:cubicBezTo>
                  <a:pt x="599" y="829"/>
                  <a:pt x="622" y="853"/>
                  <a:pt x="622" y="881"/>
                </a:cubicBezTo>
                <a:cubicBezTo>
                  <a:pt x="622" y="909"/>
                  <a:pt x="599" y="933"/>
                  <a:pt x="570" y="933"/>
                </a:cubicBezTo>
                <a:close/>
                <a:moveTo>
                  <a:pt x="570" y="1244"/>
                </a:moveTo>
                <a:lnTo>
                  <a:pt x="363" y="1244"/>
                </a:lnTo>
                <a:cubicBezTo>
                  <a:pt x="334" y="1244"/>
                  <a:pt x="311" y="1220"/>
                  <a:pt x="311" y="1192"/>
                </a:cubicBezTo>
                <a:cubicBezTo>
                  <a:pt x="311" y="1163"/>
                  <a:pt x="334" y="1140"/>
                  <a:pt x="363" y="1140"/>
                </a:cubicBezTo>
                <a:lnTo>
                  <a:pt x="570" y="1140"/>
                </a:lnTo>
                <a:cubicBezTo>
                  <a:pt x="599" y="1140"/>
                  <a:pt x="622" y="1163"/>
                  <a:pt x="622" y="1192"/>
                </a:cubicBezTo>
                <a:cubicBezTo>
                  <a:pt x="622" y="1220"/>
                  <a:pt x="599" y="1244"/>
                  <a:pt x="570" y="1244"/>
                </a:cubicBezTo>
                <a:close/>
                <a:moveTo>
                  <a:pt x="570" y="1554"/>
                </a:moveTo>
                <a:lnTo>
                  <a:pt x="363" y="1554"/>
                </a:lnTo>
                <a:cubicBezTo>
                  <a:pt x="334" y="1554"/>
                  <a:pt x="311" y="1532"/>
                  <a:pt x="311" y="1503"/>
                </a:cubicBezTo>
                <a:cubicBezTo>
                  <a:pt x="311" y="1474"/>
                  <a:pt x="334" y="1451"/>
                  <a:pt x="363" y="1451"/>
                </a:cubicBezTo>
                <a:lnTo>
                  <a:pt x="570" y="1451"/>
                </a:lnTo>
                <a:cubicBezTo>
                  <a:pt x="599" y="1451"/>
                  <a:pt x="622" y="1474"/>
                  <a:pt x="622" y="1503"/>
                </a:cubicBezTo>
                <a:cubicBezTo>
                  <a:pt x="622" y="1532"/>
                  <a:pt x="599" y="1554"/>
                  <a:pt x="570" y="1554"/>
                </a:cubicBezTo>
                <a:close/>
                <a:moveTo>
                  <a:pt x="1917" y="0"/>
                </a:moveTo>
                <a:lnTo>
                  <a:pt x="1606" y="0"/>
                </a:lnTo>
                <a:cubicBezTo>
                  <a:pt x="1577" y="0"/>
                  <a:pt x="1555" y="23"/>
                  <a:pt x="1555" y="52"/>
                </a:cubicBezTo>
                <a:lnTo>
                  <a:pt x="1555" y="518"/>
                </a:lnTo>
                <a:lnTo>
                  <a:pt x="1347" y="518"/>
                </a:lnTo>
                <a:lnTo>
                  <a:pt x="1347" y="259"/>
                </a:lnTo>
                <a:cubicBezTo>
                  <a:pt x="1347" y="240"/>
                  <a:pt x="1336" y="222"/>
                  <a:pt x="1319" y="213"/>
                </a:cubicBezTo>
                <a:cubicBezTo>
                  <a:pt x="1301" y="204"/>
                  <a:pt x="1280" y="206"/>
                  <a:pt x="1264" y="218"/>
                </a:cubicBezTo>
                <a:lnTo>
                  <a:pt x="933" y="467"/>
                </a:lnTo>
                <a:lnTo>
                  <a:pt x="933" y="259"/>
                </a:lnTo>
                <a:cubicBezTo>
                  <a:pt x="933" y="240"/>
                  <a:pt x="921" y="222"/>
                  <a:pt x="905" y="213"/>
                </a:cubicBezTo>
                <a:cubicBezTo>
                  <a:pt x="887" y="204"/>
                  <a:pt x="866" y="206"/>
                  <a:pt x="850" y="218"/>
                </a:cubicBezTo>
                <a:lnTo>
                  <a:pt x="519" y="467"/>
                </a:lnTo>
                <a:lnTo>
                  <a:pt x="519" y="259"/>
                </a:lnTo>
                <a:cubicBezTo>
                  <a:pt x="519" y="240"/>
                  <a:pt x="507" y="222"/>
                  <a:pt x="490" y="213"/>
                </a:cubicBezTo>
                <a:cubicBezTo>
                  <a:pt x="472" y="204"/>
                  <a:pt x="451" y="206"/>
                  <a:pt x="436" y="218"/>
                </a:cubicBezTo>
                <a:lnTo>
                  <a:pt x="21" y="529"/>
                </a:lnTo>
                <a:cubicBezTo>
                  <a:pt x="8" y="538"/>
                  <a:pt x="0" y="553"/>
                  <a:pt x="0" y="570"/>
                </a:cubicBezTo>
                <a:lnTo>
                  <a:pt x="0" y="1813"/>
                </a:lnTo>
                <a:cubicBezTo>
                  <a:pt x="0" y="1842"/>
                  <a:pt x="24" y="1865"/>
                  <a:pt x="52" y="1865"/>
                </a:cubicBezTo>
                <a:lnTo>
                  <a:pt x="1917" y="1865"/>
                </a:lnTo>
                <a:cubicBezTo>
                  <a:pt x="1946" y="1865"/>
                  <a:pt x="1969" y="1842"/>
                  <a:pt x="1969" y="1813"/>
                </a:cubicBezTo>
                <a:lnTo>
                  <a:pt x="1969" y="52"/>
                </a:lnTo>
                <a:cubicBezTo>
                  <a:pt x="1969" y="23"/>
                  <a:pt x="1946" y="0"/>
                  <a:pt x="19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Freeform 107">
            <a:extLst>
              <a:ext uri="{FF2B5EF4-FFF2-40B4-BE49-F238E27FC236}">
                <a16:creationId xmlns:a16="http://schemas.microsoft.com/office/drawing/2014/main" id="{9251B970-D378-8943-CC5A-C67AB9BA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956" y="4392150"/>
            <a:ext cx="538439" cy="336238"/>
          </a:xfrm>
          <a:custGeom>
            <a:avLst/>
            <a:gdLst>
              <a:gd name="T0" fmla="*/ 586882 w 745766"/>
              <a:gd name="T1" fmla="*/ 20715 h 671152"/>
              <a:gd name="T2" fmla="*/ 596947 w 745766"/>
              <a:gd name="T3" fmla="*/ 37291 h 671152"/>
              <a:gd name="T4" fmla="*/ 596947 w 745766"/>
              <a:gd name="T5" fmla="*/ 111524 h 671152"/>
              <a:gd name="T6" fmla="*/ 671716 w 745766"/>
              <a:gd name="T7" fmla="*/ 111524 h 671152"/>
              <a:gd name="T8" fmla="*/ 671716 w 745766"/>
              <a:gd name="T9" fmla="*/ 37291 h 671152"/>
              <a:gd name="T10" fmla="*/ 681781 w 745766"/>
              <a:gd name="T11" fmla="*/ 20715 h 671152"/>
              <a:gd name="T12" fmla="*/ 701552 w 745766"/>
              <a:gd name="T13" fmla="*/ 22516 h 671152"/>
              <a:gd name="T14" fmla="*/ 746125 w 745766"/>
              <a:gd name="T15" fmla="*/ 111524 h 671152"/>
              <a:gd name="T16" fmla="*/ 690408 w 745766"/>
              <a:gd name="T17" fmla="*/ 208459 h 671152"/>
              <a:gd name="T18" fmla="*/ 690408 w 745766"/>
              <a:gd name="T19" fmla="*/ 616017 h 671152"/>
              <a:gd name="T20" fmla="*/ 634332 w 745766"/>
              <a:gd name="T21" fmla="*/ 671512 h 671152"/>
              <a:gd name="T22" fmla="*/ 578615 w 745766"/>
              <a:gd name="T23" fmla="*/ 616017 h 671152"/>
              <a:gd name="T24" fmla="*/ 578615 w 745766"/>
              <a:gd name="T25" fmla="*/ 208459 h 671152"/>
              <a:gd name="T26" fmla="*/ 522538 w 745766"/>
              <a:gd name="T27" fmla="*/ 111524 h 671152"/>
              <a:gd name="T28" fmla="*/ 567472 w 745766"/>
              <a:gd name="T29" fmla="*/ 22516 h 671152"/>
              <a:gd name="T30" fmla="*/ 586882 w 745766"/>
              <a:gd name="T31" fmla="*/ 20715 h 671152"/>
              <a:gd name="T32" fmla="*/ 373483 w 745766"/>
              <a:gd name="T33" fmla="*/ 0 h 671152"/>
              <a:gd name="T34" fmla="*/ 411119 w 745766"/>
              <a:gd name="T35" fmla="*/ 0 h 671152"/>
              <a:gd name="T36" fmla="*/ 429575 w 745766"/>
              <a:gd name="T37" fmla="*/ 15490 h 671152"/>
              <a:gd name="T38" fmla="*/ 448031 w 745766"/>
              <a:gd name="T39" fmla="*/ 127529 h 671152"/>
              <a:gd name="T40" fmla="*/ 444050 w 745766"/>
              <a:gd name="T41" fmla="*/ 142660 h 671152"/>
              <a:gd name="T42" fmla="*/ 429575 w 745766"/>
              <a:gd name="T43" fmla="*/ 149145 h 671152"/>
              <a:gd name="T44" fmla="*/ 411119 w 745766"/>
              <a:gd name="T45" fmla="*/ 149145 h 671152"/>
              <a:gd name="T46" fmla="*/ 411119 w 745766"/>
              <a:gd name="T47" fmla="*/ 335756 h 671152"/>
              <a:gd name="T48" fmla="*/ 429575 w 745766"/>
              <a:gd name="T49" fmla="*/ 335756 h 671152"/>
              <a:gd name="T50" fmla="*/ 448393 w 745766"/>
              <a:gd name="T51" fmla="*/ 354489 h 671152"/>
              <a:gd name="T52" fmla="*/ 448393 w 745766"/>
              <a:gd name="T53" fmla="*/ 616033 h 671152"/>
              <a:gd name="T54" fmla="*/ 392301 w 745766"/>
              <a:gd name="T55" fmla="*/ 671512 h 671152"/>
              <a:gd name="T56" fmla="*/ 335847 w 745766"/>
              <a:gd name="T57" fmla="*/ 616033 h 671152"/>
              <a:gd name="T58" fmla="*/ 335847 w 745766"/>
              <a:gd name="T59" fmla="*/ 354489 h 671152"/>
              <a:gd name="T60" fmla="*/ 354665 w 745766"/>
              <a:gd name="T61" fmla="*/ 335756 h 671152"/>
              <a:gd name="T62" fmla="*/ 373483 w 745766"/>
              <a:gd name="T63" fmla="*/ 335756 h 671152"/>
              <a:gd name="T64" fmla="*/ 373483 w 745766"/>
              <a:gd name="T65" fmla="*/ 149145 h 671152"/>
              <a:gd name="T66" fmla="*/ 354665 w 745766"/>
              <a:gd name="T67" fmla="*/ 149145 h 671152"/>
              <a:gd name="T68" fmla="*/ 340551 w 745766"/>
              <a:gd name="T69" fmla="*/ 142660 h 671152"/>
              <a:gd name="T70" fmla="*/ 336209 w 745766"/>
              <a:gd name="T71" fmla="*/ 127529 h 671152"/>
              <a:gd name="T72" fmla="*/ 355027 w 745766"/>
              <a:gd name="T73" fmla="*/ 15490 h 671152"/>
              <a:gd name="T74" fmla="*/ 373483 w 745766"/>
              <a:gd name="T75" fmla="*/ 0 h 671152"/>
              <a:gd name="T76" fmla="*/ 19105 w 745766"/>
              <a:gd name="T77" fmla="*/ 0 h 671152"/>
              <a:gd name="T78" fmla="*/ 130851 w 745766"/>
              <a:gd name="T79" fmla="*/ 0 h 671152"/>
              <a:gd name="T80" fmla="*/ 261702 w 745766"/>
              <a:gd name="T81" fmla="*/ 93306 h 671152"/>
              <a:gd name="T82" fmla="*/ 242958 w 745766"/>
              <a:gd name="T83" fmla="*/ 111679 h 671152"/>
              <a:gd name="T84" fmla="*/ 168340 w 745766"/>
              <a:gd name="T85" fmla="*/ 111679 h 671152"/>
              <a:gd name="T86" fmla="*/ 168340 w 745766"/>
              <a:gd name="T87" fmla="*/ 634406 h 671152"/>
              <a:gd name="T88" fmla="*/ 130851 w 745766"/>
              <a:gd name="T89" fmla="*/ 671512 h 671152"/>
              <a:gd name="T90" fmla="*/ 93722 w 745766"/>
              <a:gd name="T91" fmla="*/ 634406 h 671152"/>
              <a:gd name="T92" fmla="*/ 93722 w 745766"/>
              <a:gd name="T93" fmla="*/ 111679 h 671152"/>
              <a:gd name="T94" fmla="*/ 19105 w 745766"/>
              <a:gd name="T95" fmla="*/ 111679 h 671152"/>
              <a:gd name="T96" fmla="*/ 0 w 745766"/>
              <a:gd name="T97" fmla="*/ 93306 h 671152"/>
              <a:gd name="T98" fmla="*/ 0 w 745766"/>
              <a:gd name="T99" fmla="*/ 18373 h 671152"/>
              <a:gd name="T100" fmla="*/ 19105 w 745766"/>
              <a:gd name="T101" fmla="*/ 0 h 67115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745766" h="671152">
                <a:moveTo>
                  <a:pt x="586600" y="20704"/>
                </a:moveTo>
                <a:cubicBezTo>
                  <a:pt x="592708" y="23945"/>
                  <a:pt x="596660" y="30428"/>
                  <a:pt x="596660" y="37271"/>
                </a:cubicBezTo>
                <a:lnTo>
                  <a:pt x="596660" y="111464"/>
                </a:lnTo>
                <a:lnTo>
                  <a:pt x="671393" y="111464"/>
                </a:lnTo>
                <a:lnTo>
                  <a:pt x="671393" y="37271"/>
                </a:lnTo>
                <a:cubicBezTo>
                  <a:pt x="671393" y="30428"/>
                  <a:pt x="675345" y="23945"/>
                  <a:pt x="681453" y="20704"/>
                </a:cubicBezTo>
                <a:cubicBezTo>
                  <a:pt x="687920" y="17462"/>
                  <a:pt x="695465" y="18182"/>
                  <a:pt x="701214" y="22504"/>
                </a:cubicBezTo>
                <a:cubicBezTo>
                  <a:pt x="729239" y="43754"/>
                  <a:pt x="745766" y="76528"/>
                  <a:pt x="745766" y="111464"/>
                </a:cubicBezTo>
                <a:cubicBezTo>
                  <a:pt x="745766" y="151802"/>
                  <a:pt x="724209" y="188538"/>
                  <a:pt x="690076" y="208347"/>
                </a:cubicBezTo>
                <a:lnTo>
                  <a:pt x="690076" y="615687"/>
                </a:lnTo>
                <a:cubicBezTo>
                  <a:pt x="690076" y="646301"/>
                  <a:pt x="664926" y="671152"/>
                  <a:pt x="634027" y="671152"/>
                </a:cubicBezTo>
                <a:cubicBezTo>
                  <a:pt x="603128" y="671152"/>
                  <a:pt x="578337" y="646301"/>
                  <a:pt x="578337" y="615687"/>
                </a:cubicBezTo>
                <a:lnTo>
                  <a:pt x="578337" y="208347"/>
                </a:lnTo>
                <a:cubicBezTo>
                  <a:pt x="543845" y="188538"/>
                  <a:pt x="522287" y="151802"/>
                  <a:pt x="522287" y="111464"/>
                </a:cubicBezTo>
                <a:cubicBezTo>
                  <a:pt x="522287" y="76528"/>
                  <a:pt x="538455" y="43754"/>
                  <a:pt x="567199" y="22504"/>
                </a:cubicBezTo>
                <a:cubicBezTo>
                  <a:pt x="572588" y="18182"/>
                  <a:pt x="580133" y="17462"/>
                  <a:pt x="586600" y="20704"/>
                </a:cubicBezTo>
                <a:close/>
                <a:moveTo>
                  <a:pt x="373303" y="0"/>
                </a:moveTo>
                <a:lnTo>
                  <a:pt x="410921" y="0"/>
                </a:lnTo>
                <a:cubicBezTo>
                  <a:pt x="419963" y="0"/>
                  <a:pt x="427921" y="6481"/>
                  <a:pt x="429368" y="15482"/>
                </a:cubicBezTo>
                <a:lnTo>
                  <a:pt x="447815" y="127461"/>
                </a:lnTo>
                <a:cubicBezTo>
                  <a:pt x="448900" y="132502"/>
                  <a:pt x="447453" y="138263"/>
                  <a:pt x="443836" y="142584"/>
                </a:cubicBezTo>
                <a:cubicBezTo>
                  <a:pt x="440219" y="146545"/>
                  <a:pt x="435155" y="149065"/>
                  <a:pt x="429368" y="149065"/>
                </a:cubicBezTo>
                <a:lnTo>
                  <a:pt x="410921" y="149065"/>
                </a:lnTo>
                <a:lnTo>
                  <a:pt x="410921" y="335576"/>
                </a:lnTo>
                <a:lnTo>
                  <a:pt x="429368" y="335576"/>
                </a:lnTo>
                <a:cubicBezTo>
                  <a:pt x="439857" y="335576"/>
                  <a:pt x="448177" y="343857"/>
                  <a:pt x="448177" y="354299"/>
                </a:cubicBezTo>
                <a:lnTo>
                  <a:pt x="448177" y="615703"/>
                </a:lnTo>
                <a:cubicBezTo>
                  <a:pt x="448177" y="646308"/>
                  <a:pt x="423219" y="671152"/>
                  <a:pt x="392112" y="671152"/>
                </a:cubicBezTo>
                <a:cubicBezTo>
                  <a:pt x="361005" y="671152"/>
                  <a:pt x="335685" y="646308"/>
                  <a:pt x="335685" y="615703"/>
                </a:cubicBezTo>
                <a:lnTo>
                  <a:pt x="335685" y="354299"/>
                </a:lnTo>
                <a:cubicBezTo>
                  <a:pt x="335685" y="343857"/>
                  <a:pt x="344004" y="335576"/>
                  <a:pt x="354494" y="335576"/>
                </a:cubicBezTo>
                <a:lnTo>
                  <a:pt x="373303" y="335576"/>
                </a:lnTo>
                <a:lnTo>
                  <a:pt x="373303" y="149065"/>
                </a:lnTo>
                <a:lnTo>
                  <a:pt x="354494" y="149065"/>
                </a:lnTo>
                <a:cubicBezTo>
                  <a:pt x="349068" y="149065"/>
                  <a:pt x="344004" y="146545"/>
                  <a:pt x="340387" y="142584"/>
                </a:cubicBezTo>
                <a:cubicBezTo>
                  <a:pt x="336770" y="138263"/>
                  <a:pt x="334962" y="132502"/>
                  <a:pt x="336047" y="127461"/>
                </a:cubicBezTo>
                <a:lnTo>
                  <a:pt x="354856" y="15482"/>
                </a:lnTo>
                <a:cubicBezTo>
                  <a:pt x="356303" y="6481"/>
                  <a:pt x="363898" y="0"/>
                  <a:pt x="373303" y="0"/>
                </a:cubicBezTo>
                <a:close/>
                <a:moveTo>
                  <a:pt x="19096" y="0"/>
                </a:moveTo>
                <a:lnTo>
                  <a:pt x="130788" y="0"/>
                </a:lnTo>
                <a:cubicBezTo>
                  <a:pt x="224466" y="0"/>
                  <a:pt x="261576" y="37086"/>
                  <a:pt x="261576" y="93256"/>
                </a:cubicBezTo>
                <a:cubicBezTo>
                  <a:pt x="261576" y="103337"/>
                  <a:pt x="253290" y="111619"/>
                  <a:pt x="242841" y="111619"/>
                </a:cubicBezTo>
                <a:lnTo>
                  <a:pt x="168259" y="111619"/>
                </a:lnTo>
                <a:lnTo>
                  <a:pt x="168259" y="634066"/>
                </a:lnTo>
                <a:cubicBezTo>
                  <a:pt x="168259" y="654589"/>
                  <a:pt x="151685" y="671152"/>
                  <a:pt x="130788" y="671152"/>
                </a:cubicBezTo>
                <a:cubicBezTo>
                  <a:pt x="110251" y="671152"/>
                  <a:pt x="93677" y="654589"/>
                  <a:pt x="93677" y="634066"/>
                </a:cubicBezTo>
                <a:lnTo>
                  <a:pt x="93677" y="111619"/>
                </a:lnTo>
                <a:lnTo>
                  <a:pt x="19096" y="111619"/>
                </a:lnTo>
                <a:cubicBezTo>
                  <a:pt x="8647" y="111619"/>
                  <a:pt x="0" y="103337"/>
                  <a:pt x="0" y="93256"/>
                </a:cubicBezTo>
                <a:lnTo>
                  <a:pt x="0" y="18363"/>
                </a:lnTo>
                <a:cubicBezTo>
                  <a:pt x="0" y="8281"/>
                  <a:pt x="8647" y="0"/>
                  <a:pt x="190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Block Arc 2">
            <a:extLst>
              <a:ext uri="{FF2B5EF4-FFF2-40B4-BE49-F238E27FC236}">
                <a16:creationId xmlns:a16="http://schemas.microsoft.com/office/drawing/2014/main" id="{578EAE94-9C24-9851-330B-C9E761266907}"/>
              </a:ext>
            </a:extLst>
          </p:cNvPr>
          <p:cNvSpPr/>
          <p:nvPr/>
        </p:nvSpPr>
        <p:spPr>
          <a:xfrm rot="5400000">
            <a:off x="-36183" y="1306134"/>
            <a:ext cx="3522561" cy="4405764"/>
          </a:xfrm>
          <a:prstGeom prst="blockArc">
            <a:avLst>
              <a:gd name="adj1" fmla="val 10800000"/>
              <a:gd name="adj2" fmla="val 0"/>
              <a:gd name="adj3" fmla="val 198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9" name="Oval 14">
            <a:extLst>
              <a:ext uri="{FF2B5EF4-FFF2-40B4-BE49-F238E27FC236}">
                <a16:creationId xmlns:a16="http://schemas.microsoft.com/office/drawing/2014/main" id="{96D3D615-9EA1-C891-6DF5-B85AE3F0B003}"/>
              </a:ext>
            </a:extLst>
          </p:cNvPr>
          <p:cNvSpPr/>
          <p:nvPr/>
        </p:nvSpPr>
        <p:spPr>
          <a:xfrm>
            <a:off x="4926538" y="2631534"/>
            <a:ext cx="1588010" cy="15880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</a:rPr>
              <a:t>ARTICLE</a:t>
            </a:r>
          </a:p>
        </p:txBody>
      </p:sp>
      <p:cxnSp>
        <p:nvCxnSpPr>
          <p:cNvPr id="40" name="Straight Connector 19">
            <a:extLst>
              <a:ext uri="{FF2B5EF4-FFF2-40B4-BE49-F238E27FC236}">
                <a16:creationId xmlns:a16="http://schemas.microsoft.com/office/drawing/2014/main" id="{7D275CAE-9A33-6C6D-929A-2FE0D80DB42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3918516" y="3425539"/>
            <a:ext cx="100802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5">
            <a:extLst>
              <a:ext uri="{FF2B5EF4-FFF2-40B4-BE49-F238E27FC236}">
                <a16:creationId xmlns:a16="http://schemas.microsoft.com/office/drawing/2014/main" id="{DA073A89-BB97-C023-4857-98D5EB92E35E}"/>
              </a:ext>
            </a:extLst>
          </p:cNvPr>
          <p:cNvSpPr/>
          <p:nvPr/>
        </p:nvSpPr>
        <p:spPr>
          <a:xfrm>
            <a:off x="3813885" y="3352387"/>
            <a:ext cx="147716" cy="1662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4A8CF567-8D75-58AD-4868-393471A159D4}"/>
              </a:ext>
            </a:extLst>
          </p:cNvPr>
          <p:cNvSpPr/>
          <p:nvPr/>
        </p:nvSpPr>
        <p:spPr>
          <a:xfrm>
            <a:off x="4862397" y="3340195"/>
            <a:ext cx="147716" cy="1662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Hexagon 9">
            <a:extLst>
              <a:ext uri="{FF2B5EF4-FFF2-40B4-BE49-F238E27FC236}">
                <a16:creationId xmlns:a16="http://schemas.microsoft.com/office/drawing/2014/main" id="{D4941086-1869-C05D-E8D9-2D1B79D39514}"/>
              </a:ext>
            </a:extLst>
          </p:cNvPr>
          <p:cNvSpPr/>
          <p:nvPr/>
        </p:nvSpPr>
        <p:spPr>
          <a:xfrm>
            <a:off x="9003243" y="1196496"/>
            <a:ext cx="1284957" cy="101566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50" name="Straight Connector 26">
            <a:extLst>
              <a:ext uri="{FF2B5EF4-FFF2-40B4-BE49-F238E27FC236}">
                <a16:creationId xmlns:a16="http://schemas.microsoft.com/office/drawing/2014/main" id="{D9ED3C49-5FBE-13C8-3FC8-706B1C5AF394}"/>
              </a:ext>
            </a:extLst>
          </p:cNvPr>
          <p:cNvCxnSpPr>
            <a:cxnSpLocks/>
          </p:cNvCxnSpPr>
          <p:nvPr/>
        </p:nvCxnSpPr>
        <p:spPr>
          <a:xfrm flipV="1">
            <a:off x="6514548" y="3408900"/>
            <a:ext cx="2236247" cy="1663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7">
            <a:extLst>
              <a:ext uri="{FF2B5EF4-FFF2-40B4-BE49-F238E27FC236}">
                <a16:creationId xmlns:a16="http://schemas.microsoft.com/office/drawing/2014/main" id="{BAD55319-5E94-FB11-7229-B177629C5B25}"/>
              </a:ext>
            </a:extLst>
          </p:cNvPr>
          <p:cNvCxnSpPr>
            <a:cxnSpLocks/>
            <a:stCxn id="39" idx="5"/>
          </p:cNvCxnSpPr>
          <p:nvPr/>
        </p:nvCxnSpPr>
        <p:spPr>
          <a:xfrm>
            <a:off x="6281989" y="3986985"/>
            <a:ext cx="2468806" cy="114620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30">
            <a:extLst>
              <a:ext uri="{FF2B5EF4-FFF2-40B4-BE49-F238E27FC236}">
                <a16:creationId xmlns:a16="http://schemas.microsoft.com/office/drawing/2014/main" id="{DFF28546-9BC1-2CBE-0B42-FC5F94C3AE39}"/>
              </a:ext>
            </a:extLst>
          </p:cNvPr>
          <p:cNvCxnSpPr>
            <a:cxnSpLocks/>
          </p:cNvCxnSpPr>
          <p:nvPr/>
        </p:nvCxnSpPr>
        <p:spPr>
          <a:xfrm flipV="1">
            <a:off x="6275416" y="1974568"/>
            <a:ext cx="2475379" cy="93448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exagon 9">
            <a:extLst>
              <a:ext uri="{FF2B5EF4-FFF2-40B4-BE49-F238E27FC236}">
                <a16:creationId xmlns:a16="http://schemas.microsoft.com/office/drawing/2014/main" id="{C8358098-D883-6065-110A-811415BFFC56}"/>
              </a:ext>
            </a:extLst>
          </p:cNvPr>
          <p:cNvSpPr/>
          <p:nvPr/>
        </p:nvSpPr>
        <p:spPr>
          <a:xfrm>
            <a:off x="9064000" y="2875962"/>
            <a:ext cx="1284957" cy="101566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Hexagon 9">
            <a:extLst>
              <a:ext uri="{FF2B5EF4-FFF2-40B4-BE49-F238E27FC236}">
                <a16:creationId xmlns:a16="http://schemas.microsoft.com/office/drawing/2014/main" id="{38CE7D21-05E3-6561-1746-2617D06C037B}"/>
              </a:ext>
            </a:extLst>
          </p:cNvPr>
          <p:cNvSpPr/>
          <p:nvPr/>
        </p:nvSpPr>
        <p:spPr>
          <a:xfrm>
            <a:off x="9111945" y="4625360"/>
            <a:ext cx="1284957" cy="101566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796639BE-72EE-5D4E-952C-D3A4149BEFF6}"/>
              </a:ext>
            </a:extLst>
          </p:cNvPr>
          <p:cNvSpPr txBox="1">
            <a:spLocks/>
          </p:cNvSpPr>
          <p:nvPr/>
        </p:nvSpPr>
        <p:spPr>
          <a:xfrm>
            <a:off x="9003243" y="1558133"/>
            <a:ext cx="1020633" cy="292388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ASSET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29BC27BF-49E1-74B2-97EF-83D9ABF7DF00}"/>
              </a:ext>
            </a:extLst>
          </p:cNvPr>
          <p:cNvSpPr txBox="1">
            <a:spLocks/>
          </p:cNvSpPr>
          <p:nvPr/>
        </p:nvSpPr>
        <p:spPr>
          <a:xfrm>
            <a:off x="9064000" y="3244005"/>
            <a:ext cx="1020633" cy="292388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ASSET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CAA5760B-3443-D999-C1D0-9A0D44A9F653}"/>
              </a:ext>
            </a:extLst>
          </p:cNvPr>
          <p:cNvSpPr txBox="1">
            <a:spLocks/>
          </p:cNvSpPr>
          <p:nvPr/>
        </p:nvSpPr>
        <p:spPr>
          <a:xfrm>
            <a:off x="9101851" y="5006943"/>
            <a:ext cx="1020633" cy="292388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ASSET</a:t>
            </a:r>
          </a:p>
        </p:txBody>
      </p:sp>
    </p:spTree>
    <p:extLst>
      <p:ext uri="{BB962C8B-B14F-4D97-AF65-F5344CB8AC3E}">
        <p14:creationId xmlns:p14="http://schemas.microsoft.com/office/powerpoint/2010/main" val="322824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07" y="360628"/>
            <a:ext cx="7030985" cy="6322687"/>
          </a:xfrm>
          <a:prstGeom prst="rect">
            <a:avLst/>
          </a:prstGeom>
        </p:spPr>
      </p:pic>
      <p:grpSp>
        <p:nvGrpSpPr>
          <p:cNvPr id="2" name="Groupe 1"/>
          <p:cNvGrpSpPr/>
          <p:nvPr/>
        </p:nvGrpSpPr>
        <p:grpSpPr>
          <a:xfrm>
            <a:off x="4233081" y="1659053"/>
            <a:ext cx="3725839" cy="3725839"/>
            <a:chOff x="4056460" y="1659053"/>
            <a:chExt cx="3725839" cy="3725839"/>
          </a:xfrm>
        </p:grpSpPr>
        <p:sp>
          <p:nvSpPr>
            <p:cNvPr id="20" name="Sous-titre 2"/>
            <p:cNvSpPr txBox="1">
              <a:spLocks/>
            </p:cNvSpPr>
            <p:nvPr/>
          </p:nvSpPr>
          <p:spPr>
            <a:xfrm>
              <a:off x="4438309" y="2999845"/>
              <a:ext cx="2962140" cy="10442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7200" dirty="0">
                  <a:solidFill>
                    <a:schemeClr val="bg1"/>
                  </a:solidFill>
                  <a:latin typeface="Qanelas Black" panose="00000A00000000000000" pitchFamily="50" charset="0"/>
                </a:rPr>
                <a:t>MERCI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56460" y="1659053"/>
              <a:ext cx="3725839" cy="3725839"/>
            </a:xfrm>
            <a:prstGeom prst="rect">
              <a:avLst/>
            </a:prstGeom>
            <a:noFill/>
            <a:ln w="180975">
              <a:solidFill>
                <a:srgbClr val="F99B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0188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E1DF87-D999-4591-86CB-FC9E9EEF8429}"/>
              </a:ext>
            </a:extLst>
          </p:cNvPr>
          <p:cNvSpPr/>
          <p:nvPr/>
        </p:nvSpPr>
        <p:spPr>
          <a:xfrm>
            <a:off x="0" y="0"/>
            <a:ext cx="12192000" cy="10595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79E235-7196-4886-B919-1C65F1CC5882}"/>
              </a:ext>
            </a:extLst>
          </p:cNvPr>
          <p:cNvSpPr/>
          <p:nvPr/>
        </p:nvSpPr>
        <p:spPr>
          <a:xfrm>
            <a:off x="0" y="1059574"/>
            <a:ext cx="12192000" cy="1180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783282-ED48-4131-9AC6-166D06F4B3EE}"/>
              </a:ext>
            </a:extLst>
          </p:cNvPr>
          <p:cNvSpPr/>
          <p:nvPr/>
        </p:nvSpPr>
        <p:spPr>
          <a:xfrm>
            <a:off x="0" y="5223170"/>
            <a:ext cx="12192000" cy="124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6A48C4-216D-44B1-B012-00A71D62047A}"/>
              </a:ext>
            </a:extLst>
          </p:cNvPr>
          <p:cNvSpPr/>
          <p:nvPr/>
        </p:nvSpPr>
        <p:spPr>
          <a:xfrm>
            <a:off x="0" y="2653443"/>
            <a:ext cx="12192000" cy="1249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FC7B4-B912-4C58-B9D4-0A48D291D030}"/>
              </a:ext>
            </a:extLst>
          </p:cNvPr>
          <p:cNvSpPr/>
          <p:nvPr/>
        </p:nvSpPr>
        <p:spPr>
          <a:xfrm>
            <a:off x="0" y="6761018"/>
            <a:ext cx="2826327" cy="96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B91A87-9A04-447C-A6A3-2AE407FFD376}"/>
              </a:ext>
            </a:extLst>
          </p:cNvPr>
          <p:cNvSpPr/>
          <p:nvPr/>
        </p:nvSpPr>
        <p:spPr>
          <a:xfrm>
            <a:off x="3477491" y="6754091"/>
            <a:ext cx="8714509" cy="96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E6CD78E-AA44-45DD-A73C-8F6801EB49E3}"/>
              </a:ext>
            </a:extLst>
          </p:cNvPr>
          <p:cNvSpPr/>
          <p:nvPr/>
        </p:nvSpPr>
        <p:spPr>
          <a:xfrm>
            <a:off x="781050" y="2787658"/>
            <a:ext cx="990600" cy="981075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FBC5180-2B0C-4F69-98AC-3C5409C77A7F}"/>
              </a:ext>
            </a:extLst>
          </p:cNvPr>
          <p:cNvSpPr/>
          <p:nvPr/>
        </p:nvSpPr>
        <p:spPr>
          <a:xfrm>
            <a:off x="781050" y="5378756"/>
            <a:ext cx="990600" cy="981075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95D8514-CE7A-4B2C-8B56-58A65AB1C4A4}"/>
              </a:ext>
            </a:extLst>
          </p:cNvPr>
          <p:cNvSpPr/>
          <p:nvPr/>
        </p:nvSpPr>
        <p:spPr>
          <a:xfrm>
            <a:off x="781050" y="4047188"/>
            <a:ext cx="990600" cy="981075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2DB7894-BC7E-42F2-AC6C-095214ADEE9B}"/>
              </a:ext>
            </a:extLst>
          </p:cNvPr>
          <p:cNvSpPr/>
          <p:nvPr/>
        </p:nvSpPr>
        <p:spPr>
          <a:xfrm>
            <a:off x="5495925" y="5357385"/>
            <a:ext cx="990600" cy="981075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8BE6848-B489-47EC-8D4D-2BE2B6F0F957}"/>
              </a:ext>
            </a:extLst>
          </p:cNvPr>
          <p:cNvSpPr/>
          <p:nvPr/>
        </p:nvSpPr>
        <p:spPr>
          <a:xfrm>
            <a:off x="5448300" y="4047187"/>
            <a:ext cx="990600" cy="981075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5FC4C23-0FA9-4845-9D0C-881F045226B1}"/>
              </a:ext>
            </a:extLst>
          </p:cNvPr>
          <p:cNvSpPr/>
          <p:nvPr/>
        </p:nvSpPr>
        <p:spPr>
          <a:xfrm>
            <a:off x="5457825" y="2787657"/>
            <a:ext cx="990600" cy="981075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40BFA0B-0C48-4046-A4FC-DDD1E5D0E86C}"/>
              </a:ext>
            </a:extLst>
          </p:cNvPr>
          <p:cNvSpPr txBox="1"/>
          <p:nvPr/>
        </p:nvSpPr>
        <p:spPr>
          <a:xfrm>
            <a:off x="2001115" y="5576905"/>
            <a:ext cx="3225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Qanelas Black" panose="00000A00000000000000" pitchFamily="2" charset="0"/>
              </a:rPr>
              <a:t>APPROVISIONNEMENT STOCK SMG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7634377-E969-4D16-9E45-769FF40E5513}"/>
              </a:ext>
            </a:extLst>
          </p:cNvPr>
          <p:cNvSpPr txBox="1"/>
          <p:nvPr/>
        </p:nvSpPr>
        <p:spPr>
          <a:xfrm>
            <a:off x="1971675" y="4184363"/>
            <a:ext cx="295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Qanelas Black" panose="00000A00000000000000" pitchFamily="2" charset="0"/>
              </a:rPr>
              <a:t>PRESENTATION DU MODULE DE STOCK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CEB01-D073-4243-8BC1-13A1A2424E3A}"/>
              </a:ext>
            </a:extLst>
          </p:cNvPr>
          <p:cNvSpPr txBox="1"/>
          <p:nvPr/>
        </p:nvSpPr>
        <p:spPr>
          <a:xfrm>
            <a:off x="2001116" y="2846244"/>
            <a:ext cx="295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Qanelas Black" panose="00000A00000000000000" pitchFamily="2" charset="0"/>
              </a:rPr>
              <a:t>PRESENTATION GENERALE </a:t>
            </a:r>
          </a:p>
          <a:p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Qanelas Black" panose="00000A00000000000000" pitchFamily="2" charset="0"/>
              </a:rPr>
              <a:t>DE L’ERP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EA9BC6-2767-416B-99F5-72C9494B8348}"/>
              </a:ext>
            </a:extLst>
          </p:cNvPr>
          <p:cNvSpPr txBox="1"/>
          <p:nvPr/>
        </p:nvSpPr>
        <p:spPr>
          <a:xfrm>
            <a:off x="6962775" y="2812781"/>
            <a:ext cx="295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Qanelas Black" panose="00000A00000000000000" pitchFamily="2" charset="0"/>
              </a:rPr>
              <a:t>LES EMPLACEMENTS DE STOCK (SMG &amp; SI)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5DB1D12-39D7-483A-8B69-6FA4504D6EFE}"/>
              </a:ext>
            </a:extLst>
          </p:cNvPr>
          <p:cNvSpPr txBox="1"/>
          <p:nvPr/>
        </p:nvSpPr>
        <p:spPr>
          <a:xfrm>
            <a:off x="6962775" y="4197944"/>
            <a:ext cx="295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Qanelas Black" panose="00000A00000000000000" pitchFamily="2" charset="0"/>
              </a:rPr>
              <a:t>SORTI MATERIEL SMG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16738AD-CF87-4C46-8591-5938972A890D}"/>
              </a:ext>
            </a:extLst>
          </p:cNvPr>
          <p:cNvSpPr txBox="1"/>
          <p:nvPr/>
        </p:nvSpPr>
        <p:spPr>
          <a:xfrm>
            <a:off x="6962775" y="5576905"/>
            <a:ext cx="295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Qanelas Black" panose="00000A00000000000000" pitchFamily="2" charset="0"/>
              </a:rPr>
              <a:t>LES OPERATIONS DE STOCKS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99E68DA-0E52-CCC4-40C7-BB6FB9850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38" y="27572"/>
            <a:ext cx="3526212" cy="10423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C0612D-78A1-E151-8C1A-DDB461743D6F}"/>
              </a:ext>
            </a:extLst>
          </p:cNvPr>
          <p:cNvSpPr/>
          <p:nvPr/>
        </p:nvSpPr>
        <p:spPr>
          <a:xfrm>
            <a:off x="938823" y="1545359"/>
            <a:ext cx="6023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0032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anelas Black" panose="00000A00000000000000" pitchFamily="50" charset="0"/>
              </a:rPr>
              <a:t>PLAN DE FORMATION</a:t>
            </a:r>
          </a:p>
        </p:txBody>
      </p:sp>
      <p:sp>
        <p:nvSpPr>
          <p:cNvPr id="8" name="TextBox 32">
            <a:extLst>
              <a:ext uri="{FF2B5EF4-FFF2-40B4-BE49-F238E27FC236}">
                <a16:creationId xmlns:a16="http://schemas.microsoft.com/office/drawing/2014/main" id="{140BC577-F63D-4D16-B451-7780F8477CF2}"/>
              </a:ext>
            </a:extLst>
          </p:cNvPr>
          <p:cNvSpPr txBox="1"/>
          <p:nvPr/>
        </p:nvSpPr>
        <p:spPr>
          <a:xfrm>
            <a:off x="1087552" y="2924251"/>
            <a:ext cx="377026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9" name="TextBox 32">
            <a:extLst>
              <a:ext uri="{FF2B5EF4-FFF2-40B4-BE49-F238E27FC236}">
                <a16:creationId xmlns:a16="http://schemas.microsoft.com/office/drawing/2014/main" id="{C2E0C31C-F77F-C0C9-81D0-0AFC6DBC21F1}"/>
              </a:ext>
            </a:extLst>
          </p:cNvPr>
          <p:cNvSpPr txBox="1"/>
          <p:nvPr/>
        </p:nvSpPr>
        <p:spPr>
          <a:xfrm>
            <a:off x="1037057" y="4172757"/>
            <a:ext cx="4780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14" name="TextBox 32">
            <a:extLst>
              <a:ext uri="{FF2B5EF4-FFF2-40B4-BE49-F238E27FC236}">
                <a16:creationId xmlns:a16="http://schemas.microsoft.com/office/drawing/2014/main" id="{85A8F93A-3DDE-3E9D-A55C-F7E213FB41F1}"/>
              </a:ext>
            </a:extLst>
          </p:cNvPr>
          <p:cNvSpPr txBox="1"/>
          <p:nvPr/>
        </p:nvSpPr>
        <p:spPr>
          <a:xfrm>
            <a:off x="1028241" y="5492599"/>
            <a:ext cx="495649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16" name="TextBox 32">
            <a:extLst>
              <a:ext uri="{FF2B5EF4-FFF2-40B4-BE49-F238E27FC236}">
                <a16:creationId xmlns:a16="http://schemas.microsoft.com/office/drawing/2014/main" id="{A691C0BC-F4EC-DB2B-11A0-290E1667A7C7}"/>
              </a:ext>
            </a:extLst>
          </p:cNvPr>
          <p:cNvSpPr txBox="1"/>
          <p:nvPr/>
        </p:nvSpPr>
        <p:spPr>
          <a:xfrm>
            <a:off x="5637331" y="2913239"/>
            <a:ext cx="532518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C98AE396-CD69-036E-A5CA-56836C5BCF49}"/>
              </a:ext>
            </a:extLst>
          </p:cNvPr>
          <p:cNvSpPr txBox="1"/>
          <p:nvPr/>
        </p:nvSpPr>
        <p:spPr>
          <a:xfrm>
            <a:off x="5684198" y="4235701"/>
            <a:ext cx="518092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28" name="TextBox 32">
            <a:extLst>
              <a:ext uri="{FF2B5EF4-FFF2-40B4-BE49-F238E27FC236}">
                <a16:creationId xmlns:a16="http://schemas.microsoft.com/office/drawing/2014/main" id="{2B63539D-ECED-A3E3-62E3-544EBDCC50A9}"/>
              </a:ext>
            </a:extLst>
          </p:cNvPr>
          <p:cNvSpPr txBox="1"/>
          <p:nvPr/>
        </p:nvSpPr>
        <p:spPr>
          <a:xfrm>
            <a:off x="5690610" y="5515350"/>
            <a:ext cx="511680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1566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7264A2-2C89-43AF-95F4-E1354540A371}"/>
              </a:ext>
            </a:extLst>
          </p:cNvPr>
          <p:cNvSpPr/>
          <p:nvPr/>
        </p:nvSpPr>
        <p:spPr>
          <a:xfrm>
            <a:off x="3811980" y="6583713"/>
            <a:ext cx="8156797" cy="103081"/>
          </a:xfrm>
          <a:prstGeom prst="rect">
            <a:avLst/>
          </a:prstGeom>
          <a:solidFill>
            <a:srgbClr val="F99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364" tIns="48182" rIns="96364" bIns="481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036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C2EAFE-50BF-4194-A94B-621BD984A589}"/>
              </a:ext>
            </a:extLst>
          </p:cNvPr>
          <p:cNvSpPr/>
          <p:nvPr/>
        </p:nvSpPr>
        <p:spPr>
          <a:xfrm>
            <a:off x="149021" y="6583713"/>
            <a:ext cx="3345028" cy="103081"/>
          </a:xfrm>
          <a:prstGeom prst="rect">
            <a:avLst/>
          </a:prstGeom>
          <a:solidFill>
            <a:srgbClr val="F99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364" tIns="48182" rIns="96364" bIns="481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03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4180D-B7C5-449F-AEAC-97382FBDD7C3}"/>
              </a:ext>
            </a:extLst>
          </p:cNvPr>
          <p:cNvSpPr/>
          <p:nvPr/>
        </p:nvSpPr>
        <p:spPr>
          <a:xfrm>
            <a:off x="149021" y="6105844"/>
            <a:ext cx="19117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323D"/>
                </a:solidFill>
                <a:latin typeface="qanelas bold" panose="00000800000000000000" pitchFamily="50" charset="0"/>
                <a:cs typeface="Mitr Semibold" panose="00000700000000000000" pitchFamily="2" charset="-34"/>
              </a:rPr>
              <a:t>A DATA AND SECURITY DRIVEN TECHNOLOGY</a:t>
            </a:r>
            <a:endParaRPr lang="fr-FR" sz="1000" dirty="0">
              <a:solidFill>
                <a:srgbClr val="00323D"/>
              </a:solidFill>
              <a:latin typeface="qanelas bold" panose="00000800000000000000" pitchFamily="50" charset="0"/>
              <a:cs typeface="Mitr Semibold" panose="00000700000000000000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316D7-816B-4421-A17D-37E6193B091C}"/>
              </a:ext>
            </a:extLst>
          </p:cNvPr>
          <p:cNvSpPr/>
          <p:nvPr/>
        </p:nvSpPr>
        <p:spPr>
          <a:xfrm>
            <a:off x="762000" y="214829"/>
            <a:ext cx="11430000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75D7D2-8E5D-45ED-9455-190F9F0EA384}"/>
              </a:ext>
            </a:extLst>
          </p:cNvPr>
          <p:cNvSpPr/>
          <p:nvPr/>
        </p:nvSpPr>
        <p:spPr>
          <a:xfrm>
            <a:off x="889840" y="276385"/>
            <a:ext cx="6333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2400" b="1" dirty="0">
                <a:solidFill>
                  <a:schemeClr val="bg1"/>
                </a:solidFill>
                <a:latin typeface="Qanelas Black" panose="00000A00000000000000" pitchFamily="50" charset="0"/>
                <a:ea typeface="Calibri" panose="020F0502020204030204" pitchFamily="34" charset="0"/>
                <a:cs typeface="Segoe UI" panose="020B0502040204020203" pitchFamily="34" charset="0"/>
              </a:rPr>
              <a:t>PRÉSENTATION DE LA FORMATION</a:t>
            </a:r>
            <a:endParaRPr lang="fr-FR" sz="2400" b="1" dirty="0">
              <a:solidFill>
                <a:schemeClr val="bg1"/>
              </a:solidFill>
              <a:latin typeface="Qanelas Black" panose="00000A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6" name="TextBox 37">
            <a:extLst>
              <a:ext uri="{FF2B5EF4-FFF2-40B4-BE49-F238E27FC236}">
                <a16:creationId xmlns:a16="http://schemas.microsoft.com/office/drawing/2014/main" id="{C0AA1E2C-6F98-4008-A07F-1D001C9148D2}"/>
              </a:ext>
            </a:extLst>
          </p:cNvPr>
          <p:cNvSpPr txBox="1"/>
          <p:nvPr/>
        </p:nvSpPr>
        <p:spPr>
          <a:xfrm>
            <a:off x="2408274" y="2396042"/>
            <a:ext cx="9560503" cy="21590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COMPRENDRE LES PROCCES DE  GESTION AVEC LA PLATEFORME</a:t>
            </a:r>
          </a:p>
          <a:p>
            <a:pPr lvl="0">
              <a:lnSpc>
                <a:spcPct val="150000"/>
              </a:lnSpc>
            </a:pPr>
            <a:r>
              <a:rPr lang="fr-FR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     ERP NSANDAX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REPRODUIRE INDIVIDUELLEMENT LES TECHNIQUE APPRISES DANS LES TACHES</a:t>
            </a:r>
          </a:p>
          <a:p>
            <a:pPr lvl="0">
              <a:lnSpc>
                <a:spcPct val="150000"/>
              </a:lnSpc>
            </a:pPr>
            <a:r>
              <a:rPr lang="fr-FR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QUOTIDIENNE</a:t>
            </a:r>
          </a:p>
          <a:p>
            <a:pPr marL="457200">
              <a:lnSpc>
                <a:spcPct val="107000"/>
              </a:lnSpc>
            </a:pPr>
            <a:r>
              <a:rPr lang="fr-FR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Oval 40">
            <a:extLst>
              <a:ext uri="{FF2B5EF4-FFF2-40B4-BE49-F238E27FC236}">
                <a16:creationId xmlns:a16="http://schemas.microsoft.com/office/drawing/2014/main" id="{938BD679-0A77-4E38-ACDF-3230DD11D3B3}"/>
              </a:ext>
            </a:extLst>
          </p:cNvPr>
          <p:cNvSpPr/>
          <p:nvPr/>
        </p:nvSpPr>
        <p:spPr>
          <a:xfrm>
            <a:off x="889840" y="1346468"/>
            <a:ext cx="900000" cy="900000"/>
          </a:xfrm>
          <a:prstGeom prst="ellipse">
            <a:avLst/>
          </a:prstGeom>
          <a:gradFill>
            <a:gsLst>
              <a:gs pos="0">
                <a:srgbClr val="FF8A00">
                  <a:alpha val="65000"/>
                </a:srgbClr>
              </a:gs>
              <a:gs pos="100000">
                <a:srgbClr val="F1592A">
                  <a:alpha val="75000"/>
                </a:srgb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Freeform 87">
            <a:extLst>
              <a:ext uri="{FF2B5EF4-FFF2-40B4-BE49-F238E27FC236}">
                <a16:creationId xmlns:a16="http://schemas.microsoft.com/office/drawing/2014/main" id="{40943894-F2E8-422F-96EC-35C0713D5ECC}"/>
              </a:ext>
            </a:extLst>
          </p:cNvPr>
          <p:cNvSpPr>
            <a:spLocks noEditPoints="1"/>
          </p:cNvSpPr>
          <p:nvPr/>
        </p:nvSpPr>
        <p:spPr bwMode="auto">
          <a:xfrm>
            <a:off x="1094567" y="1610217"/>
            <a:ext cx="562510" cy="425450"/>
          </a:xfrm>
          <a:custGeom>
            <a:avLst/>
            <a:gdLst>
              <a:gd name="T0" fmla="*/ 553 w 556"/>
              <a:gd name="T1" fmla="*/ 186 h 425"/>
              <a:gd name="T2" fmla="*/ 538 w 556"/>
              <a:gd name="T3" fmla="*/ 174 h 425"/>
              <a:gd name="T4" fmla="*/ 507 w 556"/>
              <a:gd name="T5" fmla="*/ 209 h 425"/>
              <a:gd name="T6" fmla="*/ 514 w 556"/>
              <a:gd name="T7" fmla="*/ 186 h 425"/>
              <a:gd name="T8" fmla="*/ 499 w 556"/>
              <a:gd name="T9" fmla="*/ 174 h 425"/>
              <a:gd name="T10" fmla="*/ 455 w 556"/>
              <a:gd name="T11" fmla="*/ 209 h 425"/>
              <a:gd name="T12" fmla="*/ 474 w 556"/>
              <a:gd name="T13" fmla="*/ 172 h 425"/>
              <a:gd name="T14" fmla="*/ 431 w 556"/>
              <a:gd name="T15" fmla="*/ 209 h 425"/>
              <a:gd name="T16" fmla="*/ 212 w 556"/>
              <a:gd name="T17" fmla="*/ 0 h 425"/>
              <a:gd name="T18" fmla="*/ 212 w 556"/>
              <a:gd name="T19" fmla="*/ 425 h 425"/>
              <a:gd name="T20" fmla="*/ 431 w 556"/>
              <a:gd name="T21" fmla="*/ 228 h 425"/>
              <a:gd name="T22" fmla="*/ 468 w 556"/>
              <a:gd name="T23" fmla="*/ 268 h 425"/>
              <a:gd name="T24" fmla="*/ 475 w 556"/>
              <a:gd name="T25" fmla="*/ 252 h 425"/>
              <a:gd name="T26" fmla="*/ 469 w 556"/>
              <a:gd name="T27" fmla="*/ 228 h 425"/>
              <a:gd name="T28" fmla="*/ 507 w 556"/>
              <a:gd name="T29" fmla="*/ 268 h 425"/>
              <a:gd name="T30" fmla="*/ 514 w 556"/>
              <a:gd name="T31" fmla="*/ 252 h 425"/>
              <a:gd name="T32" fmla="*/ 507 w 556"/>
              <a:gd name="T33" fmla="*/ 228 h 425"/>
              <a:gd name="T34" fmla="*/ 538 w 556"/>
              <a:gd name="T35" fmla="*/ 264 h 425"/>
              <a:gd name="T36" fmla="*/ 551 w 556"/>
              <a:gd name="T37" fmla="*/ 265 h 425"/>
              <a:gd name="T38" fmla="*/ 525 w 556"/>
              <a:gd name="T39" fmla="*/ 219 h 425"/>
              <a:gd name="T40" fmla="*/ 18 w 556"/>
              <a:gd name="T41" fmla="*/ 212 h 425"/>
              <a:gd name="T42" fmla="*/ 406 w 556"/>
              <a:gd name="T43" fmla="*/ 209 h 425"/>
              <a:gd name="T44" fmla="*/ 212 w 556"/>
              <a:gd name="T45" fmla="*/ 52 h 425"/>
              <a:gd name="T46" fmla="*/ 212 w 556"/>
              <a:gd name="T47" fmla="*/ 372 h 425"/>
              <a:gd name="T48" fmla="*/ 405 w 556"/>
              <a:gd name="T49" fmla="*/ 228 h 425"/>
              <a:gd name="T50" fmla="*/ 320 w 556"/>
              <a:gd name="T51" fmla="*/ 209 h 425"/>
              <a:gd name="T52" fmla="*/ 105 w 556"/>
              <a:gd name="T53" fmla="*/ 212 h 425"/>
              <a:gd name="T54" fmla="*/ 319 w 556"/>
              <a:gd name="T55" fmla="*/ 228 h 425"/>
              <a:gd name="T56" fmla="*/ 212 w 556"/>
              <a:gd name="T57" fmla="*/ 354 h 425"/>
              <a:gd name="T58" fmla="*/ 212 w 556"/>
              <a:gd name="T59" fmla="*/ 71 h 425"/>
              <a:gd name="T60" fmla="*/ 320 w 556"/>
              <a:gd name="T61" fmla="*/ 209 h 425"/>
              <a:gd name="T62" fmla="*/ 212 w 556"/>
              <a:gd name="T63" fmla="*/ 157 h 425"/>
              <a:gd name="T64" fmla="*/ 212 w 556"/>
              <a:gd name="T65" fmla="*/ 268 h 425"/>
              <a:gd name="T66" fmla="*/ 300 w 556"/>
              <a:gd name="T67" fmla="*/ 228 h 425"/>
              <a:gd name="T68" fmla="*/ 123 w 556"/>
              <a:gd name="T69" fmla="*/ 212 h 425"/>
              <a:gd name="T70" fmla="*/ 301 w 556"/>
              <a:gd name="T71" fmla="*/ 209 h 425"/>
              <a:gd name="T72" fmla="*/ 219 w 556"/>
              <a:gd name="T73" fmla="*/ 228 h 425"/>
              <a:gd name="T74" fmla="*/ 212 w 556"/>
              <a:gd name="T75" fmla="*/ 249 h 425"/>
              <a:gd name="T76" fmla="*/ 212 w 556"/>
              <a:gd name="T77" fmla="*/ 176 h 425"/>
              <a:gd name="T78" fmla="*/ 219 w 556"/>
              <a:gd name="T79" fmla="*/ 209 h 425"/>
              <a:gd name="T80" fmla="*/ 219 w 556"/>
              <a:gd name="T81" fmla="*/ 228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6" h="425">
                <a:moveTo>
                  <a:pt x="525" y="219"/>
                </a:moveTo>
                <a:cubicBezTo>
                  <a:pt x="553" y="186"/>
                  <a:pt x="553" y="186"/>
                  <a:pt x="553" y="186"/>
                </a:cubicBezTo>
                <a:cubicBezTo>
                  <a:pt x="556" y="182"/>
                  <a:pt x="555" y="176"/>
                  <a:pt x="551" y="172"/>
                </a:cubicBezTo>
                <a:cubicBezTo>
                  <a:pt x="548" y="169"/>
                  <a:pt x="542" y="170"/>
                  <a:pt x="538" y="174"/>
                </a:cubicBezTo>
                <a:cubicBezTo>
                  <a:pt x="508" y="210"/>
                  <a:pt x="508" y="210"/>
                  <a:pt x="508" y="210"/>
                </a:cubicBezTo>
                <a:cubicBezTo>
                  <a:pt x="508" y="210"/>
                  <a:pt x="507" y="209"/>
                  <a:pt x="507" y="209"/>
                </a:cubicBezTo>
                <a:cubicBezTo>
                  <a:pt x="494" y="209"/>
                  <a:pt x="494" y="209"/>
                  <a:pt x="494" y="209"/>
                </a:cubicBezTo>
                <a:cubicBezTo>
                  <a:pt x="514" y="186"/>
                  <a:pt x="514" y="186"/>
                  <a:pt x="514" y="186"/>
                </a:cubicBezTo>
                <a:cubicBezTo>
                  <a:pt x="517" y="182"/>
                  <a:pt x="517" y="176"/>
                  <a:pt x="513" y="172"/>
                </a:cubicBezTo>
                <a:cubicBezTo>
                  <a:pt x="509" y="169"/>
                  <a:pt x="503" y="170"/>
                  <a:pt x="499" y="174"/>
                </a:cubicBezTo>
                <a:cubicBezTo>
                  <a:pt x="469" y="209"/>
                  <a:pt x="469" y="209"/>
                  <a:pt x="469" y="209"/>
                </a:cubicBezTo>
                <a:cubicBezTo>
                  <a:pt x="455" y="209"/>
                  <a:pt x="455" y="209"/>
                  <a:pt x="455" y="209"/>
                </a:cubicBezTo>
                <a:cubicBezTo>
                  <a:pt x="475" y="186"/>
                  <a:pt x="475" y="186"/>
                  <a:pt x="475" y="186"/>
                </a:cubicBezTo>
                <a:cubicBezTo>
                  <a:pt x="478" y="182"/>
                  <a:pt x="478" y="176"/>
                  <a:pt x="474" y="172"/>
                </a:cubicBezTo>
                <a:cubicBezTo>
                  <a:pt x="470" y="169"/>
                  <a:pt x="464" y="170"/>
                  <a:pt x="461" y="174"/>
                </a:cubicBezTo>
                <a:cubicBezTo>
                  <a:pt x="431" y="209"/>
                  <a:pt x="431" y="209"/>
                  <a:pt x="431" y="209"/>
                </a:cubicBezTo>
                <a:cubicBezTo>
                  <a:pt x="425" y="209"/>
                  <a:pt x="425" y="209"/>
                  <a:pt x="425" y="209"/>
                </a:cubicBezTo>
                <a:cubicBezTo>
                  <a:pt x="423" y="94"/>
                  <a:pt x="328" y="0"/>
                  <a:pt x="212" y="0"/>
                </a:cubicBezTo>
                <a:cubicBezTo>
                  <a:pt x="95" y="0"/>
                  <a:pt x="0" y="95"/>
                  <a:pt x="0" y="212"/>
                </a:cubicBezTo>
                <a:cubicBezTo>
                  <a:pt x="0" y="329"/>
                  <a:pt x="95" y="425"/>
                  <a:pt x="212" y="425"/>
                </a:cubicBezTo>
                <a:cubicBezTo>
                  <a:pt x="324" y="425"/>
                  <a:pt x="416" y="338"/>
                  <a:pt x="424" y="228"/>
                </a:cubicBezTo>
                <a:cubicBezTo>
                  <a:pt x="431" y="228"/>
                  <a:pt x="431" y="228"/>
                  <a:pt x="431" y="228"/>
                </a:cubicBezTo>
                <a:cubicBezTo>
                  <a:pt x="461" y="264"/>
                  <a:pt x="461" y="264"/>
                  <a:pt x="461" y="264"/>
                </a:cubicBezTo>
                <a:cubicBezTo>
                  <a:pt x="462" y="266"/>
                  <a:pt x="465" y="268"/>
                  <a:pt x="468" y="268"/>
                </a:cubicBezTo>
                <a:cubicBezTo>
                  <a:pt x="470" y="268"/>
                  <a:pt x="472" y="267"/>
                  <a:pt x="474" y="265"/>
                </a:cubicBezTo>
                <a:cubicBezTo>
                  <a:pt x="478" y="262"/>
                  <a:pt x="478" y="256"/>
                  <a:pt x="475" y="252"/>
                </a:cubicBezTo>
                <a:cubicBezTo>
                  <a:pt x="455" y="228"/>
                  <a:pt x="455" y="228"/>
                  <a:pt x="455" y="228"/>
                </a:cubicBezTo>
                <a:cubicBezTo>
                  <a:pt x="469" y="228"/>
                  <a:pt x="469" y="228"/>
                  <a:pt x="469" y="228"/>
                </a:cubicBezTo>
                <a:cubicBezTo>
                  <a:pt x="499" y="264"/>
                  <a:pt x="499" y="264"/>
                  <a:pt x="499" y="264"/>
                </a:cubicBezTo>
                <a:cubicBezTo>
                  <a:pt x="501" y="266"/>
                  <a:pt x="504" y="268"/>
                  <a:pt x="507" y="268"/>
                </a:cubicBezTo>
                <a:cubicBezTo>
                  <a:pt x="509" y="268"/>
                  <a:pt x="511" y="267"/>
                  <a:pt x="513" y="265"/>
                </a:cubicBezTo>
                <a:cubicBezTo>
                  <a:pt x="517" y="262"/>
                  <a:pt x="517" y="256"/>
                  <a:pt x="514" y="252"/>
                </a:cubicBezTo>
                <a:cubicBezTo>
                  <a:pt x="494" y="228"/>
                  <a:pt x="494" y="228"/>
                  <a:pt x="494" y="228"/>
                </a:cubicBezTo>
                <a:cubicBezTo>
                  <a:pt x="507" y="228"/>
                  <a:pt x="507" y="228"/>
                  <a:pt x="507" y="228"/>
                </a:cubicBezTo>
                <a:cubicBezTo>
                  <a:pt x="507" y="228"/>
                  <a:pt x="508" y="228"/>
                  <a:pt x="508" y="228"/>
                </a:cubicBezTo>
                <a:cubicBezTo>
                  <a:pt x="538" y="264"/>
                  <a:pt x="538" y="264"/>
                  <a:pt x="538" y="264"/>
                </a:cubicBezTo>
                <a:cubicBezTo>
                  <a:pt x="540" y="266"/>
                  <a:pt x="543" y="268"/>
                  <a:pt x="545" y="268"/>
                </a:cubicBezTo>
                <a:cubicBezTo>
                  <a:pt x="548" y="268"/>
                  <a:pt x="550" y="267"/>
                  <a:pt x="551" y="265"/>
                </a:cubicBezTo>
                <a:cubicBezTo>
                  <a:pt x="555" y="262"/>
                  <a:pt x="556" y="256"/>
                  <a:pt x="553" y="252"/>
                </a:cubicBezTo>
                <a:lnTo>
                  <a:pt x="525" y="219"/>
                </a:lnTo>
                <a:close/>
                <a:moveTo>
                  <a:pt x="212" y="406"/>
                </a:moveTo>
                <a:cubicBezTo>
                  <a:pt x="105" y="406"/>
                  <a:pt x="18" y="319"/>
                  <a:pt x="18" y="212"/>
                </a:cubicBezTo>
                <a:cubicBezTo>
                  <a:pt x="18" y="105"/>
                  <a:pt x="105" y="19"/>
                  <a:pt x="212" y="19"/>
                </a:cubicBezTo>
                <a:cubicBezTo>
                  <a:pt x="318" y="19"/>
                  <a:pt x="404" y="104"/>
                  <a:pt x="406" y="209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1" y="123"/>
                  <a:pt x="299" y="52"/>
                  <a:pt x="212" y="52"/>
                </a:cubicBezTo>
                <a:cubicBezTo>
                  <a:pt x="124" y="52"/>
                  <a:pt x="52" y="124"/>
                  <a:pt x="52" y="212"/>
                </a:cubicBezTo>
                <a:cubicBezTo>
                  <a:pt x="52" y="301"/>
                  <a:pt x="124" y="372"/>
                  <a:pt x="212" y="372"/>
                </a:cubicBezTo>
                <a:cubicBezTo>
                  <a:pt x="295" y="372"/>
                  <a:pt x="363" y="309"/>
                  <a:pt x="371" y="228"/>
                </a:cubicBezTo>
                <a:cubicBezTo>
                  <a:pt x="405" y="228"/>
                  <a:pt x="405" y="228"/>
                  <a:pt x="405" y="228"/>
                </a:cubicBezTo>
                <a:cubicBezTo>
                  <a:pt x="397" y="328"/>
                  <a:pt x="314" y="406"/>
                  <a:pt x="212" y="406"/>
                </a:cubicBezTo>
                <a:close/>
                <a:moveTo>
                  <a:pt x="320" y="209"/>
                </a:moveTo>
                <a:cubicBezTo>
                  <a:pt x="318" y="151"/>
                  <a:pt x="271" y="105"/>
                  <a:pt x="212" y="105"/>
                </a:cubicBezTo>
                <a:cubicBezTo>
                  <a:pt x="153" y="105"/>
                  <a:pt x="105" y="153"/>
                  <a:pt x="105" y="212"/>
                </a:cubicBezTo>
                <a:cubicBezTo>
                  <a:pt x="105" y="272"/>
                  <a:pt x="153" y="320"/>
                  <a:pt x="212" y="320"/>
                </a:cubicBezTo>
                <a:cubicBezTo>
                  <a:pt x="266" y="320"/>
                  <a:pt x="311" y="280"/>
                  <a:pt x="319" y="228"/>
                </a:cubicBezTo>
                <a:cubicBezTo>
                  <a:pt x="353" y="228"/>
                  <a:pt x="353" y="228"/>
                  <a:pt x="353" y="228"/>
                </a:cubicBezTo>
                <a:cubicBezTo>
                  <a:pt x="345" y="299"/>
                  <a:pt x="285" y="354"/>
                  <a:pt x="212" y="354"/>
                </a:cubicBezTo>
                <a:cubicBezTo>
                  <a:pt x="134" y="354"/>
                  <a:pt x="71" y="290"/>
                  <a:pt x="71" y="212"/>
                </a:cubicBezTo>
                <a:cubicBezTo>
                  <a:pt x="71" y="134"/>
                  <a:pt x="134" y="71"/>
                  <a:pt x="212" y="71"/>
                </a:cubicBezTo>
                <a:cubicBezTo>
                  <a:pt x="289" y="71"/>
                  <a:pt x="352" y="133"/>
                  <a:pt x="353" y="209"/>
                </a:cubicBezTo>
                <a:lnTo>
                  <a:pt x="320" y="209"/>
                </a:lnTo>
                <a:close/>
                <a:moveTo>
                  <a:pt x="267" y="209"/>
                </a:moveTo>
                <a:cubicBezTo>
                  <a:pt x="266" y="180"/>
                  <a:pt x="242" y="157"/>
                  <a:pt x="212" y="157"/>
                </a:cubicBezTo>
                <a:cubicBezTo>
                  <a:pt x="182" y="157"/>
                  <a:pt x="157" y="182"/>
                  <a:pt x="157" y="212"/>
                </a:cubicBezTo>
                <a:cubicBezTo>
                  <a:pt x="157" y="243"/>
                  <a:pt x="182" y="268"/>
                  <a:pt x="212" y="268"/>
                </a:cubicBezTo>
                <a:cubicBezTo>
                  <a:pt x="237" y="268"/>
                  <a:pt x="258" y="251"/>
                  <a:pt x="265" y="228"/>
                </a:cubicBezTo>
                <a:cubicBezTo>
                  <a:pt x="300" y="228"/>
                  <a:pt x="300" y="228"/>
                  <a:pt x="300" y="228"/>
                </a:cubicBezTo>
                <a:cubicBezTo>
                  <a:pt x="292" y="270"/>
                  <a:pt x="256" y="301"/>
                  <a:pt x="212" y="301"/>
                </a:cubicBezTo>
                <a:cubicBezTo>
                  <a:pt x="163" y="301"/>
                  <a:pt x="123" y="261"/>
                  <a:pt x="123" y="212"/>
                </a:cubicBezTo>
                <a:cubicBezTo>
                  <a:pt x="123" y="163"/>
                  <a:pt x="163" y="123"/>
                  <a:pt x="212" y="123"/>
                </a:cubicBezTo>
                <a:cubicBezTo>
                  <a:pt x="260" y="123"/>
                  <a:pt x="300" y="162"/>
                  <a:pt x="301" y="209"/>
                </a:cubicBezTo>
                <a:lnTo>
                  <a:pt x="267" y="209"/>
                </a:lnTo>
                <a:close/>
                <a:moveTo>
                  <a:pt x="219" y="228"/>
                </a:moveTo>
                <a:cubicBezTo>
                  <a:pt x="245" y="228"/>
                  <a:pt x="245" y="228"/>
                  <a:pt x="245" y="228"/>
                </a:cubicBezTo>
                <a:cubicBezTo>
                  <a:pt x="239" y="240"/>
                  <a:pt x="227" y="249"/>
                  <a:pt x="212" y="249"/>
                </a:cubicBezTo>
                <a:cubicBezTo>
                  <a:pt x="192" y="249"/>
                  <a:pt x="176" y="232"/>
                  <a:pt x="176" y="212"/>
                </a:cubicBezTo>
                <a:cubicBezTo>
                  <a:pt x="176" y="192"/>
                  <a:pt x="192" y="176"/>
                  <a:pt x="212" y="176"/>
                </a:cubicBezTo>
                <a:cubicBezTo>
                  <a:pt x="231" y="176"/>
                  <a:pt x="247" y="191"/>
                  <a:pt x="249" y="209"/>
                </a:cubicBezTo>
                <a:cubicBezTo>
                  <a:pt x="219" y="209"/>
                  <a:pt x="219" y="209"/>
                  <a:pt x="219" y="209"/>
                </a:cubicBezTo>
                <a:cubicBezTo>
                  <a:pt x="214" y="209"/>
                  <a:pt x="209" y="214"/>
                  <a:pt x="209" y="219"/>
                </a:cubicBezTo>
                <a:cubicBezTo>
                  <a:pt x="209" y="224"/>
                  <a:pt x="214" y="228"/>
                  <a:pt x="219" y="2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2B3343-A7B6-4384-90FA-29F206727199}"/>
              </a:ext>
            </a:extLst>
          </p:cNvPr>
          <p:cNvSpPr/>
          <p:nvPr/>
        </p:nvSpPr>
        <p:spPr>
          <a:xfrm>
            <a:off x="2436311" y="1287262"/>
            <a:ext cx="84520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0" i="0" u="none" strike="noStrike" kern="1200" cap="none" spc="0" normalizeH="0" baseline="0" noProof="0" dirty="0">
                <a:ln>
                  <a:noFill/>
                </a:ln>
                <a:solidFill>
                  <a:srgbClr val="00323D"/>
                </a:solidFill>
                <a:effectLst/>
                <a:uLnTx/>
                <a:uFillTx/>
                <a:latin typeface="Qanelas Black" panose="00000A00000000000000" pitchFamily="50" charset="0"/>
                <a:ea typeface="+mn-ea"/>
                <a:cs typeface="+mn-cs"/>
              </a:rPr>
              <a:t>OBJECTIF DE LA FORMATION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2E9EFB-405D-0FDD-D101-627B5CF73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5" y="6044222"/>
            <a:ext cx="2026143" cy="59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6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D7A7E36-A608-4DD3-8E52-7EA1E224E1CC}"/>
              </a:ext>
            </a:extLst>
          </p:cNvPr>
          <p:cNvGrpSpPr/>
          <p:nvPr/>
        </p:nvGrpSpPr>
        <p:grpSpPr>
          <a:xfrm>
            <a:off x="0" y="2295534"/>
            <a:ext cx="12192000" cy="3046539"/>
            <a:chOff x="0" y="1918544"/>
            <a:chExt cx="12192000" cy="3046539"/>
          </a:xfrm>
          <a:gradFill>
            <a:gsLst>
              <a:gs pos="0">
                <a:srgbClr val="F4BC43"/>
              </a:gs>
              <a:gs pos="49000">
                <a:srgbClr val="FC6560"/>
              </a:gs>
            </a:gsLst>
            <a:lin ang="16200000" scaled="1"/>
          </a:gra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03196D8-9245-4A95-AE38-2DD01ED19D0B}"/>
                </a:ext>
              </a:extLst>
            </p:cNvPr>
            <p:cNvGrpSpPr/>
            <p:nvPr/>
          </p:nvGrpSpPr>
          <p:grpSpPr>
            <a:xfrm>
              <a:off x="0" y="1918544"/>
              <a:ext cx="11431630" cy="1405526"/>
              <a:chOff x="0" y="2023474"/>
              <a:chExt cx="11431630" cy="1405526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624154-D02D-42D6-B3EF-E5A41E7098B1}"/>
                  </a:ext>
                </a:extLst>
              </p:cNvPr>
              <p:cNvSpPr/>
              <p:nvPr userDrawn="1"/>
            </p:nvSpPr>
            <p:spPr>
              <a:xfrm>
                <a:off x="0" y="3200400"/>
                <a:ext cx="6135482" cy="228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A725FC-16C4-4988-AC76-5F39BBE40661}"/>
                  </a:ext>
                </a:extLst>
              </p:cNvPr>
              <p:cNvSpPr/>
              <p:nvPr userDrawn="1"/>
            </p:nvSpPr>
            <p:spPr>
              <a:xfrm rot="2727637">
                <a:off x="7154945" y="448707"/>
                <a:ext cx="228600" cy="34135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5">
                <a:extLst>
                  <a:ext uri="{FF2B5EF4-FFF2-40B4-BE49-F238E27FC236}">
                    <a16:creationId xmlns:a16="http://schemas.microsoft.com/office/drawing/2014/main" id="{DC100FC9-6B06-4365-AA18-699A808349BA}"/>
                  </a:ext>
                </a:extLst>
              </p:cNvPr>
              <p:cNvSpPr/>
              <p:nvPr userDrawn="1"/>
            </p:nvSpPr>
            <p:spPr>
              <a:xfrm rot="18872363" flipH="1">
                <a:off x="9542351" y="362795"/>
                <a:ext cx="228600" cy="3549958"/>
              </a:xfrm>
              <a:custGeom>
                <a:avLst/>
                <a:gdLst>
                  <a:gd name="connsiteX0" fmla="*/ 0 w 228600"/>
                  <a:gd name="connsiteY0" fmla="*/ 0 h 3549958"/>
                  <a:gd name="connsiteX1" fmla="*/ 0 w 228600"/>
                  <a:gd name="connsiteY1" fmla="*/ 3549958 h 3549958"/>
                  <a:gd name="connsiteX2" fmla="*/ 10901 w 228600"/>
                  <a:gd name="connsiteY2" fmla="*/ 3549958 h 3549958"/>
                  <a:gd name="connsiteX3" fmla="*/ 228600 w 228600"/>
                  <a:gd name="connsiteY3" fmla="*/ 3328731 h 3549958"/>
                  <a:gd name="connsiteX4" fmla="*/ 228600 w 228600"/>
                  <a:gd name="connsiteY4" fmla="*/ 0 h 3549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549958">
                    <a:moveTo>
                      <a:pt x="0" y="0"/>
                    </a:moveTo>
                    <a:lnTo>
                      <a:pt x="0" y="3549958"/>
                    </a:lnTo>
                    <a:lnTo>
                      <a:pt x="10901" y="3549958"/>
                    </a:lnTo>
                    <a:lnTo>
                      <a:pt x="228600" y="3328731"/>
                    </a:lnTo>
                    <a:lnTo>
                      <a:pt x="22860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FA2A5CA6-9F77-42D8-A7E3-7A01B5CA1BA1}"/>
                </a:ext>
              </a:extLst>
            </p:cNvPr>
            <p:cNvGrpSpPr/>
            <p:nvPr/>
          </p:nvGrpSpPr>
          <p:grpSpPr>
            <a:xfrm rot="10800000">
              <a:off x="5518929" y="3559557"/>
              <a:ext cx="6673071" cy="1405526"/>
              <a:chOff x="4758559" y="2023474"/>
              <a:chExt cx="6673071" cy="1405526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4A4B67-B22E-4F62-BB77-A75C65CDBE21}"/>
                  </a:ext>
                </a:extLst>
              </p:cNvPr>
              <p:cNvSpPr/>
              <p:nvPr userDrawn="1"/>
            </p:nvSpPr>
            <p:spPr>
              <a:xfrm>
                <a:off x="4758559" y="3200400"/>
                <a:ext cx="1376923" cy="228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38F7E8-2809-4F41-AF89-EA019B616FE0}"/>
                  </a:ext>
                </a:extLst>
              </p:cNvPr>
              <p:cNvSpPr/>
              <p:nvPr userDrawn="1"/>
            </p:nvSpPr>
            <p:spPr>
              <a:xfrm rot="2727637">
                <a:off x="7154945" y="448707"/>
                <a:ext cx="228600" cy="34135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9">
                <a:extLst>
                  <a:ext uri="{FF2B5EF4-FFF2-40B4-BE49-F238E27FC236}">
                    <a16:creationId xmlns:a16="http://schemas.microsoft.com/office/drawing/2014/main" id="{2959BD33-5F0F-4AA1-A536-A2943679F01F}"/>
                  </a:ext>
                </a:extLst>
              </p:cNvPr>
              <p:cNvSpPr/>
              <p:nvPr userDrawn="1"/>
            </p:nvSpPr>
            <p:spPr>
              <a:xfrm rot="18872363" flipH="1">
                <a:off x="9542351" y="362795"/>
                <a:ext cx="228600" cy="3549958"/>
              </a:xfrm>
              <a:custGeom>
                <a:avLst/>
                <a:gdLst>
                  <a:gd name="connsiteX0" fmla="*/ 0 w 228600"/>
                  <a:gd name="connsiteY0" fmla="*/ 0 h 3549958"/>
                  <a:gd name="connsiteX1" fmla="*/ 0 w 228600"/>
                  <a:gd name="connsiteY1" fmla="*/ 3549958 h 3549958"/>
                  <a:gd name="connsiteX2" fmla="*/ 10901 w 228600"/>
                  <a:gd name="connsiteY2" fmla="*/ 3549958 h 3549958"/>
                  <a:gd name="connsiteX3" fmla="*/ 228600 w 228600"/>
                  <a:gd name="connsiteY3" fmla="*/ 3328731 h 3549958"/>
                  <a:gd name="connsiteX4" fmla="*/ 228600 w 228600"/>
                  <a:gd name="connsiteY4" fmla="*/ 0 h 3549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549958">
                    <a:moveTo>
                      <a:pt x="0" y="0"/>
                    </a:moveTo>
                    <a:lnTo>
                      <a:pt x="0" y="3549958"/>
                    </a:lnTo>
                    <a:lnTo>
                      <a:pt x="10901" y="3549958"/>
                    </a:lnTo>
                    <a:lnTo>
                      <a:pt x="228600" y="3328731"/>
                    </a:lnTo>
                    <a:lnTo>
                      <a:pt x="22860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Rectangle à coins arrondis 31">
            <a:extLst>
              <a:ext uri="{FF2B5EF4-FFF2-40B4-BE49-F238E27FC236}">
                <a16:creationId xmlns:a16="http://schemas.microsoft.com/office/drawing/2014/main" id="{E2967CA4-78B3-4F28-ABEF-DF21D4EFBC3E}"/>
              </a:ext>
            </a:extLst>
          </p:cNvPr>
          <p:cNvSpPr/>
          <p:nvPr/>
        </p:nvSpPr>
        <p:spPr>
          <a:xfrm>
            <a:off x="728585" y="587844"/>
            <a:ext cx="892440" cy="892440"/>
          </a:xfrm>
          <a:prstGeom prst="roundRect">
            <a:avLst>
              <a:gd name="adj" fmla="val 76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40666-E4B3-4253-8B75-A1C00E5D2CD8}"/>
              </a:ext>
            </a:extLst>
          </p:cNvPr>
          <p:cNvSpPr/>
          <p:nvPr/>
        </p:nvSpPr>
        <p:spPr>
          <a:xfrm>
            <a:off x="728585" y="1818256"/>
            <a:ext cx="650704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Qanelas Black" panose="00000A00000000000000" pitchFamily="2" charset="0"/>
              </a:rPr>
              <a:t>PRESENTATION GENERALE </a:t>
            </a:r>
          </a:p>
          <a:p>
            <a:r>
              <a:rPr lang="fr-FR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Qanelas Black" panose="00000A00000000000000" pitchFamily="2" charset="0"/>
              </a:rPr>
              <a:t>DE L’ERP</a:t>
            </a:r>
          </a:p>
          <a:p>
            <a:endParaRPr lang="fr-FR" sz="4800" dirty="0">
              <a:solidFill>
                <a:srgbClr val="00323D"/>
              </a:solidFill>
              <a:latin typeface="Qanelas Black" panose="00000A00000000000000" pitchFamily="50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1A1A81C-F43D-417C-F073-C052E502A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81" y="2731729"/>
            <a:ext cx="2567561" cy="22989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9A5EE13-08EA-5BC4-84C3-E02A064159AB}"/>
              </a:ext>
            </a:extLst>
          </p:cNvPr>
          <p:cNvSpPr/>
          <p:nvPr/>
        </p:nvSpPr>
        <p:spPr>
          <a:xfrm>
            <a:off x="485516" y="3952546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 BESOIN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Il s’agit d’un document qui présente 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  Le besoin d’un employé </a:t>
            </a:r>
          </a:p>
          <a:p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BON DE RECEPTION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c’est un document qui retrace les 			     informations d’approvisionnement des 		     articles fournies par le fournisseur.</a:t>
            </a:r>
          </a:p>
          <a:p>
            <a:pPr lvl="0"/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EMPLACEMENT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Il s’agit des entrepôts où les articles sont stockés</a:t>
            </a:r>
          </a:p>
          <a:p>
            <a:pPr lvl="0"/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28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D7A7E36-A608-4DD3-8E52-7EA1E224E1CC}"/>
              </a:ext>
            </a:extLst>
          </p:cNvPr>
          <p:cNvGrpSpPr/>
          <p:nvPr/>
        </p:nvGrpSpPr>
        <p:grpSpPr>
          <a:xfrm>
            <a:off x="0" y="1531038"/>
            <a:ext cx="12192000" cy="3046539"/>
            <a:chOff x="0" y="1918544"/>
            <a:chExt cx="12192000" cy="3046539"/>
          </a:xfrm>
          <a:gradFill>
            <a:gsLst>
              <a:gs pos="0">
                <a:srgbClr val="F4BC43"/>
              </a:gs>
              <a:gs pos="49000">
                <a:srgbClr val="FC6560"/>
              </a:gs>
            </a:gsLst>
            <a:lin ang="16200000" scaled="1"/>
          </a:gra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03196D8-9245-4A95-AE38-2DD01ED19D0B}"/>
                </a:ext>
              </a:extLst>
            </p:cNvPr>
            <p:cNvGrpSpPr/>
            <p:nvPr/>
          </p:nvGrpSpPr>
          <p:grpSpPr>
            <a:xfrm>
              <a:off x="0" y="1918544"/>
              <a:ext cx="11431630" cy="1405526"/>
              <a:chOff x="0" y="2023474"/>
              <a:chExt cx="11431630" cy="1405526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624154-D02D-42D6-B3EF-E5A41E7098B1}"/>
                  </a:ext>
                </a:extLst>
              </p:cNvPr>
              <p:cNvSpPr/>
              <p:nvPr userDrawn="1"/>
            </p:nvSpPr>
            <p:spPr>
              <a:xfrm>
                <a:off x="0" y="3200400"/>
                <a:ext cx="6135482" cy="228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A725FC-16C4-4988-AC76-5F39BBE40661}"/>
                  </a:ext>
                </a:extLst>
              </p:cNvPr>
              <p:cNvSpPr/>
              <p:nvPr userDrawn="1"/>
            </p:nvSpPr>
            <p:spPr>
              <a:xfrm rot="2727637">
                <a:off x="7154945" y="448707"/>
                <a:ext cx="228600" cy="34135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5">
                <a:extLst>
                  <a:ext uri="{FF2B5EF4-FFF2-40B4-BE49-F238E27FC236}">
                    <a16:creationId xmlns:a16="http://schemas.microsoft.com/office/drawing/2014/main" id="{DC100FC9-6B06-4365-AA18-699A808349BA}"/>
                  </a:ext>
                </a:extLst>
              </p:cNvPr>
              <p:cNvSpPr/>
              <p:nvPr userDrawn="1"/>
            </p:nvSpPr>
            <p:spPr>
              <a:xfrm rot="18872363" flipH="1">
                <a:off x="9542351" y="362795"/>
                <a:ext cx="228600" cy="3549958"/>
              </a:xfrm>
              <a:custGeom>
                <a:avLst/>
                <a:gdLst>
                  <a:gd name="connsiteX0" fmla="*/ 0 w 228600"/>
                  <a:gd name="connsiteY0" fmla="*/ 0 h 3549958"/>
                  <a:gd name="connsiteX1" fmla="*/ 0 w 228600"/>
                  <a:gd name="connsiteY1" fmla="*/ 3549958 h 3549958"/>
                  <a:gd name="connsiteX2" fmla="*/ 10901 w 228600"/>
                  <a:gd name="connsiteY2" fmla="*/ 3549958 h 3549958"/>
                  <a:gd name="connsiteX3" fmla="*/ 228600 w 228600"/>
                  <a:gd name="connsiteY3" fmla="*/ 3328731 h 3549958"/>
                  <a:gd name="connsiteX4" fmla="*/ 228600 w 228600"/>
                  <a:gd name="connsiteY4" fmla="*/ 0 h 3549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549958">
                    <a:moveTo>
                      <a:pt x="0" y="0"/>
                    </a:moveTo>
                    <a:lnTo>
                      <a:pt x="0" y="3549958"/>
                    </a:lnTo>
                    <a:lnTo>
                      <a:pt x="10901" y="3549958"/>
                    </a:lnTo>
                    <a:lnTo>
                      <a:pt x="228600" y="3328731"/>
                    </a:lnTo>
                    <a:lnTo>
                      <a:pt x="22860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FA2A5CA6-9F77-42D8-A7E3-7A01B5CA1BA1}"/>
                </a:ext>
              </a:extLst>
            </p:cNvPr>
            <p:cNvGrpSpPr/>
            <p:nvPr/>
          </p:nvGrpSpPr>
          <p:grpSpPr>
            <a:xfrm rot="10800000">
              <a:off x="5518929" y="3559557"/>
              <a:ext cx="6673071" cy="1405526"/>
              <a:chOff x="4758559" y="2023474"/>
              <a:chExt cx="6673071" cy="1405526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4A4B67-B22E-4F62-BB77-A75C65CDBE21}"/>
                  </a:ext>
                </a:extLst>
              </p:cNvPr>
              <p:cNvSpPr/>
              <p:nvPr userDrawn="1"/>
            </p:nvSpPr>
            <p:spPr>
              <a:xfrm>
                <a:off x="4758559" y="3200400"/>
                <a:ext cx="1376923" cy="228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38F7E8-2809-4F41-AF89-EA019B616FE0}"/>
                  </a:ext>
                </a:extLst>
              </p:cNvPr>
              <p:cNvSpPr/>
              <p:nvPr userDrawn="1"/>
            </p:nvSpPr>
            <p:spPr>
              <a:xfrm rot="2727637">
                <a:off x="7154945" y="448707"/>
                <a:ext cx="228600" cy="34135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9">
                <a:extLst>
                  <a:ext uri="{FF2B5EF4-FFF2-40B4-BE49-F238E27FC236}">
                    <a16:creationId xmlns:a16="http://schemas.microsoft.com/office/drawing/2014/main" id="{2959BD33-5F0F-4AA1-A536-A2943679F01F}"/>
                  </a:ext>
                </a:extLst>
              </p:cNvPr>
              <p:cNvSpPr/>
              <p:nvPr userDrawn="1"/>
            </p:nvSpPr>
            <p:spPr>
              <a:xfrm rot="18872363" flipH="1">
                <a:off x="9542351" y="362795"/>
                <a:ext cx="228600" cy="3549958"/>
              </a:xfrm>
              <a:custGeom>
                <a:avLst/>
                <a:gdLst>
                  <a:gd name="connsiteX0" fmla="*/ 0 w 228600"/>
                  <a:gd name="connsiteY0" fmla="*/ 0 h 3549958"/>
                  <a:gd name="connsiteX1" fmla="*/ 0 w 228600"/>
                  <a:gd name="connsiteY1" fmla="*/ 3549958 h 3549958"/>
                  <a:gd name="connsiteX2" fmla="*/ 10901 w 228600"/>
                  <a:gd name="connsiteY2" fmla="*/ 3549958 h 3549958"/>
                  <a:gd name="connsiteX3" fmla="*/ 228600 w 228600"/>
                  <a:gd name="connsiteY3" fmla="*/ 3328731 h 3549958"/>
                  <a:gd name="connsiteX4" fmla="*/ 228600 w 228600"/>
                  <a:gd name="connsiteY4" fmla="*/ 0 h 3549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549958">
                    <a:moveTo>
                      <a:pt x="0" y="0"/>
                    </a:moveTo>
                    <a:lnTo>
                      <a:pt x="0" y="3549958"/>
                    </a:lnTo>
                    <a:lnTo>
                      <a:pt x="10901" y="3549958"/>
                    </a:lnTo>
                    <a:lnTo>
                      <a:pt x="228600" y="3328731"/>
                    </a:lnTo>
                    <a:lnTo>
                      <a:pt x="22860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Rectangle à coins arrondis 31">
            <a:extLst>
              <a:ext uri="{FF2B5EF4-FFF2-40B4-BE49-F238E27FC236}">
                <a16:creationId xmlns:a16="http://schemas.microsoft.com/office/drawing/2014/main" id="{E2967CA4-78B3-4F28-ABEF-DF21D4EFBC3E}"/>
              </a:ext>
            </a:extLst>
          </p:cNvPr>
          <p:cNvSpPr/>
          <p:nvPr/>
        </p:nvSpPr>
        <p:spPr>
          <a:xfrm>
            <a:off x="728585" y="587844"/>
            <a:ext cx="892440" cy="892440"/>
          </a:xfrm>
          <a:prstGeom prst="roundRect">
            <a:avLst>
              <a:gd name="adj" fmla="val 76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40666-E4B3-4253-8B75-A1C00E5D2CD8}"/>
              </a:ext>
            </a:extLst>
          </p:cNvPr>
          <p:cNvSpPr/>
          <p:nvPr/>
        </p:nvSpPr>
        <p:spPr>
          <a:xfrm>
            <a:off x="728585" y="1473484"/>
            <a:ext cx="650704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Qanelas Black" panose="00000A00000000000000" pitchFamily="2" charset="0"/>
              </a:rPr>
              <a:t>PRESENTATION GENERALE </a:t>
            </a:r>
          </a:p>
          <a:p>
            <a:r>
              <a:rPr lang="fr-FR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Qanelas Black" panose="00000A00000000000000" pitchFamily="2" charset="0"/>
              </a:rPr>
              <a:t>DE L’ERP</a:t>
            </a:r>
          </a:p>
          <a:p>
            <a:endParaRPr lang="fr-FR" sz="4800" dirty="0">
              <a:solidFill>
                <a:srgbClr val="00323D"/>
              </a:solidFill>
              <a:latin typeface="Qanelas Black" panose="00000A00000000000000" pitchFamily="50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1A1A81C-F43D-417C-F073-C052E502A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91" y="1932598"/>
            <a:ext cx="2567561" cy="22989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3FBC7AE-779B-1901-812D-CCD13ABC7A04}"/>
              </a:ext>
            </a:extLst>
          </p:cNvPr>
          <p:cNvSpPr/>
          <p:nvPr/>
        </p:nvSpPr>
        <p:spPr>
          <a:xfrm>
            <a:off x="129010" y="3088704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APPROVISIONNEMENT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c’est une technique de livraison qui permet</a:t>
            </a:r>
          </a:p>
          <a:p>
            <a:pPr lvl="0"/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     d’alimenter le stock </a:t>
            </a:r>
          </a:p>
          <a:p>
            <a:pPr lvl="0"/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SORTIE MATERIEL: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une technique de sortie des articles dans le 		stock</a:t>
            </a:r>
          </a:p>
          <a:p>
            <a:pPr lvl="0"/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ASSET: 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une façon de présenter un article de manière unique</a:t>
            </a:r>
          </a:p>
          <a:p>
            <a:pPr lvl="0"/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BON DE TRANSMISSION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c’est un document qui retrace le 				transfert d’un article d’un stock 			vers un autre stock</a:t>
            </a:r>
          </a:p>
          <a:p>
            <a:pPr lvl="0"/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REBUT: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s’agit d’un emplacement de stock des articles 	défectueux</a:t>
            </a:r>
          </a:p>
          <a:p>
            <a:pPr lvl="0"/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4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ular Arrow 1">
            <a:extLst>
              <a:ext uri="{FF2B5EF4-FFF2-40B4-BE49-F238E27FC236}">
                <a16:creationId xmlns:a16="http://schemas.microsoft.com/office/drawing/2014/main" id="{9C6ED2A4-D1ED-5C4E-AE61-04E4CE39A8AD}"/>
              </a:ext>
            </a:extLst>
          </p:cNvPr>
          <p:cNvSpPr>
            <a:spLocks noChangeAspect="1"/>
          </p:cNvSpPr>
          <p:nvPr/>
        </p:nvSpPr>
        <p:spPr>
          <a:xfrm rot="19800000">
            <a:off x="3573805" y="1553267"/>
            <a:ext cx="5005080" cy="5005080"/>
          </a:xfrm>
          <a:prstGeom prst="circularArrow">
            <a:avLst>
              <a:gd name="adj1" fmla="val 3111"/>
              <a:gd name="adj2" fmla="val 584565"/>
              <a:gd name="adj3" fmla="val 20457681"/>
              <a:gd name="adj4" fmla="val 70825"/>
              <a:gd name="adj5" fmla="val 42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526419E-4BCC-1842-8695-A96F2018F741}"/>
              </a:ext>
            </a:extLst>
          </p:cNvPr>
          <p:cNvSpPr/>
          <p:nvPr/>
        </p:nvSpPr>
        <p:spPr>
          <a:xfrm>
            <a:off x="5416525" y="949397"/>
            <a:ext cx="1359569" cy="135956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370319-D772-C44F-975F-5C2A431DD15A}"/>
              </a:ext>
            </a:extLst>
          </p:cNvPr>
          <p:cNvSpPr/>
          <p:nvPr/>
        </p:nvSpPr>
        <p:spPr>
          <a:xfrm>
            <a:off x="3268789" y="2553608"/>
            <a:ext cx="1359569" cy="13595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A9982-6340-2C4C-8B94-3C08357E8DCE}"/>
              </a:ext>
            </a:extLst>
          </p:cNvPr>
          <p:cNvSpPr/>
          <p:nvPr/>
        </p:nvSpPr>
        <p:spPr>
          <a:xfrm>
            <a:off x="7563644" y="2553608"/>
            <a:ext cx="1359569" cy="13595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C02E61-7C1D-8142-9FEC-A04DE3135640}"/>
              </a:ext>
            </a:extLst>
          </p:cNvPr>
          <p:cNvSpPr/>
          <p:nvPr/>
        </p:nvSpPr>
        <p:spPr>
          <a:xfrm>
            <a:off x="6775784" y="5040928"/>
            <a:ext cx="1359569" cy="13595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9F684D-4CF0-E34B-976B-974A73D48271}"/>
              </a:ext>
            </a:extLst>
          </p:cNvPr>
          <p:cNvSpPr/>
          <p:nvPr/>
        </p:nvSpPr>
        <p:spPr>
          <a:xfrm>
            <a:off x="4056647" y="5040928"/>
            <a:ext cx="1359569" cy="13595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0517E-7C3F-E945-8F3B-1E78407F1A13}"/>
              </a:ext>
            </a:extLst>
          </p:cNvPr>
          <p:cNvSpPr txBox="1"/>
          <p:nvPr/>
        </p:nvSpPr>
        <p:spPr>
          <a:xfrm>
            <a:off x="5251766" y="368975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C472AB6-0BFA-DF47-BEEA-28E1412C87F4}"/>
              </a:ext>
            </a:extLst>
          </p:cNvPr>
          <p:cNvSpPr txBox="1">
            <a:spLocks/>
          </p:cNvSpPr>
          <p:nvPr/>
        </p:nvSpPr>
        <p:spPr>
          <a:xfrm>
            <a:off x="762001" y="2791732"/>
            <a:ext cx="2258670" cy="883319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600" b="1" dirty="0">
                <a:solidFill>
                  <a:schemeClr val="accent4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EXPRESSSION </a:t>
            </a:r>
          </a:p>
          <a:p>
            <a:pPr algn="r">
              <a:lnSpc>
                <a:spcPct val="100000"/>
              </a:lnSpc>
            </a:pPr>
            <a:r>
              <a:rPr lang="en-US" sz="1600" b="1" dirty="0">
                <a:solidFill>
                  <a:schemeClr val="accent4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DE </a:t>
            </a:r>
          </a:p>
          <a:p>
            <a:pPr algn="r">
              <a:lnSpc>
                <a:spcPct val="100000"/>
              </a:lnSpc>
            </a:pPr>
            <a:r>
              <a:rPr lang="en-US" sz="1600" b="1" dirty="0">
                <a:solidFill>
                  <a:schemeClr val="accent4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BESOIN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45FFACC-67A9-F747-B0E3-CD8D83F205BA}"/>
              </a:ext>
            </a:extLst>
          </p:cNvPr>
          <p:cNvSpPr txBox="1">
            <a:spLocks/>
          </p:cNvSpPr>
          <p:nvPr/>
        </p:nvSpPr>
        <p:spPr>
          <a:xfrm>
            <a:off x="9171331" y="2791733"/>
            <a:ext cx="2258670" cy="883319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GENERATION BON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DE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COMMANDE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2D4DAE2-801B-4D45-A26C-02BB39B5D27F}"/>
              </a:ext>
            </a:extLst>
          </p:cNvPr>
          <p:cNvSpPr txBox="1">
            <a:spLocks/>
          </p:cNvSpPr>
          <p:nvPr/>
        </p:nvSpPr>
        <p:spPr>
          <a:xfrm>
            <a:off x="8331373" y="5574517"/>
            <a:ext cx="2258670" cy="292388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LIVRAISON ARTCILES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A99FDEF-92CA-9B47-8F90-45E7D4494AA3}"/>
              </a:ext>
            </a:extLst>
          </p:cNvPr>
          <p:cNvSpPr txBox="1">
            <a:spLocks/>
          </p:cNvSpPr>
          <p:nvPr/>
        </p:nvSpPr>
        <p:spPr>
          <a:xfrm>
            <a:off x="1601958" y="5328297"/>
            <a:ext cx="2258670" cy="784830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600" b="1" dirty="0">
                <a:solidFill>
                  <a:schemeClr val="accent3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ENREGISTREMENT DES ARTICLES DANS LE STOCK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E3425E5-154B-974B-891C-871C59CD94D6}"/>
              </a:ext>
            </a:extLst>
          </p:cNvPr>
          <p:cNvSpPr txBox="1">
            <a:spLocks/>
          </p:cNvSpPr>
          <p:nvPr/>
        </p:nvSpPr>
        <p:spPr>
          <a:xfrm>
            <a:off x="3073047" y="1292447"/>
            <a:ext cx="2747521" cy="538609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7030A0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GENERER DEMANDE D’ACHAT</a:t>
            </a:r>
          </a:p>
        </p:txBody>
      </p:sp>
      <p:sp>
        <p:nvSpPr>
          <p:cNvPr id="14" name="Freeform 242">
            <a:extLst>
              <a:ext uri="{FF2B5EF4-FFF2-40B4-BE49-F238E27FC236}">
                <a16:creationId xmlns:a16="http://schemas.microsoft.com/office/drawing/2014/main" id="{1678A368-C529-D54A-9A5C-85407E28C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994" y="2836600"/>
            <a:ext cx="827136" cy="789207"/>
          </a:xfrm>
          <a:custGeom>
            <a:avLst/>
            <a:gdLst/>
            <a:ahLst/>
            <a:cxnLst/>
            <a:rect l="0" t="0" r="r" b="b"/>
            <a:pathLst>
              <a:path w="899393" h="858478">
                <a:moveTo>
                  <a:pt x="899393" y="592739"/>
                </a:moveTo>
                <a:lnTo>
                  <a:pt x="899393" y="792494"/>
                </a:lnTo>
                <a:cubicBezTo>
                  <a:pt x="899393" y="793936"/>
                  <a:pt x="898313" y="795739"/>
                  <a:pt x="896513" y="796099"/>
                </a:cubicBezTo>
                <a:lnTo>
                  <a:pt x="802911" y="826748"/>
                </a:lnTo>
                <a:lnTo>
                  <a:pt x="745310" y="845497"/>
                </a:lnTo>
                <a:lnTo>
                  <a:pt x="706429" y="858117"/>
                </a:lnTo>
                <a:lnTo>
                  <a:pt x="706429" y="655839"/>
                </a:lnTo>
                <a:lnTo>
                  <a:pt x="745310" y="643219"/>
                </a:lnTo>
                <a:lnTo>
                  <a:pt x="785991" y="629878"/>
                </a:lnTo>
                <a:lnTo>
                  <a:pt x="787431" y="677112"/>
                </a:lnTo>
                <a:cubicBezTo>
                  <a:pt x="787431" y="681078"/>
                  <a:pt x="792111" y="682881"/>
                  <a:pt x="795711" y="681799"/>
                </a:cubicBezTo>
                <a:lnTo>
                  <a:pt x="802911" y="679636"/>
                </a:lnTo>
                <a:lnTo>
                  <a:pt x="824872" y="673506"/>
                </a:lnTo>
                <a:cubicBezTo>
                  <a:pt x="827392" y="672425"/>
                  <a:pt x="828832" y="670261"/>
                  <a:pt x="828832" y="667737"/>
                </a:cubicBezTo>
                <a:lnTo>
                  <a:pt x="827752" y="616176"/>
                </a:lnTo>
                <a:lnTo>
                  <a:pt x="897953" y="593100"/>
                </a:lnTo>
                <a:cubicBezTo>
                  <a:pt x="898313" y="593100"/>
                  <a:pt x="899033" y="592739"/>
                  <a:pt x="899393" y="592739"/>
                </a:cubicBezTo>
                <a:close/>
                <a:moveTo>
                  <a:pt x="505185" y="592739"/>
                </a:moveTo>
                <a:cubicBezTo>
                  <a:pt x="505905" y="592739"/>
                  <a:pt x="506625" y="593100"/>
                  <a:pt x="507705" y="593460"/>
                </a:cubicBezTo>
                <a:lnTo>
                  <a:pt x="664668" y="645022"/>
                </a:lnTo>
                <a:lnTo>
                  <a:pt x="698149" y="655839"/>
                </a:lnTo>
                <a:lnTo>
                  <a:pt x="698149" y="855593"/>
                </a:lnTo>
                <a:lnTo>
                  <a:pt x="698149" y="857035"/>
                </a:lnTo>
                <a:cubicBezTo>
                  <a:pt x="698149" y="857757"/>
                  <a:pt x="698149" y="858117"/>
                  <a:pt x="698149" y="858478"/>
                </a:cubicBezTo>
                <a:lnTo>
                  <a:pt x="664668" y="847661"/>
                </a:lnTo>
                <a:lnTo>
                  <a:pt x="508065" y="796099"/>
                </a:lnTo>
                <a:cubicBezTo>
                  <a:pt x="506265" y="795739"/>
                  <a:pt x="505185" y="793936"/>
                  <a:pt x="505185" y="792494"/>
                </a:cubicBezTo>
                <a:lnTo>
                  <a:pt x="505185" y="592739"/>
                </a:lnTo>
                <a:close/>
                <a:moveTo>
                  <a:pt x="595187" y="550913"/>
                </a:moveTo>
                <a:lnTo>
                  <a:pt x="664668" y="577595"/>
                </a:lnTo>
                <a:lnTo>
                  <a:pt x="745310" y="608604"/>
                </a:lnTo>
                <a:lnTo>
                  <a:pt x="783831" y="623387"/>
                </a:lnTo>
                <a:lnTo>
                  <a:pt x="745310" y="636007"/>
                </a:lnTo>
                <a:lnTo>
                  <a:pt x="704269" y="649348"/>
                </a:lnTo>
                <a:cubicBezTo>
                  <a:pt x="703549" y="649709"/>
                  <a:pt x="702109" y="650069"/>
                  <a:pt x="701389" y="649709"/>
                </a:cubicBezTo>
                <a:lnTo>
                  <a:pt x="664668" y="637810"/>
                </a:lnTo>
                <a:lnTo>
                  <a:pt x="508785" y="586610"/>
                </a:lnTo>
                <a:cubicBezTo>
                  <a:pt x="507705" y="586249"/>
                  <a:pt x="505905" y="585528"/>
                  <a:pt x="505545" y="584086"/>
                </a:cubicBezTo>
                <a:cubicBezTo>
                  <a:pt x="504825" y="582643"/>
                  <a:pt x="505905" y="580480"/>
                  <a:pt x="507705" y="579398"/>
                </a:cubicBezTo>
                <a:lnTo>
                  <a:pt x="595187" y="550913"/>
                </a:lnTo>
                <a:close/>
                <a:moveTo>
                  <a:pt x="700309" y="516299"/>
                </a:moveTo>
                <a:cubicBezTo>
                  <a:pt x="701029" y="516299"/>
                  <a:pt x="702109" y="515938"/>
                  <a:pt x="703189" y="516299"/>
                </a:cubicBezTo>
                <a:lnTo>
                  <a:pt x="745310" y="530000"/>
                </a:lnTo>
                <a:lnTo>
                  <a:pt x="802911" y="548750"/>
                </a:lnTo>
                <a:lnTo>
                  <a:pt x="895793" y="579038"/>
                </a:lnTo>
                <a:cubicBezTo>
                  <a:pt x="896873" y="579398"/>
                  <a:pt x="898313" y="580480"/>
                  <a:pt x="899033" y="581562"/>
                </a:cubicBezTo>
                <a:cubicBezTo>
                  <a:pt x="899753" y="583725"/>
                  <a:pt x="899033" y="585528"/>
                  <a:pt x="896873" y="586249"/>
                </a:cubicBezTo>
                <a:lnTo>
                  <a:pt x="825232" y="610046"/>
                </a:lnTo>
                <a:lnTo>
                  <a:pt x="802911" y="601393"/>
                </a:lnTo>
                <a:lnTo>
                  <a:pt x="745310" y="580480"/>
                </a:lnTo>
                <a:lnTo>
                  <a:pt x="664668" y="551274"/>
                </a:lnTo>
                <a:lnTo>
                  <a:pt x="631188" y="539015"/>
                </a:lnTo>
                <a:lnTo>
                  <a:pt x="664668" y="528198"/>
                </a:lnTo>
                <a:lnTo>
                  <a:pt x="700309" y="516299"/>
                </a:lnTo>
                <a:close/>
                <a:moveTo>
                  <a:pt x="188436" y="490749"/>
                </a:moveTo>
                <a:cubicBezTo>
                  <a:pt x="193480" y="489310"/>
                  <a:pt x="199245" y="490030"/>
                  <a:pt x="204289" y="493628"/>
                </a:cubicBezTo>
                <a:lnTo>
                  <a:pt x="203929" y="493628"/>
                </a:lnTo>
                <a:cubicBezTo>
                  <a:pt x="221944" y="506582"/>
                  <a:pt x="241760" y="516657"/>
                  <a:pt x="262657" y="523494"/>
                </a:cubicBezTo>
                <a:cubicBezTo>
                  <a:pt x="282834" y="529971"/>
                  <a:pt x="304091" y="533570"/>
                  <a:pt x="326430" y="533570"/>
                </a:cubicBezTo>
                <a:cubicBezTo>
                  <a:pt x="348408" y="533570"/>
                  <a:pt x="369666" y="529971"/>
                  <a:pt x="389842" y="523494"/>
                </a:cubicBezTo>
                <a:cubicBezTo>
                  <a:pt x="410379" y="517017"/>
                  <a:pt x="429475" y="506942"/>
                  <a:pt x="447130" y="494348"/>
                </a:cubicBezTo>
                <a:cubicBezTo>
                  <a:pt x="451453" y="490749"/>
                  <a:pt x="457578" y="488950"/>
                  <a:pt x="463703" y="490749"/>
                </a:cubicBezTo>
                <a:cubicBezTo>
                  <a:pt x="488204" y="497226"/>
                  <a:pt x="511263" y="505862"/>
                  <a:pt x="531800" y="515938"/>
                </a:cubicBezTo>
                <a:cubicBezTo>
                  <a:pt x="547293" y="523134"/>
                  <a:pt x="561704" y="531411"/>
                  <a:pt x="574315" y="540047"/>
                </a:cubicBezTo>
                <a:lnTo>
                  <a:pt x="529278" y="554800"/>
                </a:lnTo>
                <a:lnTo>
                  <a:pt x="502255" y="563796"/>
                </a:lnTo>
                <a:cubicBezTo>
                  <a:pt x="487123" y="568114"/>
                  <a:pt x="487843" y="572072"/>
                  <a:pt x="487483" y="584666"/>
                </a:cubicBezTo>
                <a:lnTo>
                  <a:pt x="487483" y="793370"/>
                </a:lnTo>
                <a:lnTo>
                  <a:pt x="487483" y="793730"/>
                </a:lnTo>
                <a:lnTo>
                  <a:pt x="487483" y="794089"/>
                </a:lnTo>
                <a:lnTo>
                  <a:pt x="487483" y="794449"/>
                </a:lnTo>
                <a:lnTo>
                  <a:pt x="487483" y="794809"/>
                </a:lnTo>
                <a:cubicBezTo>
                  <a:pt x="488204" y="803445"/>
                  <a:pt x="493968" y="811361"/>
                  <a:pt x="502616" y="814240"/>
                </a:cubicBezTo>
                <a:lnTo>
                  <a:pt x="531439" y="823596"/>
                </a:lnTo>
                <a:cubicBezTo>
                  <a:pt x="511983" y="828274"/>
                  <a:pt x="488924" y="831512"/>
                  <a:pt x="461542" y="834391"/>
                </a:cubicBezTo>
                <a:cubicBezTo>
                  <a:pt x="424431" y="837989"/>
                  <a:pt x="379754" y="839428"/>
                  <a:pt x="326430" y="839428"/>
                </a:cubicBezTo>
                <a:cubicBezTo>
                  <a:pt x="169700" y="839428"/>
                  <a:pt x="89714" y="823596"/>
                  <a:pt x="47559" y="794809"/>
                </a:cubicBezTo>
                <a:cubicBezTo>
                  <a:pt x="1081" y="762784"/>
                  <a:pt x="0" y="719604"/>
                  <a:pt x="0" y="665988"/>
                </a:cubicBezTo>
                <a:cubicBezTo>
                  <a:pt x="0" y="626407"/>
                  <a:pt x="19817" y="590064"/>
                  <a:pt x="53324" y="559478"/>
                </a:cubicBezTo>
                <a:cubicBezTo>
                  <a:pt x="86111" y="529971"/>
                  <a:pt x="132950" y="505862"/>
                  <a:pt x="188436" y="490749"/>
                </a:cubicBezTo>
                <a:close/>
                <a:moveTo>
                  <a:pt x="276313" y="204121"/>
                </a:moveTo>
                <a:cubicBezTo>
                  <a:pt x="262997" y="222102"/>
                  <a:pt x="245723" y="237925"/>
                  <a:pt x="224489" y="250512"/>
                </a:cubicBezTo>
                <a:cubicBezTo>
                  <a:pt x="202536" y="263818"/>
                  <a:pt x="176984" y="273887"/>
                  <a:pt x="148193" y="279641"/>
                </a:cubicBezTo>
                <a:cubicBezTo>
                  <a:pt x="149813" y="305354"/>
                  <a:pt x="155481" y="329808"/>
                  <a:pt x="164478" y="352105"/>
                </a:cubicBezTo>
                <a:lnTo>
                  <a:pt x="197491" y="406294"/>
                </a:lnTo>
                <a:lnTo>
                  <a:pt x="251377" y="409884"/>
                </a:lnTo>
                <a:lnTo>
                  <a:pt x="300541" y="410140"/>
                </a:lnTo>
                <a:lnTo>
                  <a:pt x="313030" y="404813"/>
                </a:lnTo>
                <a:lnTo>
                  <a:pt x="331140" y="404813"/>
                </a:lnTo>
                <a:cubicBezTo>
                  <a:pt x="340728" y="404813"/>
                  <a:pt x="348895" y="413127"/>
                  <a:pt x="348895" y="422888"/>
                </a:cubicBezTo>
                <a:cubicBezTo>
                  <a:pt x="348895" y="433010"/>
                  <a:pt x="340728" y="440963"/>
                  <a:pt x="331140" y="440963"/>
                </a:cubicBezTo>
                <a:lnTo>
                  <a:pt x="313030" y="440963"/>
                </a:lnTo>
                <a:lnTo>
                  <a:pt x="303735" y="437098"/>
                </a:lnTo>
                <a:lnTo>
                  <a:pt x="248199" y="436790"/>
                </a:lnTo>
                <a:lnTo>
                  <a:pt x="231396" y="435567"/>
                </a:lnTo>
                <a:lnTo>
                  <a:pt x="256969" y="455540"/>
                </a:lnTo>
                <a:cubicBezTo>
                  <a:pt x="278113" y="465924"/>
                  <a:pt x="301325" y="471678"/>
                  <a:pt x="325618" y="471678"/>
                </a:cubicBezTo>
                <a:cubicBezTo>
                  <a:pt x="374202" y="471678"/>
                  <a:pt x="418108" y="448662"/>
                  <a:pt x="450138" y="411622"/>
                </a:cubicBezTo>
                <a:cubicBezTo>
                  <a:pt x="482888" y="373862"/>
                  <a:pt x="503042" y="321357"/>
                  <a:pt x="503042" y="263458"/>
                </a:cubicBezTo>
                <a:cubicBezTo>
                  <a:pt x="503042" y="253749"/>
                  <a:pt x="503042" y="244398"/>
                  <a:pt x="503042" y="235408"/>
                </a:cubicBezTo>
                <a:cubicBezTo>
                  <a:pt x="494045" y="237925"/>
                  <a:pt x="485047" y="240083"/>
                  <a:pt x="475330" y="241881"/>
                </a:cubicBezTo>
                <a:cubicBezTo>
                  <a:pt x="458776" y="245118"/>
                  <a:pt x="440781" y="246556"/>
                  <a:pt x="423147" y="246556"/>
                </a:cubicBezTo>
                <a:cubicBezTo>
                  <a:pt x="387878" y="246556"/>
                  <a:pt x="354768" y="240443"/>
                  <a:pt x="325618" y="229654"/>
                </a:cubicBezTo>
                <a:cubicBezTo>
                  <a:pt x="307623" y="222821"/>
                  <a:pt x="291068" y="214190"/>
                  <a:pt x="276313" y="204121"/>
                </a:cubicBezTo>
                <a:close/>
                <a:moveTo>
                  <a:pt x="326412" y="0"/>
                </a:moveTo>
                <a:cubicBezTo>
                  <a:pt x="452344" y="0"/>
                  <a:pt x="520347" y="22647"/>
                  <a:pt x="558127" y="64346"/>
                </a:cubicBezTo>
                <a:cubicBezTo>
                  <a:pt x="577196" y="85555"/>
                  <a:pt x="587811" y="110629"/>
                  <a:pt x="593747" y="139432"/>
                </a:cubicBezTo>
                <a:lnTo>
                  <a:pt x="600054" y="220773"/>
                </a:lnTo>
                <a:lnTo>
                  <a:pt x="621979" y="229671"/>
                </a:lnTo>
                <a:cubicBezTo>
                  <a:pt x="629936" y="237195"/>
                  <a:pt x="634638" y="247228"/>
                  <a:pt x="634638" y="258695"/>
                </a:cubicBezTo>
                <a:lnTo>
                  <a:pt x="634638" y="301693"/>
                </a:lnTo>
                <a:cubicBezTo>
                  <a:pt x="634638" y="312801"/>
                  <a:pt x="629936" y="323192"/>
                  <a:pt x="621979" y="330717"/>
                </a:cubicBezTo>
                <a:cubicBezTo>
                  <a:pt x="614383" y="337883"/>
                  <a:pt x="603531" y="342541"/>
                  <a:pt x="591957" y="342541"/>
                </a:cubicBezTo>
                <a:lnTo>
                  <a:pt x="574233" y="342541"/>
                </a:lnTo>
                <a:cubicBezTo>
                  <a:pt x="567361" y="342541"/>
                  <a:pt x="560850" y="340033"/>
                  <a:pt x="556509" y="335733"/>
                </a:cubicBezTo>
                <a:cubicBezTo>
                  <a:pt x="552169" y="331434"/>
                  <a:pt x="549275" y="325342"/>
                  <a:pt x="549275" y="318534"/>
                </a:cubicBezTo>
                <a:lnTo>
                  <a:pt x="549275" y="241495"/>
                </a:lnTo>
                <a:cubicBezTo>
                  <a:pt x="549275" y="235045"/>
                  <a:pt x="551807" y="229312"/>
                  <a:pt x="556148" y="225012"/>
                </a:cubicBezTo>
                <a:lnTo>
                  <a:pt x="556148" y="224654"/>
                </a:lnTo>
                <a:lnTo>
                  <a:pt x="556509" y="224654"/>
                </a:lnTo>
                <a:lnTo>
                  <a:pt x="562802" y="222110"/>
                </a:lnTo>
                <a:lnTo>
                  <a:pt x="557722" y="150980"/>
                </a:lnTo>
                <a:cubicBezTo>
                  <a:pt x="552999" y="125996"/>
                  <a:pt x="544634" y="104967"/>
                  <a:pt x="529702" y="88431"/>
                </a:cubicBezTo>
                <a:cubicBezTo>
                  <a:pt x="499478" y="55000"/>
                  <a:pt x="439750" y="36666"/>
                  <a:pt x="326412" y="36666"/>
                </a:cubicBezTo>
                <a:cubicBezTo>
                  <a:pt x="213073" y="36666"/>
                  <a:pt x="153345" y="55000"/>
                  <a:pt x="122761" y="88072"/>
                </a:cubicBezTo>
                <a:cubicBezTo>
                  <a:pt x="108009" y="104248"/>
                  <a:pt x="99644" y="125008"/>
                  <a:pt x="94921" y="149677"/>
                </a:cubicBezTo>
                <a:lnTo>
                  <a:pt x="89822" y="222197"/>
                </a:lnTo>
                <a:lnTo>
                  <a:pt x="95923" y="224654"/>
                </a:lnTo>
                <a:lnTo>
                  <a:pt x="96287" y="225012"/>
                </a:lnTo>
                <a:cubicBezTo>
                  <a:pt x="100282" y="229312"/>
                  <a:pt x="102825" y="235045"/>
                  <a:pt x="102825" y="241495"/>
                </a:cubicBezTo>
                <a:lnTo>
                  <a:pt x="102825" y="318534"/>
                </a:lnTo>
                <a:cubicBezTo>
                  <a:pt x="102825" y="325342"/>
                  <a:pt x="100282" y="331434"/>
                  <a:pt x="95923" y="335733"/>
                </a:cubicBezTo>
                <a:lnTo>
                  <a:pt x="95250" y="335991"/>
                </a:lnTo>
                <a:lnTo>
                  <a:pt x="99369" y="363152"/>
                </a:lnTo>
                <a:cubicBezTo>
                  <a:pt x="103591" y="373438"/>
                  <a:pt x="111046" y="382062"/>
                  <a:pt x="124159" y="388710"/>
                </a:cubicBezTo>
                <a:lnTo>
                  <a:pt x="151855" y="398655"/>
                </a:lnTo>
                <a:lnTo>
                  <a:pt x="127950" y="357904"/>
                </a:lnTo>
                <a:cubicBezTo>
                  <a:pt x="117153" y="328819"/>
                  <a:pt x="111125" y="296903"/>
                  <a:pt x="111125" y="263458"/>
                </a:cubicBezTo>
                <a:cubicBezTo>
                  <a:pt x="111125" y="198007"/>
                  <a:pt x="111845" y="145143"/>
                  <a:pt x="139916" y="105945"/>
                </a:cubicBezTo>
                <a:cubicBezTo>
                  <a:pt x="168347" y="66387"/>
                  <a:pt x="221610" y="44450"/>
                  <a:pt x="325618" y="44450"/>
                </a:cubicBezTo>
                <a:cubicBezTo>
                  <a:pt x="428905" y="44450"/>
                  <a:pt x="482168" y="66387"/>
                  <a:pt x="510599" y="105945"/>
                </a:cubicBezTo>
                <a:cubicBezTo>
                  <a:pt x="538670" y="145143"/>
                  <a:pt x="539390" y="198007"/>
                  <a:pt x="539390" y="263458"/>
                </a:cubicBezTo>
                <a:cubicBezTo>
                  <a:pt x="539390" y="330348"/>
                  <a:pt x="515638" y="391123"/>
                  <a:pt x="477490" y="435357"/>
                </a:cubicBezTo>
                <a:cubicBezTo>
                  <a:pt x="438622" y="479949"/>
                  <a:pt x="384999" y="507641"/>
                  <a:pt x="325618" y="507641"/>
                </a:cubicBezTo>
                <a:cubicBezTo>
                  <a:pt x="265876" y="507641"/>
                  <a:pt x="211893" y="479949"/>
                  <a:pt x="173386" y="435357"/>
                </a:cubicBezTo>
                <a:lnTo>
                  <a:pt x="169711" y="429092"/>
                </a:lnTo>
                <a:lnTo>
                  <a:pt x="143381" y="424336"/>
                </a:lnTo>
                <a:cubicBezTo>
                  <a:pt x="130761" y="421052"/>
                  <a:pt x="120297" y="417189"/>
                  <a:pt x="111585" y="412787"/>
                </a:cubicBezTo>
                <a:cubicBezTo>
                  <a:pt x="92184" y="402905"/>
                  <a:pt x="81226" y="390776"/>
                  <a:pt x="75028" y="376582"/>
                </a:cubicBezTo>
                <a:lnTo>
                  <a:pt x="69429" y="342541"/>
                </a:lnTo>
                <a:lnTo>
                  <a:pt x="59962" y="342541"/>
                </a:lnTo>
                <a:cubicBezTo>
                  <a:pt x="48339" y="342541"/>
                  <a:pt x="37805" y="337883"/>
                  <a:pt x="30177" y="330717"/>
                </a:cubicBezTo>
                <a:cubicBezTo>
                  <a:pt x="22185" y="323192"/>
                  <a:pt x="17463" y="312801"/>
                  <a:pt x="17463" y="301693"/>
                </a:cubicBezTo>
                <a:lnTo>
                  <a:pt x="17463" y="258695"/>
                </a:lnTo>
                <a:cubicBezTo>
                  <a:pt x="17463" y="247228"/>
                  <a:pt x="22185" y="237195"/>
                  <a:pt x="30177" y="229671"/>
                </a:cubicBezTo>
                <a:lnTo>
                  <a:pt x="52269" y="220635"/>
                </a:lnTo>
                <a:lnTo>
                  <a:pt x="58941" y="137949"/>
                </a:lnTo>
                <a:cubicBezTo>
                  <a:pt x="65013" y="109371"/>
                  <a:pt x="75807" y="84477"/>
                  <a:pt x="95056" y="63627"/>
                </a:cubicBezTo>
                <a:cubicBezTo>
                  <a:pt x="132836" y="22647"/>
                  <a:pt x="200839" y="0"/>
                  <a:pt x="3264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6" name="Freeform 244">
            <a:extLst>
              <a:ext uri="{FF2B5EF4-FFF2-40B4-BE49-F238E27FC236}">
                <a16:creationId xmlns:a16="http://schemas.microsoft.com/office/drawing/2014/main" id="{46C90AF2-47B4-AC4F-A80E-B6FA3072A05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888076" y="5287699"/>
            <a:ext cx="915774" cy="760030"/>
          </a:xfrm>
          <a:custGeom>
            <a:avLst/>
            <a:gdLst/>
            <a:ahLst/>
            <a:cxnLst/>
            <a:rect l="0" t="0" r="r" b="b"/>
            <a:pathLst>
              <a:path w="909821" h="827023">
                <a:moveTo>
                  <a:pt x="597015" y="720046"/>
                </a:moveTo>
                <a:cubicBezTo>
                  <a:pt x="599185" y="720046"/>
                  <a:pt x="601716" y="720407"/>
                  <a:pt x="603885" y="721130"/>
                </a:cubicBezTo>
                <a:cubicBezTo>
                  <a:pt x="607862" y="723299"/>
                  <a:pt x="611116" y="726190"/>
                  <a:pt x="612923" y="730888"/>
                </a:cubicBezTo>
                <a:cubicBezTo>
                  <a:pt x="614731" y="735225"/>
                  <a:pt x="614731" y="739924"/>
                  <a:pt x="612923" y="743899"/>
                </a:cubicBezTo>
                <a:cubicBezTo>
                  <a:pt x="611116" y="747875"/>
                  <a:pt x="607862" y="751489"/>
                  <a:pt x="603523" y="753296"/>
                </a:cubicBezTo>
                <a:cubicBezTo>
                  <a:pt x="601354" y="754380"/>
                  <a:pt x="599185" y="754741"/>
                  <a:pt x="597015" y="754741"/>
                </a:cubicBezTo>
                <a:cubicBezTo>
                  <a:pt x="594846" y="754741"/>
                  <a:pt x="592315" y="754019"/>
                  <a:pt x="590146" y="752934"/>
                </a:cubicBezTo>
                <a:cubicBezTo>
                  <a:pt x="586169" y="751489"/>
                  <a:pt x="582915" y="748236"/>
                  <a:pt x="581108" y="743899"/>
                </a:cubicBezTo>
                <a:cubicBezTo>
                  <a:pt x="579300" y="739201"/>
                  <a:pt x="579300" y="734502"/>
                  <a:pt x="581108" y="730527"/>
                </a:cubicBezTo>
                <a:cubicBezTo>
                  <a:pt x="582915" y="726190"/>
                  <a:pt x="586169" y="722937"/>
                  <a:pt x="590508" y="721130"/>
                </a:cubicBezTo>
                <a:cubicBezTo>
                  <a:pt x="592677" y="720407"/>
                  <a:pt x="594846" y="720046"/>
                  <a:pt x="597015" y="720046"/>
                </a:cubicBezTo>
                <a:close/>
                <a:moveTo>
                  <a:pt x="597015" y="696554"/>
                </a:moveTo>
                <a:cubicBezTo>
                  <a:pt x="591954" y="696554"/>
                  <a:pt x="586892" y="697639"/>
                  <a:pt x="581831" y="699807"/>
                </a:cubicBezTo>
                <a:cubicBezTo>
                  <a:pt x="571708" y="703783"/>
                  <a:pt x="563754" y="711734"/>
                  <a:pt x="559777" y="721492"/>
                </a:cubicBezTo>
                <a:cubicBezTo>
                  <a:pt x="555438" y="730888"/>
                  <a:pt x="555077" y="742092"/>
                  <a:pt x="559415" y="752573"/>
                </a:cubicBezTo>
                <a:cubicBezTo>
                  <a:pt x="563754" y="762692"/>
                  <a:pt x="571708" y="770644"/>
                  <a:pt x="581108" y="774619"/>
                </a:cubicBezTo>
                <a:cubicBezTo>
                  <a:pt x="586169" y="776788"/>
                  <a:pt x="591592" y="777872"/>
                  <a:pt x="597015" y="777872"/>
                </a:cubicBezTo>
                <a:cubicBezTo>
                  <a:pt x="602077" y="777872"/>
                  <a:pt x="607139" y="776788"/>
                  <a:pt x="612200" y="774619"/>
                </a:cubicBezTo>
                <a:cubicBezTo>
                  <a:pt x="622685" y="770644"/>
                  <a:pt x="630277" y="762692"/>
                  <a:pt x="634254" y="752934"/>
                </a:cubicBezTo>
                <a:cubicBezTo>
                  <a:pt x="638593" y="743538"/>
                  <a:pt x="638954" y="732695"/>
                  <a:pt x="634616" y="722214"/>
                </a:cubicBezTo>
                <a:cubicBezTo>
                  <a:pt x="630277" y="711734"/>
                  <a:pt x="622685" y="704144"/>
                  <a:pt x="612923" y="700168"/>
                </a:cubicBezTo>
                <a:cubicBezTo>
                  <a:pt x="607862" y="698000"/>
                  <a:pt x="602439" y="696554"/>
                  <a:pt x="597015" y="696554"/>
                </a:cubicBezTo>
                <a:close/>
                <a:moveTo>
                  <a:pt x="758252" y="571340"/>
                </a:moveTo>
                <a:lnTo>
                  <a:pt x="708175" y="591478"/>
                </a:lnTo>
                <a:lnTo>
                  <a:pt x="655217" y="613055"/>
                </a:lnTo>
                <a:lnTo>
                  <a:pt x="658819" y="621685"/>
                </a:lnTo>
                <a:lnTo>
                  <a:pt x="708175" y="601547"/>
                </a:lnTo>
                <a:lnTo>
                  <a:pt x="761854" y="579971"/>
                </a:lnTo>
                <a:lnTo>
                  <a:pt x="758252" y="571340"/>
                </a:lnTo>
                <a:close/>
                <a:moveTo>
                  <a:pt x="748164" y="547246"/>
                </a:moveTo>
                <a:lnTo>
                  <a:pt x="708175" y="563429"/>
                </a:lnTo>
                <a:lnTo>
                  <a:pt x="645490" y="588961"/>
                </a:lnTo>
                <a:lnTo>
                  <a:pt x="649092" y="597951"/>
                </a:lnTo>
                <a:lnTo>
                  <a:pt x="708175" y="573857"/>
                </a:lnTo>
                <a:lnTo>
                  <a:pt x="751767" y="556237"/>
                </a:lnTo>
                <a:lnTo>
                  <a:pt x="748164" y="547246"/>
                </a:lnTo>
                <a:close/>
                <a:moveTo>
                  <a:pt x="868853" y="532503"/>
                </a:moveTo>
                <a:lnTo>
                  <a:pt x="850119" y="539695"/>
                </a:lnTo>
                <a:lnTo>
                  <a:pt x="832466" y="546887"/>
                </a:lnTo>
                <a:lnTo>
                  <a:pt x="829945" y="547966"/>
                </a:lnTo>
                <a:lnTo>
                  <a:pt x="831386" y="551921"/>
                </a:lnTo>
                <a:lnTo>
                  <a:pt x="832466" y="551562"/>
                </a:lnTo>
                <a:lnTo>
                  <a:pt x="850119" y="544370"/>
                </a:lnTo>
                <a:lnTo>
                  <a:pt x="870654" y="536458"/>
                </a:lnTo>
                <a:lnTo>
                  <a:pt x="868853" y="532503"/>
                </a:lnTo>
                <a:close/>
                <a:moveTo>
                  <a:pt x="827063" y="515601"/>
                </a:moveTo>
                <a:lnTo>
                  <a:pt x="823460" y="531424"/>
                </a:lnTo>
                <a:lnTo>
                  <a:pt x="827783" y="529626"/>
                </a:lnTo>
                <a:lnTo>
                  <a:pt x="832466" y="541133"/>
                </a:lnTo>
                <a:lnTo>
                  <a:pt x="832827" y="541852"/>
                </a:lnTo>
                <a:lnTo>
                  <a:pt x="841473" y="538616"/>
                </a:lnTo>
                <a:lnTo>
                  <a:pt x="836429" y="526030"/>
                </a:lnTo>
                <a:lnTo>
                  <a:pt x="841113" y="524232"/>
                </a:lnTo>
                <a:lnTo>
                  <a:pt x="832466" y="518838"/>
                </a:lnTo>
                <a:lnTo>
                  <a:pt x="827063" y="515601"/>
                </a:lnTo>
                <a:close/>
                <a:moveTo>
                  <a:pt x="848318" y="506970"/>
                </a:moveTo>
                <a:lnTo>
                  <a:pt x="844355" y="522793"/>
                </a:lnTo>
                <a:lnTo>
                  <a:pt x="848678" y="521355"/>
                </a:lnTo>
                <a:lnTo>
                  <a:pt x="850119" y="524951"/>
                </a:lnTo>
                <a:lnTo>
                  <a:pt x="853722" y="533581"/>
                </a:lnTo>
                <a:lnTo>
                  <a:pt x="862729" y="529985"/>
                </a:lnTo>
                <a:lnTo>
                  <a:pt x="857685" y="517759"/>
                </a:lnTo>
                <a:lnTo>
                  <a:pt x="862008" y="515961"/>
                </a:lnTo>
                <a:lnTo>
                  <a:pt x="850119" y="508409"/>
                </a:lnTo>
                <a:lnTo>
                  <a:pt x="848318" y="506970"/>
                </a:lnTo>
                <a:close/>
                <a:moveTo>
                  <a:pt x="674341" y="265583"/>
                </a:moveTo>
                <a:lnTo>
                  <a:pt x="611290" y="290826"/>
                </a:lnTo>
                <a:lnTo>
                  <a:pt x="634682" y="348743"/>
                </a:lnTo>
                <a:lnTo>
                  <a:pt x="635042" y="349463"/>
                </a:lnTo>
                <a:lnTo>
                  <a:pt x="643328" y="355216"/>
                </a:lnTo>
                <a:lnTo>
                  <a:pt x="645490" y="345147"/>
                </a:lnTo>
                <a:lnTo>
                  <a:pt x="653776" y="350901"/>
                </a:lnTo>
                <a:lnTo>
                  <a:pt x="655937" y="340832"/>
                </a:lnTo>
                <a:lnTo>
                  <a:pt x="664223" y="346586"/>
                </a:lnTo>
                <a:lnTo>
                  <a:pt x="666385" y="336517"/>
                </a:lnTo>
                <a:lnTo>
                  <a:pt x="675031" y="342630"/>
                </a:lnTo>
                <a:lnTo>
                  <a:pt x="677193" y="332561"/>
                </a:lnTo>
                <a:lnTo>
                  <a:pt x="685479" y="337955"/>
                </a:lnTo>
                <a:lnTo>
                  <a:pt x="687280" y="328246"/>
                </a:lnTo>
                <a:lnTo>
                  <a:pt x="695926" y="333640"/>
                </a:lnTo>
                <a:lnTo>
                  <a:pt x="698088" y="323930"/>
                </a:lnTo>
                <a:lnTo>
                  <a:pt x="674341" y="265583"/>
                </a:lnTo>
                <a:close/>
                <a:moveTo>
                  <a:pt x="765683" y="220319"/>
                </a:moveTo>
                <a:cubicBezTo>
                  <a:pt x="768700" y="221622"/>
                  <a:pt x="771222" y="224140"/>
                  <a:pt x="772663" y="227556"/>
                </a:cubicBezTo>
                <a:lnTo>
                  <a:pt x="832466" y="374995"/>
                </a:lnTo>
                <a:lnTo>
                  <a:pt x="850119" y="418867"/>
                </a:lnTo>
                <a:lnTo>
                  <a:pt x="899115" y="539695"/>
                </a:lnTo>
                <a:cubicBezTo>
                  <a:pt x="901637" y="546527"/>
                  <a:pt x="898395" y="554079"/>
                  <a:pt x="891910" y="556596"/>
                </a:cubicBezTo>
                <a:lnTo>
                  <a:pt x="850119" y="573498"/>
                </a:lnTo>
                <a:lnTo>
                  <a:pt x="832466" y="580690"/>
                </a:lnTo>
                <a:lnTo>
                  <a:pt x="708175" y="630675"/>
                </a:lnTo>
                <a:lnTo>
                  <a:pt x="657378" y="651173"/>
                </a:lnTo>
                <a:cubicBezTo>
                  <a:pt x="650533" y="653691"/>
                  <a:pt x="642968" y="650454"/>
                  <a:pt x="640446" y="643981"/>
                </a:cubicBezTo>
                <a:lnTo>
                  <a:pt x="513994" y="331842"/>
                </a:lnTo>
                <a:cubicBezTo>
                  <a:pt x="511472" y="325369"/>
                  <a:pt x="514354" y="317458"/>
                  <a:pt x="521199" y="314940"/>
                </a:cubicBezTo>
                <a:lnTo>
                  <a:pt x="573971" y="293471"/>
                </a:lnTo>
                <a:lnTo>
                  <a:pt x="574894" y="291284"/>
                </a:lnTo>
                <a:lnTo>
                  <a:pt x="701405" y="240779"/>
                </a:lnTo>
                <a:lnTo>
                  <a:pt x="703066" y="241492"/>
                </a:lnTo>
                <a:lnTo>
                  <a:pt x="708175" y="239423"/>
                </a:lnTo>
                <a:lnTo>
                  <a:pt x="755730" y="220364"/>
                </a:lnTo>
                <a:cubicBezTo>
                  <a:pt x="759152" y="218925"/>
                  <a:pt x="762665" y="219015"/>
                  <a:pt x="765683" y="220319"/>
                </a:cubicBezTo>
                <a:close/>
                <a:moveTo>
                  <a:pt x="139522" y="165100"/>
                </a:moveTo>
                <a:cubicBezTo>
                  <a:pt x="144203" y="165100"/>
                  <a:pt x="148885" y="165820"/>
                  <a:pt x="153567" y="167261"/>
                </a:cubicBezTo>
                <a:cubicBezTo>
                  <a:pt x="188410" y="185094"/>
                  <a:pt x="252424" y="223798"/>
                  <a:pt x="295775" y="249634"/>
                </a:cubicBezTo>
                <a:lnTo>
                  <a:pt x="325191" y="266882"/>
                </a:lnTo>
                <a:lnTo>
                  <a:pt x="361803" y="252274"/>
                </a:lnTo>
                <a:lnTo>
                  <a:pt x="360157" y="248298"/>
                </a:lnTo>
                <a:cubicBezTo>
                  <a:pt x="359072" y="245436"/>
                  <a:pt x="360880" y="242216"/>
                  <a:pt x="363412" y="241143"/>
                </a:cubicBezTo>
                <a:cubicBezTo>
                  <a:pt x="366306" y="239712"/>
                  <a:pt x="369923" y="241143"/>
                  <a:pt x="371008" y="244005"/>
                </a:cubicBezTo>
                <a:lnTo>
                  <a:pt x="374803" y="253388"/>
                </a:lnTo>
                <a:lnTo>
                  <a:pt x="400576" y="249808"/>
                </a:lnTo>
                <a:cubicBezTo>
                  <a:pt x="427203" y="252327"/>
                  <a:pt x="445914" y="269597"/>
                  <a:pt x="462465" y="310252"/>
                </a:cubicBezTo>
                <a:lnTo>
                  <a:pt x="601338" y="653355"/>
                </a:lnTo>
                <a:lnTo>
                  <a:pt x="630277" y="659329"/>
                </a:lnTo>
                <a:cubicBezTo>
                  <a:pt x="640220" y="663485"/>
                  <a:pt x="649349" y="669629"/>
                  <a:pt x="657077" y="677445"/>
                </a:cubicBezTo>
                <a:lnTo>
                  <a:pt x="657889" y="678688"/>
                </a:lnTo>
                <a:lnTo>
                  <a:pt x="852152" y="600238"/>
                </a:lnTo>
                <a:cubicBezTo>
                  <a:pt x="855030" y="599158"/>
                  <a:pt x="857909" y="598798"/>
                  <a:pt x="860787" y="599518"/>
                </a:cubicBezTo>
                <a:lnTo>
                  <a:pt x="900368" y="611751"/>
                </a:lnTo>
                <a:cubicBezTo>
                  <a:pt x="907564" y="613550"/>
                  <a:pt x="911162" y="620745"/>
                  <a:pt x="909363" y="627941"/>
                </a:cubicBezTo>
                <a:cubicBezTo>
                  <a:pt x="907204" y="634417"/>
                  <a:pt x="900008" y="638735"/>
                  <a:pt x="893171" y="636576"/>
                </a:cubicBezTo>
                <a:lnTo>
                  <a:pt x="857909" y="625782"/>
                </a:lnTo>
                <a:lnTo>
                  <a:pt x="822894" y="639951"/>
                </a:lnTo>
                <a:lnTo>
                  <a:pt x="828615" y="654121"/>
                </a:lnTo>
                <a:lnTo>
                  <a:pt x="770322" y="677508"/>
                </a:lnTo>
                <a:lnTo>
                  <a:pt x="764671" y="663510"/>
                </a:lnTo>
                <a:lnTo>
                  <a:pt x="672376" y="700855"/>
                </a:lnTo>
                <a:lnTo>
                  <a:pt x="675470" y="705590"/>
                </a:lnTo>
                <a:cubicBezTo>
                  <a:pt x="684147" y="727274"/>
                  <a:pt x="683424" y="750405"/>
                  <a:pt x="675109" y="770282"/>
                </a:cubicBezTo>
                <a:cubicBezTo>
                  <a:pt x="666432" y="790160"/>
                  <a:pt x="650524" y="807146"/>
                  <a:pt x="628470" y="815820"/>
                </a:cubicBezTo>
                <a:cubicBezTo>
                  <a:pt x="618346" y="820157"/>
                  <a:pt x="607500" y="821964"/>
                  <a:pt x="597015" y="821964"/>
                </a:cubicBezTo>
                <a:cubicBezTo>
                  <a:pt x="585446" y="821964"/>
                  <a:pt x="574238" y="819434"/>
                  <a:pt x="563754" y="815097"/>
                </a:cubicBezTo>
                <a:cubicBezTo>
                  <a:pt x="543869" y="806423"/>
                  <a:pt x="527238" y="790883"/>
                  <a:pt x="518561" y="769198"/>
                </a:cubicBezTo>
                <a:cubicBezTo>
                  <a:pt x="509884" y="747513"/>
                  <a:pt x="510607" y="724022"/>
                  <a:pt x="518922" y="704144"/>
                </a:cubicBezTo>
                <a:cubicBezTo>
                  <a:pt x="527599" y="684266"/>
                  <a:pt x="543869" y="667641"/>
                  <a:pt x="565200" y="658968"/>
                </a:cubicBezTo>
                <a:lnTo>
                  <a:pt x="574458" y="657075"/>
                </a:lnTo>
                <a:lnTo>
                  <a:pt x="556068" y="611524"/>
                </a:lnTo>
                <a:lnTo>
                  <a:pt x="542796" y="617179"/>
                </a:lnTo>
                <a:lnTo>
                  <a:pt x="519409" y="558887"/>
                </a:lnTo>
                <a:lnTo>
                  <a:pt x="532698" y="553639"/>
                </a:lnTo>
                <a:lnTo>
                  <a:pt x="475495" y="411951"/>
                </a:lnTo>
                <a:lnTo>
                  <a:pt x="462554" y="417156"/>
                </a:lnTo>
                <a:lnTo>
                  <a:pt x="438447" y="359182"/>
                </a:lnTo>
                <a:lnTo>
                  <a:pt x="451991" y="353735"/>
                </a:lnTo>
                <a:lnTo>
                  <a:pt x="438357" y="319966"/>
                </a:lnTo>
                <a:cubicBezTo>
                  <a:pt x="426123" y="289385"/>
                  <a:pt x="413889" y="277152"/>
                  <a:pt x="398057" y="275713"/>
                </a:cubicBezTo>
                <a:lnTo>
                  <a:pt x="384710" y="277883"/>
                </a:lnTo>
                <a:lnTo>
                  <a:pt x="386200" y="281568"/>
                </a:lnTo>
                <a:cubicBezTo>
                  <a:pt x="387285" y="284430"/>
                  <a:pt x="386200" y="288008"/>
                  <a:pt x="383306" y="289081"/>
                </a:cubicBezTo>
                <a:cubicBezTo>
                  <a:pt x="380051" y="290154"/>
                  <a:pt x="376795" y="288723"/>
                  <a:pt x="375710" y="285861"/>
                </a:cubicBezTo>
                <a:lnTo>
                  <a:pt x="374167" y="282134"/>
                </a:lnTo>
                <a:lnTo>
                  <a:pt x="348228" y="292484"/>
                </a:lnTo>
                <a:lnTo>
                  <a:pt x="349481" y="294068"/>
                </a:lnTo>
                <a:cubicBezTo>
                  <a:pt x="352362" y="304155"/>
                  <a:pt x="351281" y="314963"/>
                  <a:pt x="345879" y="324329"/>
                </a:cubicBezTo>
                <a:cubicBezTo>
                  <a:pt x="340837" y="333695"/>
                  <a:pt x="332194" y="340540"/>
                  <a:pt x="322110" y="343422"/>
                </a:cubicBezTo>
                <a:cubicBezTo>
                  <a:pt x="311666" y="346304"/>
                  <a:pt x="300862" y="345223"/>
                  <a:pt x="291499" y="339820"/>
                </a:cubicBezTo>
                <a:lnTo>
                  <a:pt x="187780" y="294789"/>
                </a:lnTo>
                <a:lnTo>
                  <a:pt x="204346" y="404664"/>
                </a:lnTo>
                <a:lnTo>
                  <a:pt x="333995" y="737533"/>
                </a:lnTo>
                <a:lnTo>
                  <a:pt x="333995" y="737893"/>
                </a:lnTo>
                <a:lnTo>
                  <a:pt x="334355" y="738253"/>
                </a:lnTo>
                <a:cubicBezTo>
                  <a:pt x="339037" y="750141"/>
                  <a:pt x="339037" y="763110"/>
                  <a:pt x="333995" y="774998"/>
                </a:cubicBezTo>
                <a:cubicBezTo>
                  <a:pt x="328953" y="786526"/>
                  <a:pt x="319589" y="795893"/>
                  <a:pt x="307705" y="800576"/>
                </a:cubicBezTo>
                <a:cubicBezTo>
                  <a:pt x="295820" y="805619"/>
                  <a:pt x="283216" y="805259"/>
                  <a:pt x="271331" y="800576"/>
                </a:cubicBezTo>
                <a:cubicBezTo>
                  <a:pt x="260167" y="795532"/>
                  <a:pt x="250443" y="784725"/>
                  <a:pt x="245041" y="773557"/>
                </a:cubicBezTo>
                <a:lnTo>
                  <a:pt x="152126" y="570378"/>
                </a:lnTo>
                <a:lnTo>
                  <a:pt x="98826" y="773557"/>
                </a:lnTo>
                <a:lnTo>
                  <a:pt x="98466" y="773557"/>
                </a:lnTo>
                <a:lnTo>
                  <a:pt x="94865" y="788688"/>
                </a:lnTo>
                <a:cubicBezTo>
                  <a:pt x="94865" y="789048"/>
                  <a:pt x="94865" y="789048"/>
                  <a:pt x="94865" y="789769"/>
                </a:cubicBezTo>
                <a:lnTo>
                  <a:pt x="94505" y="790129"/>
                </a:lnTo>
                <a:cubicBezTo>
                  <a:pt x="91624" y="802737"/>
                  <a:pt x="84061" y="813185"/>
                  <a:pt x="73257" y="820029"/>
                </a:cubicBezTo>
                <a:cubicBezTo>
                  <a:pt x="62453" y="826514"/>
                  <a:pt x="49848" y="828315"/>
                  <a:pt x="37603" y="826153"/>
                </a:cubicBezTo>
                <a:lnTo>
                  <a:pt x="36883" y="826153"/>
                </a:lnTo>
                <a:cubicBezTo>
                  <a:pt x="24278" y="822911"/>
                  <a:pt x="13834" y="815346"/>
                  <a:pt x="6992" y="804539"/>
                </a:cubicBezTo>
                <a:cubicBezTo>
                  <a:pt x="509" y="794092"/>
                  <a:pt x="-1291" y="781483"/>
                  <a:pt x="870" y="769234"/>
                </a:cubicBezTo>
                <a:lnTo>
                  <a:pt x="59211" y="510577"/>
                </a:lnTo>
                <a:lnTo>
                  <a:pt x="75778" y="257323"/>
                </a:lnTo>
                <a:cubicBezTo>
                  <a:pt x="76138" y="237509"/>
                  <a:pt x="76858" y="213733"/>
                  <a:pt x="85501" y="195361"/>
                </a:cubicBezTo>
                <a:cubicBezTo>
                  <a:pt x="96305" y="172305"/>
                  <a:pt x="114672" y="165100"/>
                  <a:pt x="139522" y="165100"/>
                </a:cubicBezTo>
                <a:close/>
                <a:moveTo>
                  <a:pt x="126323" y="0"/>
                </a:moveTo>
                <a:cubicBezTo>
                  <a:pt x="146839" y="0"/>
                  <a:pt x="165915" y="8638"/>
                  <a:pt x="179593" y="21956"/>
                </a:cubicBezTo>
                <a:cubicBezTo>
                  <a:pt x="192910" y="35633"/>
                  <a:pt x="201549" y="54710"/>
                  <a:pt x="201549" y="75226"/>
                </a:cubicBezTo>
                <a:cubicBezTo>
                  <a:pt x="201549" y="96102"/>
                  <a:pt x="192910" y="115178"/>
                  <a:pt x="179593" y="128496"/>
                </a:cubicBezTo>
                <a:cubicBezTo>
                  <a:pt x="165915" y="142533"/>
                  <a:pt x="146839" y="150452"/>
                  <a:pt x="126323" y="150452"/>
                </a:cubicBezTo>
                <a:cubicBezTo>
                  <a:pt x="105447" y="150452"/>
                  <a:pt x="86730" y="142533"/>
                  <a:pt x="73053" y="128496"/>
                </a:cubicBezTo>
                <a:cubicBezTo>
                  <a:pt x="59375" y="115178"/>
                  <a:pt x="51097" y="96102"/>
                  <a:pt x="51097" y="75226"/>
                </a:cubicBezTo>
                <a:cubicBezTo>
                  <a:pt x="51097" y="54710"/>
                  <a:pt x="59375" y="35633"/>
                  <a:pt x="73053" y="21956"/>
                </a:cubicBezTo>
                <a:cubicBezTo>
                  <a:pt x="86730" y="8638"/>
                  <a:pt x="105447" y="0"/>
                  <a:pt x="1263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8" name="Freeform 230">
            <a:extLst>
              <a:ext uri="{FF2B5EF4-FFF2-40B4-BE49-F238E27FC236}">
                <a16:creationId xmlns:a16="http://schemas.microsoft.com/office/drawing/2014/main" id="{14BCCD4A-B201-5845-B055-355999C06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404" y="1229473"/>
            <a:ext cx="471191" cy="799418"/>
          </a:xfrm>
          <a:custGeom>
            <a:avLst/>
            <a:gdLst>
              <a:gd name="T0" fmla="*/ 357419 w 512919"/>
              <a:gd name="T1" fmla="*/ 169835 h 869590"/>
              <a:gd name="T2" fmla="*/ 375710 w 512919"/>
              <a:gd name="T3" fmla="*/ 175680 h 869590"/>
              <a:gd name="T4" fmla="*/ 378586 w 512919"/>
              <a:gd name="T5" fmla="*/ 210572 h 869590"/>
              <a:gd name="T6" fmla="*/ 263181 w 512919"/>
              <a:gd name="T7" fmla="*/ 347624 h 869590"/>
              <a:gd name="T8" fmla="*/ 256710 w 512919"/>
              <a:gd name="T9" fmla="*/ 353379 h 869590"/>
              <a:gd name="T10" fmla="*/ 228308 w 512919"/>
              <a:gd name="T11" fmla="*/ 350861 h 869590"/>
              <a:gd name="T12" fmla="*/ 226870 w 512919"/>
              <a:gd name="T13" fmla="*/ 349782 h 869590"/>
              <a:gd name="T14" fmla="*/ 136272 w 512919"/>
              <a:gd name="T15" fmla="*/ 272803 h 869590"/>
              <a:gd name="T16" fmla="*/ 133037 w 512919"/>
              <a:gd name="T17" fmla="*/ 237911 h 869590"/>
              <a:gd name="T18" fmla="*/ 167910 w 512919"/>
              <a:gd name="T19" fmla="*/ 235033 h 869590"/>
              <a:gd name="T20" fmla="*/ 241251 w 512919"/>
              <a:gd name="T21" fmla="*/ 296544 h 869590"/>
              <a:gd name="T22" fmla="*/ 340477 w 512919"/>
              <a:gd name="T23" fmla="*/ 178558 h 869590"/>
              <a:gd name="T24" fmla="*/ 357419 w 512919"/>
              <a:gd name="T25" fmla="*/ 169835 h 869590"/>
              <a:gd name="T26" fmla="*/ 256639 w 512919"/>
              <a:gd name="T27" fmla="*/ 59077 h 869590"/>
              <a:gd name="T28" fmla="*/ 115370 w 512919"/>
              <a:gd name="T29" fmla="*/ 117434 h 869590"/>
              <a:gd name="T30" fmla="*/ 56989 w 512919"/>
              <a:gd name="T31" fmla="*/ 258283 h 869590"/>
              <a:gd name="T32" fmla="*/ 115370 w 512919"/>
              <a:gd name="T33" fmla="*/ 399493 h 869590"/>
              <a:gd name="T34" fmla="*/ 256639 w 512919"/>
              <a:gd name="T35" fmla="*/ 457850 h 869590"/>
              <a:gd name="T36" fmla="*/ 397907 w 512919"/>
              <a:gd name="T37" fmla="*/ 399493 h 869590"/>
              <a:gd name="T38" fmla="*/ 456288 w 512919"/>
              <a:gd name="T39" fmla="*/ 258283 h 869590"/>
              <a:gd name="T40" fmla="*/ 397907 w 512919"/>
              <a:gd name="T41" fmla="*/ 117434 h 869590"/>
              <a:gd name="T42" fmla="*/ 256639 w 512919"/>
              <a:gd name="T43" fmla="*/ 59077 h 869590"/>
              <a:gd name="T44" fmla="*/ 256639 w 512919"/>
              <a:gd name="T45" fmla="*/ 0 h 869590"/>
              <a:gd name="T46" fmla="*/ 403673 w 512919"/>
              <a:gd name="T47" fmla="*/ 45749 h 869590"/>
              <a:gd name="T48" fmla="*/ 498813 w 512919"/>
              <a:gd name="T49" fmla="*/ 168226 h 869590"/>
              <a:gd name="T50" fmla="*/ 455207 w 512919"/>
              <a:gd name="T51" fmla="*/ 447043 h 869590"/>
              <a:gd name="T52" fmla="*/ 438990 w 512919"/>
              <a:gd name="T53" fmla="*/ 484146 h 869590"/>
              <a:gd name="T54" fmla="*/ 323669 w 512919"/>
              <a:gd name="T55" fmla="*/ 745672 h 869590"/>
              <a:gd name="T56" fmla="*/ 273576 w 512919"/>
              <a:gd name="T57" fmla="*/ 858063 h 869590"/>
              <a:gd name="T58" fmla="*/ 263846 w 512919"/>
              <a:gd name="T59" fmla="*/ 867789 h 869590"/>
              <a:gd name="T60" fmla="*/ 256639 w 512919"/>
              <a:gd name="T61" fmla="*/ 869590 h 869590"/>
              <a:gd name="T62" fmla="*/ 240061 w 512919"/>
              <a:gd name="T63" fmla="*/ 858423 h 869590"/>
              <a:gd name="T64" fmla="*/ 189608 w 512919"/>
              <a:gd name="T65" fmla="*/ 745672 h 869590"/>
              <a:gd name="T66" fmla="*/ 67079 w 512919"/>
              <a:gd name="T67" fmla="*/ 467216 h 869590"/>
              <a:gd name="T68" fmla="*/ 52304 w 512919"/>
              <a:gd name="T69" fmla="*/ 432634 h 869590"/>
              <a:gd name="T70" fmla="*/ 20951 w 512919"/>
              <a:gd name="T71" fmla="*/ 152376 h 869590"/>
              <a:gd name="T72" fmla="*/ 116451 w 512919"/>
              <a:gd name="T73" fmla="*/ 41066 h 869590"/>
              <a:gd name="T74" fmla="*/ 256639 w 512919"/>
              <a:gd name="T75" fmla="*/ 0 h 86959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12919" h="869590">
                <a:moveTo>
                  <a:pt x="357419" y="169835"/>
                </a:moveTo>
                <a:cubicBezTo>
                  <a:pt x="363756" y="169295"/>
                  <a:pt x="370317" y="171184"/>
                  <a:pt x="375710" y="175680"/>
                </a:cubicBezTo>
                <a:cubicBezTo>
                  <a:pt x="385776" y="184313"/>
                  <a:pt x="387574" y="200141"/>
                  <a:pt x="378586" y="210572"/>
                </a:cubicBezTo>
                <a:cubicBezTo>
                  <a:pt x="340118" y="256256"/>
                  <a:pt x="301649" y="301940"/>
                  <a:pt x="263181" y="347624"/>
                </a:cubicBezTo>
                <a:cubicBezTo>
                  <a:pt x="261384" y="349782"/>
                  <a:pt x="258867" y="351581"/>
                  <a:pt x="256710" y="353379"/>
                </a:cubicBezTo>
                <a:cubicBezTo>
                  <a:pt x="247722" y="358415"/>
                  <a:pt x="236218" y="357696"/>
                  <a:pt x="228308" y="350861"/>
                </a:cubicBezTo>
                <a:cubicBezTo>
                  <a:pt x="227589" y="350142"/>
                  <a:pt x="227230" y="349782"/>
                  <a:pt x="226870" y="349782"/>
                </a:cubicBezTo>
                <a:lnTo>
                  <a:pt x="136272" y="272803"/>
                </a:lnTo>
                <a:cubicBezTo>
                  <a:pt x="125487" y="264170"/>
                  <a:pt x="124408" y="248342"/>
                  <a:pt x="133037" y="237911"/>
                </a:cubicBezTo>
                <a:cubicBezTo>
                  <a:pt x="141665" y="227479"/>
                  <a:pt x="157843" y="226040"/>
                  <a:pt x="167910" y="235033"/>
                </a:cubicBezTo>
                <a:lnTo>
                  <a:pt x="241251" y="296544"/>
                </a:lnTo>
                <a:lnTo>
                  <a:pt x="340477" y="178558"/>
                </a:lnTo>
                <a:cubicBezTo>
                  <a:pt x="344971" y="173342"/>
                  <a:pt x="351083" y="170374"/>
                  <a:pt x="357419" y="169835"/>
                </a:cubicBezTo>
                <a:close/>
                <a:moveTo>
                  <a:pt x="256639" y="59077"/>
                </a:moveTo>
                <a:cubicBezTo>
                  <a:pt x="201501" y="59077"/>
                  <a:pt x="151769" y="81051"/>
                  <a:pt x="115370" y="117434"/>
                </a:cubicBezTo>
                <a:cubicBezTo>
                  <a:pt x="79332" y="153097"/>
                  <a:pt x="56989" y="203169"/>
                  <a:pt x="56989" y="258283"/>
                </a:cubicBezTo>
                <a:cubicBezTo>
                  <a:pt x="56989" y="313398"/>
                  <a:pt x="79332" y="363110"/>
                  <a:pt x="115370" y="399493"/>
                </a:cubicBezTo>
                <a:cubicBezTo>
                  <a:pt x="151769" y="435515"/>
                  <a:pt x="201501" y="457850"/>
                  <a:pt x="256639" y="457850"/>
                </a:cubicBezTo>
                <a:cubicBezTo>
                  <a:pt x="311776" y="457850"/>
                  <a:pt x="361509" y="435515"/>
                  <a:pt x="397907" y="399493"/>
                </a:cubicBezTo>
                <a:cubicBezTo>
                  <a:pt x="433945" y="363110"/>
                  <a:pt x="456288" y="313398"/>
                  <a:pt x="456288" y="258283"/>
                </a:cubicBezTo>
                <a:cubicBezTo>
                  <a:pt x="456288" y="203169"/>
                  <a:pt x="433945" y="153097"/>
                  <a:pt x="397907" y="117434"/>
                </a:cubicBezTo>
                <a:cubicBezTo>
                  <a:pt x="361509" y="81051"/>
                  <a:pt x="311776" y="59077"/>
                  <a:pt x="256639" y="59077"/>
                </a:cubicBezTo>
                <a:close/>
                <a:moveTo>
                  <a:pt x="256639" y="0"/>
                </a:moveTo>
                <a:cubicBezTo>
                  <a:pt x="311416" y="0"/>
                  <a:pt x="362229" y="16931"/>
                  <a:pt x="403673" y="45749"/>
                </a:cubicBezTo>
                <a:cubicBezTo>
                  <a:pt x="446918" y="75648"/>
                  <a:pt x="480433" y="118155"/>
                  <a:pt x="498813" y="168226"/>
                </a:cubicBezTo>
                <a:cubicBezTo>
                  <a:pt x="535211" y="265488"/>
                  <a:pt x="494128" y="359147"/>
                  <a:pt x="455207" y="447043"/>
                </a:cubicBezTo>
                <a:cubicBezTo>
                  <a:pt x="449080" y="460731"/>
                  <a:pt x="443314" y="474780"/>
                  <a:pt x="438990" y="484146"/>
                </a:cubicBezTo>
                <a:cubicBezTo>
                  <a:pt x="401511" y="573843"/>
                  <a:pt x="357544" y="670384"/>
                  <a:pt x="323669" y="745672"/>
                </a:cubicBezTo>
                <a:cubicBezTo>
                  <a:pt x="301686" y="794302"/>
                  <a:pt x="283667" y="833927"/>
                  <a:pt x="273576" y="858063"/>
                </a:cubicBezTo>
                <a:cubicBezTo>
                  <a:pt x="271774" y="862385"/>
                  <a:pt x="268171" y="865988"/>
                  <a:pt x="263846" y="867789"/>
                </a:cubicBezTo>
                <a:cubicBezTo>
                  <a:pt x="261323" y="868869"/>
                  <a:pt x="258801" y="869590"/>
                  <a:pt x="256639" y="869590"/>
                </a:cubicBezTo>
                <a:cubicBezTo>
                  <a:pt x="249791" y="869590"/>
                  <a:pt x="242944" y="865267"/>
                  <a:pt x="240061" y="858423"/>
                </a:cubicBezTo>
                <a:cubicBezTo>
                  <a:pt x="229971" y="834288"/>
                  <a:pt x="211952" y="794663"/>
                  <a:pt x="189608" y="745672"/>
                </a:cubicBezTo>
                <a:cubicBezTo>
                  <a:pt x="153210" y="664981"/>
                  <a:pt x="105640" y="559794"/>
                  <a:pt x="67079" y="467216"/>
                </a:cubicBezTo>
                <a:cubicBezTo>
                  <a:pt x="62755" y="456769"/>
                  <a:pt x="57349" y="444881"/>
                  <a:pt x="52304" y="432634"/>
                </a:cubicBezTo>
                <a:cubicBezTo>
                  <a:pt x="13022" y="341496"/>
                  <a:pt x="-24817" y="253961"/>
                  <a:pt x="20951" y="152376"/>
                </a:cubicBezTo>
                <a:cubicBezTo>
                  <a:pt x="41492" y="106627"/>
                  <a:pt x="75007" y="68083"/>
                  <a:pt x="116451" y="41066"/>
                </a:cubicBezTo>
                <a:cubicBezTo>
                  <a:pt x="156814" y="15130"/>
                  <a:pt x="205104" y="0"/>
                  <a:pt x="2566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E474B3-351B-C0B8-EE9D-FFF207E73FB1}"/>
              </a:ext>
            </a:extLst>
          </p:cNvPr>
          <p:cNvSpPr/>
          <p:nvPr/>
        </p:nvSpPr>
        <p:spPr>
          <a:xfrm>
            <a:off x="1077236" y="110551"/>
            <a:ext cx="6518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0032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anelas Black" panose="00000A00000000000000" pitchFamily="50" charset="0"/>
              </a:rPr>
              <a:t>PROCESSUS APPROVISIONNEMENT</a:t>
            </a:r>
          </a:p>
        </p:txBody>
      </p:sp>
      <p:sp>
        <p:nvSpPr>
          <p:cNvPr id="20" name="Freeform 240">
            <a:extLst>
              <a:ext uri="{FF2B5EF4-FFF2-40B4-BE49-F238E27FC236}">
                <a16:creationId xmlns:a16="http://schemas.microsoft.com/office/drawing/2014/main" id="{001E1E04-9EA2-9562-0A7F-58B0C8468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6722" y="5279623"/>
            <a:ext cx="799418" cy="784830"/>
          </a:xfrm>
          <a:custGeom>
            <a:avLst/>
            <a:gdLst>
              <a:gd name="T0" fmla="*/ 442912 w 869590"/>
              <a:gd name="T1" fmla="*/ 530225 h 853715"/>
              <a:gd name="T2" fmla="*/ 594658 w 869590"/>
              <a:gd name="T3" fmla="*/ 584621 h 853715"/>
              <a:gd name="T4" fmla="*/ 721953 w 869590"/>
              <a:gd name="T5" fmla="*/ 538511 h 853715"/>
              <a:gd name="T6" fmla="*/ 721953 w 869590"/>
              <a:gd name="T7" fmla="*/ 748887 h 853715"/>
              <a:gd name="T8" fmla="*/ 717997 w 869590"/>
              <a:gd name="T9" fmla="*/ 754651 h 853715"/>
              <a:gd name="T10" fmla="*/ 442912 w 869590"/>
              <a:gd name="T11" fmla="*/ 853715 h 853715"/>
              <a:gd name="T12" fmla="*/ 442912 w 869590"/>
              <a:gd name="T13" fmla="*/ 851914 h 853715"/>
              <a:gd name="T14" fmla="*/ 426319 w 869590"/>
              <a:gd name="T15" fmla="*/ 530225 h 853715"/>
              <a:gd name="T16" fmla="*/ 426319 w 869590"/>
              <a:gd name="T17" fmla="*/ 851556 h 853715"/>
              <a:gd name="T18" fmla="*/ 426678 w 869590"/>
              <a:gd name="T19" fmla="*/ 853715 h 853715"/>
              <a:gd name="T20" fmla="*/ 151587 w 869590"/>
              <a:gd name="T21" fmla="*/ 754761 h 853715"/>
              <a:gd name="T22" fmla="*/ 147637 w 869590"/>
              <a:gd name="T23" fmla="*/ 749004 h 853715"/>
              <a:gd name="T24" fmla="*/ 147637 w 869590"/>
              <a:gd name="T25" fmla="*/ 538501 h 853715"/>
              <a:gd name="T26" fmla="*/ 274767 w 869590"/>
              <a:gd name="T27" fmla="*/ 584560 h 853715"/>
              <a:gd name="T28" fmla="*/ 434795 w 869590"/>
              <a:gd name="T29" fmla="*/ 317690 h 853715"/>
              <a:gd name="T30" fmla="*/ 162102 w 869590"/>
              <a:gd name="T31" fmla="*/ 413977 h 853715"/>
              <a:gd name="T32" fmla="*/ 434795 w 869590"/>
              <a:gd name="T33" fmla="*/ 510625 h 853715"/>
              <a:gd name="T34" fmla="*/ 707127 w 869590"/>
              <a:gd name="T35" fmla="*/ 413977 h 853715"/>
              <a:gd name="T36" fmla="*/ 275214 w 869590"/>
              <a:gd name="T37" fmla="*/ 260350 h 853715"/>
              <a:gd name="T38" fmla="*/ 434795 w 869590"/>
              <a:gd name="T39" fmla="*/ 317329 h 853715"/>
              <a:gd name="T40" fmla="*/ 594016 w 869590"/>
              <a:gd name="T41" fmla="*/ 260350 h 853715"/>
              <a:gd name="T42" fmla="*/ 869590 w 869590"/>
              <a:gd name="T43" fmla="*/ 359523 h 853715"/>
              <a:gd name="T44" fmla="*/ 709289 w 869590"/>
              <a:gd name="T45" fmla="*/ 413977 h 853715"/>
              <a:gd name="T46" fmla="*/ 869590 w 869590"/>
              <a:gd name="T47" fmla="*/ 468432 h 853715"/>
              <a:gd name="T48" fmla="*/ 594016 w 869590"/>
              <a:gd name="T49" fmla="*/ 567965 h 853715"/>
              <a:gd name="T50" fmla="*/ 434795 w 869590"/>
              <a:gd name="T51" fmla="*/ 510986 h 853715"/>
              <a:gd name="T52" fmla="*/ 275214 w 869590"/>
              <a:gd name="T53" fmla="*/ 567965 h 853715"/>
              <a:gd name="T54" fmla="*/ 0 w 869590"/>
              <a:gd name="T55" fmla="*/ 468432 h 853715"/>
              <a:gd name="T56" fmla="*/ 159581 w 869590"/>
              <a:gd name="T57" fmla="*/ 413977 h 853715"/>
              <a:gd name="T58" fmla="*/ 0 w 869590"/>
              <a:gd name="T59" fmla="*/ 359523 h 853715"/>
              <a:gd name="T60" fmla="*/ 385546 w 869590"/>
              <a:gd name="T61" fmla="*/ 0 h 853715"/>
              <a:gd name="T62" fmla="*/ 483683 w 869590"/>
              <a:gd name="T63" fmla="*/ 0 h 853715"/>
              <a:gd name="T64" fmla="*/ 483683 w 869590"/>
              <a:gd name="T65" fmla="*/ 165320 h 853715"/>
              <a:gd name="T66" fmla="*/ 529864 w 869590"/>
              <a:gd name="T67" fmla="*/ 165320 h 853715"/>
              <a:gd name="T68" fmla="*/ 434975 w 869590"/>
              <a:gd name="T69" fmla="*/ 258403 h 853715"/>
              <a:gd name="T70" fmla="*/ 339725 w 869590"/>
              <a:gd name="T71" fmla="*/ 165320 h 853715"/>
              <a:gd name="T72" fmla="*/ 385546 w 869590"/>
              <a:gd name="T73" fmla="*/ 165320 h 85371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69590" h="853715">
                <a:moveTo>
                  <a:pt x="442912" y="530225"/>
                </a:moveTo>
                <a:lnTo>
                  <a:pt x="594658" y="584621"/>
                </a:lnTo>
                <a:lnTo>
                  <a:pt x="721953" y="538511"/>
                </a:lnTo>
                <a:lnTo>
                  <a:pt x="721953" y="748887"/>
                </a:lnTo>
                <a:cubicBezTo>
                  <a:pt x="721953" y="751409"/>
                  <a:pt x="720514" y="753930"/>
                  <a:pt x="717997" y="754651"/>
                </a:cubicBezTo>
                <a:lnTo>
                  <a:pt x="442912" y="853715"/>
                </a:lnTo>
                <a:cubicBezTo>
                  <a:pt x="442912" y="852995"/>
                  <a:pt x="442912" y="852274"/>
                  <a:pt x="442912" y="851914"/>
                </a:cubicBezTo>
                <a:lnTo>
                  <a:pt x="442912" y="530225"/>
                </a:lnTo>
                <a:close/>
                <a:moveTo>
                  <a:pt x="426319" y="530225"/>
                </a:moveTo>
                <a:lnTo>
                  <a:pt x="426319" y="851556"/>
                </a:lnTo>
                <a:cubicBezTo>
                  <a:pt x="426319" y="852276"/>
                  <a:pt x="426678" y="852636"/>
                  <a:pt x="426678" y="853715"/>
                </a:cubicBezTo>
                <a:lnTo>
                  <a:pt x="151587" y="754761"/>
                </a:lnTo>
                <a:cubicBezTo>
                  <a:pt x="149073" y="753682"/>
                  <a:pt x="147637" y="751163"/>
                  <a:pt x="147637" y="749004"/>
                </a:cubicBezTo>
                <a:lnTo>
                  <a:pt x="147637" y="538501"/>
                </a:lnTo>
                <a:lnTo>
                  <a:pt x="274767" y="584560"/>
                </a:lnTo>
                <a:lnTo>
                  <a:pt x="426319" y="530225"/>
                </a:lnTo>
                <a:close/>
                <a:moveTo>
                  <a:pt x="434795" y="317690"/>
                </a:moveTo>
                <a:lnTo>
                  <a:pt x="162102" y="413977"/>
                </a:lnTo>
                <a:lnTo>
                  <a:pt x="434795" y="510625"/>
                </a:lnTo>
                <a:lnTo>
                  <a:pt x="707127" y="413977"/>
                </a:lnTo>
                <a:lnTo>
                  <a:pt x="434795" y="317690"/>
                </a:lnTo>
                <a:close/>
                <a:moveTo>
                  <a:pt x="275214" y="260350"/>
                </a:moveTo>
                <a:lnTo>
                  <a:pt x="434795" y="317329"/>
                </a:lnTo>
                <a:lnTo>
                  <a:pt x="594016" y="260350"/>
                </a:lnTo>
                <a:lnTo>
                  <a:pt x="869590" y="359523"/>
                </a:lnTo>
                <a:lnTo>
                  <a:pt x="709289" y="413977"/>
                </a:lnTo>
                <a:lnTo>
                  <a:pt x="869590" y="468432"/>
                </a:lnTo>
                <a:lnTo>
                  <a:pt x="594016" y="567965"/>
                </a:lnTo>
                <a:lnTo>
                  <a:pt x="434795" y="510986"/>
                </a:lnTo>
                <a:lnTo>
                  <a:pt x="275214" y="567965"/>
                </a:lnTo>
                <a:lnTo>
                  <a:pt x="0" y="468432"/>
                </a:lnTo>
                <a:lnTo>
                  <a:pt x="159581" y="413977"/>
                </a:lnTo>
                <a:lnTo>
                  <a:pt x="0" y="359523"/>
                </a:lnTo>
                <a:lnTo>
                  <a:pt x="275214" y="260350"/>
                </a:lnTo>
                <a:close/>
                <a:moveTo>
                  <a:pt x="385546" y="0"/>
                </a:moveTo>
                <a:lnTo>
                  <a:pt x="483683" y="0"/>
                </a:lnTo>
                <a:lnTo>
                  <a:pt x="483683" y="165320"/>
                </a:lnTo>
                <a:lnTo>
                  <a:pt x="529864" y="165320"/>
                </a:lnTo>
                <a:lnTo>
                  <a:pt x="434975" y="258403"/>
                </a:lnTo>
                <a:lnTo>
                  <a:pt x="339725" y="165320"/>
                </a:lnTo>
                <a:lnTo>
                  <a:pt x="385546" y="165320"/>
                </a:lnTo>
                <a:lnTo>
                  <a:pt x="3855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1" name="Freeform 110">
            <a:extLst>
              <a:ext uri="{FF2B5EF4-FFF2-40B4-BE49-F238E27FC236}">
                <a16:creationId xmlns:a16="http://schemas.microsoft.com/office/drawing/2014/main" id="{A10B9EB9-B99C-BEE5-B02C-295A30629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850" y="2944368"/>
            <a:ext cx="619893" cy="644863"/>
          </a:xfrm>
          <a:custGeom>
            <a:avLst/>
            <a:gdLst>
              <a:gd name="T0" fmla="*/ 120335 w 671152"/>
              <a:gd name="T1" fmla="*/ 578160 h 671152"/>
              <a:gd name="T2" fmla="*/ 552765 w 671152"/>
              <a:gd name="T3" fmla="*/ 578160 h 671152"/>
              <a:gd name="T4" fmla="*/ 646098 w 671152"/>
              <a:gd name="T5" fmla="*/ 671512 h 671152"/>
              <a:gd name="T6" fmla="*/ 27001 w 671152"/>
              <a:gd name="T7" fmla="*/ 671512 h 671152"/>
              <a:gd name="T8" fmla="*/ 317311 w 671152"/>
              <a:gd name="T9" fmla="*/ 455856 h 671152"/>
              <a:gd name="T10" fmla="*/ 317311 w 671152"/>
              <a:gd name="T11" fmla="*/ 541267 h 671152"/>
              <a:gd name="T12" fmla="*/ 231899 w 671152"/>
              <a:gd name="T13" fmla="*/ 541267 h 671152"/>
              <a:gd name="T14" fmla="*/ 391956 w 671152"/>
              <a:gd name="T15" fmla="*/ 381204 h 671152"/>
              <a:gd name="T16" fmla="*/ 391956 w 671152"/>
              <a:gd name="T17" fmla="*/ 541268 h 671152"/>
              <a:gd name="T18" fmla="*/ 354202 w 671152"/>
              <a:gd name="T19" fmla="*/ 541268 h 671152"/>
              <a:gd name="T20" fmla="*/ 354202 w 671152"/>
              <a:gd name="T21" fmla="*/ 418612 h 671152"/>
              <a:gd name="T22" fmla="*/ 466612 w 671152"/>
              <a:gd name="T23" fmla="*/ 306551 h 671152"/>
              <a:gd name="T24" fmla="*/ 466612 w 671152"/>
              <a:gd name="T25" fmla="*/ 541267 h 671152"/>
              <a:gd name="T26" fmla="*/ 428855 w 671152"/>
              <a:gd name="T27" fmla="*/ 541267 h 671152"/>
              <a:gd name="T28" fmla="*/ 428855 w 671152"/>
              <a:gd name="T29" fmla="*/ 343991 h 671152"/>
              <a:gd name="T30" fmla="*/ 541264 w 671152"/>
              <a:gd name="T31" fmla="*/ 231899 h 671152"/>
              <a:gd name="T32" fmla="*/ 541264 w 671152"/>
              <a:gd name="T33" fmla="*/ 541267 h 671152"/>
              <a:gd name="T34" fmla="*/ 503507 w 671152"/>
              <a:gd name="T35" fmla="*/ 541267 h 671152"/>
              <a:gd name="T36" fmla="*/ 503507 w 671152"/>
              <a:gd name="T37" fmla="*/ 269355 h 671152"/>
              <a:gd name="T38" fmla="*/ 492954 w 671152"/>
              <a:gd name="T39" fmla="*/ 130245 h 671152"/>
              <a:gd name="T40" fmla="*/ 541267 w 671152"/>
              <a:gd name="T41" fmla="*/ 130245 h 671152"/>
              <a:gd name="T42" fmla="*/ 541267 w 671152"/>
              <a:gd name="T43" fmla="*/ 178558 h 671152"/>
              <a:gd name="T44" fmla="*/ 178558 w 671152"/>
              <a:gd name="T45" fmla="*/ 541267 h 671152"/>
              <a:gd name="T46" fmla="*/ 130245 w 671152"/>
              <a:gd name="T47" fmla="*/ 541267 h 671152"/>
              <a:gd name="T48" fmla="*/ 130245 w 671152"/>
              <a:gd name="T49" fmla="*/ 492954 h 671152"/>
              <a:gd name="T50" fmla="*/ 354202 w 671152"/>
              <a:gd name="T51" fmla="*/ 130245 h 671152"/>
              <a:gd name="T52" fmla="*/ 439613 w 671152"/>
              <a:gd name="T53" fmla="*/ 130245 h 671152"/>
              <a:gd name="T54" fmla="*/ 354202 w 671152"/>
              <a:gd name="T55" fmla="*/ 215658 h 671152"/>
              <a:gd name="T56" fmla="*/ 279550 w 671152"/>
              <a:gd name="T57" fmla="*/ 130245 h 671152"/>
              <a:gd name="T58" fmla="*/ 317307 w 671152"/>
              <a:gd name="T59" fmla="*/ 130245 h 671152"/>
              <a:gd name="T60" fmla="*/ 317307 w 671152"/>
              <a:gd name="T61" fmla="*/ 252985 h 671152"/>
              <a:gd name="T62" fmla="*/ 279550 w 671152"/>
              <a:gd name="T63" fmla="*/ 290310 h 671152"/>
              <a:gd name="T64" fmla="*/ 204897 w 671152"/>
              <a:gd name="T65" fmla="*/ 130245 h 671152"/>
              <a:gd name="T66" fmla="*/ 242651 w 671152"/>
              <a:gd name="T67" fmla="*/ 130245 h 671152"/>
              <a:gd name="T68" fmla="*/ 242651 w 671152"/>
              <a:gd name="T69" fmla="*/ 327882 h 671152"/>
              <a:gd name="T70" fmla="*/ 204897 w 671152"/>
              <a:gd name="T71" fmla="*/ 364961 h 671152"/>
              <a:gd name="T72" fmla="*/ 130245 w 671152"/>
              <a:gd name="T73" fmla="*/ 130245 h 671152"/>
              <a:gd name="T74" fmla="*/ 168002 w 671152"/>
              <a:gd name="T75" fmla="*/ 130245 h 671152"/>
              <a:gd name="T76" fmla="*/ 168002 w 671152"/>
              <a:gd name="T77" fmla="*/ 402202 h 671152"/>
              <a:gd name="T78" fmla="*/ 130245 w 671152"/>
              <a:gd name="T79" fmla="*/ 439614 h 671152"/>
              <a:gd name="T80" fmla="*/ 671512 w 671152"/>
              <a:gd name="T81" fmla="*/ 27001 h 671152"/>
              <a:gd name="T82" fmla="*/ 671512 w 671152"/>
              <a:gd name="T83" fmla="*/ 646098 h 671152"/>
              <a:gd name="T84" fmla="*/ 578160 w 671152"/>
              <a:gd name="T85" fmla="*/ 552765 h 671152"/>
              <a:gd name="T86" fmla="*/ 578160 w 671152"/>
              <a:gd name="T87" fmla="*/ 120335 h 671152"/>
              <a:gd name="T88" fmla="*/ 0 w 671152"/>
              <a:gd name="T89" fmla="*/ 27001 h 671152"/>
              <a:gd name="T90" fmla="*/ 93352 w 671152"/>
              <a:gd name="T91" fmla="*/ 120335 h 671152"/>
              <a:gd name="T92" fmla="*/ 93352 w 671152"/>
              <a:gd name="T93" fmla="*/ 552765 h 671152"/>
              <a:gd name="T94" fmla="*/ 0 w 671152"/>
              <a:gd name="T95" fmla="*/ 646098 h 671152"/>
              <a:gd name="T96" fmla="*/ 27001 w 671152"/>
              <a:gd name="T97" fmla="*/ 0 h 671152"/>
              <a:gd name="T98" fmla="*/ 646098 w 671152"/>
              <a:gd name="T99" fmla="*/ 0 h 671152"/>
              <a:gd name="T100" fmla="*/ 552765 w 671152"/>
              <a:gd name="T101" fmla="*/ 93352 h 671152"/>
              <a:gd name="T102" fmla="*/ 120335 w 671152"/>
              <a:gd name="T103" fmla="*/ 93352 h 67115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71152" h="671152">
                <a:moveTo>
                  <a:pt x="120270" y="577850"/>
                </a:moveTo>
                <a:lnTo>
                  <a:pt x="552469" y="577850"/>
                </a:lnTo>
                <a:lnTo>
                  <a:pt x="645752" y="671152"/>
                </a:lnTo>
                <a:lnTo>
                  <a:pt x="26987" y="671152"/>
                </a:lnTo>
                <a:lnTo>
                  <a:pt x="120270" y="577850"/>
                </a:lnTo>
                <a:close/>
                <a:moveTo>
                  <a:pt x="317141" y="455612"/>
                </a:moveTo>
                <a:lnTo>
                  <a:pt x="317141" y="540977"/>
                </a:lnTo>
                <a:lnTo>
                  <a:pt x="231775" y="540977"/>
                </a:lnTo>
                <a:lnTo>
                  <a:pt x="317141" y="455612"/>
                </a:lnTo>
                <a:close/>
                <a:moveTo>
                  <a:pt x="391746" y="381000"/>
                </a:moveTo>
                <a:lnTo>
                  <a:pt x="391746" y="540978"/>
                </a:lnTo>
                <a:lnTo>
                  <a:pt x="354012" y="540978"/>
                </a:lnTo>
                <a:lnTo>
                  <a:pt x="354012" y="418388"/>
                </a:lnTo>
                <a:lnTo>
                  <a:pt x="391746" y="381000"/>
                </a:lnTo>
                <a:close/>
                <a:moveTo>
                  <a:pt x="466362" y="306387"/>
                </a:moveTo>
                <a:lnTo>
                  <a:pt x="466362" y="540977"/>
                </a:lnTo>
                <a:lnTo>
                  <a:pt x="428625" y="540977"/>
                </a:lnTo>
                <a:lnTo>
                  <a:pt x="428625" y="343807"/>
                </a:lnTo>
                <a:lnTo>
                  <a:pt x="466362" y="306387"/>
                </a:lnTo>
                <a:close/>
                <a:moveTo>
                  <a:pt x="540974" y="231775"/>
                </a:moveTo>
                <a:lnTo>
                  <a:pt x="540974" y="540977"/>
                </a:lnTo>
                <a:lnTo>
                  <a:pt x="503237" y="540977"/>
                </a:lnTo>
                <a:lnTo>
                  <a:pt x="503237" y="269211"/>
                </a:lnTo>
                <a:lnTo>
                  <a:pt x="540974" y="231775"/>
                </a:lnTo>
                <a:close/>
                <a:moveTo>
                  <a:pt x="492690" y="130175"/>
                </a:moveTo>
                <a:lnTo>
                  <a:pt x="540977" y="130175"/>
                </a:lnTo>
                <a:lnTo>
                  <a:pt x="540977" y="178462"/>
                </a:lnTo>
                <a:lnTo>
                  <a:pt x="178462" y="540977"/>
                </a:lnTo>
                <a:lnTo>
                  <a:pt x="130175" y="540977"/>
                </a:lnTo>
                <a:lnTo>
                  <a:pt x="130175" y="492690"/>
                </a:lnTo>
                <a:lnTo>
                  <a:pt x="492690" y="130175"/>
                </a:lnTo>
                <a:close/>
                <a:moveTo>
                  <a:pt x="354012" y="130175"/>
                </a:moveTo>
                <a:lnTo>
                  <a:pt x="439377" y="130175"/>
                </a:lnTo>
                <a:lnTo>
                  <a:pt x="354012" y="215542"/>
                </a:lnTo>
                <a:lnTo>
                  <a:pt x="354012" y="130175"/>
                </a:lnTo>
                <a:close/>
                <a:moveTo>
                  <a:pt x="279400" y="130175"/>
                </a:moveTo>
                <a:lnTo>
                  <a:pt x="317137" y="130175"/>
                </a:lnTo>
                <a:lnTo>
                  <a:pt x="317137" y="252849"/>
                </a:lnTo>
                <a:lnTo>
                  <a:pt x="279400" y="290154"/>
                </a:lnTo>
                <a:lnTo>
                  <a:pt x="279400" y="130175"/>
                </a:lnTo>
                <a:close/>
                <a:moveTo>
                  <a:pt x="204787" y="130175"/>
                </a:moveTo>
                <a:lnTo>
                  <a:pt x="242521" y="130175"/>
                </a:lnTo>
                <a:lnTo>
                  <a:pt x="242521" y="327706"/>
                </a:lnTo>
                <a:lnTo>
                  <a:pt x="204787" y="364765"/>
                </a:lnTo>
                <a:lnTo>
                  <a:pt x="204787" y="130175"/>
                </a:lnTo>
                <a:close/>
                <a:moveTo>
                  <a:pt x="130175" y="130175"/>
                </a:moveTo>
                <a:lnTo>
                  <a:pt x="167912" y="130175"/>
                </a:lnTo>
                <a:lnTo>
                  <a:pt x="167912" y="401986"/>
                </a:lnTo>
                <a:lnTo>
                  <a:pt x="130175" y="439378"/>
                </a:lnTo>
                <a:lnTo>
                  <a:pt x="130175" y="130175"/>
                </a:lnTo>
                <a:close/>
                <a:moveTo>
                  <a:pt x="671152" y="26987"/>
                </a:moveTo>
                <a:lnTo>
                  <a:pt x="671152" y="645752"/>
                </a:lnTo>
                <a:lnTo>
                  <a:pt x="577850" y="552469"/>
                </a:lnTo>
                <a:lnTo>
                  <a:pt x="577850" y="120270"/>
                </a:lnTo>
                <a:lnTo>
                  <a:pt x="671152" y="26987"/>
                </a:lnTo>
                <a:close/>
                <a:moveTo>
                  <a:pt x="0" y="26987"/>
                </a:moveTo>
                <a:lnTo>
                  <a:pt x="93302" y="120270"/>
                </a:lnTo>
                <a:lnTo>
                  <a:pt x="93302" y="552469"/>
                </a:lnTo>
                <a:lnTo>
                  <a:pt x="0" y="645752"/>
                </a:lnTo>
                <a:lnTo>
                  <a:pt x="0" y="26987"/>
                </a:lnTo>
                <a:close/>
                <a:moveTo>
                  <a:pt x="26987" y="0"/>
                </a:moveTo>
                <a:lnTo>
                  <a:pt x="645752" y="0"/>
                </a:lnTo>
                <a:lnTo>
                  <a:pt x="552469" y="93302"/>
                </a:lnTo>
                <a:lnTo>
                  <a:pt x="120270" y="93302"/>
                </a:lnTo>
                <a:lnTo>
                  <a:pt x="269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Rectangle à coins arrondis 31">
            <a:extLst>
              <a:ext uri="{FF2B5EF4-FFF2-40B4-BE49-F238E27FC236}">
                <a16:creationId xmlns:a16="http://schemas.microsoft.com/office/drawing/2014/main" id="{6CEBD26A-1C55-A91D-ECDB-673EAE06B160}"/>
              </a:ext>
            </a:extLst>
          </p:cNvPr>
          <p:cNvSpPr/>
          <p:nvPr/>
        </p:nvSpPr>
        <p:spPr>
          <a:xfrm>
            <a:off x="68165" y="56957"/>
            <a:ext cx="892440" cy="892440"/>
          </a:xfrm>
          <a:prstGeom prst="roundRect">
            <a:avLst>
              <a:gd name="adj" fmla="val 76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4198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11C194A-48FC-9D48-A0A5-4834C49FAA87}"/>
              </a:ext>
            </a:extLst>
          </p:cNvPr>
          <p:cNvGrpSpPr/>
          <p:nvPr/>
        </p:nvGrpSpPr>
        <p:grpSpPr>
          <a:xfrm>
            <a:off x="1160207" y="1706101"/>
            <a:ext cx="2234560" cy="4650583"/>
            <a:chOff x="4906108" y="3391873"/>
            <a:chExt cx="3757021" cy="78191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1AAF7-D939-AE4F-A60F-9289BD572F03}"/>
                </a:ext>
              </a:extLst>
            </p:cNvPr>
            <p:cNvSpPr/>
            <p:nvPr/>
          </p:nvSpPr>
          <p:spPr>
            <a:xfrm>
              <a:off x="4906108" y="4013417"/>
              <a:ext cx="3171608" cy="23817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B2B2BC98-19C6-5346-AD4F-B8D0A0CF960A}"/>
                </a:ext>
              </a:extLst>
            </p:cNvPr>
            <p:cNvSpPr/>
            <p:nvPr/>
          </p:nvSpPr>
          <p:spPr>
            <a:xfrm>
              <a:off x="4906108" y="3391873"/>
              <a:ext cx="3741499" cy="600562"/>
            </a:xfrm>
            <a:prstGeom prst="parallelogram">
              <a:avLst>
                <a:gd name="adj" fmla="val 9539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DCB1DC80-B759-2B4D-A080-755B2A2B341E}"/>
                </a:ext>
              </a:extLst>
            </p:cNvPr>
            <p:cNvSpPr/>
            <p:nvPr/>
          </p:nvSpPr>
          <p:spPr>
            <a:xfrm rot="5400000" flipV="1">
              <a:off x="6898079" y="4616482"/>
              <a:ext cx="2972967" cy="557133"/>
            </a:xfrm>
            <a:prstGeom prst="parallelogram">
              <a:avLst>
                <a:gd name="adj" fmla="val 10563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08E9AF-7BD7-8944-B534-B07BCF84884A}"/>
                </a:ext>
              </a:extLst>
            </p:cNvPr>
            <p:cNvSpPr/>
            <p:nvPr/>
          </p:nvSpPr>
          <p:spPr>
            <a:xfrm>
              <a:off x="4906108" y="6430044"/>
              <a:ext cx="3171608" cy="23817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4E27EB-70D8-1F4D-8576-52E37B50A758}"/>
                </a:ext>
              </a:extLst>
            </p:cNvPr>
            <p:cNvSpPr/>
            <p:nvPr/>
          </p:nvSpPr>
          <p:spPr>
            <a:xfrm>
              <a:off x="4906108" y="8829217"/>
              <a:ext cx="3171608" cy="238179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41230B4-DC38-944F-A34C-CC2CBA75A864}"/>
              </a:ext>
            </a:extLst>
          </p:cNvPr>
          <p:cNvSpPr txBox="1"/>
          <p:nvPr/>
        </p:nvSpPr>
        <p:spPr>
          <a:xfrm>
            <a:off x="1190858" y="270118"/>
            <a:ext cx="5968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LES EMPLACEMENTS EN STOCK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D16405-A4A2-5E40-8214-75CCB6E0C33B}"/>
              </a:ext>
            </a:extLst>
          </p:cNvPr>
          <p:cNvSpPr txBox="1"/>
          <p:nvPr/>
        </p:nvSpPr>
        <p:spPr>
          <a:xfrm>
            <a:off x="3604643" y="2445532"/>
            <a:ext cx="2842445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STOCK MOYEN GENERAUX</a:t>
            </a:r>
          </a:p>
        </p:txBody>
      </p:sp>
      <p:sp>
        <p:nvSpPr>
          <p:cNvPr id="36" name="Freeform 109">
            <a:extLst>
              <a:ext uri="{FF2B5EF4-FFF2-40B4-BE49-F238E27FC236}">
                <a16:creationId xmlns:a16="http://schemas.microsoft.com/office/drawing/2014/main" id="{1BA31A71-C7DD-5C47-8EC9-1BBF66BC7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318" y="5272244"/>
            <a:ext cx="523876" cy="471487"/>
          </a:xfrm>
          <a:custGeom>
            <a:avLst/>
            <a:gdLst>
              <a:gd name="T0" fmla="*/ 0 w 745765"/>
              <a:gd name="T1" fmla="*/ 298610 h 671152"/>
              <a:gd name="T2" fmla="*/ 261072 w 745765"/>
              <a:gd name="T3" fmla="*/ 298610 h 671152"/>
              <a:gd name="T4" fmla="*/ 261072 w 745765"/>
              <a:gd name="T5" fmla="*/ 354402 h 671152"/>
              <a:gd name="T6" fmla="*/ 279797 w 745765"/>
              <a:gd name="T7" fmla="*/ 373119 h 671152"/>
              <a:gd name="T8" fmla="*/ 466328 w 745765"/>
              <a:gd name="T9" fmla="*/ 373119 h 671152"/>
              <a:gd name="T10" fmla="*/ 484693 w 745765"/>
              <a:gd name="T11" fmla="*/ 354402 h 671152"/>
              <a:gd name="T12" fmla="*/ 484693 w 745765"/>
              <a:gd name="T13" fmla="*/ 298610 h 671152"/>
              <a:gd name="T14" fmla="*/ 746125 w 745765"/>
              <a:gd name="T15" fmla="*/ 298610 h 671152"/>
              <a:gd name="T16" fmla="*/ 746125 w 745765"/>
              <a:gd name="T17" fmla="*/ 652795 h 671152"/>
              <a:gd name="T18" fmla="*/ 727400 w 745765"/>
              <a:gd name="T19" fmla="*/ 671512 h 671152"/>
              <a:gd name="T20" fmla="*/ 18365 w 745765"/>
              <a:gd name="T21" fmla="*/ 671512 h 671152"/>
              <a:gd name="T22" fmla="*/ 0 w 745765"/>
              <a:gd name="T23" fmla="*/ 652795 h 671152"/>
              <a:gd name="T24" fmla="*/ 373063 w 745765"/>
              <a:gd name="T25" fmla="*/ 223697 h 671152"/>
              <a:gd name="T26" fmla="*/ 354356 w 745765"/>
              <a:gd name="T27" fmla="*/ 242837 h 671152"/>
              <a:gd name="T28" fmla="*/ 354356 w 745765"/>
              <a:gd name="T29" fmla="*/ 280033 h 671152"/>
              <a:gd name="T30" fmla="*/ 373063 w 745765"/>
              <a:gd name="T31" fmla="*/ 298812 h 671152"/>
              <a:gd name="T32" fmla="*/ 391770 w 745765"/>
              <a:gd name="T33" fmla="*/ 280033 h 671152"/>
              <a:gd name="T34" fmla="*/ 391770 w 745765"/>
              <a:gd name="T35" fmla="*/ 242837 h 671152"/>
              <a:gd name="T36" fmla="*/ 373063 w 745765"/>
              <a:gd name="T37" fmla="*/ 223697 h 671152"/>
              <a:gd name="T38" fmla="*/ 298594 w 745765"/>
              <a:gd name="T39" fmla="*/ 149305 h 671152"/>
              <a:gd name="T40" fmla="*/ 447532 w 745765"/>
              <a:gd name="T41" fmla="*/ 149305 h 671152"/>
              <a:gd name="T42" fmla="*/ 447532 w 745765"/>
              <a:gd name="T43" fmla="*/ 336369 h 671152"/>
              <a:gd name="T44" fmla="*/ 298594 w 745765"/>
              <a:gd name="T45" fmla="*/ 336369 h 671152"/>
              <a:gd name="T46" fmla="*/ 279797 w 745765"/>
              <a:gd name="T47" fmla="*/ 0 h 671152"/>
              <a:gd name="T48" fmla="*/ 466328 w 745765"/>
              <a:gd name="T49" fmla="*/ 0 h 671152"/>
              <a:gd name="T50" fmla="*/ 559594 w 745765"/>
              <a:gd name="T51" fmla="*/ 93496 h 671152"/>
              <a:gd name="T52" fmla="*/ 559594 w 745765"/>
              <a:gd name="T53" fmla="*/ 149810 h 671152"/>
              <a:gd name="T54" fmla="*/ 727400 w 745765"/>
              <a:gd name="T55" fmla="*/ 149810 h 671152"/>
              <a:gd name="T56" fmla="*/ 746125 w 745765"/>
              <a:gd name="T57" fmla="*/ 168220 h 671152"/>
              <a:gd name="T58" fmla="*/ 746125 w 745765"/>
              <a:gd name="T59" fmla="*/ 261716 h 671152"/>
              <a:gd name="T60" fmla="*/ 484693 w 745765"/>
              <a:gd name="T61" fmla="*/ 261716 h 671152"/>
              <a:gd name="T62" fmla="*/ 484693 w 745765"/>
              <a:gd name="T63" fmla="*/ 186991 h 671152"/>
              <a:gd name="T64" fmla="*/ 484693 w 745765"/>
              <a:gd name="T65" fmla="*/ 149810 h 671152"/>
              <a:gd name="T66" fmla="*/ 522144 w 745765"/>
              <a:gd name="T67" fmla="*/ 149810 h 671152"/>
              <a:gd name="T68" fmla="*/ 522144 w 745765"/>
              <a:gd name="T69" fmla="*/ 93496 h 671152"/>
              <a:gd name="T70" fmla="*/ 466328 w 745765"/>
              <a:gd name="T71" fmla="*/ 37182 h 671152"/>
              <a:gd name="T72" fmla="*/ 279797 w 745765"/>
              <a:gd name="T73" fmla="*/ 37182 h 671152"/>
              <a:gd name="T74" fmla="*/ 223622 w 745765"/>
              <a:gd name="T75" fmla="*/ 93496 h 671152"/>
              <a:gd name="T76" fmla="*/ 223622 w 745765"/>
              <a:gd name="T77" fmla="*/ 149810 h 671152"/>
              <a:gd name="T78" fmla="*/ 261072 w 745765"/>
              <a:gd name="T79" fmla="*/ 149810 h 671152"/>
              <a:gd name="T80" fmla="*/ 261072 w 745765"/>
              <a:gd name="T81" fmla="*/ 186991 h 671152"/>
              <a:gd name="T82" fmla="*/ 261072 w 745765"/>
              <a:gd name="T83" fmla="*/ 261716 h 671152"/>
              <a:gd name="T84" fmla="*/ 0 w 745765"/>
              <a:gd name="T85" fmla="*/ 261716 h 671152"/>
              <a:gd name="T86" fmla="*/ 0 w 745765"/>
              <a:gd name="T87" fmla="*/ 168220 h 671152"/>
              <a:gd name="T88" fmla="*/ 18365 w 745765"/>
              <a:gd name="T89" fmla="*/ 149810 h 671152"/>
              <a:gd name="T90" fmla="*/ 186531 w 745765"/>
              <a:gd name="T91" fmla="*/ 149810 h 671152"/>
              <a:gd name="T92" fmla="*/ 186531 w 745765"/>
              <a:gd name="T93" fmla="*/ 93496 h 671152"/>
              <a:gd name="T94" fmla="*/ 279797 w 745765"/>
              <a:gd name="T95" fmla="*/ 0 h 67115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745765" h="671152">
                <a:moveTo>
                  <a:pt x="0" y="298450"/>
                </a:moveTo>
                <a:lnTo>
                  <a:pt x="260946" y="298450"/>
                </a:lnTo>
                <a:lnTo>
                  <a:pt x="260946" y="354212"/>
                </a:lnTo>
                <a:cubicBezTo>
                  <a:pt x="260946" y="364285"/>
                  <a:pt x="269224" y="372919"/>
                  <a:pt x="279662" y="372919"/>
                </a:cubicBezTo>
                <a:lnTo>
                  <a:pt x="466103" y="372919"/>
                </a:lnTo>
                <a:cubicBezTo>
                  <a:pt x="476181" y="372919"/>
                  <a:pt x="484459" y="364285"/>
                  <a:pt x="484459" y="354212"/>
                </a:cubicBezTo>
                <a:lnTo>
                  <a:pt x="484459" y="298450"/>
                </a:lnTo>
                <a:lnTo>
                  <a:pt x="745765" y="298450"/>
                </a:lnTo>
                <a:lnTo>
                  <a:pt x="745765" y="652445"/>
                </a:lnTo>
                <a:cubicBezTo>
                  <a:pt x="745765" y="662878"/>
                  <a:pt x="737487" y="671152"/>
                  <a:pt x="727049" y="671152"/>
                </a:cubicBezTo>
                <a:lnTo>
                  <a:pt x="18356" y="671152"/>
                </a:lnTo>
                <a:cubicBezTo>
                  <a:pt x="8278" y="671152"/>
                  <a:pt x="0" y="662878"/>
                  <a:pt x="0" y="652445"/>
                </a:cubicBezTo>
                <a:lnTo>
                  <a:pt x="0" y="298450"/>
                </a:lnTo>
                <a:close/>
                <a:moveTo>
                  <a:pt x="372883" y="223577"/>
                </a:moveTo>
                <a:cubicBezTo>
                  <a:pt x="362455" y="223577"/>
                  <a:pt x="354185" y="232240"/>
                  <a:pt x="354185" y="242707"/>
                </a:cubicBezTo>
                <a:lnTo>
                  <a:pt x="354185" y="279883"/>
                </a:lnTo>
                <a:cubicBezTo>
                  <a:pt x="354185" y="290350"/>
                  <a:pt x="362455" y="298652"/>
                  <a:pt x="372883" y="298652"/>
                </a:cubicBezTo>
                <a:cubicBezTo>
                  <a:pt x="382951" y="298652"/>
                  <a:pt x="391581" y="290350"/>
                  <a:pt x="391581" y="279883"/>
                </a:cubicBezTo>
                <a:lnTo>
                  <a:pt x="391581" y="242707"/>
                </a:lnTo>
                <a:cubicBezTo>
                  <a:pt x="391581" y="232240"/>
                  <a:pt x="382951" y="223577"/>
                  <a:pt x="372883" y="223577"/>
                </a:cubicBezTo>
                <a:close/>
                <a:moveTo>
                  <a:pt x="298450" y="149225"/>
                </a:moveTo>
                <a:lnTo>
                  <a:pt x="447316" y="149225"/>
                </a:lnTo>
                <a:lnTo>
                  <a:pt x="447316" y="336189"/>
                </a:lnTo>
                <a:lnTo>
                  <a:pt x="298450" y="336189"/>
                </a:lnTo>
                <a:lnTo>
                  <a:pt x="298450" y="149225"/>
                </a:lnTo>
                <a:close/>
                <a:moveTo>
                  <a:pt x="279662" y="0"/>
                </a:moveTo>
                <a:lnTo>
                  <a:pt x="466103" y="0"/>
                </a:lnTo>
                <a:cubicBezTo>
                  <a:pt x="517573" y="0"/>
                  <a:pt x="559324" y="41852"/>
                  <a:pt x="559324" y="93446"/>
                </a:cubicBezTo>
                <a:lnTo>
                  <a:pt x="559324" y="149730"/>
                </a:lnTo>
                <a:lnTo>
                  <a:pt x="727049" y="149730"/>
                </a:lnTo>
                <a:cubicBezTo>
                  <a:pt x="737487" y="149730"/>
                  <a:pt x="745765" y="157667"/>
                  <a:pt x="745765" y="168130"/>
                </a:cubicBezTo>
                <a:lnTo>
                  <a:pt x="745765" y="261576"/>
                </a:lnTo>
                <a:lnTo>
                  <a:pt x="484459" y="261576"/>
                </a:lnTo>
                <a:lnTo>
                  <a:pt x="484459" y="186891"/>
                </a:lnTo>
                <a:lnTo>
                  <a:pt x="484459" y="149730"/>
                </a:lnTo>
                <a:lnTo>
                  <a:pt x="521892" y="149730"/>
                </a:lnTo>
                <a:lnTo>
                  <a:pt x="521892" y="93446"/>
                </a:lnTo>
                <a:cubicBezTo>
                  <a:pt x="521892" y="62417"/>
                  <a:pt x="496697" y="37162"/>
                  <a:pt x="466103" y="37162"/>
                </a:cubicBezTo>
                <a:lnTo>
                  <a:pt x="279662" y="37162"/>
                </a:lnTo>
                <a:cubicBezTo>
                  <a:pt x="248708" y="37162"/>
                  <a:pt x="223514" y="62417"/>
                  <a:pt x="223514" y="93446"/>
                </a:cubicBezTo>
                <a:lnTo>
                  <a:pt x="223514" y="149730"/>
                </a:lnTo>
                <a:lnTo>
                  <a:pt x="260946" y="149730"/>
                </a:lnTo>
                <a:lnTo>
                  <a:pt x="260946" y="186891"/>
                </a:lnTo>
                <a:lnTo>
                  <a:pt x="260946" y="261576"/>
                </a:lnTo>
                <a:lnTo>
                  <a:pt x="0" y="261576"/>
                </a:lnTo>
                <a:lnTo>
                  <a:pt x="0" y="168130"/>
                </a:lnTo>
                <a:cubicBezTo>
                  <a:pt x="0" y="157667"/>
                  <a:pt x="8278" y="149730"/>
                  <a:pt x="18356" y="149730"/>
                </a:cubicBezTo>
                <a:lnTo>
                  <a:pt x="186441" y="149730"/>
                </a:lnTo>
                <a:lnTo>
                  <a:pt x="186441" y="93446"/>
                </a:lnTo>
                <a:cubicBezTo>
                  <a:pt x="186441" y="41852"/>
                  <a:pt x="228193" y="0"/>
                  <a:pt x="2796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9" name="Freeform 105">
            <a:extLst>
              <a:ext uri="{FF2B5EF4-FFF2-40B4-BE49-F238E27FC236}">
                <a16:creationId xmlns:a16="http://schemas.microsoft.com/office/drawing/2014/main" id="{6E500890-B6C6-034B-9A4A-C3F676F1C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595" y="3832012"/>
            <a:ext cx="523876" cy="523875"/>
          </a:xfrm>
          <a:custGeom>
            <a:avLst/>
            <a:gdLst>
              <a:gd name="T0" fmla="*/ 634296 w 745766"/>
              <a:gd name="T1" fmla="*/ 577670 h 745765"/>
              <a:gd name="T2" fmla="*/ 690031 w 745766"/>
              <a:gd name="T3" fmla="*/ 596427 h 745765"/>
              <a:gd name="T4" fmla="*/ 690031 w 745766"/>
              <a:gd name="T5" fmla="*/ 558913 h 745765"/>
              <a:gd name="T6" fmla="*/ 187325 w 745766"/>
              <a:gd name="T7" fmla="*/ 522288 h 745765"/>
              <a:gd name="T8" fmla="*/ 372704 w 745766"/>
              <a:gd name="T9" fmla="*/ 745765 h 745765"/>
              <a:gd name="T10" fmla="*/ 187325 w 745766"/>
              <a:gd name="T11" fmla="*/ 522288 h 745765"/>
              <a:gd name="T12" fmla="*/ 634296 w 745766"/>
              <a:gd name="T13" fmla="*/ 503001 h 745765"/>
              <a:gd name="T14" fmla="*/ 690031 w 745766"/>
              <a:gd name="T15" fmla="*/ 521759 h 745765"/>
              <a:gd name="T16" fmla="*/ 690031 w 745766"/>
              <a:gd name="T17" fmla="*/ 484244 h 745765"/>
              <a:gd name="T18" fmla="*/ 596900 w 745766"/>
              <a:gd name="T19" fmla="*/ 409575 h 745765"/>
              <a:gd name="T20" fmla="*/ 745766 w 745766"/>
              <a:gd name="T21" fmla="*/ 427972 h 745765"/>
              <a:gd name="T22" fmla="*/ 727427 w 745766"/>
              <a:gd name="T23" fmla="*/ 745765 h 745765"/>
              <a:gd name="T24" fmla="*/ 596900 w 745766"/>
              <a:gd name="T25" fmla="*/ 409575 h 745765"/>
              <a:gd name="T26" fmla="*/ 541648 w 745766"/>
              <a:gd name="T27" fmla="*/ 298450 h 745765"/>
              <a:gd name="T28" fmla="*/ 560027 w 745766"/>
              <a:gd name="T29" fmla="*/ 745765 h 745765"/>
              <a:gd name="T30" fmla="*/ 410830 w 745766"/>
              <a:gd name="T31" fmla="*/ 503575 h 745765"/>
              <a:gd name="T32" fmla="*/ 168296 w 745766"/>
              <a:gd name="T33" fmla="*/ 484862 h 745765"/>
              <a:gd name="T34" fmla="*/ 149557 w 745766"/>
              <a:gd name="T35" fmla="*/ 745765 h 745765"/>
              <a:gd name="T36" fmla="*/ 0 w 745766"/>
              <a:gd name="T37" fmla="*/ 727052 h 745765"/>
              <a:gd name="T38" fmla="*/ 19100 w 745766"/>
              <a:gd name="T39" fmla="*/ 298450 h 745765"/>
              <a:gd name="T40" fmla="*/ 485415 w 745766"/>
              <a:gd name="T41" fmla="*/ 130969 h 745765"/>
              <a:gd name="T42" fmla="*/ 392112 w 745766"/>
              <a:gd name="T43" fmla="*/ 261577 h 745765"/>
              <a:gd name="T44" fmla="*/ 400398 w 745766"/>
              <a:gd name="T45" fmla="*/ 152617 h 745765"/>
              <a:gd name="T46" fmla="*/ 475328 w 745766"/>
              <a:gd name="T47" fmla="*/ 114372 h 745765"/>
              <a:gd name="T48" fmla="*/ 326665 w 745766"/>
              <a:gd name="T49" fmla="*/ 130969 h 745765"/>
              <a:gd name="T50" fmla="*/ 233362 w 745766"/>
              <a:gd name="T51" fmla="*/ 261577 h 745765"/>
              <a:gd name="T52" fmla="*/ 241648 w 745766"/>
              <a:gd name="T53" fmla="*/ 152617 h 745765"/>
              <a:gd name="T54" fmla="*/ 316938 w 745766"/>
              <a:gd name="T55" fmla="*/ 114372 h 745765"/>
              <a:gd name="T56" fmla="*/ 167915 w 745766"/>
              <a:gd name="T57" fmla="*/ 130969 h 745765"/>
              <a:gd name="T58" fmla="*/ 74612 w 745766"/>
              <a:gd name="T59" fmla="*/ 261577 h 745765"/>
              <a:gd name="T60" fmla="*/ 82898 w 745766"/>
              <a:gd name="T61" fmla="*/ 152617 h 745765"/>
              <a:gd name="T62" fmla="*/ 158188 w 745766"/>
              <a:gd name="T63" fmla="*/ 114372 h 745765"/>
              <a:gd name="T64" fmla="*/ 485415 w 745766"/>
              <a:gd name="T65" fmla="*/ 18732 h 745765"/>
              <a:gd name="T66" fmla="*/ 429217 w 745766"/>
              <a:gd name="T67" fmla="*/ 74570 h 745765"/>
              <a:gd name="T68" fmla="*/ 392112 w 745766"/>
              <a:gd name="T69" fmla="*/ 74570 h 745765"/>
              <a:gd name="T70" fmla="*/ 447950 w 745766"/>
              <a:gd name="T71" fmla="*/ 18732 h 745765"/>
              <a:gd name="T72" fmla="*/ 307932 w 745766"/>
              <a:gd name="T73" fmla="*/ 0 h 745765"/>
              <a:gd name="T74" fmla="*/ 285958 w 745766"/>
              <a:gd name="T75" fmla="*/ 64483 h 745765"/>
              <a:gd name="T76" fmla="*/ 252095 w 745766"/>
              <a:gd name="T77" fmla="*/ 93303 h 745765"/>
              <a:gd name="T78" fmla="*/ 274430 w 745766"/>
              <a:gd name="T79" fmla="*/ 28819 h 745765"/>
              <a:gd name="T80" fmla="*/ 307932 w 745766"/>
              <a:gd name="T81" fmla="*/ 0 h 745765"/>
              <a:gd name="T82" fmla="*/ 167915 w 745766"/>
              <a:gd name="T83" fmla="*/ 18732 h 745765"/>
              <a:gd name="T84" fmla="*/ 112077 w 745766"/>
              <a:gd name="T85" fmla="*/ 74570 h 745765"/>
              <a:gd name="T86" fmla="*/ 74612 w 745766"/>
              <a:gd name="T87" fmla="*/ 74570 h 745765"/>
              <a:gd name="T88" fmla="*/ 130450 w 745766"/>
              <a:gd name="T89" fmla="*/ 18732 h 74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45766" h="745765">
                <a:moveTo>
                  <a:pt x="652994" y="558913"/>
                </a:moveTo>
                <a:cubicBezTo>
                  <a:pt x="642567" y="558913"/>
                  <a:pt x="634296" y="567209"/>
                  <a:pt x="634296" y="577670"/>
                </a:cubicBezTo>
                <a:cubicBezTo>
                  <a:pt x="634296" y="587770"/>
                  <a:pt x="642567" y="596427"/>
                  <a:pt x="652994" y="596427"/>
                </a:cubicBezTo>
                <a:lnTo>
                  <a:pt x="690031" y="596427"/>
                </a:lnTo>
                <a:cubicBezTo>
                  <a:pt x="700459" y="596427"/>
                  <a:pt x="708729" y="587770"/>
                  <a:pt x="708729" y="577670"/>
                </a:cubicBezTo>
                <a:cubicBezTo>
                  <a:pt x="708729" y="567209"/>
                  <a:pt x="700459" y="558913"/>
                  <a:pt x="690031" y="558913"/>
                </a:cubicBezTo>
                <a:lnTo>
                  <a:pt x="652994" y="558913"/>
                </a:lnTo>
                <a:close/>
                <a:moveTo>
                  <a:pt x="187325" y="522288"/>
                </a:moveTo>
                <a:lnTo>
                  <a:pt x="372704" y="522288"/>
                </a:lnTo>
                <a:lnTo>
                  <a:pt x="372704" y="745765"/>
                </a:lnTo>
                <a:lnTo>
                  <a:pt x="187325" y="745765"/>
                </a:lnTo>
                <a:lnTo>
                  <a:pt x="187325" y="522288"/>
                </a:lnTo>
                <a:close/>
                <a:moveTo>
                  <a:pt x="652994" y="484244"/>
                </a:moveTo>
                <a:cubicBezTo>
                  <a:pt x="642567" y="484244"/>
                  <a:pt x="634296" y="492540"/>
                  <a:pt x="634296" y="503001"/>
                </a:cubicBezTo>
                <a:cubicBezTo>
                  <a:pt x="634296" y="513462"/>
                  <a:pt x="642567" y="521759"/>
                  <a:pt x="652994" y="521759"/>
                </a:cubicBezTo>
                <a:lnTo>
                  <a:pt x="690031" y="521759"/>
                </a:lnTo>
                <a:cubicBezTo>
                  <a:pt x="700459" y="521759"/>
                  <a:pt x="708729" y="513462"/>
                  <a:pt x="708729" y="503001"/>
                </a:cubicBezTo>
                <a:cubicBezTo>
                  <a:pt x="708729" y="492540"/>
                  <a:pt x="700459" y="484244"/>
                  <a:pt x="690031" y="484244"/>
                </a:cubicBezTo>
                <a:lnTo>
                  <a:pt x="652994" y="484244"/>
                </a:lnTo>
                <a:close/>
                <a:moveTo>
                  <a:pt x="596900" y="409575"/>
                </a:moveTo>
                <a:lnTo>
                  <a:pt x="727427" y="409575"/>
                </a:lnTo>
                <a:cubicBezTo>
                  <a:pt x="737855" y="409575"/>
                  <a:pt x="745766" y="417872"/>
                  <a:pt x="745766" y="427972"/>
                </a:cubicBezTo>
                <a:lnTo>
                  <a:pt x="745766" y="727007"/>
                </a:lnTo>
                <a:cubicBezTo>
                  <a:pt x="745766" y="737468"/>
                  <a:pt x="737855" y="745765"/>
                  <a:pt x="727427" y="745765"/>
                </a:cubicBezTo>
                <a:lnTo>
                  <a:pt x="596900" y="745765"/>
                </a:lnTo>
                <a:lnTo>
                  <a:pt x="596900" y="409575"/>
                </a:lnTo>
                <a:close/>
                <a:moveTo>
                  <a:pt x="19100" y="298450"/>
                </a:moveTo>
                <a:lnTo>
                  <a:pt x="541648" y="298450"/>
                </a:lnTo>
                <a:cubicBezTo>
                  <a:pt x="552098" y="298450"/>
                  <a:pt x="560027" y="306727"/>
                  <a:pt x="560027" y="317163"/>
                </a:cubicBezTo>
                <a:lnTo>
                  <a:pt x="560027" y="745765"/>
                </a:lnTo>
                <a:lnTo>
                  <a:pt x="410830" y="745765"/>
                </a:lnTo>
                <a:lnTo>
                  <a:pt x="410830" y="503575"/>
                </a:lnTo>
                <a:cubicBezTo>
                  <a:pt x="410830" y="493138"/>
                  <a:pt x="402542" y="484862"/>
                  <a:pt x="392451" y="484862"/>
                </a:cubicBezTo>
                <a:lnTo>
                  <a:pt x="168296" y="484862"/>
                </a:lnTo>
                <a:cubicBezTo>
                  <a:pt x="158206" y="484862"/>
                  <a:pt x="149557" y="493138"/>
                  <a:pt x="149557" y="503575"/>
                </a:cubicBezTo>
                <a:lnTo>
                  <a:pt x="149557" y="745765"/>
                </a:lnTo>
                <a:lnTo>
                  <a:pt x="19100" y="745765"/>
                </a:lnTo>
                <a:cubicBezTo>
                  <a:pt x="8649" y="745765"/>
                  <a:pt x="0" y="737488"/>
                  <a:pt x="0" y="727052"/>
                </a:cubicBezTo>
                <a:lnTo>
                  <a:pt x="0" y="317163"/>
                </a:lnTo>
                <a:cubicBezTo>
                  <a:pt x="0" y="306727"/>
                  <a:pt x="8649" y="298450"/>
                  <a:pt x="19100" y="298450"/>
                </a:cubicBezTo>
                <a:close/>
                <a:moveTo>
                  <a:pt x="475328" y="114372"/>
                </a:moveTo>
                <a:cubicBezTo>
                  <a:pt x="481452" y="117619"/>
                  <a:pt x="485415" y="123753"/>
                  <a:pt x="485415" y="130969"/>
                </a:cubicBezTo>
                <a:lnTo>
                  <a:pt x="485415" y="261577"/>
                </a:lnTo>
                <a:lnTo>
                  <a:pt x="392112" y="261577"/>
                </a:lnTo>
                <a:lnTo>
                  <a:pt x="392112" y="168131"/>
                </a:lnTo>
                <a:cubicBezTo>
                  <a:pt x="392112" y="161997"/>
                  <a:pt x="394994" y="156225"/>
                  <a:pt x="400398" y="152617"/>
                </a:cubicBezTo>
                <a:lnTo>
                  <a:pt x="456235" y="115455"/>
                </a:lnTo>
                <a:cubicBezTo>
                  <a:pt x="461999" y="111486"/>
                  <a:pt x="469204" y="111125"/>
                  <a:pt x="475328" y="114372"/>
                </a:cubicBezTo>
                <a:close/>
                <a:moveTo>
                  <a:pt x="316938" y="114372"/>
                </a:moveTo>
                <a:cubicBezTo>
                  <a:pt x="323062" y="117619"/>
                  <a:pt x="326665" y="123753"/>
                  <a:pt x="326665" y="130969"/>
                </a:cubicBezTo>
                <a:lnTo>
                  <a:pt x="326665" y="261577"/>
                </a:lnTo>
                <a:lnTo>
                  <a:pt x="233362" y="261577"/>
                </a:lnTo>
                <a:lnTo>
                  <a:pt x="233362" y="168131"/>
                </a:lnTo>
                <a:cubicBezTo>
                  <a:pt x="233362" y="161997"/>
                  <a:pt x="236604" y="156225"/>
                  <a:pt x="241648" y="152617"/>
                </a:cubicBezTo>
                <a:lnTo>
                  <a:pt x="297846" y="115455"/>
                </a:lnTo>
                <a:cubicBezTo>
                  <a:pt x="303609" y="111486"/>
                  <a:pt x="310814" y="111125"/>
                  <a:pt x="316938" y="114372"/>
                </a:cubicBezTo>
                <a:close/>
                <a:moveTo>
                  <a:pt x="158188" y="114372"/>
                </a:moveTo>
                <a:cubicBezTo>
                  <a:pt x="163952" y="117619"/>
                  <a:pt x="167915" y="123753"/>
                  <a:pt x="167915" y="130969"/>
                </a:cubicBezTo>
                <a:lnTo>
                  <a:pt x="167915" y="261577"/>
                </a:lnTo>
                <a:lnTo>
                  <a:pt x="74612" y="261577"/>
                </a:lnTo>
                <a:lnTo>
                  <a:pt x="74612" y="168131"/>
                </a:lnTo>
                <a:cubicBezTo>
                  <a:pt x="74612" y="161997"/>
                  <a:pt x="77854" y="156225"/>
                  <a:pt x="82898" y="152617"/>
                </a:cubicBezTo>
                <a:lnTo>
                  <a:pt x="138735" y="115455"/>
                </a:lnTo>
                <a:cubicBezTo>
                  <a:pt x="144499" y="111486"/>
                  <a:pt x="152064" y="111125"/>
                  <a:pt x="158188" y="114372"/>
                </a:cubicBezTo>
                <a:close/>
                <a:moveTo>
                  <a:pt x="466322" y="0"/>
                </a:moveTo>
                <a:cubicBezTo>
                  <a:pt x="476769" y="0"/>
                  <a:pt x="485415" y="8285"/>
                  <a:pt x="485415" y="18732"/>
                </a:cubicBezTo>
                <a:cubicBezTo>
                  <a:pt x="485415" y="50794"/>
                  <a:pt x="458757" y="59440"/>
                  <a:pt x="444347" y="64483"/>
                </a:cubicBezTo>
                <a:cubicBezTo>
                  <a:pt x="429217" y="69527"/>
                  <a:pt x="429217" y="70607"/>
                  <a:pt x="429217" y="74570"/>
                </a:cubicBezTo>
                <a:cubicBezTo>
                  <a:pt x="429217" y="85017"/>
                  <a:pt x="420932" y="93303"/>
                  <a:pt x="410484" y="93303"/>
                </a:cubicBezTo>
                <a:cubicBezTo>
                  <a:pt x="400398" y="93303"/>
                  <a:pt x="392112" y="85017"/>
                  <a:pt x="392112" y="74570"/>
                </a:cubicBezTo>
                <a:cubicBezTo>
                  <a:pt x="392112" y="42508"/>
                  <a:pt x="418410" y="33863"/>
                  <a:pt x="432459" y="28819"/>
                </a:cubicBezTo>
                <a:cubicBezTo>
                  <a:pt x="447950" y="23776"/>
                  <a:pt x="447950" y="22695"/>
                  <a:pt x="447950" y="18732"/>
                </a:cubicBezTo>
                <a:cubicBezTo>
                  <a:pt x="447950" y="8285"/>
                  <a:pt x="456235" y="0"/>
                  <a:pt x="466322" y="0"/>
                </a:cubicBezTo>
                <a:close/>
                <a:moveTo>
                  <a:pt x="307932" y="0"/>
                </a:moveTo>
                <a:cubicBezTo>
                  <a:pt x="318379" y="0"/>
                  <a:pt x="326665" y="8285"/>
                  <a:pt x="326665" y="18732"/>
                </a:cubicBezTo>
                <a:cubicBezTo>
                  <a:pt x="326665" y="50794"/>
                  <a:pt x="300367" y="59440"/>
                  <a:pt x="285958" y="64483"/>
                </a:cubicBezTo>
                <a:cubicBezTo>
                  <a:pt x="270827" y="69527"/>
                  <a:pt x="270827" y="70607"/>
                  <a:pt x="270827" y="74570"/>
                </a:cubicBezTo>
                <a:cubicBezTo>
                  <a:pt x="270827" y="85017"/>
                  <a:pt x="262542" y="93303"/>
                  <a:pt x="252095" y="93303"/>
                </a:cubicBezTo>
                <a:cubicBezTo>
                  <a:pt x="241648" y="93303"/>
                  <a:pt x="233362" y="85017"/>
                  <a:pt x="233362" y="74570"/>
                </a:cubicBezTo>
                <a:cubicBezTo>
                  <a:pt x="233362" y="42508"/>
                  <a:pt x="260020" y="33863"/>
                  <a:pt x="274430" y="28819"/>
                </a:cubicBezTo>
                <a:cubicBezTo>
                  <a:pt x="289560" y="23776"/>
                  <a:pt x="289560" y="22695"/>
                  <a:pt x="289560" y="18732"/>
                </a:cubicBezTo>
                <a:cubicBezTo>
                  <a:pt x="289560" y="8285"/>
                  <a:pt x="297846" y="0"/>
                  <a:pt x="307932" y="0"/>
                </a:cubicBezTo>
                <a:close/>
                <a:moveTo>
                  <a:pt x="149182" y="0"/>
                </a:moveTo>
                <a:cubicBezTo>
                  <a:pt x="159629" y="0"/>
                  <a:pt x="167915" y="8285"/>
                  <a:pt x="167915" y="18732"/>
                </a:cubicBezTo>
                <a:cubicBezTo>
                  <a:pt x="167915" y="50794"/>
                  <a:pt x="141257" y="59440"/>
                  <a:pt x="127208" y="64483"/>
                </a:cubicBezTo>
                <a:cubicBezTo>
                  <a:pt x="112077" y="69527"/>
                  <a:pt x="112077" y="70607"/>
                  <a:pt x="112077" y="74570"/>
                </a:cubicBezTo>
                <a:cubicBezTo>
                  <a:pt x="112077" y="85017"/>
                  <a:pt x="103432" y="93303"/>
                  <a:pt x="92984" y="93303"/>
                </a:cubicBezTo>
                <a:cubicBezTo>
                  <a:pt x="82898" y="93303"/>
                  <a:pt x="74612" y="85017"/>
                  <a:pt x="74612" y="74570"/>
                </a:cubicBezTo>
                <a:cubicBezTo>
                  <a:pt x="74612" y="42508"/>
                  <a:pt x="101270" y="33863"/>
                  <a:pt x="115320" y="28819"/>
                </a:cubicBezTo>
                <a:cubicBezTo>
                  <a:pt x="130450" y="23776"/>
                  <a:pt x="130450" y="22695"/>
                  <a:pt x="130450" y="18732"/>
                </a:cubicBezTo>
                <a:cubicBezTo>
                  <a:pt x="130450" y="8285"/>
                  <a:pt x="138735" y="0"/>
                  <a:pt x="1491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1" name="Freeform 112">
            <a:extLst>
              <a:ext uri="{FF2B5EF4-FFF2-40B4-BE49-F238E27FC236}">
                <a16:creationId xmlns:a16="http://schemas.microsoft.com/office/drawing/2014/main" id="{3AB6A9C0-944D-584F-A49E-57E26DFB6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388" y="5224315"/>
            <a:ext cx="471489" cy="519416"/>
          </a:xfrm>
          <a:custGeom>
            <a:avLst/>
            <a:gdLst>
              <a:gd name="T0" fmla="*/ 18348 w 671154"/>
              <a:gd name="T1" fmla="*/ 290654 h 739415"/>
              <a:gd name="T2" fmla="*/ 130237 w 671154"/>
              <a:gd name="T3" fmla="*/ 290654 h 739415"/>
              <a:gd name="T4" fmla="*/ 148945 w 671154"/>
              <a:gd name="T5" fmla="*/ 309362 h 739415"/>
              <a:gd name="T6" fmla="*/ 148945 w 671154"/>
              <a:gd name="T7" fmla="*/ 719121 h 739415"/>
              <a:gd name="T8" fmla="*/ 130237 w 671154"/>
              <a:gd name="T9" fmla="*/ 738188 h 739415"/>
              <a:gd name="T10" fmla="*/ 18348 w 671154"/>
              <a:gd name="T11" fmla="*/ 738188 h 739415"/>
              <a:gd name="T12" fmla="*/ 0 w 671154"/>
              <a:gd name="T13" fmla="*/ 719121 h 739415"/>
              <a:gd name="T14" fmla="*/ 0 w 671154"/>
              <a:gd name="T15" fmla="*/ 309362 h 739415"/>
              <a:gd name="T16" fmla="*/ 18348 w 671154"/>
              <a:gd name="T17" fmla="*/ 290654 h 739415"/>
              <a:gd name="T18" fmla="*/ 336320 w 671154"/>
              <a:gd name="T19" fmla="*/ 254124 h 739415"/>
              <a:gd name="T20" fmla="*/ 373724 w 671154"/>
              <a:gd name="T21" fmla="*/ 254124 h 739415"/>
              <a:gd name="T22" fmla="*/ 373724 w 671154"/>
              <a:gd name="T23" fmla="*/ 310327 h 739415"/>
              <a:gd name="T24" fmla="*/ 392066 w 671154"/>
              <a:gd name="T25" fmla="*/ 329061 h 739415"/>
              <a:gd name="T26" fmla="*/ 522618 w 671154"/>
              <a:gd name="T27" fmla="*/ 329061 h 739415"/>
              <a:gd name="T28" fmla="*/ 578364 w 671154"/>
              <a:gd name="T29" fmla="*/ 329061 h 739415"/>
              <a:gd name="T30" fmla="*/ 671513 w 671154"/>
              <a:gd name="T31" fmla="*/ 422373 h 739415"/>
              <a:gd name="T32" fmla="*/ 639864 w 671154"/>
              <a:gd name="T33" fmla="*/ 676006 h 739415"/>
              <a:gd name="T34" fmla="*/ 566495 w 671154"/>
              <a:gd name="T35" fmla="*/ 739775 h 739415"/>
              <a:gd name="T36" fmla="*/ 280215 w 671154"/>
              <a:gd name="T37" fmla="*/ 739775 h 739415"/>
              <a:gd name="T38" fmla="*/ 271942 w 671154"/>
              <a:gd name="T39" fmla="*/ 737614 h 739415"/>
              <a:gd name="T40" fmla="*/ 201452 w 671154"/>
              <a:gd name="T41" fmla="*/ 702307 h 739415"/>
              <a:gd name="T42" fmla="*/ 187425 w 671154"/>
              <a:gd name="T43" fmla="*/ 702307 h 739415"/>
              <a:gd name="T44" fmla="*/ 187425 w 671154"/>
              <a:gd name="T45" fmla="*/ 329061 h 739415"/>
              <a:gd name="T46" fmla="*/ 201092 w 671154"/>
              <a:gd name="T47" fmla="*/ 329061 h 739415"/>
              <a:gd name="T48" fmla="*/ 326969 w 671154"/>
              <a:gd name="T49" fmla="*/ 256646 h 739415"/>
              <a:gd name="T50" fmla="*/ 336320 w 671154"/>
              <a:gd name="T51" fmla="*/ 254124 h 739415"/>
              <a:gd name="T52" fmla="*/ 428511 w 671154"/>
              <a:gd name="T53" fmla="*/ 0 h 739415"/>
              <a:gd name="T54" fmla="*/ 428511 w 671154"/>
              <a:gd name="T55" fmla="*/ 85614 h 739415"/>
              <a:gd name="T56" fmla="*/ 503133 w 671154"/>
              <a:gd name="T57" fmla="*/ 85614 h 739415"/>
              <a:gd name="T58" fmla="*/ 503133 w 671154"/>
              <a:gd name="T59" fmla="*/ 0 h 739415"/>
              <a:gd name="T60" fmla="*/ 558741 w 671154"/>
              <a:gd name="T61" fmla="*/ 85614 h 739415"/>
              <a:gd name="T62" fmla="*/ 521788 w 671154"/>
              <a:gd name="T63" fmla="*/ 159357 h 739415"/>
              <a:gd name="T64" fmla="*/ 521788 w 671154"/>
              <a:gd name="T65" fmla="*/ 290295 h 739415"/>
              <a:gd name="T66" fmla="*/ 410215 w 671154"/>
              <a:gd name="T67" fmla="*/ 290295 h 739415"/>
              <a:gd name="T68" fmla="*/ 410215 w 671154"/>
              <a:gd name="T69" fmla="*/ 159357 h 739415"/>
              <a:gd name="T70" fmla="*/ 373263 w 671154"/>
              <a:gd name="T71" fmla="*/ 85614 h 739415"/>
              <a:gd name="T72" fmla="*/ 428511 w 671154"/>
              <a:gd name="T73" fmla="*/ 0 h 73941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71154" h="739415">
                <a:moveTo>
                  <a:pt x="18338" y="290513"/>
                </a:moveTo>
                <a:lnTo>
                  <a:pt x="130167" y="290513"/>
                </a:lnTo>
                <a:cubicBezTo>
                  <a:pt x="140595" y="290513"/>
                  <a:pt x="148865" y="298784"/>
                  <a:pt x="148865" y="309211"/>
                </a:cubicBezTo>
                <a:lnTo>
                  <a:pt x="148865" y="718771"/>
                </a:lnTo>
                <a:cubicBezTo>
                  <a:pt x="148865" y="729199"/>
                  <a:pt x="140595" y="737829"/>
                  <a:pt x="130167" y="737829"/>
                </a:cubicBezTo>
                <a:lnTo>
                  <a:pt x="18338" y="737829"/>
                </a:lnTo>
                <a:cubicBezTo>
                  <a:pt x="7910" y="737829"/>
                  <a:pt x="0" y="729199"/>
                  <a:pt x="0" y="718771"/>
                </a:cubicBezTo>
                <a:lnTo>
                  <a:pt x="0" y="309211"/>
                </a:lnTo>
                <a:cubicBezTo>
                  <a:pt x="0" y="298784"/>
                  <a:pt x="7910" y="290513"/>
                  <a:pt x="18338" y="290513"/>
                </a:cubicBezTo>
                <a:close/>
                <a:moveTo>
                  <a:pt x="336140" y="254000"/>
                </a:moveTo>
                <a:lnTo>
                  <a:pt x="373524" y="254000"/>
                </a:lnTo>
                <a:lnTo>
                  <a:pt x="373524" y="310176"/>
                </a:lnTo>
                <a:cubicBezTo>
                  <a:pt x="373524" y="320619"/>
                  <a:pt x="381432" y="328901"/>
                  <a:pt x="391856" y="328901"/>
                </a:cubicBezTo>
                <a:lnTo>
                  <a:pt x="522339" y="328901"/>
                </a:lnTo>
                <a:lnTo>
                  <a:pt x="578055" y="328901"/>
                </a:lnTo>
                <a:cubicBezTo>
                  <a:pt x="629457" y="328901"/>
                  <a:pt x="671154" y="370673"/>
                  <a:pt x="671154" y="422167"/>
                </a:cubicBezTo>
                <a:cubicBezTo>
                  <a:pt x="671154" y="497788"/>
                  <a:pt x="648867" y="636066"/>
                  <a:pt x="639522" y="675677"/>
                </a:cubicBezTo>
                <a:cubicBezTo>
                  <a:pt x="630895" y="714208"/>
                  <a:pt x="601779" y="739415"/>
                  <a:pt x="566192" y="739415"/>
                </a:cubicBezTo>
                <a:lnTo>
                  <a:pt x="280065" y="739415"/>
                </a:lnTo>
                <a:cubicBezTo>
                  <a:pt x="277189" y="738335"/>
                  <a:pt x="274673" y="737975"/>
                  <a:pt x="271797" y="737255"/>
                </a:cubicBezTo>
                <a:lnTo>
                  <a:pt x="201344" y="701965"/>
                </a:lnTo>
                <a:lnTo>
                  <a:pt x="187325" y="701965"/>
                </a:lnTo>
                <a:lnTo>
                  <a:pt x="187325" y="328901"/>
                </a:lnTo>
                <a:lnTo>
                  <a:pt x="200984" y="328901"/>
                </a:lnTo>
                <a:lnTo>
                  <a:pt x="326794" y="256521"/>
                </a:lnTo>
                <a:cubicBezTo>
                  <a:pt x="330029" y="255801"/>
                  <a:pt x="332905" y="255081"/>
                  <a:pt x="336140" y="254000"/>
                </a:cubicBezTo>
                <a:close/>
                <a:moveTo>
                  <a:pt x="428282" y="0"/>
                </a:moveTo>
                <a:lnTo>
                  <a:pt x="428282" y="85572"/>
                </a:lnTo>
                <a:lnTo>
                  <a:pt x="502864" y="85572"/>
                </a:lnTo>
                <a:lnTo>
                  <a:pt x="502864" y="0"/>
                </a:lnTo>
                <a:cubicBezTo>
                  <a:pt x="535852" y="14382"/>
                  <a:pt x="558442" y="47101"/>
                  <a:pt x="558442" y="85572"/>
                </a:cubicBezTo>
                <a:cubicBezTo>
                  <a:pt x="558442" y="115774"/>
                  <a:pt x="543740" y="142380"/>
                  <a:pt x="521509" y="159279"/>
                </a:cubicBezTo>
                <a:lnTo>
                  <a:pt x="521509" y="290154"/>
                </a:lnTo>
                <a:lnTo>
                  <a:pt x="409996" y="290154"/>
                </a:lnTo>
                <a:lnTo>
                  <a:pt x="409996" y="159279"/>
                </a:lnTo>
                <a:cubicBezTo>
                  <a:pt x="387764" y="142380"/>
                  <a:pt x="373063" y="115774"/>
                  <a:pt x="373063" y="85572"/>
                </a:cubicBezTo>
                <a:cubicBezTo>
                  <a:pt x="373063" y="47101"/>
                  <a:pt x="395653" y="14382"/>
                  <a:pt x="4282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2" name="Freeform 111">
            <a:extLst>
              <a:ext uri="{FF2B5EF4-FFF2-40B4-BE49-F238E27FC236}">
                <a16:creationId xmlns:a16="http://schemas.microsoft.com/office/drawing/2014/main" id="{9EB5339B-F91A-0040-A1CA-ADC8C1C0C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314" y="5196700"/>
            <a:ext cx="314326" cy="551741"/>
          </a:xfrm>
          <a:custGeom>
            <a:avLst/>
            <a:gdLst>
              <a:gd name="T0" fmla="*/ 91435 w 447710"/>
              <a:gd name="T1" fmla="*/ 636320 h 785003"/>
              <a:gd name="T2" fmla="*/ 86756 w 447710"/>
              <a:gd name="T3" fmla="*/ 673874 h 785003"/>
              <a:gd name="T4" fmla="*/ 360954 w 447710"/>
              <a:gd name="T5" fmla="*/ 673874 h 785003"/>
              <a:gd name="T6" fmla="*/ 356276 w 447710"/>
              <a:gd name="T7" fmla="*/ 636320 h 785003"/>
              <a:gd name="T8" fmla="*/ 100790 w 447710"/>
              <a:gd name="T9" fmla="*/ 561214 h 785003"/>
              <a:gd name="T10" fmla="*/ 96112 w 447710"/>
              <a:gd name="T11" fmla="*/ 598767 h 785003"/>
              <a:gd name="T12" fmla="*/ 351599 w 447710"/>
              <a:gd name="T13" fmla="*/ 598767 h 785003"/>
              <a:gd name="T14" fmla="*/ 346921 w 447710"/>
              <a:gd name="T15" fmla="*/ 561214 h 785003"/>
              <a:gd name="T16" fmla="*/ 110146 w 447710"/>
              <a:gd name="T17" fmla="*/ 486829 h 785003"/>
              <a:gd name="T18" fmla="*/ 105469 w 447710"/>
              <a:gd name="T19" fmla="*/ 524021 h 785003"/>
              <a:gd name="T20" fmla="*/ 342602 w 447710"/>
              <a:gd name="T21" fmla="*/ 524021 h 785003"/>
              <a:gd name="T22" fmla="*/ 337925 w 447710"/>
              <a:gd name="T23" fmla="*/ 486829 h 785003"/>
              <a:gd name="T24" fmla="*/ 19107 w 447710"/>
              <a:gd name="T25" fmla="*/ 449276 h 785003"/>
              <a:gd name="T26" fmla="*/ 428963 w 447710"/>
              <a:gd name="T27" fmla="*/ 449276 h 785003"/>
              <a:gd name="T28" fmla="*/ 447675 w 447710"/>
              <a:gd name="T29" fmla="*/ 467691 h 785003"/>
              <a:gd name="T30" fmla="*/ 428963 w 447710"/>
              <a:gd name="T31" fmla="*/ 486829 h 785003"/>
              <a:gd name="T32" fmla="*/ 375348 w 447710"/>
              <a:gd name="T33" fmla="*/ 486829 h 785003"/>
              <a:gd name="T34" fmla="*/ 410252 w 447710"/>
              <a:gd name="T35" fmla="*/ 764868 h 785003"/>
              <a:gd name="T36" fmla="*/ 393699 w 447710"/>
              <a:gd name="T37" fmla="*/ 785812 h 785003"/>
              <a:gd name="T38" fmla="*/ 391540 w 447710"/>
              <a:gd name="T39" fmla="*/ 785812 h 785003"/>
              <a:gd name="T40" fmla="*/ 373189 w 447710"/>
              <a:gd name="T41" fmla="*/ 769562 h 785003"/>
              <a:gd name="T42" fmla="*/ 365632 w 447710"/>
              <a:gd name="T43" fmla="*/ 711066 h 785003"/>
              <a:gd name="T44" fmla="*/ 82079 w 447710"/>
              <a:gd name="T45" fmla="*/ 711066 h 785003"/>
              <a:gd name="T46" fmla="*/ 74882 w 447710"/>
              <a:gd name="T47" fmla="*/ 769562 h 785003"/>
              <a:gd name="T48" fmla="*/ 56531 w 447710"/>
              <a:gd name="T49" fmla="*/ 785812 h 785003"/>
              <a:gd name="T50" fmla="*/ 54011 w 447710"/>
              <a:gd name="T51" fmla="*/ 785812 h 785003"/>
              <a:gd name="T52" fmla="*/ 37818 w 447710"/>
              <a:gd name="T53" fmla="*/ 764868 h 785003"/>
              <a:gd name="T54" fmla="*/ 72723 w 447710"/>
              <a:gd name="T55" fmla="*/ 486829 h 785003"/>
              <a:gd name="T56" fmla="*/ 19107 w 447710"/>
              <a:gd name="T57" fmla="*/ 486829 h 785003"/>
              <a:gd name="T58" fmla="*/ 395 w 447710"/>
              <a:gd name="T59" fmla="*/ 467691 h 785003"/>
              <a:gd name="T60" fmla="*/ 19107 w 447710"/>
              <a:gd name="T61" fmla="*/ 449276 h 785003"/>
              <a:gd name="T62" fmla="*/ 224828 w 447710"/>
              <a:gd name="T63" fmla="*/ 230336 h 785003"/>
              <a:gd name="T64" fmla="*/ 187777 w 447710"/>
              <a:gd name="T65" fmla="*/ 300402 h 785003"/>
              <a:gd name="T66" fmla="*/ 224828 w 447710"/>
              <a:gd name="T67" fmla="*/ 337603 h 785003"/>
              <a:gd name="T68" fmla="*/ 262239 w 447710"/>
              <a:gd name="T69" fmla="*/ 300402 h 785003"/>
              <a:gd name="T70" fmla="*/ 224828 w 447710"/>
              <a:gd name="T71" fmla="*/ 230336 h 785003"/>
              <a:gd name="T72" fmla="*/ 38492 w 447710"/>
              <a:gd name="T73" fmla="*/ 150518 h 785003"/>
              <a:gd name="T74" fmla="*/ 411165 w 447710"/>
              <a:gd name="T75" fmla="*/ 150518 h 785003"/>
              <a:gd name="T76" fmla="*/ 411165 w 447710"/>
              <a:gd name="T77" fmla="*/ 412365 h 785003"/>
              <a:gd name="T78" fmla="*/ 38492 w 447710"/>
              <a:gd name="T79" fmla="*/ 412365 h 785003"/>
              <a:gd name="T80" fmla="*/ 216952 w 447710"/>
              <a:gd name="T81" fmla="*/ 1347 h 785003"/>
              <a:gd name="T82" fmla="*/ 229890 w 447710"/>
              <a:gd name="T83" fmla="*/ 1347 h 785003"/>
              <a:gd name="T84" fmla="*/ 434019 w 447710"/>
              <a:gd name="T85" fmla="*/ 75727 h 785003"/>
              <a:gd name="T86" fmla="*/ 445879 w 447710"/>
              <a:gd name="T87" fmla="*/ 96568 h 785003"/>
              <a:gd name="T88" fmla="*/ 427910 w 447710"/>
              <a:gd name="T89" fmla="*/ 112019 h 785003"/>
              <a:gd name="T90" fmla="*/ 18574 w 447710"/>
              <a:gd name="T91" fmla="*/ 112019 h 785003"/>
              <a:gd name="T92" fmla="*/ 244 w 447710"/>
              <a:gd name="T93" fmla="*/ 96568 h 785003"/>
              <a:gd name="T94" fmla="*/ 12104 w 447710"/>
              <a:gd name="T95" fmla="*/ 75727 h 78500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447710" h="785003">
                <a:moveTo>
                  <a:pt x="91442" y="635665"/>
                </a:moveTo>
                <a:lnTo>
                  <a:pt x="86763" y="673180"/>
                </a:lnTo>
                <a:lnTo>
                  <a:pt x="360982" y="673180"/>
                </a:lnTo>
                <a:lnTo>
                  <a:pt x="356304" y="635665"/>
                </a:lnTo>
                <a:lnTo>
                  <a:pt x="91442" y="635665"/>
                </a:lnTo>
                <a:close/>
                <a:moveTo>
                  <a:pt x="100798" y="560636"/>
                </a:moveTo>
                <a:lnTo>
                  <a:pt x="96120" y="598151"/>
                </a:lnTo>
                <a:lnTo>
                  <a:pt x="351626" y="598151"/>
                </a:lnTo>
                <a:lnTo>
                  <a:pt x="346948" y="560636"/>
                </a:lnTo>
                <a:lnTo>
                  <a:pt x="100798" y="560636"/>
                </a:lnTo>
                <a:close/>
                <a:moveTo>
                  <a:pt x="110155" y="486328"/>
                </a:moveTo>
                <a:lnTo>
                  <a:pt x="105477" y="523482"/>
                </a:lnTo>
                <a:lnTo>
                  <a:pt x="342629" y="523482"/>
                </a:lnTo>
                <a:lnTo>
                  <a:pt x="337951" y="486328"/>
                </a:lnTo>
                <a:lnTo>
                  <a:pt x="110155" y="486328"/>
                </a:lnTo>
                <a:close/>
                <a:moveTo>
                  <a:pt x="19108" y="448813"/>
                </a:moveTo>
                <a:lnTo>
                  <a:pt x="428997" y="448813"/>
                </a:lnTo>
                <a:cubicBezTo>
                  <a:pt x="439074" y="448813"/>
                  <a:pt x="447710" y="457110"/>
                  <a:pt x="447710" y="467210"/>
                </a:cubicBezTo>
                <a:cubicBezTo>
                  <a:pt x="447710" y="477671"/>
                  <a:pt x="439074" y="486328"/>
                  <a:pt x="428997" y="486328"/>
                </a:cubicBezTo>
                <a:lnTo>
                  <a:pt x="375377" y="486328"/>
                </a:lnTo>
                <a:lnTo>
                  <a:pt x="410284" y="764081"/>
                </a:lnTo>
                <a:cubicBezTo>
                  <a:pt x="411364" y="774181"/>
                  <a:pt x="404166" y="783560"/>
                  <a:pt x="393730" y="785003"/>
                </a:cubicBezTo>
                <a:cubicBezTo>
                  <a:pt x="393011" y="785003"/>
                  <a:pt x="392291" y="785003"/>
                  <a:pt x="391571" y="785003"/>
                </a:cubicBezTo>
                <a:cubicBezTo>
                  <a:pt x="382215" y="785003"/>
                  <a:pt x="374297" y="778149"/>
                  <a:pt x="373218" y="768770"/>
                </a:cubicBezTo>
                <a:lnTo>
                  <a:pt x="365661" y="710334"/>
                </a:lnTo>
                <a:lnTo>
                  <a:pt x="82085" y="710334"/>
                </a:lnTo>
                <a:lnTo>
                  <a:pt x="74888" y="768770"/>
                </a:lnTo>
                <a:cubicBezTo>
                  <a:pt x="73808" y="778149"/>
                  <a:pt x="65891" y="785003"/>
                  <a:pt x="56535" y="785003"/>
                </a:cubicBezTo>
                <a:cubicBezTo>
                  <a:pt x="55455" y="785003"/>
                  <a:pt x="54735" y="785003"/>
                  <a:pt x="54015" y="785003"/>
                </a:cubicBezTo>
                <a:cubicBezTo>
                  <a:pt x="43939" y="783560"/>
                  <a:pt x="36742" y="774181"/>
                  <a:pt x="37821" y="764081"/>
                </a:cubicBezTo>
                <a:lnTo>
                  <a:pt x="72729" y="486328"/>
                </a:lnTo>
                <a:lnTo>
                  <a:pt x="19108" y="486328"/>
                </a:lnTo>
                <a:cubicBezTo>
                  <a:pt x="8672" y="486328"/>
                  <a:pt x="395" y="477671"/>
                  <a:pt x="395" y="467210"/>
                </a:cubicBezTo>
                <a:cubicBezTo>
                  <a:pt x="395" y="457110"/>
                  <a:pt x="8672" y="448813"/>
                  <a:pt x="19108" y="448813"/>
                </a:cubicBezTo>
                <a:close/>
                <a:moveTo>
                  <a:pt x="224846" y="230099"/>
                </a:moveTo>
                <a:cubicBezTo>
                  <a:pt x="211176" y="242727"/>
                  <a:pt x="187792" y="268343"/>
                  <a:pt x="187792" y="300093"/>
                </a:cubicBezTo>
                <a:cubicBezTo>
                  <a:pt x="187792" y="320298"/>
                  <a:pt x="204700" y="337255"/>
                  <a:pt x="224846" y="337255"/>
                </a:cubicBezTo>
                <a:cubicBezTo>
                  <a:pt x="245712" y="337255"/>
                  <a:pt x="262260" y="320298"/>
                  <a:pt x="262260" y="300093"/>
                </a:cubicBezTo>
                <a:cubicBezTo>
                  <a:pt x="262260" y="268343"/>
                  <a:pt x="239236" y="242727"/>
                  <a:pt x="224846" y="230099"/>
                </a:cubicBezTo>
                <a:close/>
                <a:moveTo>
                  <a:pt x="38495" y="150363"/>
                </a:moveTo>
                <a:lnTo>
                  <a:pt x="411197" y="150363"/>
                </a:lnTo>
                <a:lnTo>
                  <a:pt x="411197" y="411940"/>
                </a:lnTo>
                <a:lnTo>
                  <a:pt x="38495" y="411940"/>
                </a:lnTo>
                <a:lnTo>
                  <a:pt x="38495" y="150363"/>
                </a:lnTo>
                <a:close/>
                <a:moveTo>
                  <a:pt x="216969" y="1346"/>
                </a:moveTo>
                <a:cubicBezTo>
                  <a:pt x="221282" y="-449"/>
                  <a:pt x="225595" y="-449"/>
                  <a:pt x="229908" y="1346"/>
                </a:cubicBezTo>
                <a:lnTo>
                  <a:pt x="434053" y="75649"/>
                </a:lnTo>
                <a:cubicBezTo>
                  <a:pt x="442679" y="78521"/>
                  <a:pt x="447711" y="87495"/>
                  <a:pt x="445914" y="96469"/>
                </a:cubicBezTo>
                <a:cubicBezTo>
                  <a:pt x="444476" y="105084"/>
                  <a:pt x="436569" y="111904"/>
                  <a:pt x="427943" y="111904"/>
                </a:cubicBezTo>
                <a:lnTo>
                  <a:pt x="18575" y="111904"/>
                </a:lnTo>
                <a:cubicBezTo>
                  <a:pt x="9590" y="111904"/>
                  <a:pt x="1683" y="105084"/>
                  <a:pt x="244" y="96469"/>
                </a:cubicBezTo>
                <a:cubicBezTo>
                  <a:pt x="-1193" y="87495"/>
                  <a:pt x="3839" y="78521"/>
                  <a:pt x="12105" y="75649"/>
                </a:cubicBezTo>
                <a:lnTo>
                  <a:pt x="216969" y="1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2DEE1C-6738-154D-BBA1-CAF052AC8FF3}"/>
              </a:ext>
            </a:extLst>
          </p:cNvPr>
          <p:cNvSpPr txBox="1"/>
          <p:nvPr/>
        </p:nvSpPr>
        <p:spPr>
          <a:xfrm>
            <a:off x="1774619" y="2989163"/>
            <a:ext cx="657551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SMG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9F1399-1E92-904D-9E0E-5245947053AA}"/>
              </a:ext>
            </a:extLst>
          </p:cNvPr>
          <p:cNvSpPr txBox="1"/>
          <p:nvPr/>
        </p:nvSpPr>
        <p:spPr>
          <a:xfrm>
            <a:off x="1540580" y="4440414"/>
            <a:ext cx="1125629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STOCK SI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4E605E-CC99-2A41-BA1E-A8F92AD6E54D}"/>
              </a:ext>
            </a:extLst>
          </p:cNvPr>
          <p:cNvSpPr txBox="1"/>
          <p:nvPr/>
        </p:nvSpPr>
        <p:spPr>
          <a:xfrm>
            <a:off x="1312156" y="5867027"/>
            <a:ext cx="1582484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STOCK REBUT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7AC735-9C04-3E4C-B2D9-86454710041F}"/>
              </a:ext>
            </a:extLst>
          </p:cNvPr>
          <p:cNvSpPr txBox="1"/>
          <p:nvPr/>
        </p:nvSpPr>
        <p:spPr>
          <a:xfrm>
            <a:off x="3470728" y="4440414"/>
            <a:ext cx="1069525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SUSTAIN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54C5097-BC57-F142-B207-369EB6E0A87A}"/>
              </a:ext>
            </a:extLst>
          </p:cNvPr>
          <p:cNvSpPr txBox="1"/>
          <p:nvPr/>
        </p:nvSpPr>
        <p:spPr>
          <a:xfrm>
            <a:off x="3597366" y="5867027"/>
            <a:ext cx="816249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SPIRIT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1E9064-F70F-F242-A60F-63441C872878}"/>
              </a:ext>
            </a:extLst>
          </p:cNvPr>
          <p:cNvSpPr txBox="1"/>
          <p:nvPr/>
        </p:nvSpPr>
        <p:spPr>
          <a:xfrm>
            <a:off x="5435834" y="5867027"/>
            <a:ext cx="944489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SAFETY</a:t>
            </a:r>
          </a:p>
        </p:txBody>
      </p:sp>
      <p:sp>
        <p:nvSpPr>
          <p:cNvPr id="5" name="Rectangle à coins arrondis 31">
            <a:extLst>
              <a:ext uri="{FF2B5EF4-FFF2-40B4-BE49-F238E27FC236}">
                <a16:creationId xmlns:a16="http://schemas.microsoft.com/office/drawing/2014/main" id="{1C798E78-EE48-8006-A0C3-07E9DDCF21F4}"/>
              </a:ext>
            </a:extLst>
          </p:cNvPr>
          <p:cNvSpPr/>
          <p:nvPr/>
        </p:nvSpPr>
        <p:spPr>
          <a:xfrm>
            <a:off x="267767" y="172152"/>
            <a:ext cx="892440" cy="892440"/>
          </a:xfrm>
          <a:prstGeom prst="roundRect">
            <a:avLst>
              <a:gd name="adj" fmla="val 76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" name="Freeform 70">
            <a:extLst>
              <a:ext uri="{FF2B5EF4-FFF2-40B4-BE49-F238E27FC236}">
                <a16:creationId xmlns:a16="http://schemas.microsoft.com/office/drawing/2014/main" id="{1C7BD4E0-48CE-518D-3AF8-1274E0776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541" y="3736329"/>
            <a:ext cx="734745" cy="765815"/>
          </a:xfrm>
          <a:custGeom>
            <a:avLst/>
            <a:gdLst>
              <a:gd name="T0" fmla="*/ 181521271 w 1970"/>
              <a:gd name="T1" fmla="*/ 120828076 h 1866"/>
              <a:gd name="T2" fmla="*/ 181521271 w 1970"/>
              <a:gd name="T3" fmla="*/ 107359310 h 1866"/>
              <a:gd name="T4" fmla="*/ 215126622 w 1970"/>
              <a:gd name="T5" fmla="*/ 114093513 h 1866"/>
              <a:gd name="T6" fmla="*/ 208379545 w 1970"/>
              <a:gd name="T7" fmla="*/ 161103742 h 1866"/>
              <a:gd name="T8" fmla="*/ 174774194 w 1970"/>
              <a:gd name="T9" fmla="*/ 154369539 h 1866"/>
              <a:gd name="T10" fmla="*/ 208379545 w 1970"/>
              <a:gd name="T11" fmla="*/ 147635336 h 1866"/>
              <a:gd name="T12" fmla="*/ 215126622 w 1970"/>
              <a:gd name="T13" fmla="*/ 154369539 h 1866"/>
              <a:gd name="T14" fmla="*/ 181521271 w 1970"/>
              <a:gd name="T15" fmla="*/ 201250215 h 1866"/>
              <a:gd name="T16" fmla="*/ 174774194 w 1970"/>
              <a:gd name="T17" fmla="*/ 194645564 h 1866"/>
              <a:gd name="T18" fmla="*/ 208379545 w 1970"/>
              <a:gd name="T19" fmla="*/ 187911361 h 1866"/>
              <a:gd name="T20" fmla="*/ 208379545 w 1970"/>
              <a:gd name="T21" fmla="*/ 201250215 h 1866"/>
              <a:gd name="T22" fmla="*/ 114310208 w 1970"/>
              <a:gd name="T23" fmla="*/ 120828076 h 1866"/>
              <a:gd name="T24" fmla="*/ 114310208 w 1970"/>
              <a:gd name="T25" fmla="*/ 107359310 h 1866"/>
              <a:gd name="T26" fmla="*/ 147915560 w 1970"/>
              <a:gd name="T27" fmla="*/ 114093513 h 1866"/>
              <a:gd name="T28" fmla="*/ 141168842 w 1970"/>
              <a:gd name="T29" fmla="*/ 161103742 h 1866"/>
              <a:gd name="T30" fmla="*/ 107563131 w 1970"/>
              <a:gd name="T31" fmla="*/ 154369539 h 1866"/>
              <a:gd name="T32" fmla="*/ 141168842 w 1970"/>
              <a:gd name="T33" fmla="*/ 147635336 h 1866"/>
              <a:gd name="T34" fmla="*/ 147915560 w 1970"/>
              <a:gd name="T35" fmla="*/ 154369539 h 1866"/>
              <a:gd name="T36" fmla="*/ 114310208 w 1970"/>
              <a:gd name="T37" fmla="*/ 201250215 h 1866"/>
              <a:gd name="T38" fmla="*/ 107563131 w 1970"/>
              <a:gd name="T39" fmla="*/ 194645564 h 1866"/>
              <a:gd name="T40" fmla="*/ 141168842 w 1970"/>
              <a:gd name="T41" fmla="*/ 187911361 h 1866"/>
              <a:gd name="T42" fmla="*/ 141168842 w 1970"/>
              <a:gd name="T43" fmla="*/ 201250215 h 1866"/>
              <a:gd name="T44" fmla="*/ 47099506 w 1970"/>
              <a:gd name="T45" fmla="*/ 120828076 h 1866"/>
              <a:gd name="T46" fmla="*/ 47099506 w 1970"/>
              <a:gd name="T47" fmla="*/ 107359310 h 1866"/>
              <a:gd name="T48" fmla="*/ 80704857 w 1970"/>
              <a:gd name="T49" fmla="*/ 114093513 h 1866"/>
              <a:gd name="T50" fmla="*/ 73957780 w 1970"/>
              <a:gd name="T51" fmla="*/ 161103742 h 1866"/>
              <a:gd name="T52" fmla="*/ 40352429 w 1970"/>
              <a:gd name="T53" fmla="*/ 154369539 h 1866"/>
              <a:gd name="T54" fmla="*/ 73957780 w 1970"/>
              <a:gd name="T55" fmla="*/ 147635336 h 1866"/>
              <a:gd name="T56" fmla="*/ 80704857 w 1970"/>
              <a:gd name="T57" fmla="*/ 154369539 h 1866"/>
              <a:gd name="T58" fmla="*/ 47099506 w 1970"/>
              <a:gd name="T59" fmla="*/ 201250215 h 1866"/>
              <a:gd name="T60" fmla="*/ 40352429 w 1970"/>
              <a:gd name="T61" fmla="*/ 194645564 h 1866"/>
              <a:gd name="T62" fmla="*/ 73957780 w 1970"/>
              <a:gd name="T63" fmla="*/ 187911361 h 1866"/>
              <a:gd name="T64" fmla="*/ 73957780 w 1970"/>
              <a:gd name="T65" fmla="*/ 201250215 h 1866"/>
              <a:gd name="T66" fmla="*/ 208379545 w 1970"/>
              <a:gd name="T67" fmla="*/ 0 h 1866"/>
              <a:gd name="T68" fmla="*/ 174774194 w 1970"/>
              <a:gd name="T69" fmla="*/ 67083285 h 1866"/>
              <a:gd name="T70" fmla="*/ 171141124 w 1970"/>
              <a:gd name="T71" fmla="*/ 27584574 h 1866"/>
              <a:gd name="T72" fmla="*/ 121057286 w 1970"/>
              <a:gd name="T73" fmla="*/ 60478634 h 1866"/>
              <a:gd name="T74" fmla="*/ 117424216 w 1970"/>
              <a:gd name="T75" fmla="*/ 27584574 h 1866"/>
              <a:gd name="T76" fmla="*/ 67340738 w 1970"/>
              <a:gd name="T77" fmla="*/ 60478634 h 1866"/>
              <a:gd name="T78" fmla="*/ 63577633 w 1970"/>
              <a:gd name="T79" fmla="*/ 27584574 h 1866"/>
              <a:gd name="T80" fmla="*/ 2724622 w 1970"/>
              <a:gd name="T81" fmla="*/ 68508001 h 1866"/>
              <a:gd name="T82" fmla="*/ 0 w 1970"/>
              <a:gd name="T83" fmla="*/ 234792037 h 1866"/>
              <a:gd name="T84" fmla="*/ 248731974 w 1970"/>
              <a:gd name="T85" fmla="*/ 241526240 h 1866"/>
              <a:gd name="T86" fmla="*/ 255479051 w 1970"/>
              <a:gd name="T87" fmla="*/ 6734203 h 186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970" h="1866">
                <a:moveTo>
                  <a:pt x="1606" y="933"/>
                </a:moveTo>
                <a:lnTo>
                  <a:pt x="1399" y="933"/>
                </a:lnTo>
                <a:cubicBezTo>
                  <a:pt x="1370" y="933"/>
                  <a:pt x="1347" y="909"/>
                  <a:pt x="1347" y="881"/>
                </a:cubicBezTo>
                <a:cubicBezTo>
                  <a:pt x="1347" y="853"/>
                  <a:pt x="1370" y="829"/>
                  <a:pt x="1399" y="829"/>
                </a:cubicBezTo>
                <a:lnTo>
                  <a:pt x="1606" y="829"/>
                </a:lnTo>
                <a:cubicBezTo>
                  <a:pt x="1635" y="829"/>
                  <a:pt x="1658" y="853"/>
                  <a:pt x="1658" y="881"/>
                </a:cubicBezTo>
                <a:cubicBezTo>
                  <a:pt x="1658" y="909"/>
                  <a:pt x="1635" y="933"/>
                  <a:pt x="1606" y="933"/>
                </a:cubicBezTo>
                <a:close/>
                <a:moveTo>
                  <a:pt x="1606" y="1244"/>
                </a:moveTo>
                <a:lnTo>
                  <a:pt x="1399" y="1244"/>
                </a:lnTo>
                <a:cubicBezTo>
                  <a:pt x="1370" y="1244"/>
                  <a:pt x="1347" y="1220"/>
                  <a:pt x="1347" y="1192"/>
                </a:cubicBezTo>
                <a:cubicBezTo>
                  <a:pt x="1347" y="1163"/>
                  <a:pt x="1370" y="1140"/>
                  <a:pt x="1399" y="1140"/>
                </a:cubicBezTo>
                <a:lnTo>
                  <a:pt x="1606" y="1140"/>
                </a:lnTo>
                <a:cubicBezTo>
                  <a:pt x="1635" y="1140"/>
                  <a:pt x="1658" y="1163"/>
                  <a:pt x="1658" y="1192"/>
                </a:cubicBezTo>
                <a:cubicBezTo>
                  <a:pt x="1658" y="1220"/>
                  <a:pt x="1635" y="1244"/>
                  <a:pt x="1606" y="1244"/>
                </a:cubicBezTo>
                <a:close/>
                <a:moveTo>
                  <a:pt x="1606" y="1554"/>
                </a:moveTo>
                <a:lnTo>
                  <a:pt x="1399" y="1554"/>
                </a:lnTo>
                <a:cubicBezTo>
                  <a:pt x="1370" y="1554"/>
                  <a:pt x="1347" y="1532"/>
                  <a:pt x="1347" y="1503"/>
                </a:cubicBezTo>
                <a:cubicBezTo>
                  <a:pt x="1347" y="1474"/>
                  <a:pt x="1370" y="1451"/>
                  <a:pt x="1399" y="1451"/>
                </a:cubicBezTo>
                <a:lnTo>
                  <a:pt x="1606" y="1451"/>
                </a:lnTo>
                <a:cubicBezTo>
                  <a:pt x="1635" y="1451"/>
                  <a:pt x="1658" y="1474"/>
                  <a:pt x="1658" y="1503"/>
                </a:cubicBezTo>
                <a:cubicBezTo>
                  <a:pt x="1658" y="1532"/>
                  <a:pt x="1635" y="1554"/>
                  <a:pt x="1606" y="1554"/>
                </a:cubicBezTo>
                <a:close/>
                <a:moveTo>
                  <a:pt x="1088" y="933"/>
                </a:moveTo>
                <a:lnTo>
                  <a:pt x="881" y="933"/>
                </a:lnTo>
                <a:cubicBezTo>
                  <a:pt x="852" y="933"/>
                  <a:pt x="829" y="909"/>
                  <a:pt x="829" y="881"/>
                </a:cubicBezTo>
                <a:cubicBezTo>
                  <a:pt x="829" y="853"/>
                  <a:pt x="852" y="829"/>
                  <a:pt x="881" y="829"/>
                </a:cubicBezTo>
                <a:lnTo>
                  <a:pt x="1088" y="829"/>
                </a:lnTo>
                <a:cubicBezTo>
                  <a:pt x="1117" y="829"/>
                  <a:pt x="1140" y="853"/>
                  <a:pt x="1140" y="881"/>
                </a:cubicBezTo>
                <a:cubicBezTo>
                  <a:pt x="1140" y="909"/>
                  <a:pt x="1117" y="933"/>
                  <a:pt x="1088" y="933"/>
                </a:cubicBezTo>
                <a:close/>
                <a:moveTo>
                  <a:pt x="1088" y="1244"/>
                </a:moveTo>
                <a:lnTo>
                  <a:pt x="881" y="1244"/>
                </a:lnTo>
                <a:cubicBezTo>
                  <a:pt x="852" y="1244"/>
                  <a:pt x="829" y="1220"/>
                  <a:pt x="829" y="1192"/>
                </a:cubicBezTo>
                <a:cubicBezTo>
                  <a:pt x="829" y="1163"/>
                  <a:pt x="852" y="1140"/>
                  <a:pt x="881" y="1140"/>
                </a:cubicBezTo>
                <a:lnTo>
                  <a:pt x="1088" y="1140"/>
                </a:lnTo>
                <a:cubicBezTo>
                  <a:pt x="1117" y="1140"/>
                  <a:pt x="1140" y="1163"/>
                  <a:pt x="1140" y="1192"/>
                </a:cubicBezTo>
                <a:cubicBezTo>
                  <a:pt x="1140" y="1220"/>
                  <a:pt x="1117" y="1244"/>
                  <a:pt x="1088" y="1244"/>
                </a:cubicBezTo>
                <a:close/>
                <a:moveTo>
                  <a:pt x="1088" y="1554"/>
                </a:moveTo>
                <a:lnTo>
                  <a:pt x="881" y="1554"/>
                </a:lnTo>
                <a:cubicBezTo>
                  <a:pt x="852" y="1554"/>
                  <a:pt x="829" y="1532"/>
                  <a:pt x="829" y="1503"/>
                </a:cubicBezTo>
                <a:cubicBezTo>
                  <a:pt x="829" y="1474"/>
                  <a:pt x="852" y="1451"/>
                  <a:pt x="881" y="1451"/>
                </a:cubicBezTo>
                <a:lnTo>
                  <a:pt x="1088" y="1451"/>
                </a:lnTo>
                <a:cubicBezTo>
                  <a:pt x="1117" y="1451"/>
                  <a:pt x="1140" y="1474"/>
                  <a:pt x="1140" y="1503"/>
                </a:cubicBezTo>
                <a:cubicBezTo>
                  <a:pt x="1140" y="1532"/>
                  <a:pt x="1117" y="1554"/>
                  <a:pt x="1088" y="1554"/>
                </a:cubicBezTo>
                <a:close/>
                <a:moveTo>
                  <a:pt x="570" y="933"/>
                </a:moveTo>
                <a:lnTo>
                  <a:pt x="363" y="933"/>
                </a:lnTo>
                <a:cubicBezTo>
                  <a:pt x="334" y="933"/>
                  <a:pt x="311" y="909"/>
                  <a:pt x="311" y="881"/>
                </a:cubicBezTo>
                <a:cubicBezTo>
                  <a:pt x="311" y="853"/>
                  <a:pt x="334" y="829"/>
                  <a:pt x="363" y="829"/>
                </a:cubicBezTo>
                <a:lnTo>
                  <a:pt x="570" y="829"/>
                </a:lnTo>
                <a:cubicBezTo>
                  <a:pt x="599" y="829"/>
                  <a:pt x="622" y="853"/>
                  <a:pt x="622" y="881"/>
                </a:cubicBezTo>
                <a:cubicBezTo>
                  <a:pt x="622" y="909"/>
                  <a:pt x="599" y="933"/>
                  <a:pt x="570" y="933"/>
                </a:cubicBezTo>
                <a:close/>
                <a:moveTo>
                  <a:pt x="570" y="1244"/>
                </a:moveTo>
                <a:lnTo>
                  <a:pt x="363" y="1244"/>
                </a:lnTo>
                <a:cubicBezTo>
                  <a:pt x="334" y="1244"/>
                  <a:pt x="311" y="1220"/>
                  <a:pt x="311" y="1192"/>
                </a:cubicBezTo>
                <a:cubicBezTo>
                  <a:pt x="311" y="1163"/>
                  <a:pt x="334" y="1140"/>
                  <a:pt x="363" y="1140"/>
                </a:cubicBezTo>
                <a:lnTo>
                  <a:pt x="570" y="1140"/>
                </a:lnTo>
                <a:cubicBezTo>
                  <a:pt x="599" y="1140"/>
                  <a:pt x="622" y="1163"/>
                  <a:pt x="622" y="1192"/>
                </a:cubicBezTo>
                <a:cubicBezTo>
                  <a:pt x="622" y="1220"/>
                  <a:pt x="599" y="1244"/>
                  <a:pt x="570" y="1244"/>
                </a:cubicBezTo>
                <a:close/>
                <a:moveTo>
                  <a:pt x="570" y="1554"/>
                </a:moveTo>
                <a:lnTo>
                  <a:pt x="363" y="1554"/>
                </a:lnTo>
                <a:cubicBezTo>
                  <a:pt x="334" y="1554"/>
                  <a:pt x="311" y="1532"/>
                  <a:pt x="311" y="1503"/>
                </a:cubicBezTo>
                <a:cubicBezTo>
                  <a:pt x="311" y="1474"/>
                  <a:pt x="334" y="1451"/>
                  <a:pt x="363" y="1451"/>
                </a:cubicBezTo>
                <a:lnTo>
                  <a:pt x="570" y="1451"/>
                </a:lnTo>
                <a:cubicBezTo>
                  <a:pt x="599" y="1451"/>
                  <a:pt x="622" y="1474"/>
                  <a:pt x="622" y="1503"/>
                </a:cubicBezTo>
                <a:cubicBezTo>
                  <a:pt x="622" y="1532"/>
                  <a:pt x="599" y="1554"/>
                  <a:pt x="570" y="1554"/>
                </a:cubicBezTo>
                <a:close/>
                <a:moveTo>
                  <a:pt x="1917" y="0"/>
                </a:moveTo>
                <a:lnTo>
                  <a:pt x="1606" y="0"/>
                </a:lnTo>
                <a:cubicBezTo>
                  <a:pt x="1577" y="0"/>
                  <a:pt x="1555" y="23"/>
                  <a:pt x="1555" y="52"/>
                </a:cubicBezTo>
                <a:lnTo>
                  <a:pt x="1555" y="518"/>
                </a:lnTo>
                <a:lnTo>
                  <a:pt x="1347" y="518"/>
                </a:lnTo>
                <a:lnTo>
                  <a:pt x="1347" y="259"/>
                </a:lnTo>
                <a:cubicBezTo>
                  <a:pt x="1347" y="240"/>
                  <a:pt x="1336" y="222"/>
                  <a:pt x="1319" y="213"/>
                </a:cubicBezTo>
                <a:cubicBezTo>
                  <a:pt x="1301" y="204"/>
                  <a:pt x="1280" y="206"/>
                  <a:pt x="1264" y="218"/>
                </a:cubicBezTo>
                <a:lnTo>
                  <a:pt x="933" y="467"/>
                </a:lnTo>
                <a:lnTo>
                  <a:pt x="933" y="259"/>
                </a:lnTo>
                <a:cubicBezTo>
                  <a:pt x="933" y="240"/>
                  <a:pt x="921" y="222"/>
                  <a:pt x="905" y="213"/>
                </a:cubicBezTo>
                <a:cubicBezTo>
                  <a:pt x="887" y="204"/>
                  <a:pt x="866" y="206"/>
                  <a:pt x="850" y="218"/>
                </a:cubicBezTo>
                <a:lnTo>
                  <a:pt x="519" y="467"/>
                </a:lnTo>
                <a:lnTo>
                  <a:pt x="519" y="259"/>
                </a:lnTo>
                <a:cubicBezTo>
                  <a:pt x="519" y="240"/>
                  <a:pt x="507" y="222"/>
                  <a:pt x="490" y="213"/>
                </a:cubicBezTo>
                <a:cubicBezTo>
                  <a:pt x="472" y="204"/>
                  <a:pt x="451" y="206"/>
                  <a:pt x="436" y="218"/>
                </a:cubicBezTo>
                <a:lnTo>
                  <a:pt x="21" y="529"/>
                </a:lnTo>
                <a:cubicBezTo>
                  <a:pt x="8" y="538"/>
                  <a:pt x="0" y="553"/>
                  <a:pt x="0" y="570"/>
                </a:cubicBezTo>
                <a:lnTo>
                  <a:pt x="0" y="1813"/>
                </a:lnTo>
                <a:cubicBezTo>
                  <a:pt x="0" y="1842"/>
                  <a:pt x="24" y="1865"/>
                  <a:pt x="52" y="1865"/>
                </a:cubicBezTo>
                <a:lnTo>
                  <a:pt x="1917" y="1865"/>
                </a:lnTo>
                <a:cubicBezTo>
                  <a:pt x="1946" y="1865"/>
                  <a:pt x="1969" y="1842"/>
                  <a:pt x="1969" y="1813"/>
                </a:cubicBezTo>
                <a:lnTo>
                  <a:pt x="1969" y="52"/>
                </a:lnTo>
                <a:cubicBezTo>
                  <a:pt x="1969" y="23"/>
                  <a:pt x="1946" y="0"/>
                  <a:pt x="19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Parallelogram 3">
            <a:extLst>
              <a:ext uri="{FF2B5EF4-FFF2-40B4-BE49-F238E27FC236}">
                <a16:creationId xmlns:a16="http://schemas.microsoft.com/office/drawing/2014/main" id="{159C2F4C-AC9E-786C-E784-852ADD16BE7B}"/>
              </a:ext>
            </a:extLst>
          </p:cNvPr>
          <p:cNvSpPr/>
          <p:nvPr/>
        </p:nvSpPr>
        <p:spPr>
          <a:xfrm rot="5400000" flipV="1">
            <a:off x="2351066" y="3885308"/>
            <a:ext cx="1768229" cy="331365"/>
          </a:xfrm>
          <a:prstGeom prst="parallelogram">
            <a:avLst>
              <a:gd name="adj" fmla="val 1056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0" name="Parallelogram 3">
            <a:extLst>
              <a:ext uri="{FF2B5EF4-FFF2-40B4-BE49-F238E27FC236}">
                <a16:creationId xmlns:a16="http://schemas.microsoft.com/office/drawing/2014/main" id="{05CAC06D-8846-9CF7-9A39-8921EBAD67F2}"/>
              </a:ext>
            </a:extLst>
          </p:cNvPr>
          <p:cNvSpPr/>
          <p:nvPr/>
        </p:nvSpPr>
        <p:spPr>
          <a:xfrm rot="5400000" flipV="1">
            <a:off x="2351066" y="5330060"/>
            <a:ext cx="1768229" cy="331365"/>
          </a:xfrm>
          <a:prstGeom prst="parallelogram">
            <a:avLst>
              <a:gd name="adj" fmla="val 10563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2" name="Freeform 40">
            <a:extLst>
              <a:ext uri="{FF2B5EF4-FFF2-40B4-BE49-F238E27FC236}">
                <a16:creationId xmlns:a16="http://schemas.microsoft.com/office/drawing/2014/main" id="{5F1C515C-D69B-A08E-FAF2-CF1AEB176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429" y="3832012"/>
            <a:ext cx="679097" cy="616758"/>
          </a:xfrm>
          <a:custGeom>
            <a:avLst/>
            <a:gdLst>
              <a:gd name="connsiteX0" fmla="*/ 769767 w 871179"/>
              <a:gd name="connsiteY0" fmla="*/ 786285 h 833078"/>
              <a:gd name="connsiteX1" fmla="*/ 769767 w 871179"/>
              <a:gd name="connsiteY1" fmla="*/ 792764 h 833078"/>
              <a:gd name="connsiteX2" fmla="*/ 787388 w 871179"/>
              <a:gd name="connsiteY2" fmla="*/ 792764 h 833078"/>
              <a:gd name="connsiteX3" fmla="*/ 805369 w 871179"/>
              <a:gd name="connsiteY3" fmla="*/ 792764 h 833078"/>
              <a:gd name="connsiteX4" fmla="*/ 822990 w 871179"/>
              <a:gd name="connsiteY4" fmla="*/ 792764 h 833078"/>
              <a:gd name="connsiteX5" fmla="*/ 832340 w 871179"/>
              <a:gd name="connsiteY5" fmla="*/ 792764 h 833078"/>
              <a:gd name="connsiteX6" fmla="*/ 832340 w 871179"/>
              <a:gd name="connsiteY6" fmla="*/ 786285 h 833078"/>
              <a:gd name="connsiteX7" fmla="*/ 822990 w 871179"/>
              <a:gd name="connsiteY7" fmla="*/ 786285 h 833078"/>
              <a:gd name="connsiteX8" fmla="*/ 805369 w 871179"/>
              <a:gd name="connsiteY8" fmla="*/ 786285 h 833078"/>
              <a:gd name="connsiteX9" fmla="*/ 787388 w 871179"/>
              <a:gd name="connsiteY9" fmla="*/ 786285 h 833078"/>
              <a:gd name="connsiteX10" fmla="*/ 315742 w 871179"/>
              <a:gd name="connsiteY10" fmla="*/ 786285 h 833078"/>
              <a:gd name="connsiteX11" fmla="*/ 315742 w 871179"/>
              <a:gd name="connsiteY11" fmla="*/ 792764 h 833078"/>
              <a:gd name="connsiteX12" fmla="*/ 333363 w 871179"/>
              <a:gd name="connsiteY12" fmla="*/ 792764 h 833078"/>
              <a:gd name="connsiteX13" fmla="*/ 350984 w 871179"/>
              <a:gd name="connsiteY13" fmla="*/ 792764 h 833078"/>
              <a:gd name="connsiteX14" fmla="*/ 368965 w 871179"/>
              <a:gd name="connsiteY14" fmla="*/ 792764 h 833078"/>
              <a:gd name="connsiteX15" fmla="*/ 378315 w 871179"/>
              <a:gd name="connsiteY15" fmla="*/ 792764 h 833078"/>
              <a:gd name="connsiteX16" fmla="*/ 378315 w 871179"/>
              <a:gd name="connsiteY16" fmla="*/ 786285 h 833078"/>
              <a:gd name="connsiteX17" fmla="*/ 368965 w 871179"/>
              <a:gd name="connsiteY17" fmla="*/ 786285 h 833078"/>
              <a:gd name="connsiteX18" fmla="*/ 350984 w 871179"/>
              <a:gd name="connsiteY18" fmla="*/ 786285 h 833078"/>
              <a:gd name="connsiteX19" fmla="*/ 333363 w 871179"/>
              <a:gd name="connsiteY19" fmla="*/ 786285 h 833078"/>
              <a:gd name="connsiteX20" fmla="*/ 492144 w 871179"/>
              <a:gd name="connsiteY20" fmla="*/ 778366 h 833078"/>
              <a:gd name="connsiteX21" fmla="*/ 492144 w 871179"/>
              <a:gd name="connsiteY21" fmla="*/ 792764 h 833078"/>
              <a:gd name="connsiteX22" fmla="*/ 502214 w 871179"/>
              <a:gd name="connsiteY22" fmla="*/ 792764 h 833078"/>
              <a:gd name="connsiteX23" fmla="*/ 520194 w 871179"/>
              <a:gd name="connsiteY23" fmla="*/ 792764 h 833078"/>
              <a:gd name="connsiteX24" fmla="*/ 537815 w 871179"/>
              <a:gd name="connsiteY24" fmla="*/ 792764 h 833078"/>
              <a:gd name="connsiteX25" fmla="*/ 555796 w 871179"/>
              <a:gd name="connsiteY25" fmla="*/ 792764 h 833078"/>
              <a:gd name="connsiteX26" fmla="*/ 573417 w 871179"/>
              <a:gd name="connsiteY26" fmla="*/ 792764 h 833078"/>
              <a:gd name="connsiteX27" fmla="*/ 591398 w 871179"/>
              <a:gd name="connsiteY27" fmla="*/ 792764 h 833078"/>
              <a:gd name="connsiteX28" fmla="*/ 609019 w 871179"/>
              <a:gd name="connsiteY28" fmla="*/ 792764 h 833078"/>
              <a:gd name="connsiteX29" fmla="*/ 627000 w 871179"/>
              <a:gd name="connsiteY29" fmla="*/ 792764 h 833078"/>
              <a:gd name="connsiteX30" fmla="*/ 644981 w 871179"/>
              <a:gd name="connsiteY30" fmla="*/ 792764 h 833078"/>
              <a:gd name="connsiteX31" fmla="*/ 657567 w 871179"/>
              <a:gd name="connsiteY31" fmla="*/ 792764 h 833078"/>
              <a:gd name="connsiteX32" fmla="*/ 657567 w 871179"/>
              <a:gd name="connsiteY32" fmla="*/ 778366 h 833078"/>
              <a:gd name="connsiteX33" fmla="*/ 644981 w 871179"/>
              <a:gd name="connsiteY33" fmla="*/ 778366 h 833078"/>
              <a:gd name="connsiteX34" fmla="*/ 627000 w 871179"/>
              <a:gd name="connsiteY34" fmla="*/ 778366 h 833078"/>
              <a:gd name="connsiteX35" fmla="*/ 609019 w 871179"/>
              <a:gd name="connsiteY35" fmla="*/ 778366 h 833078"/>
              <a:gd name="connsiteX36" fmla="*/ 591398 w 871179"/>
              <a:gd name="connsiteY36" fmla="*/ 778366 h 833078"/>
              <a:gd name="connsiteX37" fmla="*/ 573417 w 871179"/>
              <a:gd name="connsiteY37" fmla="*/ 778366 h 833078"/>
              <a:gd name="connsiteX38" fmla="*/ 555796 w 871179"/>
              <a:gd name="connsiteY38" fmla="*/ 778366 h 833078"/>
              <a:gd name="connsiteX39" fmla="*/ 537815 w 871179"/>
              <a:gd name="connsiteY39" fmla="*/ 778366 h 833078"/>
              <a:gd name="connsiteX40" fmla="*/ 520194 w 871179"/>
              <a:gd name="connsiteY40" fmla="*/ 778366 h 833078"/>
              <a:gd name="connsiteX41" fmla="*/ 502214 w 871179"/>
              <a:gd name="connsiteY41" fmla="*/ 778366 h 833078"/>
              <a:gd name="connsiteX42" fmla="*/ 37759 w 871179"/>
              <a:gd name="connsiteY42" fmla="*/ 778366 h 833078"/>
              <a:gd name="connsiteX43" fmla="*/ 37759 w 871179"/>
              <a:gd name="connsiteY43" fmla="*/ 792764 h 833078"/>
              <a:gd name="connsiteX44" fmla="*/ 48188 w 871179"/>
              <a:gd name="connsiteY44" fmla="*/ 792764 h 833078"/>
              <a:gd name="connsiteX45" fmla="*/ 66169 w 871179"/>
              <a:gd name="connsiteY45" fmla="*/ 792764 h 833078"/>
              <a:gd name="connsiteX46" fmla="*/ 83790 w 871179"/>
              <a:gd name="connsiteY46" fmla="*/ 792764 h 833078"/>
              <a:gd name="connsiteX47" fmla="*/ 101771 w 871179"/>
              <a:gd name="connsiteY47" fmla="*/ 792764 h 833078"/>
              <a:gd name="connsiteX48" fmla="*/ 119392 w 871179"/>
              <a:gd name="connsiteY48" fmla="*/ 792764 h 833078"/>
              <a:gd name="connsiteX49" fmla="*/ 137373 w 871179"/>
              <a:gd name="connsiteY49" fmla="*/ 792764 h 833078"/>
              <a:gd name="connsiteX50" fmla="*/ 154994 w 871179"/>
              <a:gd name="connsiteY50" fmla="*/ 792764 h 833078"/>
              <a:gd name="connsiteX51" fmla="*/ 172975 w 871179"/>
              <a:gd name="connsiteY51" fmla="*/ 792764 h 833078"/>
              <a:gd name="connsiteX52" fmla="*/ 190956 w 871179"/>
              <a:gd name="connsiteY52" fmla="*/ 792764 h 833078"/>
              <a:gd name="connsiteX53" fmla="*/ 203542 w 871179"/>
              <a:gd name="connsiteY53" fmla="*/ 792764 h 833078"/>
              <a:gd name="connsiteX54" fmla="*/ 203542 w 871179"/>
              <a:gd name="connsiteY54" fmla="*/ 778366 h 833078"/>
              <a:gd name="connsiteX55" fmla="*/ 190956 w 871179"/>
              <a:gd name="connsiteY55" fmla="*/ 778366 h 833078"/>
              <a:gd name="connsiteX56" fmla="*/ 172975 w 871179"/>
              <a:gd name="connsiteY56" fmla="*/ 778366 h 833078"/>
              <a:gd name="connsiteX57" fmla="*/ 154994 w 871179"/>
              <a:gd name="connsiteY57" fmla="*/ 778366 h 833078"/>
              <a:gd name="connsiteX58" fmla="*/ 137373 w 871179"/>
              <a:gd name="connsiteY58" fmla="*/ 778366 h 833078"/>
              <a:gd name="connsiteX59" fmla="*/ 119392 w 871179"/>
              <a:gd name="connsiteY59" fmla="*/ 778366 h 833078"/>
              <a:gd name="connsiteX60" fmla="*/ 101771 w 871179"/>
              <a:gd name="connsiteY60" fmla="*/ 778366 h 833078"/>
              <a:gd name="connsiteX61" fmla="*/ 83790 w 871179"/>
              <a:gd name="connsiteY61" fmla="*/ 778366 h 833078"/>
              <a:gd name="connsiteX62" fmla="*/ 66169 w 871179"/>
              <a:gd name="connsiteY62" fmla="*/ 778366 h 833078"/>
              <a:gd name="connsiteX63" fmla="*/ 48188 w 871179"/>
              <a:gd name="connsiteY63" fmla="*/ 778366 h 833078"/>
              <a:gd name="connsiteX64" fmla="*/ 817956 w 871179"/>
              <a:gd name="connsiteY64" fmla="*/ 739492 h 833078"/>
              <a:gd name="connsiteX65" fmla="*/ 805369 w 871179"/>
              <a:gd name="connsiteY65" fmla="*/ 757489 h 833078"/>
              <a:gd name="connsiteX66" fmla="*/ 803571 w 871179"/>
              <a:gd name="connsiteY66" fmla="*/ 759649 h 833078"/>
              <a:gd name="connsiteX67" fmla="*/ 805369 w 871179"/>
              <a:gd name="connsiteY67" fmla="*/ 759649 h 833078"/>
              <a:gd name="connsiteX68" fmla="*/ 810763 w 871179"/>
              <a:gd name="connsiteY68" fmla="*/ 759649 h 833078"/>
              <a:gd name="connsiteX69" fmla="*/ 810763 w 871179"/>
              <a:gd name="connsiteY69" fmla="*/ 779446 h 833078"/>
              <a:gd name="connsiteX70" fmla="*/ 822990 w 871179"/>
              <a:gd name="connsiteY70" fmla="*/ 779446 h 833078"/>
              <a:gd name="connsiteX71" fmla="*/ 825148 w 871179"/>
              <a:gd name="connsiteY71" fmla="*/ 779446 h 833078"/>
              <a:gd name="connsiteX72" fmla="*/ 825148 w 871179"/>
              <a:gd name="connsiteY72" fmla="*/ 759649 h 833078"/>
              <a:gd name="connsiteX73" fmla="*/ 832340 w 871179"/>
              <a:gd name="connsiteY73" fmla="*/ 759649 h 833078"/>
              <a:gd name="connsiteX74" fmla="*/ 822990 w 871179"/>
              <a:gd name="connsiteY74" fmla="*/ 746691 h 833078"/>
              <a:gd name="connsiteX75" fmla="*/ 784152 w 871179"/>
              <a:gd name="connsiteY75" fmla="*/ 739492 h 833078"/>
              <a:gd name="connsiteX76" fmla="*/ 769767 w 871179"/>
              <a:gd name="connsiteY76" fmla="*/ 759649 h 833078"/>
              <a:gd name="connsiteX77" fmla="*/ 776959 w 871179"/>
              <a:gd name="connsiteY77" fmla="*/ 759649 h 833078"/>
              <a:gd name="connsiteX78" fmla="*/ 776959 w 871179"/>
              <a:gd name="connsiteY78" fmla="*/ 779446 h 833078"/>
              <a:gd name="connsiteX79" fmla="*/ 787388 w 871179"/>
              <a:gd name="connsiteY79" fmla="*/ 779446 h 833078"/>
              <a:gd name="connsiteX80" fmla="*/ 791344 w 871179"/>
              <a:gd name="connsiteY80" fmla="*/ 779446 h 833078"/>
              <a:gd name="connsiteX81" fmla="*/ 791344 w 871179"/>
              <a:gd name="connsiteY81" fmla="*/ 759649 h 833078"/>
              <a:gd name="connsiteX82" fmla="*/ 798536 w 871179"/>
              <a:gd name="connsiteY82" fmla="*/ 759649 h 833078"/>
              <a:gd name="connsiteX83" fmla="*/ 787388 w 871179"/>
              <a:gd name="connsiteY83" fmla="*/ 744171 h 833078"/>
              <a:gd name="connsiteX84" fmla="*/ 492144 w 871179"/>
              <a:gd name="connsiteY84" fmla="*/ 739492 h 833078"/>
              <a:gd name="connsiteX85" fmla="*/ 492144 w 871179"/>
              <a:gd name="connsiteY85" fmla="*/ 754249 h 833078"/>
              <a:gd name="connsiteX86" fmla="*/ 502214 w 871179"/>
              <a:gd name="connsiteY86" fmla="*/ 754249 h 833078"/>
              <a:gd name="connsiteX87" fmla="*/ 520194 w 871179"/>
              <a:gd name="connsiteY87" fmla="*/ 754249 h 833078"/>
              <a:gd name="connsiteX88" fmla="*/ 537815 w 871179"/>
              <a:gd name="connsiteY88" fmla="*/ 754249 h 833078"/>
              <a:gd name="connsiteX89" fmla="*/ 555796 w 871179"/>
              <a:gd name="connsiteY89" fmla="*/ 754249 h 833078"/>
              <a:gd name="connsiteX90" fmla="*/ 573417 w 871179"/>
              <a:gd name="connsiteY90" fmla="*/ 754249 h 833078"/>
              <a:gd name="connsiteX91" fmla="*/ 591398 w 871179"/>
              <a:gd name="connsiteY91" fmla="*/ 754249 h 833078"/>
              <a:gd name="connsiteX92" fmla="*/ 609019 w 871179"/>
              <a:gd name="connsiteY92" fmla="*/ 754249 h 833078"/>
              <a:gd name="connsiteX93" fmla="*/ 627000 w 871179"/>
              <a:gd name="connsiteY93" fmla="*/ 754249 h 833078"/>
              <a:gd name="connsiteX94" fmla="*/ 644981 w 871179"/>
              <a:gd name="connsiteY94" fmla="*/ 754249 h 833078"/>
              <a:gd name="connsiteX95" fmla="*/ 657567 w 871179"/>
              <a:gd name="connsiteY95" fmla="*/ 754249 h 833078"/>
              <a:gd name="connsiteX96" fmla="*/ 657567 w 871179"/>
              <a:gd name="connsiteY96" fmla="*/ 739492 h 833078"/>
              <a:gd name="connsiteX97" fmla="*/ 644981 w 871179"/>
              <a:gd name="connsiteY97" fmla="*/ 739492 h 833078"/>
              <a:gd name="connsiteX98" fmla="*/ 627000 w 871179"/>
              <a:gd name="connsiteY98" fmla="*/ 739492 h 833078"/>
              <a:gd name="connsiteX99" fmla="*/ 609019 w 871179"/>
              <a:gd name="connsiteY99" fmla="*/ 739492 h 833078"/>
              <a:gd name="connsiteX100" fmla="*/ 591398 w 871179"/>
              <a:gd name="connsiteY100" fmla="*/ 739492 h 833078"/>
              <a:gd name="connsiteX101" fmla="*/ 573417 w 871179"/>
              <a:gd name="connsiteY101" fmla="*/ 739492 h 833078"/>
              <a:gd name="connsiteX102" fmla="*/ 555796 w 871179"/>
              <a:gd name="connsiteY102" fmla="*/ 739492 h 833078"/>
              <a:gd name="connsiteX103" fmla="*/ 537815 w 871179"/>
              <a:gd name="connsiteY103" fmla="*/ 739492 h 833078"/>
              <a:gd name="connsiteX104" fmla="*/ 520194 w 871179"/>
              <a:gd name="connsiteY104" fmla="*/ 739492 h 833078"/>
              <a:gd name="connsiteX105" fmla="*/ 502214 w 871179"/>
              <a:gd name="connsiteY105" fmla="*/ 739492 h 833078"/>
              <a:gd name="connsiteX106" fmla="*/ 363931 w 871179"/>
              <a:gd name="connsiteY106" fmla="*/ 739492 h 833078"/>
              <a:gd name="connsiteX107" fmla="*/ 350984 w 871179"/>
              <a:gd name="connsiteY107" fmla="*/ 757489 h 833078"/>
              <a:gd name="connsiteX108" fmla="*/ 349546 w 871179"/>
              <a:gd name="connsiteY108" fmla="*/ 759649 h 833078"/>
              <a:gd name="connsiteX109" fmla="*/ 350984 w 871179"/>
              <a:gd name="connsiteY109" fmla="*/ 759649 h 833078"/>
              <a:gd name="connsiteX110" fmla="*/ 356738 w 871179"/>
              <a:gd name="connsiteY110" fmla="*/ 759649 h 833078"/>
              <a:gd name="connsiteX111" fmla="*/ 356738 w 871179"/>
              <a:gd name="connsiteY111" fmla="*/ 779446 h 833078"/>
              <a:gd name="connsiteX112" fmla="*/ 368965 w 871179"/>
              <a:gd name="connsiteY112" fmla="*/ 779446 h 833078"/>
              <a:gd name="connsiteX113" fmla="*/ 371123 w 871179"/>
              <a:gd name="connsiteY113" fmla="*/ 779446 h 833078"/>
              <a:gd name="connsiteX114" fmla="*/ 371123 w 871179"/>
              <a:gd name="connsiteY114" fmla="*/ 759649 h 833078"/>
              <a:gd name="connsiteX115" fmla="*/ 378315 w 871179"/>
              <a:gd name="connsiteY115" fmla="*/ 759649 h 833078"/>
              <a:gd name="connsiteX116" fmla="*/ 368965 w 871179"/>
              <a:gd name="connsiteY116" fmla="*/ 746691 h 833078"/>
              <a:gd name="connsiteX117" fmla="*/ 330127 w 871179"/>
              <a:gd name="connsiteY117" fmla="*/ 739492 h 833078"/>
              <a:gd name="connsiteX118" fmla="*/ 315742 w 871179"/>
              <a:gd name="connsiteY118" fmla="*/ 759649 h 833078"/>
              <a:gd name="connsiteX119" fmla="*/ 322934 w 871179"/>
              <a:gd name="connsiteY119" fmla="*/ 759649 h 833078"/>
              <a:gd name="connsiteX120" fmla="*/ 322934 w 871179"/>
              <a:gd name="connsiteY120" fmla="*/ 779446 h 833078"/>
              <a:gd name="connsiteX121" fmla="*/ 333363 w 871179"/>
              <a:gd name="connsiteY121" fmla="*/ 779446 h 833078"/>
              <a:gd name="connsiteX122" fmla="*/ 337319 w 871179"/>
              <a:gd name="connsiteY122" fmla="*/ 779446 h 833078"/>
              <a:gd name="connsiteX123" fmla="*/ 337319 w 871179"/>
              <a:gd name="connsiteY123" fmla="*/ 759649 h 833078"/>
              <a:gd name="connsiteX124" fmla="*/ 344511 w 871179"/>
              <a:gd name="connsiteY124" fmla="*/ 759649 h 833078"/>
              <a:gd name="connsiteX125" fmla="*/ 333363 w 871179"/>
              <a:gd name="connsiteY125" fmla="*/ 744171 h 833078"/>
              <a:gd name="connsiteX126" fmla="*/ 37759 w 871179"/>
              <a:gd name="connsiteY126" fmla="*/ 739492 h 833078"/>
              <a:gd name="connsiteX127" fmla="*/ 37759 w 871179"/>
              <a:gd name="connsiteY127" fmla="*/ 754249 h 833078"/>
              <a:gd name="connsiteX128" fmla="*/ 48188 w 871179"/>
              <a:gd name="connsiteY128" fmla="*/ 754249 h 833078"/>
              <a:gd name="connsiteX129" fmla="*/ 66169 w 871179"/>
              <a:gd name="connsiteY129" fmla="*/ 754249 h 833078"/>
              <a:gd name="connsiteX130" fmla="*/ 83790 w 871179"/>
              <a:gd name="connsiteY130" fmla="*/ 754249 h 833078"/>
              <a:gd name="connsiteX131" fmla="*/ 101771 w 871179"/>
              <a:gd name="connsiteY131" fmla="*/ 754249 h 833078"/>
              <a:gd name="connsiteX132" fmla="*/ 119392 w 871179"/>
              <a:gd name="connsiteY132" fmla="*/ 754249 h 833078"/>
              <a:gd name="connsiteX133" fmla="*/ 137373 w 871179"/>
              <a:gd name="connsiteY133" fmla="*/ 754249 h 833078"/>
              <a:gd name="connsiteX134" fmla="*/ 154994 w 871179"/>
              <a:gd name="connsiteY134" fmla="*/ 754249 h 833078"/>
              <a:gd name="connsiteX135" fmla="*/ 172975 w 871179"/>
              <a:gd name="connsiteY135" fmla="*/ 754249 h 833078"/>
              <a:gd name="connsiteX136" fmla="*/ 190956 w 871179"/>
              <a:gd name="connsiteY136" fmla="*/ 754249 h 833078"/>
              <a:gd name="connsiteX137" fmla="*/ 203542 w 871179"/>
              <a:gd name="connsiteY137" fmla="*/ 754249 h 833078"/>
              <a:gd name="connsiteX138" fmla="*/ 203542 w 871179"/>
              <a:gd name="connsiteY138" fmla="*/ 739492 h 833078"/>
              <a:gd name="connsiteX139" fmla="*/ 190956 w 871179"/>
              <a:gd name="connsiteY139" fmla="*/ 739492 h 833078"/>
              <a:gd name="connsiteX140" fmla="*/ 172975 w 871179"/>
              <a:gd name="connsiteY140" fmla="*/ 739492 h 833078"/>
              <a:gd name="connsiteX141" fmla="*/ 154994 w 871179"/>
              <a:gd name="connsiteY141" fmla="*/ 739492 h 833078"/>
              <a:gd name="connsiteX142" fmla="*/ 137373 w 871179"/>
              <a:gd name="connsiteY142" fmla="*/ 739492 h 833078"/>
              <a:gd name="connsiteX143" fmla="*/ 119392 w 871179"/>
              <a:gd name="connsiteY143" fmla="*/ 739492 h 833078"/>
              <a:gd name="connsiteX144" fmla="*/ 101771 w 871179"/>
              <a:gd name="connsiteY144" fmla="*/ 739492 h 833078"/>
              <a:gd name="connsiteX145" fmla="*/ 83790 w 871179"/>
              <a:gd name="connsiteY145" fmla="*/ 739492 h 833078"/>
              <a:gd name="connsiteX146" fmla="*/ 66169 w 871179"/>
              <a:gd name="connsiteY146" fmla="*/ 739492 h 833078"/>
              <a:gd name="connsiteX147" fmla="*/ 48188 w 871179"/>
              <a:gd name="connsiteY147" fmla="*/ 739492 h 833078"/>
              <a:gd name="connsiteX148" fmla="*/ 799615 w 871179"/>
              <a:gd name="connsiteY148" fmla="*/ 643385 h 833078"/>
              <a:gd name="connsiteX149" fmla="*/ 805369 w 871179"/>
              <a:gd name="connsiteY149" fmla="*/ 657063 h 833078"/>
              <a:gd name="connsiteX150" fmla="*/ 821192 w 871179"/>
              <a:gd name="connsiteY150" fmla="*/ 697018 h 833078"/>
              <a:gd name="connsiteX151" fmla="*/ 822990 w 871179"/>
              <a:gd name="connsiteY151" fmla="*/ 697018 h 833078"/>
              <a:gd name="connsiteX152" fmla="*/ 846365 w 871179"/>
              <a:gd name="connsiteY152" fmla="*/ 697018 h 833078"/>
              <a:gd name="connsiteX153" fmla="*/ 824788 w 871179"/>
              <a:gd name="connsiteY153" fmla="*/ 643385 h 833078"/>
              <a:gd name="connsiteX154" fmla="*/ 822990 w 871179"/>
              <a:gd name="connsiteY154" fmla="*/ 643385 h 833078"/>
              <a:gd name="connsiteX155" fmla="*/ 805369 w 871179"/>
              <a:gd name="connsiteY155" fmla="*/ 643385 h 833078"/>
              <a:gd name="connsiteX156" fmla="*/ 764013 w 871179"/>
              <a:gd name="connsiteY156" fmla="*/ 643385 h 833078"/>
              <a:gd name="connsiteX157" fmla="*/ 769407 w 871179"/>
              <a:gd name="connsiteY157" fmla="*/ 657063 h 833078"/>
              <a:gd name="connsiteX158" fmla="*/ 785590 w 871179"/>
              <a:gd name="connsiteY158" fmla="*/ 697018 h 833078"/>
              <a:gd name="connsiteX159" fmla="*/ 787388 w 871179"/>
              <a:gd name="connsiteY159" fmla="*/ 697018 h 833078"/>
              <a:gd name="connsiteX160" fmla="*/ 805369 w 871179"/>
              <a:gd name="connsiteY160" fmla="*/ 697018 h 833078"/>
              <a:gd name="connsiteX161" fmla="*/ 810763 w 871179"/>
              <a:gd name="connsiteY161" fmla="*/ 697018 h 833078"/>
              <a:gd name="connsiteX162" fmla="*/ 805369 w 871179"/>
              <a:gd name="connsiteY162" fmla="*/ 683340 h 833078"/>
              <a:gd name="connsiteX163" fmla="*/ 789186 w 871179"/>
              <a:gd name="connsiteY163" fmla="*/ 643385 h 833078"/>
              <a:gd name="connsiteX164" fmla="*/ 787388 w 871179"/>
              <a:gd name="connsiteY164" fmla="*/ 643385 h 833078"/>
              <a:gd name="connsiteX165" fmla="*/ 769407 w 871179"/>
              <a:gd name="connsiteY165" fmla="*/ 643385 h 833078"/>
              <a:gd name="connsiteX166" fmla="*/ 728411 w 871179"/>
              <a:gd name="connsiteY166" fmla="*/ 643385 h 833078"/>
              <a:gd name="connsiteX167" fmla="*/ 733806 w 871179"/>
              <a:gd name="connsiteY167" fmla="*/ 657063 h 833078"/>
              <a:gd name="connsiteX168" fmla="*/ 749988 w 871179"/>
              <a:gd name="connsiteY168" fmla="*/ 697018 h 833078"/>
              <a:gd name="connsiteX169" fmla="*/ 751786 w 871179"/>
              <a:gd name="connsiteY169" fmla="*/ 697018 h 833078"/>
              <a:gd name="connsiteX170" fmla="*/ 769407 w 871179"/>
              <a:gd name="connsiteY170" fmla="*/ 697018 h 833078"/>
              <a:gd name="connsiteX171" fmla="*/ 774802 w 871179"/>
              <a:gd name="connsiteY171" fmla="*/ 697018 h 833078"/>
              <a:gd name="connsiteX172" fmla="*/ 769407 w 871179"/>
              <a:gd name="connsiteY172" fmla="*/ 683340 h 833078"/>
              <a:gd name="connsiteX173" fmla="*/ 753584 w 871179"/>
              <a:gd name="connsiteY173" fmla="*/ 643385 h 833078"/>
              <a:gd name="connsiteX174" fmla="*/ 751786 w 871179"/>
              <a:gd name="connsiteY174" fmla="*/ 643385 h 833078"/>
              <a:gd name="connsiteX175" fmla="*/ 733806 w 871179"/>
              <a:gd name="connsiteY175" fmla="*/ 643385 h 833078"/>
              <a:gd name="connsiteX176" fmla="*/ 692809 w 871179"/>
              <a:gd name="connsiteY176" fmla="*/ 643385 h 833078"/>
              <a:gd name="connsiteX177" fmla="*/ 698204 w 871179"/>
              <a:gd name="connsiteY177" fmla="*/ 657063 h 833078"/>
              <a:gd name="connsiteX178" fmla="*/ 714386 w 871179"/>
              <a:gd name="connsiteY178" fmla="*/ 697018 h 833078"/>
              <a:gd name="connsiteX179" fmla="*/ 716184 w 871179"/>
              <a:gd name="connsiteY179" fmla="*/ 697018 h 833078"/>
              <a:gd name="connsiteX180" fmla="*/ 733806 w 871179"/>
              <a:gd name="connsiteY180" fmla="*/ 697018 h 833078"/>
              <a:gd name="connsiteX181" fmla="*/ 739559 w 871179"/>
              <a:gd name="connsiteY181" fmla="*/ 697018 h 833078"/>
              <a:gd name="connsiteX182" fmla="*/ 733806 w 871179"/>
              <a:gd name="connsiteY182" fmla="*/ 683340 h 833078"/>
              <a:gd name="connsiteX183" fmla="*/ 717983 w 871179"/>
              <a:gd name="connsiteY183" fmla="*/ 643385 h 833078"/>
              <a:gd name="connsiteX184" fmla="*/ 716184 w 871179"/>
              <a:gd name="connsiteY184" fmla="*/ 643385 h 833078"/>
              <a:gd name="connsiteX185" fmla="*/ 698204 w 871179"/>
              <a:gd name="connsiteY185" fmla="*/ 643385 h 833078"/>
              <a:gd name="connsiteX186" fmla="*/ 657208 w 871179"/>
              <a:gd name="connsiteY186" fmla="*/ 643385 h 833078"/>
              <a:gd name="connsiteX187" fmla="*/ 662602 w 871179"/>
              <a:gd name="connsiteY187" fmla="*/ 657063 h 833078"/>
              <a:gd name="connsiteX188" fmla="*/ 678784 w 871179"/>
              <a:gd name="connsiteY188" fmla="*/ 697018 h 833078"/>
              <a:gd name="connsiteX189" fmla="*/ 680583 w 871179"/>
              <a:gd name="connsiteY189" fmla="*/ 697018 h 833078"/>
              <a:gd name="connsiteX190" fmla="*/ 698204 w 871179"/>
              <a:gd name="connsiteY190" fmla="*/ 697018 h 833078"/>
              <a:gd name="connsiteX191" fmla="*/ 703958 w 871179"/>
              <a:gd name="connsiteY191" fmla="*/ 697018 h 833078"/>
              <a:gd name="connsiteX192" fmla="*/ 698204 w 871179"/>
              <a:gd name="connsiteY192" fmla="*/ 683340 h 833078"/>
              <a:gd name="connsiteX193" fmla="*/ 682381 w 871179"/>
              <a:gd name="connsiteY193" fmla="*/ 643385 h 833078"/>
              <a:gd name="connsiteX194" fmla="*/ 680583 w 871179"/>
              <a:gd name="connsiteY194" fmla="*/ 643385 h 833078"/>
              <a:gd name="connsiteX195" fmla="*/ 662602 w 871179"/>
              <a:gd name="connsiteY195" fmla="*/ 643385 h 833078"/>
              <a:gd name="connsiteX196" fmla="*/ 621246 w 871179"/>
              <a:gd name="connsiteY196" fmla="*/ 643385 h 833078"/>
              <a:gd name="connsiteX197" fmla="*/ 627000 w 871179"/>
              <a:gd name="connsiteY197" fmla="*/ 657063 h 833078"/>
              <a:gd name="connsiteX198" fmla="*/ 643183 w 871179"/>
              <a:gd name="connsiteY198" fmla="*/ 697018 h 833078"/>
              <a:gd name="connsiteX199" fmla="*/ 644981 w 871179"/>
              <a:gd name="connsiteY199" fmla="*/ 697018 h 833078"/>
              <a:gd name="connsiteX200" fmla="*/ 662602 w 871179"/>
              <a:gd name="connsiteY200" fmla="*/ 697018 h 833078"/>
              <a:gd name="connsiteX201" fmla="*/ 667996 w 871179"/>
              <a:gd name="connsiteY201" fmla="*/ 697018 h 833078"/>
              <a:gd name="connsiteX202" fmla="*/ 662602 w 871179"/>
              <a:gd name="connsiteY202" fmla="*/ 683340 h 833078"/>
              <a:gd name="connsiteX203" fmla="*/ 646419 w 871179"/>
              <a:gd name="connsiteY203" fmla="*/ 643385 h 833078"/>
              <a:gd name="connsiteX204" fmla="*/ 644981 w 871179"/>
              <a:gd name="connsiteY204" fmla="*/ 643385 h 833078"/>
              <a:gd name="connsiteX205" fmla="*/ 627000 w 871179"/>
              <a:gd name="connsiteY205" fmla="*/ 643385 h 833078"/>
              <a:gd name="connsiteX206" fmla="*/ 586004 w 871179"/>
              <a:gd name="connsiteY206" fmla="*/ 643385 h 833078"/>
              <a:gd name="connsiteX207" fmla="*/ 591398 w 871179"/>
              <a:gd name="connsiteY207" fmla="*/ 657063 h 833078"/>
              <a:gd name="connsiteX208" fmla="*/ 607581 w 871179"/>
              <a:gd name="connsiteY208" fmla="*/ 697018 h 833078"/>
              <a:gd name="connsiteX209" fmla="*/ 609019 w 871179"/>
              <a:gd name="connsiteY209" fmla="*/ 697018 h 833078"/>
              <a:gd name="connsiteX210" fmla="*/ 627000 w 871179"/>
              <a:gd name="connsiteY210" fmla="*/ 697018 h 833078"/>
              <a:gd name="connsiteX211" fmla="*/ 632754 w 871179"/>
              <a:gd name="connsiteY211" fmla="*/ 697018 h 833078"/>
              <a:gd name="connsiteX212" fmla="*/ 627000 w 871179"/>
              <a:gd name="connsiteY212" fmla="*/ 683340 h 833078"/>
              <a:gd name="connsiteX213" fmla="*/ 610817 w 871179"/>
              <a:gd name="connsiteY213" fmla="*/ 643385 h 833078"/>
              <a:gd name="connsiteX214" fmla="*/ 609019 w 871179"/>
              <a:gd name="connsiteY214" fmla="*/ 643385 h 833078"/>
              <a:gd name="connsiteX215" fmla="*/ 591398 w 871179"/>
              <a:gd name="connsiteY215" fmla="*/ 643385 h 833078"/>
              <a:gd name="connsiteX216" fmla="*/ 550402 w 871179"/>
              <a:gd name="connsiteY216" fmla="*/ 643385 h 833078"/>
              <a:gd name="connsiteX217" fmla="*/ 555796 w 871179"/>
              <a:gd name="connsiteY217" fmla="*/ 657063 h 833078"/>
              <a:gd name="connsiteX218" fmla="*/ 571979 w 871179"/>
              <a:gd name="connsiteY218" fmla="*/ 697018 h 833078"/>
              <a:gd name="connsiteX219" fmla="*/ 573417 w 871179"/>
              <a:gd name="connsiteY219" fmla="*/ 697018 h 833078"/>
              <a:gd name="connsiteX220" fmla="*/ 591398 w 871179"/>
              <a:gd name="connsiteY220" fmla="*/ 697018 h 833078"/>
              <a:gd name="connsiteX221" fmla="*/ 596792 w 871179"/>
              <a:gd name="connsiteY221" fmla="*/ 697018 h 833078"/>
              <a:gd name="connsiteX222" fmla="*/ 591398 w 871179"/>
              <a:gd name="connsiteY222" fmla="*/ 683340 h 833078"/>
              <a:gd name="connsiteX223" fmla="*/ 575575 w 871179"/>
              <a:gd name="connsiteY223" fmla="*/ 643385 h 833078"/>
              <a:gd name="connsiteX224" fmla="*/ 573417 w 871179"/>
              <a:gd name="connsiteY224" fmla="*/ 643385 h 833078"/>
              <a:gd name="connsiteX225" fmla="*/ 555796 w 871179"/>
              <a:gd name="connsiteY225" fmla="*/ 643385 h 833078"/>
              <a:gd name="connsiteX226" fmla="*/ 514440 w 871179"/>
              <a:gd name="connsiteY226" fmla="*/ 643385 h 833078"/>
              <a:gd name="connsiteX227" fmla="*/ 520194 w 871179"/>
              <a:gd name="connsiteY227" fmla="*/ 657063 h 833078"/>
              <a:gd name="connsiteX228" fmla="*/ 536017 w 871179"/>
              <a:gd name="connsiteY228" fmla="*/ 697018 h 833078"/>
              <a:gd name="connsiteX229" fmla="*/ 537815 w 871179"/>
              <a:gd name="connsiteY229" fmla="*/ 697018 h 833078"/>
              <a:gd name="connsiteX230" fmla="*/ 555796 w 871179"/>
              <a:gd name="connsiteY230" fmla="*/ 697018 h 833078"/>
              <a:gd name="connsiteX231" fmla="*/ 561190 w 871179"/>
              <a:gd name="connsiteY231" fmla="*/ 697018 h 833078"/>
              <a:gd name="connsiteX232" fmla="*/ 555796 w 871179"/>
              <a:gd name="connsiteY232" fmla="*/ 683340 h 833078"/>
              <a:gd name="connsiteX233" fmla="*/ 539613 w 871179"/>
              <a:gd name="connsiteY233" fmla="*/ 643385 h 833078"/>
              <a:gd name="connsiteX234" fmla="*/ 537815 w 871179"/>
              <a:gd name="connsiteY234" fmla="*/ 643385 h 833078"/>
              <a:gd name="connsiteX235" fmla="*/ 520194 w 871179"/>
              <a:gd name="connsiteY235" fmla="*/ 643385 h 833078"/>
              <a:gd name="connsiteX236" fmla="*/ 479198 w 871179"/>
              <a:gd name="connsiteY236" fmla="*/ 643385 h 833078"/>
              <a:gd name="connsiteX237" fmla="*/ 500415 w 871179"/>
              <a:gd name="connsiteY237" fmla="*/ 697018 h 833078"/>
              <a:gd name="connsiteX238" fmla="*/ 502214 w 871179"/>
              <a:gd name="connsiteY238" fmla="*/ 697018 h 833078"/>
              <a:gd name="connsiteX239" fmla="*/ 520194 w 871179"/>
              <a:gd name="connsiteY239" fmla="*/ 697018 h 833078"/>
              <a:gd name="connsiteX240" fmla="*/ 525589 w 871179"/>
              <a:gd name="connsiteY240" fmla="*/ 697018 h 833078"/>
              <a:gd name="connsiteX241" fmla="*/ 520194 w 871179"/>
              <a:gd name="connsiteY241" fmla="*/ 683340 h 833078"/>
              <a:gd name="connsiteX242" fmla="*/ 504012 w 871179"/>
              <a:gd name="connsiteY242" fmla="*/ 643385 h 833078"/>
              <a:gd name="connsiteX243" fmla="*/ 502214 w 871179"/>
              <a:gd name="connsiteY243" fmla="*/ 643385 h 833078"/>
              <a:gd name="connsiteX244" fmla="*/ 345590 w 871179"/>
              <a:gd name="connsiteY244" fmla="*/ 643385 h 833078"/>
              <a:gd name="connsiteX245" fmla="*/ 350984 w 871179"/>
              <a:gd name="connsiteY245" fmla="*/ 657063 h 833078"/>
              <a:gd name="connsiteX246" fmla="*/ 367167 w 871179"/>
              <a:gd name="connsiteY246" fmla="*/ 697018 h 833078"/>
              <a:gd name="connsiteX247" fmla="*/ 368965 w 871179"/>
              <a:gd name="connsiteY247" fmla="*/ 697018 h 833078"/>
              <a:gd name="connsiteX248" fmla="*/ 392340 w 871179"/>
              <a:gd name="connsiteY248" fmla="*/ 697018 h 833078"/>
              <a:gd name="connsiteX249" fmla="*/ 370763 w 871179"/>
              <a:gd name="connsiteY249" fmla="*/ 643385 h 833078"/>
              <a:gd name="connsiteX250" fmla="*/ 368965 w 871179"/>
              <a:gd name="connsiteY250" fmla="*/ 643385 h 833078"/>
              <a:gd name="connsiteX251" fmla="*/ 350984 w 871179"/>
              <a:gd name="connsiteY251" fmla="*/ 643385 h 833078"/>
              <a:gd name="connsiteX252" fmla="*/ 309988 w 871179"/>
              <a:gd name="connsiteY252" fmla="*/ 643385 h 833078"/>
              <a:gd name="connsiteX253" fmla="*/ 315382 w 871179"/>
              <a:gd name="connsiteY253" fmla="*/ 657063 h 833078"/>
              <a:gd name="connsiteX254" fmla="*/ 331565 w 871179"/>
              <a:gd name="connsiteY254" fmla="*/ 697018 h 833078"/>
              <a:gd name="connsiteX255" fmla="*/ 333363 w 871179"/>
              <a:gd name="connsiteY255" fmla="*/ 697018 h 833078"/>
              <a:gd name="connsiteX256" fmla="*/ 350984 w 871179"/>
              <a:gd name="connsiteY256" fmla="*/ 697018 h 833078"/>
              <a:gd name="connsiteX257" fmla="*/ 356738 w 871179"/>
              <a:gd name="connsiteY257" fmla="*/ 697018 h 833078"/>
              <a:gd name="connsiteX258" fmla="*/ 350984 w 871179"/>
              <a:gd name="connsiteY258" fmla="*/ 683340 h 833078"/>
              <a:gd name="connsiteX259" fmla="*/ 335161 w 871179"/>
              <a:gd name="connsiteY259" fmla="*/ 643385 h 833078"/>
              <a:gd name="connsiteX260" fmla="*/ 333363 w 871179"/>
              <a:gd name="connsiteY260" fmla="*/ 643385 h 833078"/>
              <a:gd name="connsiteX261" fmla="*/ 315382 w 871179"/>
              <a:gd name="connsiteY261" fmla="*/ 643385 h 833078"/>
              <a:gd name="connsiteX262" fmla="*/ 274386 w 871179"/>
              <a:gd name="connsiteY262" fmla="*/ 643385 h 833078"/>
              <a:gd name="connsiteX263" fmla="*/ 280140 w 871179"/>
              <a:gd name="connsiteY263" fmla="*/ 657063 h 833078"/>
              <a:gd name="connsiteX264" fmla="*/ 295963 w 871179"/>
              <a:gd name="connsiteY264" fmla="*/ 697018 h 833078"/>
              <a:gd name="connsiteX265" fmla="*/ 297761 w 871179"/>
              <a:gd name="connsiteY265" fmla="*/ 697018 h 833078"/>
              <a:gd name="connsiteX266" fmla="*/ 315382 w 871179"/>
              <a:gd name="connsiteY266" fmla="*/ 697018 h 833078"/>
              <a:gd name="connsiteX267" fmla="*/ 321136 w 871179"/>
              <a:gd name="connsiteY267" fmla="*/ 697018 h 833078"/>
              <a:gd name="connsiteX268" fmla="*/ 315382 w 871179"/>
              <a:gd name="connsiteY268" fmla="*/ 683340 h 833078"/>
              <a:gd name="connsiteX269" fmla="*/ 299559 w 871179"/>
              <a:gd name="connsiteY269" fmla="*/ 643385 h 833078"/>
              <a:gd name="connsiteX270" fmla="*/ 297761 w 871179"/>
              <a:gd name="connsiteY270" fmla="*/ 643385 h 833078"/>
              <a:gd name="connsiteX271" fmla="*/ 280140 w 871179"/>
              <a:gd name="connsiteY271" fmla="*/ 643385 h 833078"/>
              <a:gd name="connsiteX272" fmla="*/ 238784 w 871179"/>
              <a:gd name="connsiteY272" fmla="*/ 643385 h 833078"/>
              <a:gd name="connsiteX273" fmla="*/ 244179 w 871179"/>
              <a:gd name="connsiteY273" fmla="*/ 657063 h 833078"/>
              <a:gd name="connsiteX274" fmla="*/ 260361 w 871179"/>
              <a:gd name="connsiteY274" fmla="*/ 697018 h 833078"/>
              <a:gd name="connsiteX275" fmla="*/ 262159 w 871179"/>
              <a:gd name="connsiteY275" fmla="*/ 697018 h 833078"/>
              <a:gd name="connsiteX276" fmla="*/ 280140 w 871179"/>
              <a:gd name="connsiteY276" fmla="*/ 697018 h 833078"/>
              <a:gd name="connsiteX277" fmla="*/ 285534 w 871179"/>
              <a:gd name="connsiteY277" fmla="*/ 697018 h 833078"/>
              <a:gd name="connsiteX278" fmla="*/ 280140 w 871179"/>
              <a:gd name="connsiteY278" fmla="*/ 683340 h 833078"/>
              <a:gd name="connsiteX279" fmla="*/ 263598 w 871179"/>
              <a:gd name="connsiteY279" fmla="*/ 643385 h 833078"/>
              <a:gd name="connsiteX280" fmla="*/ 262159 w 871179"/>
              <a:gd name="connsiteY280" fmla="*/ 643385 h 833078"/>
              <a:gd name="connsiteX281" fmla="*/ 244179 w 871179"/>
              <a:gd name="connsiteY281" fmla="*/ 643385 h 833078"/>
              <a:gd name="connsiteX282" fmla="*/ 203183 w 871179"/>
              <a:gd name="connsiteY282" fmla="*/ 643385 h 833078"/>
              <a:gd name="connsiteX283" fmla="*/ 208577 w 871179"/>
              <a:gd name="connsiteY283" fmla="*/ 657063 h 833078"/>
              <a:gd name="connsiteX284" fmla="*/ 224759 w 871179"/>
              <a:gd name="connsiteY284" fmla="*/ 697018 h 833078"/>
              <a:gd name="connsiteX285" fmla="*/ 226198 w 871179"/>
              <a:gd name="connsiteY285" fmla="*/ 697018 h 833078"/>
              <a:gd name="connsiteX286" fmla="*/ 244179 w 871179"/>
              <a:gd name="connsiteY286" fmla="*/ 697018 h 833078"/>
              <a:gd name="connsiteX287" fmla="*/ 249933 w 871179"/>
              <a:gd name="connsiteY287" fmla="*/ 697018 h 833078"/>
              <a:gd name="connsiteX288" fmla="*/ 244179 w 871179"/>
              <a:gd name="connsiteY288" fmla="*/ 683340 h 833078"/>
              <a:gd name="connsiteX289" fmla="*/ 228356 w 871179"/>
              <a:gd name="connsiteY289" fmla="*/ 643385 h 833078"/>
              <a:gd name="connsiteX290" fmla="*/ 226198 w 871179"/>
              <a:gd name="connsiteY290" fmla="*/ 643385 h 833078"/>
              <a:gd name="connsiteX291" fmla="*/ 208577 w 871179"/>
              <a:gd name="connsiteY291" fmla="*/ 643385 h 833078"/>
              <a:gd name="connsiteX292" fmla="*/ 167581 w 871179"/>
              <a:gd name="connsiteY292" fmla="*/ 643385 h 833078"/>
              <a:gd name="connsiteX293" fmla="*/ 172975 w 871179"/>
              <a:gd name="connsiteY293" fmla="*/ 657063 h 833078"/>
              <a:gd name="connsiteX294" fmla="*/ 189158 w 871179"/>
              <a:gd name="connsiteY294" fmla="*/ 697018 h 833078"/>
              <a:gd name="connsiteX295" fmla="*/ 190956 w 871179"/>
              <a:gd name="connsiteY295" fmla="*/ 697018 h 833078"/>
              <a:gd name="connsiteX296" fmla="*/ 208577 w 871179"/>
              <a:gd name="connsiteY296" fmla="*/ 697018 h 833078"/>
              <a:gd name="connsiteX297" fmla="*/ 213971 w 871179"/>
              <a:gd name="connsiteY297" fmla="*/ 697018 h 833078"/>
              <a:gd name="connsiteX298" fmla="*/ 208577 w 871179"/>
              <a:gd name="connsiteY298" fmla="*/ 683340 h 833078"/>
              <a:gd name="connsiteX299" fmla="*/ 192754 w 871179"/>
              <a:gd name="connsiteY299" fmla="*/ 643385 h 833078"/>
              <a:gd name="connsiteX300" fmla="*/ 190956 w 871179"/>
              <a:gd name="connsiteY300" fmla="*/ 643385 h 833078"/>
              <a:gd name="connsiteX301" fmla="*/ 172975 w 871179"/>
              <a:gd name="connsiteY301" fmla="*/ 643385 h 833078"/>
              <a:gd name="connsiteX302" fmla="*/ 131979 w 871179"/>
              <a:gd name="connsiteY302" fmla="*/ 643385 h 833078"/>
              <a:gd name="connsiteX303" fmla="*/ 137373 w 871179"/>
              <a:gd name="connsiteY303" fmla="*/ 657063 h 833078"/>
              <a:gd name="connsiteX304" fmla="*/ 153556 w 871179"/>
              <a:gd name="connsiteY304" fmla="*/ 697018 h 833078"/>
              <a:gd name="connsiteX305" fmla="*/ 154994 w 871179"/>
              <a:gd name="connsiteY305" fmla="*/ 697018 h 833078"/>
              <a:gd name="connsiteX306" fmla="*/ 172975 w 871179"/>
              <a:gd name="connsiteY306" fmla="*/ 697018 h 833078"/>
              <a:gd name="connsiteX307" fmla="*/ 178369 w 871179"/>
              <a:gd name="connsiteY307" fmla="*/ 697018 h 833078"/>
              <a:gd name="connsiteX308" fmla="*/ 172975 w 871179"/>
              <a:gd name="connsiteY308" fmla="*/ 683340 h 833078"/>
              <a:gd name="connsiteX309" fmla="*/ 156792 w 871179"/>
              <a:gd name="connsiteY309" fmla="*/ 643385 h 833078"/>
              <a:gd name="connsiteX310" fmla="*/ 154994 w 871179"/>
              <a:gd name="connsiteY310" fmla="*/ 643385 h 833078"/>
              <a:gd name="connsiteX311" fmla="*/ 137373 w 871179"/>
              <a:gd name="connsiteY311" fmla="*/ 643385 h 833078"/>
              <a:gd name="connsiteX312" fmla="*/ 96017 w 871179"/>
              <a:gd name="connsiteY312" fmla="*/ 643385 h 833078"/>
              <a:gd name="connsiteX313" fmla="*/ 101771 w 871179"/>
              <a:gd name="connsiteY313" fmla="*/ 657063 h 833078"/>
              <a:gd name="connsiteX314" fmla="*/ 117594 w 871179"/>
              <a:gd name="connsiteY314" fmla="*/ 697018 h 833078"/>
              <a:gd name="connsiteX315" fmla="*/ 119392 w 871179"/>
              <a:gd name="connsiteY315" fmla="*/ 697018 h 833078"/>
              <a:gd name="connsiteX316" fmla="*/ 137373 w 871179"/>
              <a:gd name="connsiteY316" fmla="*/ 697018 h 833078"/>
              <a:gd name="connsiteX317" fmla="*/ 142767 w 871179"/>
              <a:gd name="connsiteY317" fmla="*/ 697018 h 833078"/>
              <a:gd name="connsiteX318" fmla="*/ 137373 w 871179"/>
              <a:gd name="connsiteY318" fmla="*/ 683340 h 833078"/>
              <a:gd name="connsiteX319" fmla="*/ 121190 w 871179"/>
              <a:gd name="connsiteY319" fmla="*/ 643385 h 833078"/>
              <a:gd name="connsiteX320" fmla="*/ 119392 w 871179"/>
              <a:gd name="connsiteY320" fmla="*/ 643385 h 833078"/>
              <a:gd name="connsiteX321" fmla="*/ 101771 w 871179"/>
              <a:gd name="connsiteY321" fmla="*/ 643385 h 833078"/>
              <a:gd name="connsiteX322" fmla="*/ 60415 w 871179"/>
              <a:gd name="connsiteY322" fmla="*/ 643385 h 833078"/>
              <a:gd name="connsiteX323" fmla="*/ 66169 w 871179"/>
              <a:gd name="connsiteY323" fmla="*/ 657063 h 833078"/>
              <a:gd name="connsiteX324" fmla="*/ 81992 w 871179"/>
              <a:gd name="connsiteY324" fmla="*/ 697018 h 833078"/>
              <a:gd name="connsiteX325" fmla="*/ 83790 w 871179"/>
              <a:gd name="connsiteY325" fmla="*/ 697018 h 833078"/>
              <a:gd name="connsiteX326" fmla="*/ 101771 w 871179"/>
              <a:gd name="connsiteY326" fmla="*/ 697018 h 833078"/>
              <a:gd name="connsiteX327" fmla="*/ 107165 w 871179"/>
              <a:gd name="connsiteY327" fmla="*/ 697018 h 833078"/>
              <a:gd name="connsiteX328" fmla="*/ 101771 w 871179"/>
              <a:gd name="connsiteY328" fmla="*/ 683340 h 833078"/>
              <a:gd name="connsiteX329" fmla="*/ 85588 w 871179"/>
              <a:gd name="connsiteY329" fmla="*/ 643385 h 833078"/>
              <a:gd name="connsiteX330" fmla="*/ 83790 w 871179"/>
              <a:gd name="connsiteY330" fmla="*/ 643385 h 833078"/>
              <a:gd name="connsiteX331" fmla="*/ 66169 w 871179"/>
              <a:gd name="connsiteY331" fmla="*/ 643385 h 833078"/>
              <a:gd name="connsiteX332" fmla="*/ 24813 w 871179"/>
              <a:gd name="connsiteY332" fmla="*/ 643385 h 833078"/>
              <a:gd name="connsiteX333" fmla="*/ 46390 w 871179"/>
              <a:gd name="connsiteY333" fmla="*/ 697018 h 833078"/>
              <a:gd name="connsiteX334" fmla="*/ 48188 w 871179"/>
              <a:gd name="connsiteY334" fmla="*/ 697018 h 833078"/>
              <a:gd name="connsiteX335" fmla="*/ 66169 w 871179"/>
              <a:gd name="connsiteY335" fmla="*/ 697018 h 833078"/>
              <a:gd name="connsiteX336" fmla="*/ 71563 w 871179"/>
              <a:gd name="connsiteY336" fmla="*/ 697018 h 833078"/>
              <a:gd name="connsiteX337" fmla="*/ 66169 w 871179"/>
              <a:gd name="connsiteY337" fmla="*/ 683340 h 833078"/>
              <a:gd name="connsiteX338" fmla="*/ 49986 w 871179"/>
              <a:gd name="connsiteY338" fmla="*/ 643385 h 833078"/>
              <a:gd name="connsiteX339" fmla="*/ 48188 w 871179"/>
              <a:gd name="connsiteY339" fmla="*/ 643385 h 833078"/>
              <a:gd name="connsiteX340" fmla="*/ 612256 w 871179"/>
              <a:gd name="connsiteY340" fmla="*/ 453679 h 833078"/>
              <a:gd name="connsiteX341" fmla="*/ 612256 w 871179"/>
              <a:gd name="connsiteY341" fmla="*/ 546559 h 833078"/>
              <a:gd name="connsiteX342" fmla="*/ 612256 w 871179"/>
              <a:gd name="connsiteY342" fmla="*/ 547279 h 833078"/>
              <a:gd name="connsiteX343" fmla="*/ 620886 w 871179"/>
              <a:gd name="connsiteY343" fmla="*/ 560237 h 833078"/>
              <a:gd name="connsiteX344" fmla="*/ 627000 w 871179"/>
              <a:gd name="connsiteY344" fmla="*/ 550519 h 833078"/>
              <a:gd name="connsiteX345" fmla="*/ 629158 w 871179"/>
              <a:gd name="connsiteY345" fmla="*/ 547279 h 833078"/>
              <a:gd name="connsiteX346" fmla="*/ 637788 w 871179"/>
              <a:gd name="connsiteY346" fmla="*/ 560237 h 833078"/>
              <a:gd name="connsiteX347" fmla="*/ 644981 w 871179"/>
              <a:gd name="connsiteY347" fmla="*/ 549439 h 833078"/>
              <a:gd name="connsiteX348" fmla="*/ 646060 w 871179"/>
              <a:gd name="connsiteY348" fmla="*/ 547279 h 833078"/>
              <a:gd name="connsiteX349" fmla="*/ 654690 w 871179"/>
              <a:gd name="connsiteY349" fmla="*/ 560237 h 833078"/>
              <a:gd name="connsiteX350" fmla="*/ 662602 w 871179"/>
              <a:gd name="connsiteY350" fmla="*/ 547999 h 833078"/>
              <a:gd name="connsiteX351" fmla="*/ 663321 w 871179"/>
              <a:gd name="connsiteY351" fmla="*/ 547279 h 833078"/>
              <a:gd name="connsiteX352" fmla="*/ 671592 w 871179"/>
              <a:gd name="connsiteY352" fmla="*/ 560237 h 833078"/>
              <a:gd name="connsiteX353" fmla="*/ 680223 w 871179"/>
              <a:gd name="connsiteY353" fmla="*/ 547279 h 833078"/>
              <a:gd name="connsiteX354" fmla="*/ 680583 w 871179"/>
              <a:gd name="connsiteY354" fmla="*/ 547999 h 833078"/>
              <a:gd name="connsiteX355" fmla="*/ 688494 w 871179"/>
              <a:gd name="connsiteY355" fmla="*/ 560237 h 833078"/>
              <a:gd name="connsiteX356" fmla="*/ 697125 w 871179"/>
              <a:gd name="connsiteY356" fmla="*/ 547279 h 833078"/>
              <a:gd name="connsiteX357" fmla="*/ 698204 w 871179"/>
              <a:gd name="connsiteY357" fmla="*/ 549079 h 833078"/>
              <a:gd name="connsiteX358" fmla="*/ 705396 w 871179"/>
              <a:gd name="connsiteY358" fmla="*/ 560237 h 833078"/>
              <a:gd name="connsiteX359" fmla="*/ 714027 w 871179"/>
              <a:gd name="connsiteY359" fmla="*/ 547279 h 833078"/>
              <a:gd name="connsiteX360" fmla="*/ 714027 w 871179"/>
              <a:gd name="connsiteY360" fmla="*/ 453679 h 833078"/>
              <a:gd name="connsiteX361" fmla="*/ 158231 w 871179"/>
              <a:gd name="connsiteY361" fmla="*/ 453679 h 833078"/>
              <a:gd name="connsiteX362" fmla="*/ 158231 w 871179"/>
              <a:gd name="connsiteY362" fmla="*/ 546559 h 833078"/>
              <a:gd name="connsiteX363" fmla="*/ 158231 w 871179"/>
              <a:gd name="connsiteY363" fmla="*/ 547279 h 833078"/>
              <a:gd name="connsiteX364" fmla="*/ 166861 w 871179"/>
              <a:gd name="connsiteY364" fmla="*/ 560237 h 833078"/>
              <a:gd name="connsiteX365" fmla="*/ 172975 w 871179"/>
              <a:gd name="connsiteY365" fmla="*/ 550519 h 833078"/>
              <a:gd name="connsiteX366" fmla="*/ 175133 w 871179"/>
              <a:gd name="connsiteY366" fmla="*/ 547279 h 833078"/>
              <a:gd name="connsiteX367" fmla="*/ 183763 w 871179"/>
              <a:gd name="connsiteY367" fmla="*/ 560237 h 833078"/>
              <a:gd name="connsiteX368" fmla="*/ 190956 w 871179"/>
              <a:gd name="connsiteY368" fmla="*/ 549439 h 833078"/>
              <a:gd name="connsiteX369" fmla="*/ 192035 w 871179"/>
              <a:gd name="connsiteY369" fmla="*/ 547279 h 833078"/>
              <a:gd name="connsiteX370" fmla="*/ 200665 w 871179"/>
              <a:gd name="connsiteY370" fmla="*/ 560237 h 833078"/>
              <a:gd name="connsiteX371" fmla="*/ 208577 w 871179"/>
              <a:gd name="connsiteY371" fmla="*/ 547999 h 833078"/>
              <a:gd name="connsiteX372" fmla="*/ 208936 w 871179"/>
              <a:gd name="connsiteY372" fmla="*/ 547279 h 833078"/>
              <a:gd name="connsiteX373" fmla="*/ 217567 w 871179"/>
              <a:gd name="connsiteY373" fmla="*/ 560237 h 833078"/>
              <a:gd name="connsiteX374" fmla="*/ 225838 w 871179"/>
              <a:gd name="connsiteY374" fmla="*/ 547279 h 833078"/>
              <a:gd name="connsiteX375" fmla="*/ 226198 w 871179"/>
              <a:gd name="connsiteY375" fmla="*/ 547999 h 833078"/>
              <a:gd name="connsiteX376" fmla="*/ 234469 w 871179"/>
              <a:gd name="connsiteY376" fmla="*/ 560237 h 833078"/>
              <a:gd name="connsiteX377" fmla="*/ 243100 w 871179"/>
              <a:gd name="connsiteY377" fmla="*/ 547279 h 833078"/>
              <a:gd name="connsiteX378" fmla="*/ 244179 w 871179"/>
              <a:gd name="connsiteY378" fmla="*/ 549079 h 833078"/>
              <a:gd name="connsiteX379" fmla="*/ 251371 w 871179"/>
              <a:gd name="connsiteY379" fmla="*/ 560237 h 833078"/>
              <a:gd name="connsiteX380" fmla="*/ 260002 w 871179"/>
              <a:gd name="connsiteY380" fmla="*/ 547279 h 833078"/>
              <a:gd name="connsiteX381" fmla="*/ 260002 w 871179"/>
              <a:gd name="connsiteY381" fmla="*/ 453679 h 833078"/>
              <a:gd name="connsiteX382" fmla="*/ 474523 w 871179"/>
              <a:gd name="connsiteY382" fmla="*/ 434975 h 833078"/>
              <a:gd name="connsiteX383" fmla="*/ 502214 w 871179"/>
              <a:gd name="connsiteY383" fmla="*/ 434975 h 833078"/>
              <a:gd name="connsiteX384" fmla="*/ 520194 w 871179"/>
              <a:gd name="connsiteY384" fmla="*/ 434975 h 833078"/>
              <a:gd name="connsiteX385" fmla="*/ 537815 w 871179"/>
              <a:gd name="connsiteY385" fmla="*/ 434975 h 833078"/>
              <a:gd name="connsiteX386" fmla="*/ 555796 w 871179"/>
              <a:gd name="connsiteY386" fmla="*/ 434975 h 833078"/>
              <a:gd name="connsiteX387" fmla="*/ 560557 w 871179"/>
              <a:gd name="connsiteY387" fmla="*/ 434975 h 833078"/>
              <a:gd name="connsiteX388" fmla="*/ 573417 w 871179"/>
              <a:gd name="connsiteY388" fmla="*/ 434975 h 833078"/>
              <a:gd name="connsiteX389" fmla="*/ 591398 w 871179"/>
              <a:gd name="connsiteY389" fmla="*/ 434975 h 833078"/>
              <a:gd name="connsiteX390" fmla="*/ 609019 w 871179"/>
              <a:gd name="connsiteY390" fmla="*/ 434975 h 833078"/>
              <a:gd name="connsiteX391" fmla="*/ 612256 w 871179"/>
              <a:gd name="connsiteY391" fmla="*/ 434975 h 833078"/>
              <a:gd name="connsiteX392" fmla="*/ 714027 w 871179"/>
              <a:gd name="connsiteY392" fmla="*/ 434975 h 833078"/>
              <a:gd name="connsiteX393" fmla="*/ 716184 w 871179"/>
              <a:gd name="connsiteY393" fmla="*/ 434975 h 833078"/>
              <a:gd name="connsiteX394" fmla="*/ 733806 w 871179"/>
              <a:gd name="connsiteY394" fmla="*/ 434975 h 833078"/>
              <a:gd name="connsiteX395" fmla="*/ 751786 w 871179"/>
              <a:gd name="connsiteY395" fmla="*/ 434975 h 833078"/>
              <a:gd name="connsiteX396" fmla="*/ 763419 w 871179"/>
              <a:gd name="connsiteY396" fmla="*/ 434975 h 833078"/>
              <a:gd name="connsiteX397" fmla="*/ 769407 w 871179"/>
              <a:gd name="connsiteY397" fmla="*/ 434975 h 833078"/>
              <a:gd name="connsiteX398" fmla="*/ 787388 w 871179"/>
              <a:gd name="connsiteY398" fmla="*/ 434975 h 833078"/>
              <a:gd name="connsiteX399" fmla="*/ 805369 w 871179"/>
              <a:gd name="connsiteY399" fmla="*/ 434975 h 833078"/>
              <a:gd name="connsiteX400" fmla="*/ 822990 w 871179"/>
              <a:gd name="connsiteY400" fmla="*/ 434975 h 833078"/>
              <a:gd name="connsiteX401" fmla="*/ 851759 w 871179"/>
              <a:gd name="connsiteY401" fmla="*/ 434975 h 833078"/>
              <a:gd name="connsiteX402" fmla="*/ 871179 w 871179"/>
              <a:gd name="connsiteY402" fmla="*/ 454412 h 833078"/>
              <a:gd name="connsiteX403" fmla="*/ 870459 w 871179"/>
              <a:gd name="connsiteY403" fmla="*/ 668582 h 833078"/>
              <a:gd name="connsiteX404" fmla="*/ 860390 w 871179"/>
              <a:gd name="connsiteY404" fmla="*/ 643385 h 833078"/>
              <a:gd name="connsiteX405" fmla="*/ 835217 w 871179"/>
              <a:gd name="connsiteY405" fmla="*/ 643385 h 833078"/>
              <a:gd name="connsiteX406" fmla="*/ 856794 w 871179"/>
              <a:gd name="connsiteY406" fmla="*/ 697018 h 833078"/>
              <a:gd name="connsiteX407" fmla="*/ 870459 w 871179"/>
              <a:gd name="connsiteY407" fmla="*/ 697018 h 833078"/>
              <a:gd name="connsiteX408" fmla="*/ 870100 w 871179"/>
              <a:gd name="connsiteY408" fmla="*/ 814001 h 833078"/>
              <a:gd name="connsiteX409" fmla="*/ 850680 w 871179"/>
              <a:gd name="connsiteY409" fmla="*/ 833078 h 833078"/>
              <a:gd name="connsiteX410" fmla="*/ 822990 w 871179"/>
              <a:gd name="connsiteY410" fmla="*/ 833078 h 833078"/>
              <a:gd name="connsiteX411" fmla="*/ 805369 w 871179"/>
              <a:gd name="connsiteY411" fmla="*/ 833078 h 833078"/>
              <a:gd name="connsiteX412" fmla="*/ 787388 w 871179"/>
              <a:gd name="connsiteY412" fmla="*/ 833078 h 833078"/>
              <a:gd name="connsiteX413" fmla="*/ 769407 w 871179"/>
              <a:gd name="connsiteY413" fmla="*/ 833078 h 833078"/>
              <a:gd name="connsiteX414" fmla="*/ 751786 w 871179"/>
              <a:gd name="connsiteY414" fmla="*/ 833078 h 833078"/>
              <a:gd name="connsiteX415" fmla="*/ 733806 w 871179"/>
              <a:gd name="connsiteY415" fmla="*/ 833078 h 833078"/>
              <a:gd name="connsiteX416" fmla="*/ 716184 w 871179"/>
              <a:gd name="connsiteY416" fmla="*/ 833078 h 833078"/>
              <a:gd name="connsiteX417" fmla="*/ 698204 w 871179"/>
              <a:gd name="connsiteY417" fmla="*/ 833078 h 833078"/>
              <a:gd name="connsiteX418" fmla="*/ 680583 w 871179"/>
              <a:gd name="connsiteY418" fmla="*/ 833078 h 833078"/>
              <a:gd name="connsiteX419" fmla="*/ 662602 w 871179"/>
              <a:gd name="connsiteY419" fmla="*/ 833078 h 833078"/>
              <a:gd name="connsiteX420" fmla="*/ 644981 w 871179"/>
              <a:gd name="connsiteY420" fmla="*/ 833078 h 833078"/>
              <a:gd name="connsiteX421" fmla="*/ 627000 w 871179"/>
              <a:gd name="connsiteY421" fmla="*/ 833078 h 833078"/>
              <a:gd name="connsiteX422" fmla="*/ 609019 w 871179"/>
              <a:gd name="connsiteY422" fmla="*/ 833078 h 833078"/>
              <a:gd name="connsiteX423" fmla="*/ 591398 w 871179"/>
              <a:gd name="connsiteY423" fmla="*/ 833078 h 833078"/>
              <a:gd name="connsiteX424" fmla="*/ 573417 w 871179"/>
              <a:gd name="connsiteY424" fmla="*/ 833078 h 833078"/>
              <a:gd name="connsiteX425" fmla="*/ 555796 w 871179"/>
              <a:gd name="connsiteY425" fmla="*/ 833078 h 833078"/>
              <a:gd name="connsiteX426" fmla="*/ 537815 w 871179"/>
              <a:gd name="connsiteY426" fmla="*/ 833078 h 833078"/>
              <a:gd name="connsiteX427" fmla="*/ 520194 w 871179"/>
              <a:gd name="connsiteY427" fmla="*/ 833078 h 833078"/>
              <a:gd name="connsiteX428" fmla="*/ 502214 w 871179"/>
              <a:gd name="connsiteY428" fmla="*/ 833078 h 833078"/>
              <a:gd name="connsiteX429" fmla="*/ 473444 w 871179"/>
              <a:gd name="connsiteY429" fmla="*/ 833078 h 833078"/>
              <a:gd name="connsiteX430" fmla="*/ 454025 w 871179"/>
              <a:gd name="connsiteY430" fmla="*/ 814001 h 833078"/>
              <a:gd name="connsiteX431" fmla="*/ 454744 w 871179"/>
              <a:gd name="connsiteY431" fmla="*/ 671461 h 833078"/>
              <a:gd name="connsiteX432" fmla="*/ 464814 w 871179"/>
              <a:gd name="connsiteY432" fmla="*/ 697018 h 833078"/>
              <a:gd name="connsiteX433" fmla="*/ 489987 w 871179"/>
              <a:gd name="connsiteY433" fmla="*/ 697018 h 833078"/>
              <a:gd name="connsiteX434" fmla="*/ 468410 w 871179"/>
              <a:gd name="connsiteY434" fmla="*/ 643385 h 833078"/>
              <a:gd name="connsiteX435" fmla="*/ 454744 w 871179"/>
              <a:gd name="connsiteY435" fmla="*/ 643385 h 833078"/>
              <a:gd name="connsiteX436" fmla="*/ 455104 w 871179"/>
              <a:gd name="connsiteY436" fmla="*/ 454412 h 833078"/>
              <a:gd name="connsiteX437" fmla="*/ 474523 w 871179"/>
              <a:gd name="connsiteY437" fmla="*/ 434975 h 833078"/>
              <a:gd name="connsiteX438" fmla="*/ 20498 w 871179"/>
              <a:gd name="connsiteY438" fmla="*/ 434975 h 833078"/>
              <a:gd name="connsiteX439" fmla="*/ 48188 w 871179"/>
              <a:gd name="connsiteY439" fmla="*/ 434975 h 833078"/>
              <a:gd name="connsiteX440" fmla="*/ 66169 w 871179"/>
              <a:gd name="connsiteY440" fmla="*/ 434975 h 833078"/>
              <a:gd name="connsiteX441" fmla="*/ 83790 w 871179"/>
              <a:gd name="connsiteY441" fmla="*/ 434975 h 833078"/>
              <a:gd name="connsiteX442" fmla="*/ 101771 w 871179"/>
              <a:gd name="connsiteY442" fmla="*/ 434975 h 833078"/>
              <a:gd name="connsiteX443" fmla="*/ 106225 w 871179"/>
              <a:gd name="connsiteY443" fmla="*/ 434975 h 833078"/>
              <a:gd name="connsiteX444" fmla="*/ 119392 w 871179"/>
              <a:gd name="connsiteY444" fmla="*/ 434975 h 833078"/>
              <a:gd name="connsiteX445" fmla="*/ 137373 w 871179"/>
              <a:gd name="connsiteY445" fmla="*/ 434975 h 833078"/>
              <a:gd name="connsiteX446" fmla="*/ 154994 w 871179"/>
              <a:gd name="connsiteY446" fmla="*/ 434975 h 833078"/>
              <a:gd name="connsiteX447" fmla="*/ 158231 w 871179"/>
              <a:gd name="connsiteY447" fmla="*/ 434975 h 833078"/>
              <a:gd name="connsiteX448" fmla="*/ 260002 w 871179"/>
              <a:gd name="connsiteY448" fmla="*/ 434975 h 833078"/>
              <a:gd name="connsiteX449" fmla="*/ 262159 w 871179"/>
              <a:gd name="connsiteY449" fmla="*/ 434975 h 833078"/>
              <a:gd name="connsiteX450" fmla="*/ 280140 w 871179"/>
              <a:gd name="connsiteY450" fmla="*/ 434975 h 833078"/>
              <a:gd name="connsiteX451" fmla="*/ 297761 w 871179"/>
              <a:gd name="connsiteY451" fmla="*/ 434975 h 833078"/>
              <a:gd name="connsiteX452" fmla="*/ 310566 w 871179"/>
              <a:gd name="connsiteY452" fmla="*/ 434975 h 833078"/>
              <a:gd name="connsiteX453" fmla="*/ 315382 w 871179"/>
              <a:gd name="connsiteY453" fmla="*/ 434975 h 833078"/>
              <a:gd name="connsiteX454" fmla="*/ 333363 w 871179"/>
              <a:gd name="connsiteY454" fmla="*/ 434975 h 833078"/>
              <a:gd name="connsiteX455" fmla="*/ 350984 w 871179"/>
              <a:gd name="connsiteY455" fmla="*/ 434975 h 833078"/>
              <a:gd name="connsiteX456" fmla="*/ 368965 w 871179"/>
              <a:gd name="connsiteY456" fmla="*/ 434975 h 833078"/>
              <a:gd name="connsiteX457" fmla="*/ 397734 w 871179"/>
              <a:gd name="connsiteY457" fmla="*/ 434975 h 833078"/>
              <a:gd name="connsiteX458" fmla="*/ 417154 w 871179"/>
              <a:gd name="connsiteY458" fmla="*/ 454412 h 833078"/>
              <a:gd name="connsiteX459" fmla="*/ 416434 w 871179"/>
              <a:gd name="connsiteY459" fmla="*/ 668582 h 833078"/>
              <a:gd name="connsiteX460" fmla="*/ 406365 w 871179"/>
              <a:gd name="connsiteY460" fmla="*/ 643385 h 833078"/>
              <a:gd name="connsiteX461" fmla="*/ 381552 w 871179"/>
              <a:gd name="connsiteY461" fmla="*/ 643385 h 833078"/>
              <a:gd name="connsiteX462" fmla="*/ 402769 w 871179"/>
              <a:gd name="connsiteY462" fmla="*/ 697018 h 833078"/>
              <a:gd name="connsiteX463" fmla="*/ 416434 w 871179"/>
              <a:gd name="connsiteY463" fmla="*/ 697018 h 833078"/>
              <a:gd name="connsiteX464" fmla="*/ 416075 w 871179"/>
              <a:gd name="connsiteY464" fmla="*/ 814001 h 833078"/>
              <a:gd name="connsiteX465" fmla="*/ 396655 w 871179"/>
              <a:gd name="connsiteY465" fmla="*/ 833078 h 833078"/>
              <a:gd name="connsiteX466" fmla="*/ 368965 w 871179"/>
              <a:gd name="connsiteY466" fmla="*/ 833078 h 833078"/>
              <a:gd name="connsiteX467" fmla="*/ 350984 w 871179"/>
              <a:gd name="connsiteY467" fmla="*/ 833078 h 833078"/>
              <a:gd name="connsiteX468" fmla="*/ 333363 w 871179"/>
              <a:gd name="connsiteY468" fmla="*/ 833078 h 833078"/>
              <a:gd name="connsiteX469" fmla="*/ 315382 w 871179"/>
              <a:gd name="connsiteY469" fmla="*/ 833078 h 833078"/>
              <a:gd name="connsiteX470" fmla="*/ 297761 w 871179"/>
              <a:gd name="connsiteY470" fmla="*/ 833078 h 833078"/>
              <a:gd name="connsiteX471" fmla="*/ 280140 w 871179"/>
              <a:gd name="connsiteY471" fmla="*/ 833078 h 833078"/>
              <a:gd name="connsiteX472" fmla="*/ 262159 w 871179"/>
              <a:gd name="connsiteY472" fmla="*/ 833078 h 833078"/>
              <a:gd name="connsiteX473" fmla="*/ 244179 w 871179"/>
              <a:gd name="connsiteY473" fmla="*/ 833078 h 833078"/>
              <a:gd name="connsiteX474" fmla="*/ 226198 w 871179"/>
              <a:gd name="connsiteY474" fmla="*/ 833078 h 833078"/>
              <a:gd name="connsiteX475" fmla="*/ 208577 w 871179"/>
              <a:gd name="connsiteY475" fmla="*/ 833078 h 833078"/>
              <a:gd name="connsiteX476" fmla="*/ 190956 w 871179"/>
              <a:gd name="connsiteY476" fmla="*/ 833078 h 833078"/>
              <a:gd name="connsiteX477" fmla="*/ 172975 w 871179"/>
              <a:gd name="connsiteY477" fmla="*/ 833078 h 833078"/>
              <a:gd name="connsiteX478" fmla="*/ 154994 w 871179"/>
              <a:gd name="connsiteY478" fmla="*/ 833078 h 833078"/>
              <a:gd name="connsiteX479" fmla="*/ 137373 w 871179"/>
              <a:gd name="connsiteY479" fmla="*/ 833078 h 833078"/>
              <a:gd name="connsiteX480" fmla="*/ 119392 w 871179"/>
              <a:gd name="connsiteY480" fmla="*/ 833078 h 833078"/>
              <a:gd name="connsiteX481" fmla="*/ 101771 w 871179"/>
              <a:gd name="connsiteY481" fmla="*/ 833078 h 833078"/>
              <a:gd name="connsiteX482" fmla="*/ 83790 w 871179"/>
              <a:gd name="connsiteY482" fmla="*/ 833078 h 833078"/>
              <a:gd name="connsiteX483" fmla="*/ 66169 w 871179"/>
              <a:gd name="connsiteY483" fmla="*/ 833078 h 833078"/>
              <a:gd name="connsiteX484" fmla="*/ 48188 w 871179"/>
              <a:gd name="connsiteY484" fmla="*/ 833078 h 833078"/>
              <a:gd name="connsiteX485" fmla="*/ 19419 w 871179"/>
              <a:gd name="connsiteY485" fmla="*/ 833078 h 833078"/>
              <a:gd name="connsiteX486" fmla="*/ 0 w 871179"/>
              <a:gd name="connsiteY486" fmla="*/ 814001 h 833078"/>
              <a:gd name="connsiteX487" fmla="*/ 719 w 871179"/>
              <a:gd name="connsiteY487" fmla="*/ 671461 h 833078"/>
              <a:gd name="connsiteX488" fmla="*/ 10788 w 871179"/>
              <a:gd name="connsiteY488" fmla="*/ 697018 h 833078"/>
              <a:gd name="connsiteX489" fmla="*/ 35961 w 871179"/>
              <a:gd name="connsiteY489" fmla="*/ 697018 h 833078"/>
              <a:gd name="connsiteX490" fmla="*/ 14384 w 871179"/>
              <a:gd name="connsiteY490" fmla="*/ 643385 h 833078"/>
              <a:gd name="connsiteX491" fmla="*/ 719 w 871179"/>
              <a:gd name="connsiteY491" fmla="*/ 643385 h 833078"/>
              <a:gd name="connsiteX492" fmla="*/ 1079 w 871179"/>
              <a:gd name="connsiteY492" fmla="*/ 454412 h 833078"/>
              <a:gd name="connsiteX493" fmla="*/ 20498 w 871179"/>
              <a:gd name="connsiteY493" fmla="*/ 434975 h 833078"/>
              <a:gd name="connsiteX494" fmla="*/ 769767 w 871179"/>
              <a:gd name="connsiteY494" fmla="*/ 351670 h 833078"/>
              <a:gd name="connsiteX495" fmla="*/ 769767 w 871179"/>
              <a:gd name="connsiteY495" fmla="*/ 357789 h 833078"/>
              <a:gd name="connsiteX496" fmla="*/ 787388 w 871179"/>
              <a:gd name="connsiteY496" fmla="*/ 357789 h 833078"/>
              <a:gd name="connsiteX497" fmla="*/ 805369 w 871179"/>
              <a:gd name="connsiteY497" fmla="*/ 357789 h 833078"/>
              <a:gd name="connsiteX498" fmla="*/ 822990 w 871179"/>
              <a:gd name="connsiteY498" fmla="*/ 357789 h 833078"/>
              <a:gd name="connsiteX499" fmla="*/ 832340 w 871179"/>
              <a:gd name="connsiteY499" fmla="*/ 357789 h 833078"/>
              <a:gd name="connsiteX500" fmla="*/ 832340 w 871179"/>
              <a:gd name="connsiteY500" fmla="*/ 351670 h 833078"/>
              <a:gd name="connsiteX501" fmla="*/ 822990 w 871179"/>
              <a:gd name="connsiteY501" fmla="*/ 351670 h 833078"/>
              <a:gd name="connsiteX502" fmla="*/ 805369 w 871179"/>
              <a:gd name="connsiteY502" fmla="*/ 351670 h 833078"/>
              <a:gd name="connsiteX503" fmla="*/ 787388 w 871179"/>
              <a:gd name="connsiteY503" fmla="*/ 351670 h 833078"/>
              <a:gd name="connsiteX504" fmla="*/ 315742 w 871179"/>
              <a:gd name="connsiteY504" fmla="*/ 351670 h 833078"/>
              <a:gd name="connsiteX505" fmla="*/ 315742 w 871179"/>
              <a:gd name="connsiteY505" fmla="*/ 357789 h 833078"/>
              <a:gd name="connsiteX506" fmla="*/ 333363 w 871179"/>
              <a:gd name="connsiteY506" fmla="*/ 357789 h 833078"/>
              <a:gd name="connsiteX507" fmla="*/ 350984 w 871179"/>
              <a:gd name="connsiteY507" fmla="*/ 357789 h 833078"/>
              <a:gd name="connsiteX508" fmla="*/ 368965 w 871179"/>
              <a:gd name="connsiteY508" fmla="*/ 357789 h 833078"/>
              <a:gd name="connsiteX509" fmla="*/ 378315 w 871179"/>
              <a:gd name="connsiteY509" fmla="*/ 357789 h 833078"/>
              <a:gd name="connsiteX510" fmla="*/ 378315 w 871179"/>
              <a:gd name="connsiteY510" fmla="*/ 351670 h 833078"/>
              <a:gd name="connsiteX511" fmla="*/ 368965 w 871179"/>
              <a:gd name="connsiteY511" fmla="*/ 351670 h 833078"/>
              <a:gd name="connsiteX512" fmla="*/ 350984 w 871179"/>
              <a:gd name="connsiteY512" fmla="*/ 351670 h 833078"/>
              <a:gd name="connsiteX513" fmla="*/ 333363 w 871179"/>
              <a:gd name="connsiteY513" fmla="*/ 351670 h 833078"/>
              <a:gd name="connsiteX514" fmla="*/ 492144 w 871179"/>
              <a:gd name="connsiteY514" fmla="*/ 343391 h 833078"/>
              <a:gd name="connsiteX515" fmla="*/ 492144 w 871179"/>
              <a:gd name="connsiteY515" fmla="*/ 357789 h 833078"/>
              <a:gd name="connsiteX516" fmla="*/ 502214 w 871179"/>
              <a:gd name="connsiteY516" fmla="*/ 357789 h 833078"/>
              <a:gd name="connsiteX517" fmla="*/ 520194 w 871179"/>
              <a:gd name="connsiteY517" fmla="*/ 357789 h 833078"/>
              <a:gd name="connsiteX518" fmla="*/ 537815 w 871179"/>
              <a:gd name="connsiteY518" fmla="*/ 357789 h 833078"/>
              <a:gd name="connsiteX519" fmla="*/ 555796 w 871179"/>
              <a:gd name="connsiteY519" fmla="*/ 357789 h 833078"/>
              <a:gd name="connsiteX520" fmla="*/ 573417 w 871179"/>
              <a:gd name="connsiteY520" fmla="*/ 357789 h 833078"/>
              <a:gd name="connsiteX521" fmla="*/ 591398 w 871179"/>
              <a:gd name="connsiteY521" fmla="*/ 357789 h 833078"/>
              <a:gd name="connsiteX522" fmla="*/ 609019 w 871179"/>
              <a:gd name="connsiteY522" fmla="*/ 357789 h 833078"/>
              <a:gd name="connsiteX523" fmla="*/ 627000 w 871179"/>
              <a:gd name="connsiteY523" fmla="*/ 357789 h 833078"/>
              <a:gd name="connsiteX524" fmla="*/ 644981 w 871179"/>
              <a:gd name="connsiteY524" fmla="*/ 357789 h 833078"/>
              <a:gd name="connsiteX525" fmla="*/ 657567 w 871179"/>
              <a:gd name="connsiteY525" fmla="*/ 357789 h 833078"/>
              <a:gd name="connsiteX526" fmla="*/ 657567 w 871179"/>
              <a:gd name="connsiteY526" fmla="*/ 343391 h 833078"/>
              <a:gd name="connsiteX527" fmla="*/ 644981 w 871179"/>
              <a:gd name="connsiteY527" fmla="*/ 343391 h 833078"/>
              <a:gd name="connsiteX528" fmla="*/ 627000 w 871179"/>
              <a:gd name="connsiteY528" fmla="*/ 343391 h 833078"/>
              <a:gd name="connsiteX529" fmla="*/ 609019 w 871179"/>
              <a:gd name="connsiteY529" fmla="*/ 343391 h 833078"/>
              <a:gd name="connsiteX530" fmla="*/ 591398 w 871179"/>
              <a:gd name="connsiteY530" fmla="*/ 343391 h 833078"/>
              <a:gd name="connsiteX531" fmla="*/ 573417 w 871179"/>
              <a:gd name="connsiteY531" fmla="*/ 343391 h 833078"/>
              <a:gd name="connsiteX532" fmla="*/ 555796 w 871179"/>
              <a:gd name="connsiteY532" fmla="*/ 343391 h 833078"/>
              <a:gd name="connsiteX533" fmla="*/ 537815 w 871179"/>
              <a:gd name="connsiteY533" fmla="*/ 343391 h 833078"/>
              <a:gd name="connsiteX534" fmla="*/ 520194 w 871179"/>
              <a:gd name="connsiteY534" fmla="*/ 343391 h 833078"/>
              <a:gd name="connsiteX535" fmla="*/ 502214 w 871179"/>
              <a:gd name="connsiteY535" fmla="*/ 343391 h 833078"/>
              <a:gd name="connsiteX536" fmla="*/ 37759 w 871179"/>
              <a:gd name="connsiteY536" fmla="*/ 343391 h 833078"/>
              <a:gd name="connsiteX537" fmla="*/ 37759 w 871179"/>
              <a:gd name="connsiteY537" fmla="*/ 357789 h 833078"/>
              <a:gd name="connsiteX538" fmla="*/ 48188 w 871179"/>
              <a:gd name="connsiteY538" fmla="*/ 357789 h 833078"/>
              <a:gd name="connsiteX539" fmla="*/ 66169 w 871179"/>
              <a:gd name="connsiteY539" fmla="*/ 357789 h 833078"/>
              <a:gd name="connsiteX540" fmla="*/ 83790 w 871179"/>
              <a:gd name="connsiteY540" fmla="*/ 357789 h 833078"/>
              <a:gd name="connsiteX541" fmla="*/ 101771 w 871179"/>
              <a:gd name="connsiteY541" fmla="*/ 357789 h 833078"/>
              <a:gd name="connsiteX542" fmla="*/ 119392 w 871179"/>
              <a:gd name="connsiteY542" fmla="*/ 357789 h 833078"/>
              <a:gd name="connsiteX543" fmla="*/ 137373 w 871179"/>
              <a:gd name="connsiteY543" fmla="*/ 357789 h 833078"/>
              <a:gd name="connsiteX544" fmla="*/ 154994 w 871179"/>
              <a:gd name="connsiteY544" fmla="*/ 357789 h 833078"/>
              <a:gd name="connsiteX545" fmla="*/ 172975 w 871179"/>
              <a:gd name="connsiteY545" fmla="*/ 357789 h 833078"/>
              <a:gd name="connsiteX546" fmla="*/ 190956 w 871179"/>
              <a:gd name="connsiteY546" fmla="*/ 357789 h 833078"/>
              <a:gd name="connsiteX547" fmla="*/ 203542 w 871179"/>
              <a:gd name="connsiteY547" fmla="*/ 357789 h 833078"/>
              <a:gd name="connsiteX548" fmla="*/ 203542 w 871179"/>
              <a:gd name="connsiteY548" fmla="*/ 343391 h 833078"/>
              <a:gd name="connsiteX549" fmla="*/ 190956 w 871179"/>
              <a:gd name="connsiteY549" fmla="*/ 343391 h 833078"/>
              <a:gd name="connsiteX550" fmla="*/ 172975 w 871179"/>
              <a:gd name="connsiteY550" fmla="*/ 343391 h 833078"/>
              <a:gd name="connsiteX551" fmla="*/ 154994 w 871179"/>
              <a:gd name="connsiteY551" fmla="*/ 343391 h 833078"/>
              <a:gd name="connsiteX552" fmla="*/ 137373 w 871179"/>
              <a:gd name="connsiteY552" fmla="*/ 343391 h 833078"/>
              <a:gd name="connsiteX553" fmla="*/ 119392 w 871179"/>
              <a:gd name="connsiteY553" fmla="*/ 343391 h 833078"/>
              <a:gd name="connsiteX554" fmla="*/ 101771 w 871179"/>
              <a:gd name="connsiteY554" fmla="*/ 343391 h 833078"/>
              <a:gd name="connsiteX555" fmla="*/ 83790 w 871179"/>
              <a:gd name="connsiteY555" fmla="*/ 343391 h 833078"/>
              <a:gd name="connsiteX556" fmla="*/ 66169 w 871179"/>
              <a:gd name="connsiteY556" fmla="*/ 343391 h 833078"/>
              <a:gd name="connsiteX557" fmla="*/ 48188 w 871179"/>
              <a:gd name="connsiteY557" fmla="*/ 343391 h 833078"/>
              <a:gd name="connsiteX558" fmla="*/ 817956 w 871179"/>
              <a:gd name="connsiteY558" fmla="*/ 304516 h 833078"/>
              <a:gd name="connsiteX559" fmla="*/ 805369 w 871179"/>
              <a:gd name="connsiteY559" fmla="*/ 322514 h 833078"/>
              <a:gd name="connsiteX560" fmla="*/ 803571 w 871179"/>
              <a:gd name="connsiteY560" fmla="*/ 324673 h 833078"/>
              <a:gd name="connsiteX561" fmla="*/ 805369 w 871179"/>
              <a:gd name="connsiteY561" fmla="*/ 324673 h 833078"/>
              <a:gd name="connsiteX562" fmla="*/ 810763 w 871179"/>
              <a:gd name="connsiteY562" fmla="*/ 324673 h 833078"/>
              <a:gd name="connsiteX563" fmla="*/ 810763 w 871179"/>
              <a:gd name="connsiteY563" fmla="*/ 344471 h 833078"/>
              <a:gd name="connsiteX564" fmla="*/ 822990 w 871179"/>
              <a:gd name="connsiteY564" fmla="*/ 344471 h 833078"/>
              <a:gd name="connsiteX565" fmla="*/ 825148 w 871179"/>
              <a:gd name="connsiteY565" fmla="*/ 344471 h 833078"/>
              <a:gd name="connsiteX566" fmla="*/ 825148 w 871179"/>
              <a:gd name="connsiteY566" fmla="*/ 324673 h 833078"/>
              <a:gd name="connsiteX567" fmla="*/ 832340 w 871179"/>
              <a:gd name="connsiteY567" fmla="*/ 324673 h 833078"/>
              <a:gd name="connsiteX568" fmla="*/ 822990 w 871179"/>
              <a:gd name="connsiteY568" fmla="*/ 311715 h 833078"/>
              <a:gd name="connsiteX569" fmla="*/ 784152 w 871179"/>
              <a:gd name="connsiteY569" fmla="*/ 304516 h 833078"/>
              <a:gd name="connsiteX570" fmla="*/ 769767 w 871179"/>
              <a:gd name="connsiteY570" fmla="*/ 324673 h 833078"/>
              <a:gd name="connsiteX571" fmla="*/ 776959 w 871179"/>
              <a:gd name="connsiteY571" fmla="*/ 324673 h 833078"/>
              <a:gd name="connsiteX572" fmla="*/ 776959 w 871179"/>
              <a:gd name="connsiteY572" fmla="*/ 344471 h 833078"/>
              <a:gd name="connsiteX573" fmla="*/ 787388 w 871179"/>
              <a:gd name="connsiteY573" fmla="*/ 344471 h 833078"/>
              <a:gd name="connsiteX574" fmla="*/ 791344 w 871179"/>
              <a:gd name="connsiteY574" fmla="*/ 344471 h 833078"/>
              <a:gd name="connsiteX575" fmla="*/ 791344 w 871179"/>
              <a:gd name="connsiteY575" fmla="*/ 324673 h 833078"/>
              <a:gd name="connsiteX576" fmla="*/ 798536 w 871179"/>
              <a:gd name="connsiteY576" fmla="*/ 324673 h 833078"/>
              <a:gd name="connsiteX577" fmla="*/ 787388 w 871179"/>
              <a:gd name="connsiteY577" fmla="*/ 309196 h 833078"/>
              <a:gd name="connsiteX578" fmla="*/ 492144 w 871179"/>
              <a:gd name="connsiteY578" fmla="*/ 304516 h 833078"/>
              <a:gd name="connsiteX579" fmla="*/ 492144 w 871179"/>
              <a:gd name="connsiteY579" fmla="*/ 319274 h 833078"/>
              <a:gd name="connsiteX580" fmla="*/ 502214 w 871179"/>
              <a:gd name="connsiteY580" fmla="*/ 319274 h 833078"/>
              <a:gd name="connsiteX581" fmla="*/ 520194 w 871179"/>
              <a:gd name="connsiteY581" fmla="*/ 319274 h 833078"/>
              <a:gd name="connsiteX582" fmla="*/ 537815 w 871179"/>
              <a:gd name="connsiteY582" fmla="*/ 319274 h 833078"/>
              <a:gd name="connsiteX583" fmla="*/ 555796 w 871179"/>
              <a:gd name="connsiteY583" fmla="*/ 319274 h 833078"/>
              <a:gd name="connsiteX584" fmla="*/ 573417 w 871179"/>
              <a:gd name="connsiteY584" fmla="*/ 319274 h 833078"/>
              <a:gd name="connsiteX585" fmla="*/ 591398 w 871179"/>
              <a:gd name="connsiteY585" fmla="*/ 319274 h 833078"/>
              <a:gd name="connsiteX586" fmla="*/ 609019 w 871179"/>
              <a:gd name="connsiteY586" fmla="*/ 319274 h 833078"/>
              <a:gd name="connsiteX587" fmla="*/ 627000 w 871179"/>
              <a:gd name="connsiteY587" fmla="*/ 319274 h 833078"/>
              <a:gd name="connsiteX588" fmla="*/ 644981 w 871179"/>
              <a:gd name="connsiteY588" fmla="*/ 319274 h 833078"/>
              <a:gd name="connsiteX589" fmla="*/ 657567 w 871179"/>
              <a:gd name="connsiteY589" fmla="*/ 319274 h 833078"/>
              <a:gd name="connsiteX590" fmla="*/ 657567 w 871179"/>
              <a:gd name="connsiteY590" fmla="*/ 304516 h 833078"/>
              <a:gd name="connsiteX591" fmla="*/ 644981 w 871179"/>
              <a:gd name="connsiteY591" fmla="*/ 304516 h 833078"/>
              <a:gd name="connsiteX592" fmla="*/ 627000 w 871179"/>
              <a:gd name="connsiteY592" fmla="*/ 304516 h 833078"/>
              <a:gd name="connsiteX593" fmla="*/ 609019 w 871179"/>
              <a:gd name="connsiteY593" fmla="*/ 304516 h 833078"/>
              <a:gd name="connsiteX594" fmla="*/ 591398 w 871179"/>
              <a:gd name="connsiteY594" fmla="*/ 304516 h 833078"/>
              <a:gd name="connsiteX595" fmla="*/ 573417 w 871179"/>
              <a:gd name="connsiteY595" fmla="*/ 304516 h 833078"/>
              <a:gd name="connsiteX596" fmla="*/ 555796 w 871179"/>
              <a:gd name="connsiteY596" fmla="*/ 304516 h 833078"/>
              <a:gd name="connsiteX597" fmla="*/ 537815 w 871179"/>
              <a:gd name="connsiteY597" fmla="*/ 304516 h 833078"/>
              <a:gd name="connsiteX598" fmla="*/ 520194 w 871179"/>
              <a:gd name="connsiteY598" fmla="*/ 304516 h 833078"/>
              <a:gd name="connsiteX599" fmla="*/ 502214 w 871179"/>
              <a:gd name="connsiteY599" fmla="*/ 304516 h 833078"/>
              <a:gd name="connsiteX600" fmla="*/ 363931 w 871179"/>
              <a:gd name="connsiteY600" fmla="*/ 304516 h 833078"/>
              <a:gd name="connsiteX601" fmla="*/ 350984 w 871179"/>
              <a:gd name="connsiteY601" fmla="*/ 322514 h 833078"/>
              <a:gd name="connsiteX602" fmla="*/ 349546 w 871179"/>
              <a:gd name="connsiteY602" fmla="*/ 324673 h 833078"/>
              <a:gd name="connsiteX603" fmla="*/ 350984 w 871179"/>
              <a:gd name="connsiteY603" fmla="*/ 324673 h 833078"/>
              <a:gd name="connsiteX604" fmla="*/ 356738 w 871179"/>
              <a:gd name="connsiteY604" fmla="*/ 324673 h 833078"/>
              <a:gd name="connsiteX605" fmla="*/ 356738 w 871179"/>
              <a:gd name="connsiteY605" fmla="*/ 344471 h 833078"/>
              <a:gd name="connsiteX606" fmla="*/ 368965 w 871179"/>
              <a:gd name="connsiteY606" fmla="*/ 344471 h 833078"/>
              <a:gd name="connsiteX607" fmla="*/ 371123 w 871179"/>
              <a:gd name="connsiteY607" fmla="*/ 344471 h 833078"/>
              <a:gd name="connsiteX608" fmla="*/ 371123 w 871179"/>
              <a:gd name="connsiteY608" fmla="*/ 324673 h 833078"/>
              <a:gd name="connsiteX609" fmla="*/ 378315 w 871179"/>
              <a:gd name="connsiteY609" fmla="*/ 324673 h 833078"/>
              <a:gd name="connsiteX610" fmla="*/ 368965 w 871179"/>
              <a:gd name="connsiteY610" fmla="*/ 311715 h 833078"/>
              <a:gd name="connsiteX611" fmla="*/ 330127 w 871179"/>
              <a:gd name="connsiteY611" fmla="*/ 304516 h 833078"/>
              <a:gd name="connsiteX612" fmla="*/ 315742 w 871179"/>
              <a:gd name="connsiteY612" fmla="*/ 324673 h 833078"/>
              <a:gd name="connsiteX613" fmla="*/ 322934 w 871179"/>
              <a:gd name="connsiteY613" fmla="*/ 324673 h 833078"/>
              <a:gd name="connsiteX614" fmla="*/ 322934 w 871179"/>
              <a:gd name="connsiteY614" fmla="*/ 344471 h 833078"/>
              <a:gd name="connsiteX615" fmla="*/ 333363 w 871179"/>
              <a:gd name="connsiteY615" fmla="*/ 344471 h 833078"/>
              <a:gd name="connsiteX616" fmla="*/ 337319 w 871179"/>
              <a:gd name="connsiteY616" fmla="*/ 344471 h 833078"/>
              <a:gd name="connsiteX617" fmla="*/ 337319 w 871179"/>
              <a:gd name="connsiteY617" fmla="*/ 324673 h 833078"/>
              <a:gd name="connsiteX618" fmla="*/ 344511 w 871179"/>
              <a:gd name="connsiteY618" fmla="*/ 324673 h 833078"/>
              <a:gd name="connsiteX619" fmla="*/ 333363 w 871179"/>
              <a:gd name="connsiteY619" fmla="*/ 309196 h 833078"/>
              <a:gd name="connsiteX620" fmla="*/ 37759 w 871179"/>
              <a:gd name="connsiteY620" fmla="*/ 304516 h 833078"/>
              <a:gd name="connsiteX621" fmla="*/ 37759 w 871179"/>
              <a:gd name="connsiteY621" fmla="*/ 319274 h 833078"/>
              <a:gd name="connsiteX622" fmla="*/ 48188 w 871179"/>
              <a:gd name="connsiteY622" fmla="*/ 319274 h 833078"/>
              <a:gd name="connsiteX623" fmla="*/ 66169 w 871179"/>
              <a:gd name="connsiteY623" fmla="*/ 319274 h 833078"/>
              <a:gd name="connsiteX624" fmla="*/ 83790 w 871179"/>
              <a:gd name="connsiteY624" fmla="*/ 319274 h 833078"/>
              <a:gd name="connsiteX625" fmla="*/ 101771 w 871179"/>
              <a:gd name="connsiteY625" fmla="*/ 319274 h 833078"/>
              <a:gd name="connsiteX626" fmla="*/ 119392 w 871179"/>
              <a:gd name="connsiteY626" fmla="*/ 319274 h 833078"/>
              <a:gd name="connsiteX627" fmla="*/ 137373 w 871179"/>
              <a:gd name="connsiteY627" fmla="*/ 319274 h 833078"/>
              <a:gd name="connsiteX628" fmla="*/ 154994 w 871179"/>
              <a:gd name="connsiteY628" fmla="*/ 319274 h 833078"/>
              <a:gd name="connsiteX629" fmla="*/ 172975 w 871179"/>
              <a:gd name="connsiteY629" fmla="*/ 319274 h 833078"/>
              <a:gd name="connsiteX630" fmla="*/ 190956 w 871179"/>
              <a:gd name="connsiteY630" fmla="*/ 319274 h 833078"/>
              <a:gd name="connsiteX631" fmla="*/ 203542 w 871179"/>
              <a:gd name="connsiteY631" fmla="*/ 319274 h 833078"/>
              <a:gd name="connsiteX632" fmla="*/ 203542 w 871179"/>
              <a:gd name="connsiteY632" fmla="*/ 304516 h 833078"/>
              <a:gd name="connsiteX633" fmla="*/ 190956 w 871179"/>
              <a:gd name="connsiteY633" fmla="*/ 304516 h 833078"/>
              <a:gd name="connsiteX634" fmla="*/ 172975 w 871179"/>
              <a:gd name="connsiteY634" fmla="*/ 304516 h 833078"/>
              <a:gd name="connsiteX635" fmla="*/ 154994 w 871179"/>
              <a:gd name="connsiteY635" fmla="*/ 304516 h 833078"/>
              <a:gd name="connsiteX636" fmla="*/ 137373 w 871179"/>
              <a:gd name="connsiteY636" fmla="*/ 304516 h 833078"/>
              <a:gd name="connsiteX637" fmla="*/ 119392 w 871179"/>
              <a:gd name="connsiteY637" fmla="*/ 304516 h 833078"/>
              <a:gd name="connsiteX638" fmla="*/ 101771 w 871179"/>
              <a:gd name="connsiteY638" fmla="*/ 304516 h 833078"/>
              <a:gd name="connsiteX639" fmla="*/ 83790 w 871179"/>
              <a:gd name="connsiteY639" fmla="*/ 304516 h 833078"/>
              <a:gd name="connsiteX640" fmla="*/ 66169 w 871179"/>
              <a:gd name="connsiteY640" fmla="*/ 304516 h 833078"/>
              <a:gd name="connsiteX641" fmla="*/ 48188 w 871179"/>
              <a:gd name="connsiteY641" fmla="*/ 304516 h 833078"/>
              <a:gd name="connsiteX642" fmla="*/ 799615 w 871179"/>
              <a:gd name="connsiteY642" fmla="*/ 208410 h 833078"/>
              <a:gd name="connsiteX643" fmla="*/ 805369 w 871179"/>
              <a:gd name="connsiteY643" fmla="*/ 222088 h 833078"/>
              <a:gd name="connsiteX644" fmla="*/ 821192 w 871179"/>
              <a:gd name="connsiteY644" fmla="*/ 262042 h 833078"/>
              <a:gd name="connsiteX645" fmla="*/ 822990 w 871179"/>
              <a:gd name="connsiteY645" fmla="*/ 262042 h 833078"/>
              <a:gd name="connsiteX646" fmla="*/ 846365 w 871179"/>
              <a:gd name="connsiteY646" fmla="*/ 262042 h 833078"/>
              <a:gd name="connsiteX647" fmla="*/ 824788 w 871179"/>
              <a:gd name="connsiteY647" fmla="*/ 208410 h 833078"/>
              <a:gd name="connsiteX648" fmla="*/ 822990 w 871179"/>
              <a:gd name="connsiteY648" fmla="*/ 208410 h 833078"/>
              <a:gd name="connsiteX649" fmla="*/ 805369 w 871179"/>
              <a:gd name="connsiteY649" fmla="*/ 208410 h 833078"/>
              <a:gd name="connsiteX650" fmla="*/ 764013 w 871179"/>
              <a:gd name="connsiteY650" fmla="*/ 208410 h 833078"/>
              <a:gd name="connsiteX651" fmla="*/ 769407 w 871179"/>
              <a:gd name="connsiteY651" fmla="*/ 222088 h 833078"/>
              <a:gd name="connsiteX652" fmla="*/ 785590 w 871179"/>
              <a:gd name="connsiteY652" fmla="*/ 262042 h 833078"/>
              <a:gd name="connsiteX653" fmla="*/ 787388 w 871179"/>
              <a:gd name="connsiteY653" fmla="*/ 262042 h 833078"/>
              <a:gd name="connsiteX654" fmla="*/ 805369 w 871179"/>
              <a:gd name="connsiteY654" fmla="*/ 262042 h 833078"/>
              <a:gd name="connsiteX655" fmla="*/ 810763 w 871179"/>
              <a:gd name="connsiteY655" fmla="*/ 262042 h 833078"/>
              <a:gd name="connsiteX656" fmla="*/ 805369 w 871179"/>
              <a:gd name="connsiteY656" fmla="*/ 248364 h 833078"/>
              <a:gd name="connsiteX657" fmla="*/ 789186 w 871179"/>
              <a:gd name="connsiteY657" fmla="*/ 208410 h 833078"/>
              <a:gd name="connsiteX658" fmla="*/ 787388 w 871179"/>
              <a:gd name="connsiteY658" fmla="*/ 208410 h 833078"/>
              <a:gd name="connsiteX659" fmla="*/ 769407 w 871179"/>
              <a:gd name="connsiteY659" fmla="*/ 208410 h 833078"/>
              <a:gd name="connsiteX660" fmla="*/ 728411 w 871179"/>
              <a:gd name="connsiteY660" fmla="*/ 208410 h 833078"/>
              <a:gd name="connsiteX661" fmla="*/ 733806 w 871179"/>
              <a:gd name="connsiteY661" fmla="*/ 222088 h 833078"/>
              <a:gd name="connsiteX662" fmla="*/ 749988 w 871179"/>
              <a:gd name="connsiteY662" fmla="*/ 262042 h 833078"/>
              <a:gd name="connsiteX663" fmla="*/ 751786 w 871179"/>
              <a:gd name="connsiteY663" fmla="*/ 262042 h 833078"/>
              <a:gd name="connsiteX664" fmla="*/ 769407 w 871179"/>
              <a:gd name="connsiteY664" fmla="*/ 262042 h 833078"/>
              <a:gd name="connsiteX665" fmla="*/ 774802 w 871179"/>
              <a:gd name="connsiteY665" fmla="*/ 262042 h 833078"/>
              <a:gd name="connsiteX666" fmla="*/ 769407 w 871179"/>
              <a:gd name="connsiteY666" fmla="*/ 248364 h 833078"/>
              <a:gd name="connsiteX667" fmla="*/ 753584 w 871179"/>
              <a:gd name="connsiteY667" fmla="*/ 208410 h 833078"/>
              <a:gd name="connsiteX668" fmla="*/ 751786 w 871179"/>
              <a:gd name="connsiteY668" fmla="*/ 208410 h 833078"/>
              <a:gd name="connsiteX669" fmla="*/ 733806 w 871179"/>
              <a:gd name="connsiteY669" fmla="*/ 208410 h 833078"/>
              <a:gd name="connsiteX670" fmla="*/ 692809 w 871179"/>
              <a:gd name="connsiteY670" fmla="*/ 208410 h 833078"/>
              <a:gd name="connsiteX671" fmla="*/ 698204 w 871179"/>
              <a:gd name="connsiteY671" fmla="*/ 222088 h 833078"/>
              <a:gd name="connsiteX672" fmla="*/ 714386 w 871179"/>
              <a:gd name="connsiteY672" fmla="*/ 262042 h 833078"/>
              <a:gd name="connsiteX673" fmla="*/ 716184 w 871179"/>
              <a:gd name="connsiteY673" fmla="*/ 262042 h 833078"/>
              <a:gd name="connsiteX674" fmla="*/ 733806 w 871179"/>
              <a:gd name="connsiteY674" fmla="*/ 262042 h 833078"/>
              <a:gd name="connsiteX675" fmla="*/ 739559 w 871179"/>
              <a:gd name="connsiteY675" fmla="*/ 262042 h 833078"/>
              <a:gd name="connsiteX676" fmla="*/ 733806 w 871179"/>
              <a:gd name="connsiteY676" fmla="*/ 248364 h 833078"/>
              <a:gd name="connsiteX677" fmla="*/ 717983 w 871179"/>
              <a:gd name="connsiteY677" fmla="*/ 208410 h 833078"/>
              <a:gd name="connsiteX678" fmla="*/ 716184 w 871179"/>
              <a:gd name="connsiteY678" fmla="*/ 208410 h 833078"/>
              <a:gd name="connsiteX679" fmla="*/ 698204 w 871179"/>
              <a:gd name="connsiteY679" fmla="*/ 208410 h 833078"/>
              <a:gd name="connsiteX680" fmla="*/ 657208 w 871179"/>
              <a:gd name="connsiteY680" fmla="*/ 208410 h 833078"/>
              <a:gd name="connsiteX681" fmla="*/ 662602 w 871179"/>
              <a:gd name="connsiteY681" fmla="*/ 221728 h 833078"/>
              <a:gd name="connsiteX682" fmla="*/ 678784 w 871179"/>
              <a:gd name="connsiteY682" fmla="*/ 262042 h 833078"/>
              <a:gd name="connsiteX683" fmla="*/ 680583 w 871179"/>
              <a:gd name="connsiteY683" fmla="*/ 262042 h 833078"/>
              <a:gd name="connsiteX684" fmla="*/ 698204 w 871179"/>
              <a:gd name="connsiteY684" fmla="*/ 262042 h 833078"/>
              <a:gd name="connsiteX685" fmla="*/ 703958 w 871179"/>
              <a:gd name="connsiteY685" fmla="*/ 262042 h 833078"/>
              <a:gd name="connsiteX686" fmla="*/ 698204 w 871179"/>
              <a:gd name="connsiteY686" fmla="*/ 248364 h 833078"/>
              <a:gd name="connsiteX687" fmla="*/ 682381 w 871179"/>
              <a:gd name="connsiteY687" fmla="*/ 208410 h 833078"/>
              <a:gd name="connsiteX688" fmla="*/ 680583 w 871179"/>
              <a:gd name="connsiteY688" fmla="*/ 208410 h 833078"/>
              <a:gd name="connsiteX689" fmla="*/ 662602 w 871179"/>
              <a:gd name="connsiteY689" fmla="*/ 208410 h 833078"/>
              <a:gd name="connsiteX690" fmla="*/ 621246 w 871179"/>
              <a:gd name="connsiteY690" fmla="*/ 208410 h 833078"/>
              <a:gd name="connsiteX691" fmla="*/ 627000 w 871179"/>
              <a:gd name="connsiteY691" fmla="*/ 222088 h 833078"/>
              <a:gd name="connsiteX692" fmla="*/ 643183 w 871179"/>
              <a:gd name="connsiteY692" fmla="*/ 262042 h 833078"/>
              <a:gd name="connsiteX693" fmla="*/ 644981 w 871179"/>
              <a:gd name="connsiteY693" fmla="*/ 262042 h 833078"/>
              <a:gd name="connsiteX694" fmla="*/ 662602 w 871179"/>
              <a:gd name="connsiteY694" fmla="*/ 262042 h 833078"/>
              <a:gd name="connsiteX695" fmla="*/ 667996 w 871179"/>
              <a:gd name="connsiteY695" fmla="*/ 262042 h 833078"/>
              <a:gd name="connsiteX696" fmla="*/ 662602 w 871179"/>
              <a:gd name="connsiteY696" fmla="*/ 248364 h 833078"/>
              <a:gd name="connsiteX697" fmla="*/ 646419 w 871179"/>
              <a:gd name="connsiteY697" fmla="*/ 208410 h 833078"/>
              <a:gd name="connsiteX698" fmla="*/ 644981 w 871179"/>
              <a:gd name="connsiteY698" fmla="*/ 208410 h 833078"/>
              <a:gd name="connsiteX699" fmla="*/ 627000 w 871179"/>
              <a:gd name="connsiteY699" fmla="*/ 208410 h 833078"/>
              <a:gd name="connsiteX700" fmla="*/ 586004 w 871179"/>
              <a:gd name="connsiteY700" fmla="*/ 208410 h 833078"/>
              <a:gd name="connsiteX701" fmla="*/ 591398 w 871179"/>
              <a:gd name="connsiteY701" fmla="*/ 222088 h 833078"/>
              <a:gd name="connsiteX702" fmla="*/ 607581 w 871179"/>
              <a:gd name="connsiteY702" fmla="*/ 262042 h 833078"/>
              <a:gd name="connsiteX703" fmla="*/ 609019 w 871179"/>
              <a:gd name="connsiteY703" fmla="*/ 262042 h 833078"/>
              <a:gd name="connsiteX704" fmla="*/ 627000 w 871179"/>
              <a:gd name="connsiteY704" fmla="*/ 262042 h 833078"/>
              <a:gd name="connsiteX705" fmla="*/ 632754 w 871179"/>
              <a:gd name="connsiteY705" fmla="*/ 262042 h 833078"/>
              <a:gd name="connsiteX706" fmla="*/ 627000 w 871179"/>
              <a:gd name="connsiteY706" fmla="*/ 248364 h 833078"/>
              <a:gd name="connsiteX707" fmla="*/ 610817 w 871179"/>
              <a:gd name="connsiteY707" fmla="*/ 208410 h 833078"/>
              <a:gd name="connsiteX708" fmla="*/ 609019 w 871179"/>
              <a:gd name="connsiteY708" fmla="*/ 208410 h 833078"/>
              <a:gd name="connsiteX709" fmla="*/ 591398 w 871179"/>
              <a:gd name="connsiteY709" fmla="*/ 208410 h 833078"/>
              <a:gd name="connsiteX710" fmla="*/ 550402 w 871179"/>
              <a:gd name="connsiteY710" fmla="*/ 208410 h 833078"/>
              <a:gd name="connsiteX711" fmla="*/ 555796 w 871179"/>
              <a:gd name="connsiteY711" fmla="*/ 222088 h 833078"/>
              <a:gd name="connsiteX712" fmla="*/ 571979 w 871179"/>
              <a:gd name="connsiteY712" fmla="*/ 262042 h 833078"/>
              <a:gd name="connsiteX713" fmla="*/ 573417 w 871179"/>
              <a:gd name="connsiteY713" fmla="*/ 262042 h 833078"/>
              <a:gd name="connsiteX714" fmla="*/ 591398 w 871179"/>
              <a:gd name="connsiteY714" fmla="*/ 262042 h 833078"/>
              <a:gd name="connsiteX715" fmla="*/ 596792 w 871179"/>
              <a:gd name="connsiteY715" fmla="*/ 262042 h 833078"/>
              <a:gd name="connsiteX716" fmla="*/ 591398 w 871179"/>
              <a:gd name="connsiteY716" fmla="*/ 248364 h 833078"/>
              <a:gd name="connsiteX717" fmla="*/ 575575 w 871179"/>
              <a:gd name="connsiteY717" fmla="*/ 208410 h 833078"/>
              <a:gd name="connsiteX718" fmla="*/ 573417 w 871179"/>
              <a:gd name="connsiteY718" fmla="*/ 208410 h 833078"/>
              <a:gd name="connsiteX719" fmla="*/ 555796 w 871179"/>
              <a:gd name="connsiteY719" fmla="*/ 208410 h 833078"/>
              <a:gd name="connsiteX720" fmla="*/ 514440 w 871179"/>
              <a:gd name="connsiteY720" fmla="*/ 208410 h 833078"/>
              <a:gd name="connsiteX721" fmla="*/ 520194 w 871179"/>
              <a:gd name="connsiteY721" fmla="*/ 222088 h 833078"/>
              <a:gd name="connsiteX722" fmla="*/ 536017 w 871179"/>
              <a:gd name="connsiteY722" fmla="*/ 262042 h 833078"/>
              <a:gd name="connsiteX723" fmla="*/ 537815 w 871179"/>
              <a:gd name="connsiteY723" fmla="*/ 262042 h 833078"/>
              <a:gd name="connsiteX724" fmla="*/ 555796 w 871179"/>
              <a:gd name="connsiteY724" fmla="*/ 262042 h 833078"/>
              <a:gd name="connsiteX725" fmla="*/ 561190 w 871179"/>
              <a:gd name="connsiteY725" fmla="*/ 262042 h 833078"/>
              <a:gd name="connsiteX726" fmla="*/ 555796 w 871179"/>
              <a:gd name="connsiteY726" fmla="*/ 248364 h 833078"/>
              <a:gd name="connsiteX727" fmla="*/ 539613 w 871179"/>
              <a:gd name="connsiteY727" fmla="*/ 208410 h 833078"/>
              <a:gd name="connsiteX728" fmla="*/ 537815 w 871179"/>
              <a:gd name="connsiteY728" fmla="*/ 208410 h 833078"/>
              <a:gd name="connsiteX729" fmla="*/ 520194 w 871179"/>
              <a:gd name="connsiteY729" fmla="*/ 208410 h 833078"/>
              <a:gd name="connsiteX730" fmla="*/ 479198 w 871179"/>
              <a:gd name="connsiteY730" fmla="*/ 208410 h 833078"/>
              <a:gd name="connsiteX731" fmla="*/ 500415 w 871179"/>
              <a:gd name="connsiteY731" fmla="*/ 262042 h 833078"/>
              <a:gd name="connsiteX732" fmla="*/ 502214 w 871179"/>
              <a:gd name="connsiteY732" fmla="*/ 262042 h 833078"/>
              <a:gd name="connsiteX733" fmla="*/ 520194 w 871179"/>
              <a:gd name="connsiteY733" fmla="*/ 262042 h 833078"/>
              <a:gd name="connsiteX734" fmla="*/ 525589 w 871179"/>
              <a:gd name="connsiteY734" fmla="*/ 262042 h 833078"/>
              <a:gd name="connsiteX735" fmla="*/ 520194 w 871179"/>
              <a:gd name="connsiteY735" fmla="*/ 248364 h 833078"/>
              <a:gd name="connsiteX736" fmla="*/ 504012 w 871179"/>
              <a:gd name="connsiteY736" fmla="*/ 208410 h 833078"/>
              <a:gd name="connsiteX737" fmla="*/ 502214 w 871179"/>
              <a:gd name="connsiteY737" fmla="*/ 208410 h 833078"/>
              <a:gd name="connsiteX738" fmla="*/ 345590 w 871179"/>
              <a:gd name="connsiteY738" fmla="*/ 208410 h 833078"/>
              <a:gd name="connsiteX739" fmla="*/ 350984 w 871179"/>
              <a:gd name="connsiteY739" fmla="*/ 222088 h 833078"/>
              <a:gd name="connsiteX740" fmla="*/ 367167 w 871179"/>
              <a:gd name="connsiteY740" fmla="*/ 262042 h 833078"/>
              <a:gd name="connsiteX741" fmla="*/ 368965 w 871179"/>
              <a:gd name="connsiteY741" fmla="*/ 262042 h 833078"/>
              <a:gd name="connsiteX742" fmla="*/ 392340 w 871179"/>
              <a:gd name="connsiteY742" fmla="*/ 262042 h 833078"/>
              <a:gd name="connsiteX743" fmla="*/ 370763 w 871179"/>
              <a:gd name="connsiteY743" fmla="*/ 208410 h 833078"/>
              <a:gd name="connsiteX744" fmla="*/ 368965 w 871179"/>
              <a:gd name="connsiteY744" fmla="*/ 208410 h 833078"/>
              <a:gd name="connsiteX745" fmla="*/ 350984 w 871179"/>
              <a:gd name="connsiteY745" fmla="*/ 208410 h 833078"/>
              <a:gd name="connsiteX746" fmla="*/ 309988 w 871179"/>
              <a:gd name="connsiteY746" fmla="*/ 208410 h 833078"/>
              <a:gd name="connsiteX747" fmla="*/ 315382 w 871179"/>
              <a:gd name="connsiteY747" fmla="*/ 222088 h 833078"/>
              <a:gd name="connsiteX748" fmla="*/ 331565 w 871179"/>
              <a:gd name="connsiteY748" fmla="*/ 262042 h 833078"/>
              <a:gd name="connsiteX749" fmla="*/ 333363 w 871179"/>
              <a:gd name="connsiteY749" fmla="*/ 262042 h 833078"/>
              <a:gd name="connsiteX750" fmla="*/ 350984 w 871179"/>
              <a:gd name="connsiteY750" fmla="*/ 262042 h 833078"/>
              <a:gd name="connsiteX751" fmla="*/ 356738 w 871179"/>
              <a:gd name="connsiteY751" fmla="*/ 262042 h 833078"/>
              <a:gd name="connsiteX752" fmla="*/ 350984 w 871179"/>
              <a:gd name="connsiteY752" fmla="*/ 248364 h 833078"/>
              <a:gd name="connsiteX753" fmla="*/ 335161 w 871179"/>
              <a:gd name="connsiteY753" fmla="*/ 208410 h 833078"/>
              <a:gd name="connsiteX754" fmla="*/ 333363 w 871179"/>
              <a:gd name="connsiteY754" fmla="*/ 208410 h 833078"/>
              <a:gd name="connsiteX755" fmla="*/ 315382 w 871179"/>
              <a:gd name="connsiteY755" fmla="*/ 208410 h 833078"/>
              <a:gd name="connsiteX756" fmla="*/ 274386 w 871179"/>
              <a:gd name="connsiteY756" fmla="*/ 208410 h 833078"/>
              <a:gd name="connsiteX757" fmla="*/ 280140 w 871179"/>
              <a:gd name="connsiteY757" fmla="*/ 222088 h 833078"/>
              <a:gd name="connsiteX758" fmla="*/ 295963 w 871179"/>
              <a:gd name="connsiteY758" fmla="*/ 262042 h 833078"/>
              <a:gd name="connsiteX759" fmla="*/ 297761 w 871179"/>
              <a:gd name="connsiteY759" fmla="*/ 262042 h 833078"/>
              <a:gd name="connsiteX760" fmla="*/ 315382 w 871179"/>
              <a:gd name="connsiteY760" fmla="*/ 262042 h 833078"/>
              <a:gd name="connsiteX761" fmla="*/ 321136 w 871179"/>
              <a:gd name="connsiteY761" fmla="*/ 262042 h 833078"/>
              <a:gd name="connsiteX762" fmla="*/ 315382 w 871179"/>
              <a:gd name="connsiteY762" fmla="*/ 248364 h 833078"/>
              <a:gd name="connsiteX763" fmla="*/ 299559 w 871179"/>
              <a:gd name="connsiteY763" fmla="*/ 208410 h 833078"/>
              <a:gd name="connsiteX764" fmla="*/ 297761 w 871179"/>
              <a:gd name="connsiteY764" fmla="*/ 208410 h 833078"/>
              <a:gd name="connsiteX765" fmla="*/ 280140 w 871179"/>
              <a:gd name="connsiteY765" fmla="*/ 208410 h 833078"/>
              <a:gd name="connsiteX766" fmla="*/ 238784 w 871179"/>
              <a:gd name="connsiteY766" fmla="*/ 208410 h 833078"/>
              <a:gd name="connsiteX767" fmla="*/ 244179 w 871179"/>
              <a:gd name="connsiteY767" fmla="*/ 222088 h 833078"/>
              <a:gd name="connsiteX768" fmla="*/ 260361 w 871179"/>
              <a:gd name="connsiteY768" fmla="*/ 262042 h 833078"/>
              <a:gd name="connsiteX769" fmla="*/ 262159 w 871179"/>
              <a:gd name="connsiteY769" fmla="*/ 262042 h 833078"/>
              <a:gd name="connsiteX770" fmla="*/ 280140 w 871179"/>
              <a:gd name="connsiteY770" fmla="*/ 262042 h 833078"/>
              <a:gd name="connsiteX771" fmla="*/ 285534 w 871179"/>
              <a:gd name="connsiteY771" fmla="*/ 262042 h 833078"/>
              <a:gd name="connsiteX772" fmla="*/ 280140 w 871179"/>
              <a:gd name="connsiteY772" fmla="*/ 248364 h 833078"/>
              <a:gd name="connsiteX773" fmla="*/ 263598 w 871179"/>
              <a:gd name="connsiteY773" fmla="*/ 208410 h 833078"/>
              <a:gd name="connsiteX774" fmla="*/ 262159 w 871179"/>
              <a:gd name="connsiteY774" fmla="*/ 208410 h 833078"/>
              <a:gd name="connsiteX775" fmla="*/ 244179 w 871179"/>
              <a:gd name="connsiteY775" fmla="*/ 208410 h 833078"/>
              <a:gd name="connsiteX776" fmla="*/ 203183 w 871179"/>
              <a:gd name="connsiteY776" fmla="*/ 208410 h 833078"/>
              <a:gd name="connsiteX777" fmla="*/ 208577 w 871179"/>
              <a:gd name="connsiteY777" fmla="*/ 221728 h 833078"/>
              <a:gd name="connsiteX778" fmla="*/ 224759 w 871179"/>
              <a:gd name="connsiteY778" fmla="*/ 262042 h 833078"/>
              <a:gd name="connsiteX779" fmla="*/ 226198 w 871179"/>
              <a:gd name="connsiteY779" fmla="*/ 262042 h 833078"/>
              <a:gd name="connsiteX780" fmla="*/ 244179 w 871179"/>
              <a:gd name="connsiteY780" fmla="*/ 262042 h 833078"/>
              <a:gd name="connsiteX781" fmla="*/ 249933 w 871179"/>
              <a:gd name="connsiteY781" fmla="*/ 262042 h 833078"/>
              <a:gd name="connsiteX782" fmla="*/ 244179 w 871179"/>
              <a:gd name="connsiteY782" fmla="*/ 248364 h 833078"/>
              <a:gd name="connsiteX783" fmla="*/ 228356 w 871179"/>
              <a:gd name="connsiteY783" fmla="*/ 208410 h 833078"/>
              <a:gd name="connsiteX784" fmla="*/ 226198 w 871179"/>
              <a:gd name="connsiteY784" fmla="*/ 208410 h 833078"/>
              <a:gd name="connsiteX785" fmla="*/ 208577 w 871179"/>
              <a:gd name="connsiteY785" fmla="*/ 208410 h 833078"/>
              <a:gd name="connsiteX786" fmla="*/ 167581 w 871179"/>
              <a:gd name="connsiteY786" fmla="*/ 208410 h 833078"/>
              <a:gd name="connsiteX787" fmla="*/ 172975 w 871179"/>
              <a:gd name="connsiteY787" fmla="*/ 222088 h 833078"/>
              <a:gd name="connsiteX788" fmla="*/ 189158 w 871179"/>
              <a:gd name="connsiteY788" fmla="*/ 262042 h 833078"/>
              <a:gd name="connsiteX789" fmla="*/ 190956 w 871179"/>
              <a:gd name="connsiteY789" fmla="*/ 262042 h 833078"/>
              <a:gd name="connsiteX790" fmla="*/ 208577 w 871179"/>
              <a:gd name="connsiteY790" fmla="*/ 262042 h 833078"/>
              <a:gd name="connsiteX791" fmla="*/ 213971 w 871179"/>
              <a:gd name="connsiteY791" fmla="*/ 262042 h 833078"/>
              <a:gd name="connsiteX792" fmla="*/ 208577 w 871179"/>
              <a:gd name="connsiteY792" fmla="*/ 248364 h 833078"/>
              <a:gd name="connsiteX793" fmla="*/ 192754 w 871179"/>
              <a:gd name="connsiteY793" fmla="*/ 208410 h 833078"/>
              <a:gd name="connsiteX794" fmla="*/ 190956 w 871179"/>
              <a:gd name="connsiteY794" fmla="*/ 208410 h 833078"/>
              <a:gd name="connsiteX795" fmla="*/ 172975 w 871179"/>
              <a:gd name="connsiteY795" fmla="*/ 208410 h 833078"/>
              <a:gd name="connsiteX796" fmla="*/ 131979 w 871179"/>
              <a:gd name="connsiteY796" fmla="*/ 208410 h 833078"/>
              <a:gd name="connsiteX797" fmla="*/ 137373 w 871179"/>
              <a:gd name="connsiteY797" fmla="*/ 222088 h 833078"/>
              <a:gd name="connsiteX798" fmla="*/ 153556 w 871179"/>
              <a:gd name="connsiteY798" fmla="*/ 262042 h 833078"/>
              <a:gd name="connsiteX799" fmla="*/ 154994 w 871179"/>
              <a:gd name="connsiteY799" fmla="*/ 262042 h 833078"/>
              <a:gd name="connsiteX800" fmla="*/ 172975 w 871179"/>
              <a:gd name="connsiteY800" fmla="*/ 262042 h 833078"/>
              <a:gd name="connsiteX801" fmla="*/ 178369 w 871179"/>
              <a:gd name="connsiteY801" fmla="*/ 262042 h 833078"/>
              <a:gd name="connsiteX802" fmla="*/ 172975 w 871179"/>
              <a:gd name="connsiteY802" fmla="*/ 248364 h 833078"/>
              <a:gd name="connsiteX803" fmla="*/ 156792 w 871179"/>
              <a:gd name="connsiteY803" fmla="*/ 208410 h 833078"/>
              <a:gd name="connsiteX804" fmla="*/ 154994 w 871179"/>
              <a:gd name="connsiteY804" fmla="*/ 208410 h 833078"/>
              <a:gd name="connsiteX805" fmla="*/ 137373 w 871179"/>
              <a:gd name="connsiteY805" fmla="*/ 208410 h 833078"/>
              <a:gd name="connsiteX806" fmla="*/ 96017 w 871179"/>
              <a:gd name="connsiteY806" fmla="*/ 208410 h 833078"/>
              <a:gd name="connsiteX807" fmla="*/ 101771 w 871179"/>
              <a:gd name="connsiteY807" fmla="*/ 222088 h 833078"/>
              <a:gd name="connsiteX808" fmla="*/ 117594 w 871179"/>
              <a:gd name="connsiteY808" fmla="*/ 262042 h 833078"/>
              <a:gd name="connsiteX809" fmla="*/ 119392 w 871179"/>
              <a:gd name="connsiteY809" fmla="*/ 262042 h 833078"/>
              <a:gd name="connsiteX810" fmla="*/ 137373 w 871179"/>
              <a:gd name="connsiteY810" fmla="*/ 262042 h 833078"/>
              <a:gd name="connsiteX811" fmla="*/ 142767 w 871179"/>
              <a:gd name="connsiteY811" fmla="*/ 262042 h 833078"/>
              <a:gd name="connsiteX812" fmla="*/ 137373 w 871179"/>
              <a:gd name="connsiteY812" fmla="*/ 248364 h 833078"/>
              <a:gd name="connsiteX813" fmla="*/ 121190 w 871179"/>
              <a:gd name="connsiteY813" fmla="*/ 208410 h 833078"/>
              <a:gd name="connsiteX814" fmla="*/ 119392 w 871179"/>
              <a:gd name="connsiteY814" fmla="*/ 208410 h 833078"/>
              <a:gd name="connsiteX815" fmla="*/ 101771 w 871179"/>
              <a:gd name="connsiteY815" fmla="*/ 208410 h 833078"/>
              <a:gd name="connsiteX816" fmla="*/ 60415 w 871179"/>
              <a:gd name="connsiteY816" fmla="*/ 208410 h 833078"/>
              <a:gd name="connsiteX817" fmla="*/ 66169 w 871179"/>
              <a:gd name="connsiteY817" fmla="*/ 222088 h 833078"/>
              <a:gd name="connsiteX818" fmla="*/ 81992 w 871179"/>
              <a:gd name="connsiteY818" fmla="*/ 262042 h 833078"/>
              <a:gd name="connsiteX819" fmla="*/ 83790 w 871179"/>
              <a:gd name="connsiteY819" fmla="*/ 262042 h 833078"/>
              <a:gd name="connsiteX820" fmla="*/ 101771 w 871179"/>
              <a:gd name="connsiteY820" fmla="*/ 262042 h 833078"/>
              <a:gd name="connsiteX821" fmla="*/ 107165 w 871179"/>
              <a:gd name="connsiteY821" fmla="*/ 262042 h 833078"/>
              <a:gd name="connsiteX822" fmla="*/ 101771 w 871179"/>
              <a:gd name="connsiteY822" fmla="*/ 248364 h 833078"/>
              <a:gd name="connsiteX823" fmla="*/ 85588 w 871179"/>
              <a:gd name="connsiteY823" fmla="*/ 208410 h 833078"/>
              <a:gd name="connsiteX824" fmla="*/ 83790 w 871179"/>
              <a:gd name="connsiteY824" fmla="*/ 208410 h 833078"/>
              <a:gd name="connsiteX825" fmla="*/ 66169 w 871179"/>
              <a:gd name="connsiteY825" fmla="*/ 208410 h 833078"/>
              <a:gd name="connsiteX826" fmla="*/ 24813 w 871179"/>
              <a:gd name="connsiteY826" fmla="*/ 208410 h 833078"/>
              <a:gd name="connsiteX827" fmla="*/ 46390 w 871179"/>
              <a:gd name="connsiteY827" fmla="*/ 262042 h 833078"/>
              <a:gd name="connsiteX828" fmla="*/ 48188 w 871179"/>
              <a:gd name="connsiteY828" fmla="*/ 262042 h 833078"/>
              <a:gd name="connsiteX829" fmla="*/ 66169 w 871179"/>
              <a:gd name="connsiteY829" fmla="*/ 262042 h 833078"/>
              <a:gd name="connsiteX830" fmla="*/ 71563 w 871179"/>
              <a:gd name="connsiteY830" fmla="*/ 262042 h 833078"/>
              <a:gd name="connsiteX831" fmla="*/ 66169 w 871179"/>
              <a:gd name="connsiteY831" fmla="*/ 248364 h 833078"/>
              <a:gd name="connsiteX832" fmla="*/ 49986 w 871179"/>
              <a:gd name="connsiteY832" fmla="*/ 208410 h 833078"/>
              <a:gd name="connsiteX833" fmla="*/ 48188 w 871179"/>
              <a:gd name="connsiteY833" fmla="*/ 208410 h 833078"/>
              <a:gd name="connsiteX834" fmla="*/ 612256 w 871179"/>
              <a:gd name="connsiteY834" fmla="*/ 18704 h 833078"/>
              <a:gd name="connsiteX835" fmla="*/ 612256 w 871179"/>
              <a:gd name="connsiteY835" fmla="*/ 111584 h 833078"/>
              <a:gd name="connsiteX836" fmla="*/ 612256 w 871179"/>
              <a:gd name="connsiteY836" fmla="*/ 112304 h 833078"/>
              <a:gd name="connsiteX837" fmla="*/ 620886 w 871179"/>
              <a:gd name="connsiteY837" fmla="*/ 125262 h 833078"/>
              <a:gd name="connsiteX838" fmla="*/ 627000 w 871179"/>
              <a:gd name="connsiteY838" fmla="*/ 115543 h 833078"/>
              <a:gd name="connsiteX839" fmla="*/ 629158 w 871179"/>
              <a:gd name="connsiteY839" fmla="*/ 112304 h 833078"/>
              <a:gd name="connsiteX840" fmla="*/ 637788 w 871179"/>
              <a:gd name="connsiteY840" fmla="*/ 125262 h 833078"/>
              <a:gd name="connsiteX841" fmla="*/ 644981 w 871179"/>
              <a:gd name="connsiteY841" fmla="*/ 114463 h 833078"/>
              <a:gd name="connsiteX842" fmla="*/ 646060 w 871179"/>
              <a:gd name="connsiteY842" fmla="*/ 112304 h 833078"/>
              <a:gd name="connsiteX843" fmla="*/ 654690 w 871179"/>
              <a:gd name="connsiteY843" fmla="*/ 125262 h 833078"/>
              <a:gd name="connsiteX844" fmla="*/ 662602 w 871179"/>
              <a:gd name="connsiteY844" fmla="*/ 113024 h 833078"/>
              <a:gd name="connsiteX845" fmla="*/ 663321 w 871179"/>
              <a:gd name="connsiteY845" fmla="*/ 112304 h 833078"/>
              <a:gd name="connsiteX846" fmla="*/ 671592 w 871179"/>
              <a:gd name="connsiteY846" fmla="*/ 125262 h 833078"/>
              <a:gd name="connsiteX847" fmla="*/ 680223 w 871179"/>
              <a:gd name="connsiteY847" fmla="*/ 112304 h 833078"/>
              <a:gd name="connsiteX848" fmla="*/ 680583 w 871179"/>
              <a:gd name="connsiteY848" fmla="*/ 112664 h 833078"/>
              <a:gd name="connsiteX849" fmla="*/ 688494 w 871179"/>
              <a:gd name="connsiteY849" fmla="*/ 125262 h 833078"/>
              <a:gd name="connsiteX850" fmla="*/ 697125 w 871179"/>
              <a:gd name="connsiteY850" fmla="*/ 112304 h 833078"/>
              <a:gd name="connsiteX851" fmla="*/ 698204 w 871179"/>
              <a:gd name="connsiteY851" fmla="*/ 114104 h 833078"/>
              <a:gd name="connsiteX852" fmla="*/ 705396 w 871179"/>
              <a:gd name="connsiteY852" fmla="*/ 125262 h 833078"/>
              <a:gd name="connsiteX853" fmla="*/ 714027 w 871179"/>
              <a:gd name="connsiteY853" fmla="*/ 112304 h 833078"/>
              <a:gd name="connsiteX854" fmla="*/ 714027 w 871179"/>
              <a:gd name="connsiteY854" fmla="*/ 18704 h 833078"/>
              <a:gd name="connsiteX855" fmla="*/ 158231 w 871179"/>
              <a:gd name="connsiteY855" fmla="*/ 18704 h 833078"/>
              <a:gd name="connsiteX856" fmla="*/ 158231 w 871179"/>
              <a:gd name="connsiteY856" fmla="*/ 111584 h 833078"/>
              <a:gd name="connsiteX857" fmla="*/ 158231 w 871179"/>
              <a:gd name="connsiteY857" fmla="*/ 112304 h 833078"/>
              <a:gd name="connsiteX858" fmla="*/ 166861 w 871179"/>
              <a:gd name="connsiteY858" fmla="*/ 125262 h 833078"/>
              <a:gd name="connsiteX859" fmla="*/ 172975 w 871179"/>
              <a:gd name="connsiteY859" fmla="*/ 115543 h 833078"/>
              <a:gd name="connsiteX860" fmla="*/ 175133 w 871179"/>
              <a:gd name="connsiteY860" fmla="*/ 112304 h 833078"/>
              <a:gd name="connsiteX861" fmla="*/ 183763 w 871179"/>
              <a:gd name="connsiteY861" fmla="*/ 125262 h 833078"/>
              <a:gd name="connsiteX862" fmla="*/ 190956 w 871179"/>
              <a:gd name="connsiteY862" fmla="*/ 114463 h 833078"/>
              <a:gd name="connsiteX863" fmla="*/ 192035 w 871179"/>
              <a:gd name="connsiteY863" fmla="*/ 112304 h 833078"/>
              <a:gd name="connsiteX864" fmla="*/ 200665 w 871179"/>
              <a:gd name="connsiteY864" fmla="*/ 125262 h 833078"/>
              <a:gd name="connsiteX865" fmla="*/ 208577 w 871179"/>
              <a:gd name="connsiteY865" fmla="*/ 113024 h 833078"/>
              <a:gd name="connsiteX866" fmla="*/ 208936 w 871179"/>
              <a:gd name="connsiteY866" fmla="*/ 112304 h 833078"/>
              <a:gd name="connsiteX867" fmla="*/ 217567 w 871179"/>
              <a:gd name="connsiteY867" fmla="*/ 125262 h 833078"/>
              <a:gd name="connsiteX868" fmla="*/ 225838 w 871179"/>
              <a:gd name="connsiteY868" fmla="*/ 112304 h 833078"/>
              <a:gd name="connsiteX869" fmla="*/ 226198 w 871179"/>
              <a:gd name="connsiteY869" fmla="*/ 112664 h 833078"/>
              <a:gd name="connsiteX870" fmla="*/ 234469 w 871179"/>
              <a:gd name="connsiteY870" fmla="*/ 125262 h 833078"/>
              <a:gd name="connsiteX871" fmla="*/ 243100 w 871179"/>
              <a:gd name="connsiteY871" fmla="*/ 112304 h 833078"/>
              <a:gd name="connsiteX872" fmla="*/ 244179 w 871179"/>
              <a:gd name="connsiteY872" fmla="*/ 114104 h 833078"/>
              <a:gd name="connsiteX873" fmla="*/ 251371 w 871179"/>
              <a:gd name="connsiteY873" fmla="*/ 125262 h 833078"/>
              <a:gd name="connsiteX874" fmla="*/ 260002 w 871179"/>
              <a:gd name="connsiteY874" fmla="*/ 112304 h 833078"/>
              <a:gd name="connsiteX875" fmla="*/ 260002 w 871179"/>
              <a:gd name="connsiteY875" fmla="*/ 18704 h 833078"/>
              <a:gd name="connsiteX876" fmla="*/ 474523 w 871179"/>
              <a:gd name="connsiteY876" fmla="*/ 0 h 833078"/>
              <a:gd name="connsiteX877" fmla="*/ 502214 w 871179"/>
              <a:gd name="connsiteY877" fmla="*/ 0 h 833078"/>
              <a:gd name="connsiteX878" fmla="*/ 520194 w 871179"/>
              <a:gd name="connsiteY878" fmla="*/ 0 h 833078"/>
              <a:gd name="connsiteX879" fmla="*/ 537815 w 871179"/>
              <a:gd name="connsiteY879" fmla="*/ 0 h 833078"/>
              <a:gd name="connsiteX880" fmla="*/ 555796 w 871179"/>
              <a:gd name="connsiteY880" fmla="*/ 0 h 833078"/>
              <a:gd name="connsiteX881" fmla="*/ 560557 w 871179"/>
              <a:gd name="connsiteY881" fmla="*/ 0 h 833078"/>
              <a:gd name="connsiteX882" fmla="*/ 573417 w 871179"/>
              <a:gd name="connsiteY882" fmla="*/ 0 h 833078"/>
              <a:gd name="connsiteX883" fmla="*/ 591398 w 871179"/>
              <a:gd name="connsiteY883" fmla="*/ 0 h 833078"/>
              <a:gd name="connsiteX884" fmla="*/ 609019 w 871179"/>
              <a:gd name="connsiteY884" fmla="*/ 0 h 833078"/>
              <a:gd name="connsiteX885" fmla="*/ 612256 w 871179"/>
              <a:gd name="connsiteY885" fmla="*/ 0 h 833078"/>
              <a:gd name="connsiteX886" fmla="*/ 714027 w 871179"/>
              <a:gd name="connsiteY886" fmla="*/ 0 h 833078"/>
              <a:gd name="connsiteX887" fmla="*/ 716184 w 871179"/>
              <a:gd name="connsiteY887" fmla="*/ 0 h 833078"/>
              <a:gd name="connsiteX888" fmla="*/ 733806 w 871179"/>
              <a:gd name="connsiteY888" fmla="*/ 0 h 833078"/>
              <a:gd name="connsiteX889" fmla="*/ 751786 w 871179"/>
              <a:gd name="connsiteY889" fmla="*/ 0 h 833078"/>
              <a:gd name="connsiteX890" fmla="*/ 763419 w 871179"/>
              <a:gd name="connsiteY890" fmla="*/ 0 h 833078"/>
              <a:gd name="connsiteX891" fmla="*/ 769407 w 871179"/>
              <a:gd name="connsiteY891" fmla="*/ 0 h 833078"/>
              <a:gd name="connsiteX892" fmla="*/ 787388 w 871179"/>
              <a:gd name="connsiteY892" fmla="*/ 0 h 833078"/>
              <a:gd name="connsiteX893" fmla="*/ 805369 w 871179"/>
              <a:gd name="connsiteY893" fmla="*/ 0 h 833078"/>
              <a:gd name="connsiteX894" fmla="*/ 822990 w 871179"/>
              <a:gd name="connsiteY894" fmla="*/ 0 h 833078"/>
              <a:gd name="connsiteX895" fmla="*/ 851759 w 871179"/>
              <a:gd name="connsiteY895" fmla="*/ 0 h 833078"/>
              <a:gd name="connsiteX896" fmla="*/ 871179 w 871179"/>
              <a:gd name="connsiteY896" fmla="*/ 19797 h 833078"/>
              <a:gd name="connsiteX897" fmla="*/ 870459 w 871179"/>
              <a:gd name="connsiteY897" fmla="*/ 233606 h 833078"/>
              <a:gd name="connsiteX898" fmla="*/ 860390 w 871179"/>
              <a:gd name="connsiteY898" fmla="*/ 208410 h 833078"/>
              <a:gd name="connsiteX899" fmla="*/ 835217 w 871179"/>
              <a:gd name="connsiteY899" fmla="*/ 208410 h 833078"/>
              <a:gd name="connsiteX900" fmla="*/ 856794 w 871179"/>
              <a:gd name="connsiteY900" fmla="*/ 262042 h 833078"/>
              <a:gd name="connsiteX901" fmla="*/ 870459 w 871179"/>
              <a:gd name="connsiteY901" fmla="*/ 262042 h 833078"/>
              <a:gd name="connsiteX902" fmla="*/ 870100 w 871179"/>
              <a:gd name="connsiteY902" fmla="*/ 378666 h 833078"/>
              <a:gd name="connsiteX903" fmla="*/ 850680 w 871179"/>
              <a:gd name="connsiteY903" fmla="*/ 398103 h 833078"/>
              <a:gd name="connsiteX904" fmla="*/ 822990 w 871179"/>
              <a:gd name="connsiteY904" fmla="*/ 398103 h 833078"/>
              <a:gd name="connsiteX905" fmla="*/ 805369 w 871179"/>
              <a:gd name="connsiteY905" fmla="*/ 398103 h 833078"/>
              <a:gd name="connsiteX906" fmla="*/ 787388 w 871179"/>
              <a:gd name="connsiteY906" fmla="*/ 398103 h 833078"/>
              <a:gd name="connsiteX907" fmla="*/ 769407 w 871179"/>
              <a:gd name="connsiteY907" fmla="*/ 398103 h 833078"/>
              <a:gd name="connsiteX908" fmla="*/ 751786 w 871179"/>
              <a:gd name="connsiteY908" fmla="*/ 398103 h 833078"/>
              <a:gd name="connsiteX909" fmla="*/ 733806 w 871179"/>
              <a:gd name="connsiteY909" fmla="*/ 398103 h 833078"/>
              <a:gd name="connsiteX910" fmla="*/ 716184 w 871179"/>
              <a:gd name="connsiteY910" fmla="*/ 398103 h 833078"/>
              <a:gd name="connsiteX911" fmla="*/ 698204 w 871179"/>
              <a:gd name="connsiteY911" fmla="*/ 398103 h 833078"/>
              <a:gd name="connsiteX912" fmla="*/ 680583 w 871179"/>
              <a:gd name="connsiteY912" fmla="*/ 398103 h 833078"/>
              <a:gd name="connsiteX913" fmla="*/ 662602 w 871179"/>
              <a:gd name="connsiteY913" fmla="*/ 398103 h 833078"/>
              <a:gd name="connsiteX914" fmla="*/ 644981 w 871179"/>
              <a:gd name="connsiteY914" fmla="*/ 398103 h 833078"/>
              <a:gd name="connsiteX915" fmla="*/ 627000 w 871179"/>
              <a:gd name="connsiteY915" fmla="*/ 398103 h 833078"/>
              <a:gd name="connsiteX916" fmla="*/ 609019 w 871179"/>
              <a:gd name="connsiteY916" fmla="*/ 398103 h 833078"/>
              <a:gd name="connsiteX917" fmla="*/ 591398 w 871179"/>
              <a:gd name="connsiteY917" fmla="*/ 398103 h 833078"/>
              <a:gd name="connsiteX918" fmla="*/ 573417 w 871179"/>
              <a:gd name="connsiteY918" fmla="*/ 398103 h 833078"/>
              <a:gd name="connsiteX919" fmla="*/ 555796 w 871179"/>
              <a:gd name="connsiteY919" fmla="*/ 398103 h 833078"/>
              <a:gd name="connsiteX920" fmla="*/ 537815 w 871179"/>
              <a:gd name="connsiteY920" fmla="*/ 398103 h 833078"/>
              <a:gd name="connsiteX921" fmla="*/ 520194 w 871179"/>
              <a:gd name="connsiteY921" fmla="*/ 398103 h 833078"/>
              <a:gd name="connsiteX922" fmla="*/ 502214 w 871179"/>
              <a:gd name="connsiteY922" fmla="*/ 398103 h 833078"/>
              <a:gd name="connsiteX923" fmla="*/ 473444 w 871179"/>
              <a:gd name="connsiteY923" fmla="*/ 398103 h 833078"/>
              <a:gd name="connsiteX924" fmla="*/ 454025 w 871179"/>
              <a:gd name="connsiteY924" fmla="*/ 378666 h 833078"/>
              <a:gd name="connsiteX925" fmla="*/ 454744 w 871179"/>
              <a:gd name="connsiteY925" fmla="*/ 236126 h 833078"/>
              <a:gd name="connsiteX926" fmla="*/ 464814 w 871179"/>
              <a:gd name="connsiteY926" fmla="*/ 262042 h 833078"/>
              <a:gd name="connsiteX927" fmla="*/ 489987 w 871179"/>
              <a:gd name="connsiteY927" fmla="*/ 262042 h 833078"/>
              <a:gd name="connsiteX928" fmla="*/ 468410 w 871179"/>
              <a:gd name="connsiteY928" fmla="*/ 208410 h 833078"/>
              <a:gd name="connsiteX929" fmla="*/ 454744 w 871179"/>
              <a:gd name="connsiteY929" fmla="*/ 208410 h 833078"/>
              <a:gd name="connsiteX930" fmla="*/ 455104 w 871179"/>
              <a:gd name="connsiteY930" fmla="*/ 19797 h 833078"/>
              <a:gd name="connsiteX931" fmla="*/ 474523 w 871179"/>
              <a:gd name="connsiteY931" fmla="*/ 0 h 833078"/>
              <a:gd name="connsiteX932" fmla="*/ 20498 w 871179"/>
              <a:gd name="connsiteY932" fmla="*/ 0 h 833078"/>
              <a:gd name="connsiteX933" fmla="*/ 48188 w 871179"/>
              <a:gd name="connsiteY933" fmla="*/ 0 h 833078"/>
              <a:gd name="connsiteX934" fmla="*/ 66169 w 871179"/>
              <a:gd name="connsiteY934" fmla="*/ 0 h 833078"/>
              <a:gd name="connsiteX935" fmla="*/ 83790 w 871179"/>
              <a:gd name="connsiteY935" fmla="*/ 0 h 833078"/>
              <a:gd name="connsiteX936" fmla="*/ 101771 w 871179"/>
              <a:gd name="connsiteY936" fmla="*/ 0 h 833078"/>
              <a:gd name="connsiteX937" fmla="*/ 106225 w 871179"/>
              <a:gd name="connsiteY937" fmla="*/ 0 h 833078"/>
              <a:gd name="connsiteX938" fmla="*/ 119392 w 871179"/>
              <a:gd name="connsiteY938" fmla="*/ 0 h 833078"/>
              <a:gd name="connsiteX939" fmla="*/ 137373 w 871179"/>
              <a:gd name="connsiteY939" fmla="*/ 0 h 833078"/>
              <a:gd name="connsiteX940" fmla="*/ 154994 w 871179"/>
              <a:gd name="connsiteY940" fmla="*/ 0 h 833078"/>
              <a:gd name="connsiteX941" fmla="*/ 158231 w 871179"/>
              <a:gd name="connsiteY941" fmla="*/ 0 h 833078"/>
              <a:gd name="connsiteX942" fmla="*/ 260002 w 871179"/>
              <a:gd name="connsiteY942" fmla="*/ 0 h 833078"/>
              <a:gd name="connsiteX943" fmla="*/ 262159 w 871179"/>
              <a:gd name="connsiteY943" fmla="*/ 0 h 833078"/>
              <a:gd name="connsiteX944" fmla="*/ 280140 w 871179"/>
              <a:gd name="connsiteY944" fmla="*/ 0 h 833078"/>
              <a:gd name="connsiteX945" fmla="*/ 297761 w 871179"/>
              <a:gd name="connsiteY945" fmla="*/ 0 h 833078"/>
              <a:gd name="connsiteX946" fmla="*/ 310566 w 871179"/>
              <a:gd name="connsiteY946" fmla="*/ 0 h 833078"/>
              <a:gd name="connsiteX947" fmla="*/ 315382 w 871179"/>
              <a:gd name="connsiteY947" fmla="*/ 0 h 833078"/>
              <a:gd name="connsiteX948" fmla="*/ 333363 w 871179"/>
              <a:gd name="connsiteY948" fmla="*/ 0 h 833078"/>
              <a:gd name="connsiteX949" fmla="*/ 350984 w 871179"/>
              <a:gd name="connsiteY949" fmla="*/ 0 h 833078"/>
              <a:gd name="connsiteX950" fmla="*/ 368965 w 871179"/>
              <a:gd name="connsiteY950" fmla="*/ 0 h 833078"/>
              <a:gd name="connsiteX951" fmla="*/ 397734 w 871179"/>
              <a:gd name="connsiteY951" fmla="*/ 0 h 833078"/>
              <a:gd name="connsiteX952" fmla="*/ 417154 w 871179"/>
              <a:gd name="connsiteY952" fmla="*/ 19797 h 833078"/>
              <a:gd name="connsiteX953" fmla="*/ 416434 w 871179"/>
              <a:gd name="connsiteY953" fmla="*/ 233606 h 833078"/>
              <a:gd name="connsiteX954" fmla="*/ 406365 w 871179"/>
              <a:gd name="connsiteY954" fmla="*/ 208410 h 833078"/>
              <a:gd name="connsiteX955" fmla="*/ 381552 w 871179"/>
              <a:gd name="connsiteY955" fmla="*/ 208410 h 833078"/>
              <a:gd name="connsiteX956" fmla="*/ 402769 w 871179"/>
              <a:gd name="connsiteY956" fmla="*/ 262042 h 833078"/>
              <a:gd name="connsiteX957" fmla="*/ 416434 w 871179"/>
              <a:gd name="connsiteY957" fmla="*/ 262042 h 833078"/>
              <a:gd name="connsiteX958" fmla="*/ 416075 w 871179"/>
              <a:gd name="connsiteY958" fmla="*/ 378666 h 833078"/>
              <a:gd name="connsiteX959" fmla="*/ 396655 w 871179"/>
              <a:gd name="connsiteY959" fmla="*/ 398103 h 833078"/>
              <a:gd name="connsiteX960" fmla="*/ 368965 w 871179"/>
              <a:gd name="connsiteY960" fmla="*/ 398103 h 833078"/>
              <a:gd name="connsiteX961" fmla="*/ 350984 w 871179"/>
              <a:gd name="connsiteY961" fmla="*/ 398103 h 833078"/>
              <a:gd name="connsiteX962" fmla="*/ 333363 w 871179"/>
              <a:gd name="connsiteY962" fmla="*/ 398103 h 833078"/>
              <a:gd name="connsiteX963" fmla="*/ 315382 w 871179"/>
              <a:gd name="connsiteY963" fmla="*/ 398103 h 833078"/>
              <a:gd name="connsiteX964" fmla="*/ 297761 w 871179"/>
              <a:gd name="connsiteY964" fmla="*/ 398103 h 833078"/>
              <a:gd name="connsiteX965" fmla="*/ 280140 w 871179"/>
              <a:gd name="connsiteY965" fmla="*/ 398103 h 833078"/>
              <a:gd name="connsiteX966" fmla="*/ 262159 w 871179"/>
              <a:gd name="connsiteY966" fmla="*/ 398103 h 833078"/>
              <a:gd name="connsiteX967" fmla="*/ 244179 w 871179"/>
              <a:gd name="connsiteY967" fmla="*/ 398103 h 833078"/>
              <a:gd name="connsiteX968" fmla="*/ 226198 w 871179"/>
              <a:gd name="connsiteY968" fmla="*/ 398103 h 833078"/>
              <a:gd name="connsiteX969" fmla="*/ 208577 w 871179"/>
              <a:gd name="connsiteY969" fmla="*/ 398103 h 833078"/>
              <a:gd name="connsiteX970" fmla="*/ 190956 w 871179"/>
              <a:gd name="connsiteY970" fmla="*/ 398103 h 833078"/>
              <a:gd name="connsiteX971" fmla="*/ 172975 w 871179"/>
              <a:gd name="connsiteY971" fmla="*/ 398103 h 833078"/>
              <a:gd name="connsiteX972" fmla="*/ 154994 w 871179"/>
              <a:gd name="connsiteY972" fmla="*/ 398103 h 833078"/>
              <a:gd name="connsiteX973" fmla="*/ 137373 w 871179"/>
              <a:gd name="connsiteY973" fmla="*/ 398103 h 833078"/>
              <a:gd name="connsiteX974" fmla="*/ 119392 w 871179"/>
              <a:gd name="connsiteY974" fmla="*/ 398103 h 833078"/>
              <a:gd name="connsiteX975" fmla="*/ 101771 w 871179"/>
              <a:gd name="connsiteY975" fmla="*/ 398103 h 833078"/>
              <a:gd name="connsiteX976" fmla="*/ 83790 w 871179"/>
              <a:gd name="connsiteY976" fmla="*/ 398103 h 833078"/>
              <a:gd name="connsiteX977" fmla="*/ 66169 w 871179"/>
              <a:gd name="connsiteY977" fmla="*/ 398103 h 833078"/>
              <a:gd name="connsiteX978" fmla="*/ 48188 w 871179"/>
              <a:gd name="connsiteY978" fmla="*/ 398103 h 833078"/>
              <a:gd name="connsiteX979" fmla="*/ 19419 w 871179"/>
              <a:gd name="connsiteY979" fmla="*/ 398103 h 833078"/>
              <a:gd name="connsiteX980" fmla="*/ 0 w 871179"/>
              <a:gd name="connsiteY980" fmla="*/ 378666 h 833078"/>
              <a:gd name="connsiteX981" fmla="*/ 719 w 871179"/>
              <a:gd name="connsiteY981" fmla="*/ 236126 h 833078"/>
              <a:gd name="connsiteX982" fmla="*/ 10788 w 871179"/>
              <a:gd name="connsiteY982" fmla="*/ 262042 h 833078"/>
              <a:gd name="connsiteX983" fmla="*/ 35961 w 871179"/>
              <a:gd name="connsiteY983" fmla="*/ 262042 h 833078"/>
              <a:gd name="connsiteX984" fmla="*/ 14384 w 871179"/>
              <a:gd name="connsiteY984" fmla="*/ 208410 h 833078"/>
              <a:gd name="connsiteX985" fmla="*/ 719 w 871179"/>
              <a:gd name="connsiteY985" fmla="*/ 208410 h 833078"/>
              <a:gd name="connsiteX986" fmla="*/ 1079 w 871179"/>
              <a:gd name="connsiteY986" fmla="*/ 19797 h 833078"/>
              <a:gd name="connsiteX987" fmla="*/ 20498 w 871179"/>
              <a:gd name="connsiteY987" fmla="*/ 0 h 83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</a:cxnLst>
            <a:rect l="l" t="t" r="r" b="b"/>
            <a:pathLst>
              <a:path w="871179" h="833078">
                <a:moveTo>
                  <a:pt x="769767" y="786285"/>
                </a:moveTo>
                <a:lnTo>
                  <a:pt x="769767" y="792764"/>
                </a:lnTo>
                <a:lnTo>
                  <a:pt x="787388" y="792764"/>
                </a:lnTo>
                <a:lnTo>
                  <a:pt x="805369" y="792764"/>
                </a:lnTo>
                <a:lnTo>
                  <a:pt x="822990" y="792764"/>
                </a:lnTo>
                <a:lnTo>
                  <a:pt x="832340" y="792764"/>
                </a:lnTo>
                <a:lnTo>
                  <a:pt x="832340" y="786285"/>
                </a:lnTo>
                <a:lnTo>
                  <a:pt x="822990" y="786285"/>
                </a:lnTo>
                <a:lnTo>
                  <a:pt x="805369" y="786285"/>
                </a:lnTo>
                <a:lnTo>
                  <a:pt x="787388" y="786285"/>
                </a:lnTo>
                <a:close/>
                <a:moveTo>
                  <a:pt x="315742" y="786285"/>
                </a:moveTo>
                <a:lnTo>
                  <a:pt x="315742" y="792764"/>
                </a:lnTo>
                <a:lnTo>
                  <a:pt x="333363" y="792764"/>
                </a:lnTo>
                <a:lnTo>
                  <a:pt x="350984" y="792764"/>
                </a:lnTo>
                <a:lnTo>
                  <a:pt x="368965" y="792764"/>
                </a:lnTo>
                <a:lnTo>
                  <a:pt x="378315" y="792764"/>
                </a:lnTo>
                <a:lnTo>
                  <a:pt x="378315" y="786285"/>
                </a:lnTo>
                <a:lnTo>
                  <a:pt x="368965" y="786285"/>
                </a:lnTo>
                <a:lnTo>
                  <a:pt x="350984" y="786285"/>
                </a:lnTo>
                <a:lnTo>
                  <a:pt x="333363" y="786285"/>
                </a:lnTo>
                <a:close/>
                <a:moveTo>
                  <a:pt x="492144" y="778366"/>
                </a:moveTo>
                <a:lnTo>
                  <a:pt x="492144" y="792764"/>
                </a:lnTo>
                <a:lnTo>
                  <a:pt x="502214" y="792764"/>
                </a:lnTo>
                <a:lnTo>
                  <a:pt x="520194" y="792764"/>
                </a:lnTo>
                <a:lnTo>
                  <a:pt x="537815" y="792764"/>
                </a:lnTo>
                <a:lnTo>
                  <a:pt x="555796" y="792764"/>
                </a:lnTo>
                <a:lnTo>
                  <a:pt x="573417" y="792764"/>
                </a:lnTo>
                <a:lnTo>
                  <a:pt x="591398" y="792764"/>
                </a:lnTo>
                <a:lnTo>
                  <a:pt x="609019" y="792764"/>
                </a:lnTo>
                <a:lnTo>
                  <a:pt x="627000" y="792764"/>
                </a:lnTo>
                <a:lnTo>
                  <a:pt x="644981" y="792764"/>
                </a:lnTo>
                <a:lnTo>
                  <a:pt x="657567" y="792764"/>
                </a:lnTo>
                <a:lnTo>
                  <a:pt x="657567" y="778366"/>
                </a:lnTo>
                <a:lnTo>
                  <a:pt x="644981" y="778366"/>
                </a:lnTo>
                <a:lnTo>
                  <a:pt x="627000" y="778366"/>
                </a:lnTo>
                <a:lnTo>
                  <a:pt x="609019" y="778366"/>
                </a:lnTo>
                <a:lnTo>
                  <a:pt x="591398" y="778366"/>
                </a:lnTo>
                <a:lnTo>
                  <a:pt x="573417" y="778366"/>
                </a:lnTo>
                <a:lnTo>
                  <a:pt x="555796" y="778366"/>
                </a:lnTo>
                <a:lnTo>
                  <a:pt x="537815" y="778366"/>
                </a:lnTo>
                <a:lnTo>
                  <a:pt x="520194" y="778366"/>
                </a:lnTo>
                <a:lnTo>
                  <a:pt x="502214" y="778366"/>
                </a:lnTo>
                <a:close/>
                <a:moveTo>
                  <a:pt x="37759" y="778366"/>
                </a:moveTo>
                <a:lnTo>
                  <a:pt x="37759" y="792764"/>
                </a:lnTo>
                <a:lnTo>
                  <a:pt x="48188" y="792764"/>
                </a:lnTo>
                <a:lnTo>
                  <a:pt x="66169" y="792764"/>
                </a:lnTo>
                <a:lnTo>
                  <a:pt x="83790" y="792764"/>
                </a:lnTo>
                <a:lnTo>
                  <a:pt x="101771" y="792764"/>
                </a:lnTo>
                <a:lnTo>
                  <a:pt x="119392" y="792764"/>
                </a:lnTo>
                <a:lnTo>
                  <a:pt x="137373" y="792764"/>
                </a:lnTo>
                <a:lnTo>
                  <a:pt x="154994" y="792764"/>
                </a:lnTo>
                <a:lnTo>
                  <a:pt x="172975" y="792764"/>
                </a:lnTo>
                <a:lnTo>
                  <a:pt x="190956" y="792764"/>
                </a:lnTo>
                <a:lnTo>
                  <a:pt x="203542" y="792764"/>
                </a:lnTo>
                <a:lnTo>
                  <a:pt x="203542" y="778366"/>
                </a:lnTo>
                <a:lnTo>
                  <a:pt x="190956" y="778366"/>
                </a:lnTo>
                <a:lnTo>
                  <a:pt x="172975" y="778366"/>
                </a:lnTo>
                <a:lnTo>
                  <a:pt x="154994" y="778366"/>
                </a:lnTo>
                <a:lnTo>
                  <a:pt x="137373" y="778366"/>
                </a:lnTo>
                <a:lnTo>
                  <a:pt x="119392" y="778366"/>
                </a:lnTo>
                <a:lnTo>
                  <a:pt x="101771" y="778366"/>
                </a:lnTo>
                <a:lnTo>
                  <a:pt x="83790" y="778366"/>
                </a:lnTo>
                <a:lnTo>
                  <a:pt x="66169" y="778366"/>
                </a:lnTo>
                <a:lnTo>
                  <a:pt x="48188" y="778366"/>
                </a:lnTo>
                <a:close/>
                <a:moveTo>
                  <a:pt x="817956" y="739492"/>
                </a:moveTo>
                <a:lnTo>
                  <a:pt x="805369" y="757489"/>
                </a:lnTo>
                <a:lnTo>
                  <a:pt x="803571" y="759649"/>
                </a:lnTo>
                <a:lnTo>
                  <a:pt x="805369" y="759649"/>
                </a:lnTo>
                <a:lnTo>
                  <a:pt x="810763" y="759649"/>
                </a:lnTo>
                <a:lnTo>
                  <a:pt x="810763" y="779446"/>
                </a:lnTo>
                <a:lnTo>
                  <a:pt x="822990" y="779446"/>
                </a:lnTo>
                <a:lnTo>
                  <a:pt x="825148" y="779446"/>
                </a:lnTo>
                <a:lnTo>
                  <a:pt x="825148" y="759649"/>
                </a:lnTo>
                <a:lnTo>
                  <a:pt x="832340" y="759649"/>
                </a:lnTo>
                <a:lnTo>
                  <a:pt x="822990" y="746691"/>
                </a:lnTo>
                <a:close/>
                <a:moveTo>
                  <a:pt x="784152" y="739492"/>
                </a:moveTo>
                <a:lnTo>
                  <a:pt x="769767" y="759649"/>
                </a:lnTo>
                <a:lnTo>
                  <a:pt x="776959" y="759649"/>
                </a:lnTo>
                <a:lnTo>
                  <a:pt x="776959" y="779446"/>
                </a:lnTo>
                <a:lnTo>
                  <a:pt x="787388" y="779446"/>
                </a:lnTo>
                <a:lnTo>
                  <a:pt x="791344" y="779446"/>
                </a:lnTo>
                <a:lnTo>
                  <a:pt x="791344" y="759649"/>
                </a:lnTo>
                <a:lnTo>
                  <a:pt x="798536" y="759649"/>
                </a:lnTo>
                <a:lnTo>
                  <a:pt x="787388" y="744171"/>
                </a:lnTo>
                <a:close/>
                <a:moveTo>
                  <a:pt x="492144" y="739492"/>
                </a:moveTo>
                <a:lnTo>
                  <a:pt x="492144" y="754249"/>
                </a:lnTo>
                <a:lnTo>
                  <a:pt x="502214" y="754249"/>
                </a:lnTo>
                <a:lnTo>
                  <a:pt x="520194" y="754249"/>
                </a:lnTo>
                <a:lnTo>
                  <a:pt x="537815" y="754249"/>
                </a:lnTo>
                <a:lnTo>
                  <a:pt x="555796" y="754249"/>
                </a:lnTo>
                <a:lnTo>
                  <a:pt x="573417" y="754249"/>
                </a:lnTo>
                <a:lnTo>
                  <a:pt x="591398" y="754249"/>
                </a:lnTo>
                <a:lnTo>
                  <a:pt x="609019" y="754249"/>
                </a:lnTo>
                <a:lnTo>
                  <a:pt x="627000" y="754249"/>
                </a:lnTo>
                <a:lnTo>
                  <a:pt x="644981" y="754249"/>
                </a:lnTo>
                <a:lnTo>
                  <a:pt x="657567" y="754249"/>
                </a:lnTo>
                <a:lnTo>
                  <a:pt x="657567" y="739492"/>
                </a:lnTo>
                <a:lnTo>
                  <a:pt x="644981" y="739492"/>
                </a:lnTo>
                <a:lnTo>
                  <a:pt x="627000" y="739492"/>
                </a:lnTo>
                <a:lnTo>
                  <a:pt x="609019" y="739492"/>
                </a:lnTo>
                <a:lnTo>
                  <a:pt x="591398" y="739492"/>
                </a:lnTo>
                <a:lnTo>
                  <a:pt x="573417" y="739492"/>
                </a:lnTo>
                <a:lnTo>
                  <a:pt x="555796" y="739492"/>
                </a:lnTo>
                <a:lnTo>
                  <a:pt x="537815" y="739492"/>
                </a:lnTo>
                <a:lnTo>
                  <a:pt x="520194" y="739492"/>
                </a:lnTo>
                <a:lnTo>
                  <a:pt x="502214" y="739492"/>
                </a:lnTo>
                <a:close/>
                <a:moveTo>
                  <a:pt x="363931" y="739492"/>
                </a:moveTo>
                <a:lnTo>
                  <a:pt x="350984" y="757489"/>
                </a:lnTo>
                <a:lnTo>
                  <a:pt x="349546" y="759649"/>
                </a:lnTo>
                <a:lnTo>
                  <a:pt x="350984" y="759649"/>
                </a:lnTo>
                <a:lnTo>
                  <a:pt x="356738" y="759649"/>
                </a:lnTo>
                <a:lnTo>
                  <a:pt x="356738" y="779446"/>
                </a:lnTo>
                <a:lnTo>
                  <a:pt x="368965" y="779446"/>
                </a:lnTo>
                <a:lnTo>
                  <a:pt x="371123" y="779446"/>
                </a:lnTo>
                <a:lnTo>
                  <a:pt x="371123" y="759649"/>
                </a:lnTo>
                <a:lnTo>
                  <a:pt x="378315" y="759649"/>
                </a:lnTo>
                <a:lnTo>
                  <a:pt x="368965" y="746691"/>
                </a:lnTo>
                <a:close/>
                <a:moveTo>
                  <a:pt x="330127" y="739492"/>
                </a:moveTo>
                <a:lnTo>
                  <a:pt x="315742" y="759649"/>
                </a:lnTo>
                <a:lnTo>
                  <a:pt x="322934" y="759649"/>
                </a:lnTo>
                <a:lnTo>
                  <a:pt x="322934" y="779446"/>
                </a:lnTo>
                <a:lnTo>
                  <a:pt x="333363" y="779446"/>
                </a:lnTo>
                <a:lnTo>
                  <a:pt x="337319" y="779446"/>
                </a:lnTo>
                <a:lnTo>
                  <a:pt x="337319" y="759649"/>
                </a:lnTo>
                <a:lnTo>
                  <a:pt x="344511" y="759649"/>
                </a:lnTo>
                <a:lnTo>
                  <a:pt x="333363" y="744171"/>
                </a:lnTo>
                <a:close/>
                <a:moveTo>
                  <a:pt x="37759" y="739492"/>
                </a:moveTo>
                <a:lnTo>
                  <a:pt x="37759" y="754249"/>
                </a:lnTo>
                <a:lnTo>
                  <a:pt x="48188" y="754249"/>
                </a:lnTo>
                <a:lnTo>
                  <a:pt x="66169" y="754249"/>
                </a:lnTo>
                <a:lnTo>
                  <a:pt x="83790" y="754249"/>
                </a:lnTo>
                <a:lnTo>
                  <a:pt x="101771" y="754249"/>
                </a:lnTo>
                <a:lnTo>
                  <a:pt x="119392" y="754249"/>
                </a:lnTo>
                <a:lnTo>
                  <a:pt x="137373" y="754249"/>
                </a:lnTo>
                <a:lnTo>
                  <a:pt x="154994" y="754249"/>
                </a:lnTo>
                <a:lnTo>
                  <a:pt x="172975" y="754249"/>
                </a:lnTo>
                <a:lnTo>
                  <a:pt x="190956" y="754249"/>
                </a:lnTo>
                <a:lnTo>
                  <a:pt x="203542" y="754249"/>
                </a:lnTo>
                <a:lnTo>
                  <a:pt x="203542" y="739492"/>
                </a:lnTo>
                <a:lnTo>
                  <a:pt x="190956" y="739492"/>
                </a:lnTo>
                <a:lnTo>
                  <a:pt x="172975" y="739492"/>
                </a:lnTo>
                <a:lnTo>
                  <a:pt x="154994" y="739492"/>
                </a:lnTo>
                <a:lnTo>
                  <a:pt x="137373" y="739492"/>
                </a:lnTo>
                <a:lnTo>
                  <a:pt x="119392" y="739492"/>
                </a:lnTo>
                <a:lnTo>
                  <a:pt x="101771" y="739492"/>
                </a:lnTo>
                <a:lnTo>
                  <a:pt x="83790" y="739492"/>
                </a:lnTo>
                <a:lnTo>
                  <a:pt x="66169" y="739492"/>
                </a:lnTo>
                <a:lnTo>
                  <a:pt x="48188" y="739492"/>
                </a:lnTo>
                <a:close/>
                <a:moveTo>
                  <a:pt x="799615" y="643385"/>
                </a:moveTo>
                <a:lnTo>
                  <a:pt x="805369" y="657063"/>
                </a:lnTo>
                <a:lnTo>
                  <a:pt x="821192" y="697018"/>
                </a:lnTo>
                <a:lnTo>
                  <a:pt x="822990" y="697018"/>
                </a:lnTo>
                <a:lnTo>
                  <a:pt x="846365" y="697018"/>
                </a:lnTo>
                <a:lnTo>
                  <a:pt x="824788" y="643385"/>
                </a:lnTo>
                <a:lnTo>
                  <a:pt x="822990" y="643385"/>
                </a:lnTo>
                <a:lnTo>
                  <a:pt x="805369" y="643385"/>
                </a:lnTo>
                <a:close/>
                <a:moveTo>
                  <a:pt x="764013" y="643385"/>
                </a:moveTo>
                <a:lnTo>
                  <a:pt x="769407" y="657063"/>
                </a:lnTo>
                <a:lnTo>
                  <a:pt x="785590" y="697018"/>
                </a:lnTo>
                <a:lnTo>
                  <a:pt x="787388" y="697018"/>
                </a:lnTo>
                <a:lnTo>
                  <a:pt x="805369" y="697018"/>
                </a:lnTo>
                <a:lnTo>
                  <a:pt x="810763" y="697018"/>
                </a:lnTo>
                <a:lnTo>
                  <a:pt x="805369" y="683340"/>
                </a:lnTo>
                <a:lnTo>
                  <a:pt x="789186" y="643385"/>
                </a:lnTo>
                <a:lnTo>
                  <a:pt x="787388" y="643385"/>
                </a:lnTo>
                <a:lnTo>
                  <a:pt x="769407" y="643385"/>
                </a:lnTo>
                <a:close/>
                <a:moveTo>
                  <a:pt x="728411" y="643385"/>
                </a:moveTo>
                <a:lnTo>
                  <a:pt x="733806" y="657063"/>
                </a:lnTo>
                <a:lnTo>
                  <a:pt x="749988" y="697018"/>
                </a:lnTo>
                <a:lnTo>
                  <a:pt x="751786" y="697018"/>
                </a:lnTo>
                <a:lnTo>
                  <a:pt x="769407" y="697018"/>
                </a:lnTo>
                <a:lnTo>
                  <a:pt x="774802" y="697018"/>
                </a:lnTo>
                <a:lnTo>
                  <a:pt x="769407" y="683340"/>
                </a:lnTo>
                <a:lnTo>
                  <a:pt x="753584" y="643385"/>
                </a:lnTo>
                <a:lnTo>
                  <a:pt x="751786" y="643385"/>
                </a:lnTo>
                <a:lnTo>
                  <a:pt x="733806" y="643385"/>
                </a:lnTo>
                <a:close/>
                <a:moveTo>
                  <a:pt x="692809" y="643385"/>
                </a:moveTo>
                <a:lnTo>
                  <a:pt x="698204" y="657063"/>
                </a:lnTo>
                <a:lnTo>
                  <a:pt x="714386" y="697018"/>
                </a:lnTo>
                <a:lnTo>
                  <a:pt x="716184" y="697018"/>
                </a:lnTo>
                <a:lnTo>
                  <a:pt x="733806" y="697018"/>
                </a:lnTo>
                <a:lnTo>
                  <a:pt x="739559" y="697018"/>
                </a:lnTo>
                <a:lnTo>
                  <a:pt x="733806" y="683340"/>
                </a:lnTo>
                <a:lnTo>
                  <a:pt x="717983" y="643385"/>
                </a:lnTo>
                <a:lnTo>
                  <a:pt x="716184" y="643385"/>
                </a:lnTo>
                <a:lnTo>
                  <a:pt x="698204" y="643385"/>
                </a:lnTo>
                <a:close/>
                <a:moveTo>
                  <a:pt x="657208" y="643385"/>
                </a:moveTo>
                <a:lnTo>
                  <a:pt x="662602" y="657063"/>
                </a:lnTo>
                <a:lnTo>
                  <a:pt x="678784" y="697018"/>
                </a:lnTo>
                <a:lnTo>
                  <a:pt x="680583" y="697018"/>
                </a:lnTo>
                <a:lnTo>
                  <a:pt x="698204" y="697018"/>
                </a:lnTo>
                <a:lnTo>
                  <a:pt x="703958" y="697018"/>
                </a:lnTo>
                <a:lnTo>
                  <a:pt x="698204" y="683340"/>
                </a:lnTo>
                <a:lnTo>
                  <a:pt x="682381" y="643385"/>
                </a:lnTo>
                <a:lnTo>
                  <a:pt x="680583" y="643385"/>
                </a:lnTo>
                <a:lnTo>
                  <a:pt x="662602" y="643385"/>
                </a:lnTo>
                <a:close/>
                <a:moveTo>
                  <a:pt x="621246" y="643385"/>
                </a:moveTo>
                <a:lnTo>
                  <a:pt x="627000" y="657063"/>
                </a:lnTo>
                <a:lnTo>
                  <a:pt x="643183" y="697018"/>
                </a:lnTo>
                <a:lnTo>
                  <a:pt x="644981" y="697018"/>
                </a:lnTo>
                <a:lnTo>
                  <a:pt x="662602" y="697018"/>
                </a:lnTo>
                <a:lnTo>
                  <a:pt x="667996" y="697018"/>
                </a:lnTo>
                <a:lnTo>
                  <a:pt x="662602" y="683340"/>
                </a:lnTo>
                <a:lnTo>
                  <a:pt x="646419" y="643385"/>
                </a:lnTo>
                <a:lnTo>
                  <a:pt x="644981" y="643385"/>
                </a:lnTo>
                <a:lnTo>
                  <a:pt x="627000" y="643385"/>
                </a:lnTo>
                <a:close/>
                <a:moveTo>
                  <a:pt x="586004" y="643385"/>
                </a:moveTo>
                <a:lnTo>
                  <a:pt x="591398" y="657063"/>
                </a:lnTo>
                <a:lnTo>
                  <a:pt x="607581" y="697018"/>
                </a:lnTo>
                <a:lnTo>
                  <a:pt x="609019" y="697018"/>
                </a:lnTo>
                <a:lnTo>
                  <a:pt x="627000" y="697018"/>
                </a:lnTo>
                <a:lnTo>
                  <a:pt x="632754" y="697018"/>
                </a:lnTo>
                <a:lnTo>
                  <a:pt x="627000" y="683340"/>
                </a:lnTo>
                <a:lnTo>
                  <a:pt x="610817" y="643385"/>
                </a:lnTo>
                <a:lnTo>
                  <a:pt x="609019" y="643385"/>
                </a:lnTo>
                <a:lnTo>
                  <a:pt x="591398" y="643385"/>
                </a:lnTo>
                <a:close/>
                <a:moveTo>
                  <a:pt x="550402" y="643385"/>
                </a:moveTo>
                <a:lnTo>
                  <a:pt x="555796" y="657063"/>
                </a:lnTo>
                <a:lnTo>
                  <a:pt x="571979" y="697018"/>
                </a:lnTo>
                <a:lnTo>
                  <a:pt x="573417" y="697018"/>
                </a:lnTo>
                <a:lnTo>
                  <a:pt x="591398" y="697018"/>
                </a:lnTo>
                <a:lnTo>
                  <a:pt x="596792" y="697018"/>
                </a:lnTo>
                <a:lnTo>
                  <a:pt x="591398" y="683340"/>
                </a:lnTo>
                <a:lnTo>
                  <a:pt x="575575" y="643385"/>
                </a:lnTo>
                <a:lnTo>
                  <a:pt x="573417" y="643385"/>
                </a:lnTo>
                <a:lnTo>
                  <a:pt x="555796" y="643385"/>
                </a:lnTo>
                <a:close/>
                <a:moveTo>
                  <a:pt x="514440" y="643385"/>
                </a:moveTo>
                <a:lnTo>
                  <a:pt x="520194" y="657063"/>
                </a:lnTo>
                <a:lnTo>
                  <a:pt x="536017" y="697018"/>
                </a:lnTo>
                <a:lnTo>
                  <a:pt x="537815" y="697018"/>
                </a:lnTo>
                <a:lnTo>
                  <a:pt x="555796" y="697018"/>
                </a:lnTo>
                <a:lnTo>
                  <a:pt x="561190" y="697018"/>
                </a:lnTo>
                <a:lnTo>
                  <a:pt x="555796" y="683340"/>
                </a:lnTo>
                <a:lnTo>
                  <a:pt x="539613" y="643385"/>
                </a:lnTo>
                <a:lnTo>
                  <a:pt x="537815" y="643385"/>
                </a:lnTo>
                <a:lnTo>
                  <a:pt x="520194" y="643385"/>
                </a:lnTo>
                <a:close/>
                <a:moveTo>
                  <a:pt x="479198" y="643385"/>
                </a:moveTo>
                <a:lnTo>
                  <a:pt x="500415" y="697018"/>
                </a:lnTo>
                <a:lnTo>
                  <a:pt x="502214" y="697018"/>
                </a:lnTo>
                <a:lnTo>
                  <a:pt x="520194" y="697018"/>
                </a:lnTo>
                <a:lnTo>
                  <a:pt x="525589" y="697018"/>
                </a:lnTo>
                <a:lnTo>
                  <a:pt x="520194" y="683340"/>
                </a:lnTo>
                <a:lnTo>
                  <a:pt x="504012" y="643385"/>
                </a:lnTo>
                <a:lnTo>
                  <a:pt x="502214" y="643385"/>
                </a:lnTo>
                <a:close/>
                <a:moveTo>
                  <a:pt x="345590" y="643385"/>
                </a:moveTo>
                <a:lnTo>
                  <a:pt x="350984" y="657063"/>
                </a:lnTo>
                <a:lnTo>
                  <a:pt x="367167" y="697018"/>
                </a:lnTo>
                <a:lnTo>
                  <a:pt x="368965" y="697018"/>
                </a:lnTo>
                <a:lnTo>
                  <a:pt x="392340" y="697018"/>
                </a:lnTo>
                <a:lnTo>
                  <a:pt x="370763" y="643385"/>
                </a:lnTo>
                <a:lnTo>
                  <a:pt x="368965" y="643385"/>
                </a:lnTo>
                <a:lnTo>
                  <a:pt x="350984" y="643385"/>
                </a:lnTo>
                <a:close/>
                <a:moveTo>
                  <a:pt x="309988" y="643385"/>
                </a:moveTo>
                <a:lnTo>
                  <a:pt x="315382" y="657063"/>
                </a:lnTo>
                <a:lnTo>
                  <a:pt x="331565" y="697018"/>
                </a:lnTo>
                <a:lnTo>
                  <a:pt x="333363" y="697018"/>
                </a:lnTo>
                <a:lnTo>
                  <a:pt x="350984" y="697018"/>
                </a:lnTo>
                <a:lnTo>
                  <a:pt x="356738" y="697018"/>
                </a:lnTo>
                <a:lnTo>
                  <a:pt x="350984" y="683340"/>
                </a:lnTo>
                <a:lnTo>
                  <a:pt x="335161" y="643385"/>
                </a:lnTo>
                <a:lnTo>
                  <a:pt x="333363" y="643385"/>
                </a:lnTo>
                <a:lnTo>
                  <a:pt x="315382" y="643385"/>
                </a:lnTo>
                <a:close/>
                <a:moveTo>
                  <a:pt x="274386" y="643385"/>
                </a:moveTo>
                <a:lnTo>
                  <a:pt x="280140" y="657063"/>
                </a:lnTo>
                <a:lnTo>
                  <a:pt x="295963" y="697018"/>
                </a:lnTo>
                <a:lnTo>
                  <a:pt x="297761" y="697018"/>
                </a:lnTo>
                <a:lnTo>
                  <a:pt x="315382" y="697018"/>
                </a:lnTo>
                <a:lnTo>
                  <a:pt x="321136" y="697018"/>
                </a:lnTo>
                <a:lnTo>
                  <a:pt x="315382" y="683340"/>
                </a:lnTo>
                <a:lnTo>
                  <a:pt x="299559" y="643385"/>
                </a:lnTo>
                <a:lnTo>
                  <a:pt x="297761" y="643385"/>
                </a:lnTo>
                <a:lnTo>
                  <a:pt x="280140" y="643385"/>
                </a:lnTo>
                <a:close/>
                <a:moveTo>
                  <a:pt x="238784" y="643385"/>
                </a:moveTo>
                <a:lnTo>
                  <a:pt x="244179" y="657063"/>
                </a:lnTo>
                <a:lnTo>
                  <a:pt x="260361" y="697018"/>
                </a:lnTo>
                <a:lnTo>
                  <a:pt x="262159" y="697018"/>
                </a:lnTo>
                <a:lnTo>
                  <a:pt x="280140" y="697018"/>
                </a:lnTo>
                <a:lnTo>
                  <a:pt x="285534" y="697018"/>
                </a:lnTo>
                <a:lnTo>
                  <a:pt x="280140" y="683340"/>
                </a:lnTo>
                <a:lnTo>
                  <a:pt x="263598" y="643385"/>
                </a:lnTo>
                <a:lnTo>
                  <a:pt x="262159" y="643385"/>
                </a:lnTo>
                <a:lnTo>
                  <a:pt x="244179" y="643385"/>
                </a:lnTo>
                <a:close/>
                <a:moveTo>
                  <a:pt x="203183" y="643385"/>
                </a:moveTo>
                <a:lnTo>
                  <a:pt x="208577" y="657063"/>
                </a:lnTo>
                <a:lnTo>
                  <a:pt x="224759" y="697018"/>
                </a:lnTo>
                <a:lnTo>
                  <a:pt x="226198" y="697018"/>
                </a:lnTo>
                <a:lnTo>
                  <a:pt x="244179" y="697018"/>
                </a:lnTo>
                <a:lnTo>
                  <a:pt x="249933" y="697018"/>
                </a:lnTo>
                <a:lnTo>
                  <a:pt x="244179" y="683340"/>
                </a:lnTo>
                <a:lnTo>
                  <a:pt x="228356" y="643385"/>
                </a:lnTo>
                <a:lnTo>
                  <a:pt x="226198" y="643385"/>
                </a:lnTo>
                <a:lnTo>
                  <a:pt x="208577" y="643385"/>
                </a:lnTo>
                <a:close/>
                <a:moveTo>
                  <a:pt x="167581" y="643385"/>
                </a:moveTo>
                <a:lnTo>
                  <a:pt x="172975" y="657063"/>
                </a:lnTo>
                <a:lnTo>
                  <a:pt x="189158" y="697018"/>
                </a:lnTo>
                <a:lnTo>
                  <a:pt x="190956" y="697018"/>
                </a:lnTo>
                <a:lnTo>
                  <a:pt x="208577" y="697018"/>
                </a:lnTo>
                <a:lnTo>
                  <a:pt x="213971" y="697018"/>
                </a:lnTo>
                <a:lnTo>
                  <a:pt x="208577" y="683340"/>
                </a:lnTo>
                <a:lnTo>
                  <a:pt x="192754" y="643385"/>
                </a:lnTo>
                <a:lnTo>
                  <a:pt x="190956" y="643385"/>
                </a:lnTo>
                <a:lnTo>
                  <a:pt x="172975" y="643385"/>
                </a:lnTo>
                <a:close/>
                <a:moveTo>
                  <a:pt x="131979" y="643385"/>
                </a:moveTo>
                <a:lnTo>
                  <a:pt x="137373" y="657063"/>
                </a:lnTo>
                <a:lnTo>
                  <a:pt x="153556" y="697018"/>
                </a:lnTo>
                <a:lnTo>
                  <a:pt x="154994" y="697018"/>
                </a:lnTo>
                <a:lnTo>
                  <a:pt x="172975" y="697018"/>
                </a:lnTo>
                <a:lnTo>
                  <a:pt x="178369" y="697018"/>
                </a:lnTo>
                <a:lnTo>
                  <a:pt x="172975" y="683340"/>
                </a:lnTo>
                <a:lnTo>
                  <a:pt x="156792" y="643385"/>
                </a:lnTo>
                <a:lnTo>
                  <a:pt x="154994" y="643385"/>
                </a:lnTo>
                <a:lnTo>
                  <a:pt x="137373" y="643385"/>
                </a:lnTo>
                <a:close/>
                <a:moveTo>
                  <a:pt x="96017" y="643385"/>
                </a:moveTo>
                <a:lnTo>
                  <a:pt x="101771" y="657063"/>
                </a:lnTo>
                <a:lnTo>
                  <a:pt x="117594" y="697018"/>
                </a:lnTo>
                <a:lnTo>
                  <a:pt x="119392" y="697018"/>
                </a:lnTo>
                <a:lnTo>
                  <a:pt x="137373" y="697018"/>
                </a:lnTo>
                <a:lnTo>
                  <a:pt x="142767" y="697018"/>
                </a:lnTo>
                <a:lnTo>
                  <a:pt x="137373" y="683340"/>
                </a:lnTo>
                <a:lnTo>
                  <a:pt x="121190" y="643385"/>
                </a:lnTo>
                <a:lnTo>
                  <a:pt x="119392" y="643385"/>
                </a:lnTo>
                <a:lnTo>
                  <a:pt x="101771" y="643385"/>
                </a:lnTo>
                <a:close/>
                <a:moveTo>
                  <a:pt x="60415" y="643385"/>
                </a:moveTo>
                <a:lnTo>
                  <a:pt x="66169" y="657063"/>
                </a:lnTo>
                <a:lnTo>
                  <a:pt x="81992" y="697018"/>
                </a:lnTo>
                <a:lnTo>
                  <a:pt x="83790" y="697018"/>
                </a:lnTo>
                <a:lnTo>
                  <a:pt x="101771" y="697018"/>
                </a:lnTo>
                <a:lnTo>
                  <a:pt x="107165" y="697018"/>
                </a:lnTo>
                <a:lnTo>
                  <a:pt x="101771" y="683340"/>
                </a:lnTo>
                <a:lnTo>
                  <a:pt x="85588" y="643385"/>
                </a:lnTo>
                <a:lnTo>
                  <a:pt x="83790" y="643385"/>
                </a:lnTo>
                <a:lnTo>
                  <a:pt x="66169" y="643385"/>
                </a:lnTo>
                <a:close/>
                <a:moveTo>
                  <a:pt x="24813" y="643385"/>
                </a:moveTo>
                <a:lnTo>
                  <a:pt x="46390" y="697018"/>
                </a:lnTo>
                <a:lnTo>
                  <a:pt x="48188" y="697018"/>
                </a:lnTo>
                <a:lnTo>
                  <a:pt x="66169" y="697018"/>
                </a:lnTo>
                <a:lnTo>
                  <a:pt x="71563" y="697018"/>
                </a:lnTo>
                <a:lnTo>
                  <a:pt x="66169" y="683340"/>
                </a:lnTo>
                <a:lnTo>
                  <a:pt x="49986" y="643385"/>
                </a:lnTo>
                <a:lnTo>
                  <a:pt x="48188" y="643385"/>
                </a:lnTo>
                <a:close/>
                <a:moveTo>
                  <a:pt x="612256" y="453679"/>
                </a:moveTo>
                <a:lnTo>
                  <a:pt x="612256" y="546559"/>
                </a:lnTo>
                <a:lnTo>
                  <a:pt x="612256" y="547279"/>
                </a:lnTo>
                <a:lnTo>
                  <a:pt x="620886" y="560237"/>
                </a:lnTo>
                <a:lnTo>
                  <a:pt x="627000" y="550519"/>
                </a:lnTo>
                <a:lnTo>
                  <a:pt x="629158" y="547279"/>
                </a:lnTo>
                <a:lnTo>
                  <a:pt x="637788" y="560237"/>
                </a:lnTo>
                <a:lnTo>
                  <a:pt x="644981" y="549439"/>
                </a:lnTo>
                <a:lnTo>
                  <a:pt x="646060" y="547279"/>
                </a:lnTo>
                <a:lnTo>
                  <a:pt x="654690" y="560237"/>
                </a:lnTo>
                <a:lnTo>
                  <a:pt x="662602" y="547999"/>
                </a:lnTo>
                <a:lnTo>
                  <a:pt x="663321" y="547279"/>
                </a:lnTo>
                <a:lnTo>
                  <a:pt x="671592" y="560237"/>
                </a:lnTo>
                <a:lnTo>
                  <a:pt x="680223" y="547279"/>
                </a:lnTo>
                <a:lnTo>
                  <a:pt x="680583" y="547999"/>
                </a:lnTo>
                <a:lnTo>
                  <a:pt x="688494" y="560237"/>
                </a:lnTo>
                <a:lnTo>
                  <a:pt x="697125" y="547279"/>
                </a:lnTo>
                <a:lnTo>
                  <a:pt x="698204" y="549079"/>
                </a:lnTo>
                <a:lnTo>
                  <a:pt x="705396" y="560237"/>
                </a:lnTo>
                <a:lnTo>
                  <a:pt x="714027" y="547279"/>
                </a:lnTo>
                <a:lnTo>
                  <a:pt x="714027" y="453679"/>
                </a:lnTo>
                <a:close/>
                <a:moveTo>
                  <a:pt x="158231" y="453679"/>
                </a:moveTo>
                <a:lnTo>
                  <a:pt x="158231" y="546559"/>
                </a:lnTo>
                <a:lnTo>
                  <a:pt x="158231" y="547279"/>
                </a:lnTo>
                <a:lnTo>
                  <a:pt x="166861" y="560237"/>
                </a:lnTo>
                <a:lnTo>
                  <a:pt x="172975" y="550519"/>
                </a:lnTo>
                <a:lnTo>
                  <a:pt x="175133" y="547279"/>
                </a:lnTo>
                <a:lnTo>
                  <a:pt x="183763" y="560237"/>
                </a:lnTo>
                <a:lnTo>
                  <a:pt x="190956" y="549439"/>
                </a:lnTo>
                <a:lnTo>
                  <a:pt x="192035" y="547279"/>
                </a:lnTo>
                <a:lnTo>
                  <a:pt x="200665" y="560237"/>
                </a:lnTo>
                <a:lnTo>
                  <a:pt x="208577" y="547999"/>
                </a:lnTo>
                <a:lnTo>
                  <a:pt x="208936" y="547279"/>
                </a:lnTo>
                <a:lnTo>
                  <a:pt x="217567" y="560237"/>
                </a:lnTo>
                <a:lnTo>
                  <a:pt x="225838" y="547279"/>
                </a:lnTo>
                <a:lnTo>
                  <a:pt x="226198" y="547999"/>
                </a:lnTo>
                <a:lnTo>
                  <a:pt x="234469" y="560237"/>
                </a:lnTo>
                <a:lnTo>
                  <a:pt x="243100" y="547279"/>
                </a:lnTo>
                <a:lnTo>
                  <a:pt x="244179" y="549079"/>
                </a:lnTo>
                <a:lnTo>
                  <a:pt x="251371" y="560237"/>
                </a:lnTo>
                <a:lnTo>
                  <a:pt x="260002" y="547279"/>
                </a:lnTo>
                <a:lnTo>
                  <a:pt x="260002" y="453679"/>
                </a:lnTo>
                <a:close/>
                <a:moveTo>
                  <a:pt x="474523" y="434975"/>
                </a:moveTo>
                <a:lnTo>
                  <a:pt x="502214" y="434975"/>
                </a:lnTo>
                <a:lnTo>
                  <a:pt x="520194" y="434975"/>
                </a:lnTo>
                <a:lnTo>
                  <a:pt x="537815" y="434975"/>
                </a:lnTo>
                <a:lnTo>
                  <a:pt x="555796" y="434975"/>
                </a:lnTo>
                <a:lnTo>
                  <a:pt x="560557" y="434975"/>
                </a:lnTo>
                <a:lnTo>
                  <a:pt x="573417" y="434975"/>
                </a:lnTo>
                <a:lnTo>
                  <a:pt x="591398" y="434975"/>
                </a:lnTo>
                <a:lnTo>
                  <a:pt x="609019" y="434975"/>
                </a:lnTo>
                <a:lnTo>
                  <a:pt x="612256" y="434975"/>
                </a:lnTo>
                <a:lnTo>
                  <a:pt x="714027" y="434975"/>
                </a:lnTo>
                <a:lnTo>
                  <a:pt x="716184" y="434975"/>
                </a:lnTo>
                <a:lnTo>
                  <a:pt x="733806" y="434975"/>
                </a:lnTo>
                <a:lnTo>
                  <a:pt x="751786" y="434975"/>
                </a:lnTo>
                <a:lnTo>
                  <a:pt x="763419" y="434975"/>
                </a:lnTo>
                <a:lnTo>
                  <a:pt x="769407" y="434975"/>
                </a:lnTo>
                <a:lnTo>
                  <a:pt x="787388" y="434975"/>
                </a:lnTo>
                <a:lnTo>
                  <a:pt x="805369" y="434975"/>
                </a:lnTo>
                <a:lnTo>
                  <a:pt x="822990" y="434975"/>
                </a:lnTo>
                <a:lnTo>
                  <a:pt x="851759" y="434975"/>
                </a:lnTo>
                <a:cubicBezTo>
                  <a:pt x="862548" y="434975"/>
                  <a:pt x="871179" y="443614"/>
                  <a:pt x="871179" y="454412"/>
                </a:cubicBezTo>
                <a:lnTo>
                  <a:pt x="870459" y="668582"/>
                </a:lnTo>
                <a:lnTo>
                  <a:pt x="860390" y="643385"/>
                </a:lnTo>
                <a:lnTo>
                  <a:pt x="835217" y="643385"/>
                </a:lnTo>
                <a:lnTo>
                  <a:pt x="856794" y="697018"/>
                </a:lnTo>
                <a:lnTo>
                  <a:pt x="870459" y="697018"/>
                </a:lnTo>
                <a:lnTo>
                  <a:pt x="870100" y="814001"/>
                </a:lnTo>
                <a:cubicBezTo>
                  <a:pt x="870100" y="824439"/>
                  <a:pt x="861469" y="833078"/>
                  <a:pt x="850680" y="833078"/>
                </a:cubicBezTo>
                <a:lnTo>
                  <a:pt x="822990" y="833078"/>
                </a:lnTo>
                <a:lnTo>
                  <a:pt x="805369" y="833078"/>
                </a:lnTo>
                <a:lnTo>
                  <a:pt x="787388" y="833078"/>
                </a:lnTo>
                <a:lnTo>
                  <a:pt x="769407" y="833078"/>
                </a:lnTo>
                <a:lnTo>
                  <a:pt x="751786" y="833078"/>
                </a:lnTo>
                <a:lnTo>
                  <a:pt x="733806" y="833078"/>
                </a:lnTo>
                <a:lnTo>
                  <a:pt x="716184" y="833078"/>
                </a:lnTo>
                <a:lnTo>
                  <a:pt x="698204" y="833078"/>
                </a:lnTo>
                <a:lnTo>
                  <a:pt x="680583" y="833078"/>
                </a:lnTo>
                <a:lnTo>
                  <a:pt x="662602" y="833078"/>
                </a:lnTo>
                <a:lnTo>
                  <a:pt x="644981" y="833078"/>
                </a:lnTo>
                <a:lnTo>
                  <a:pt x="627000" y="833078"/>
                </a:lnTo>
                <a:lnTo>
                  <a:pt x="609019" y="833078"/>
                </a:lnTo>
                <a:lnTo>
                  <a:pt x="591398" y="833078"/>
                </a:lnTo>
                <a:lnTo>
                  <a:pt x="573417" y="833078"/>
                </a:lnTo>
                <a:lnTo>
                  <a:pt x="555796" y="833078"/>
                </a:lnTo>
                <a:lnTo>
                  <a:pt x="537815" y="833078"/>
                </a:lnTo>
                <a:lnTo>
                  <a:pt x="520194" y="833078"/>
                </a:lnTo>
                <a:lnTo>
                  <a:pt x="502214" y="833078"/>
                </a:lnTo>
                <a:lnTo>
                  <a:pt x="473444" y="833078"/>
                </a:lnTo>
                <a:cubicBezTo>
                  <a:pt x="463016" y="833078"/>
                  <a:pt x="454025" y="824439"/>
                  <a:pt x="454025" y="814001"/>
                </a:cubicBezTo>
                <a:lnTo>
                  <a:pt x="454744" y="671461"/>
                </a:lnTo>
                <a:lnTo>
                  <a:pt x="464814" y="697018"/>
                </a:lnTo>
                <a:lnTo>
                  <a:pt x="489987" y="697018"/>
                </a:lnTo>
                <a:lnTo>
                  <a:pt x="468410" y="643385"/>
                </a:lnTo>
                <a:lnTo>
                  <a:pt x="454744" y="643385"/>
                </a:lnTo>
                <a:lnTo>
                  <a:pt x="455104" y="454412"/>
                </a:lnTo>
                <a:cubicBezTo>
                  <a:pt x="455104" y="443614"/>
                  <a:pt x="463735" y="434975"/>
                  <a:pt x="474523" y="434975"/>
                </a:cubicBezTo>
                <a:close/>
                <a:moveTo>
                  <a:pt x="20498" y="434975"/>
                </a:moveTo>
                <a:lnTo>
                  <a:pt x="48188" y="434975"/>
                </a:lnTo>
                <a:lnTo>
                  <a:pt x="66169" y="434975"/>
                </a:lnTo>
                <a:lnTo>
                  <a:pt x="83790" y="434975"/>
                </a:lnTo>
                <a:lnTo>
                  <a:pt x="101771" y="434975"/>
                </a:lnTo>
                <a:lnTo>
                  <a:pt x="106225" y="434975"/>
                </a:lnTo>
                <a:lnTo>
                  <a:pt x="119392" y="434975"/>
                </a:lnTo>
                <a:lnTo>
                  <a:pt x="137373" y="434975"/>
                </a:lnTo>
                <a:lnTo>
                  <a:pt x="154994" y="434975"/>
                </a:lnTo>
                <a:lnTo>
                  <a:pt x="158231" y="434975"/>
                </a:lnTo>
                <a:lnTo>
                  <a:pt x="260002" y="434975"/>
                </a:lnTo>
                <a:lnTo>
                  <a:pt x="262159" y="434975"/>
                </a:lnTo>
                <a:lnTo>
                  <a:pt x="280140" y="434975"/>
                </a:lnTo>
                <a:lnTo>
                  <a:pt x="297761" y="434975"/>
                </a:lnTo>
                <a:lnTo>
                  <a:pt x="310566" y="434975"/>
                </a:lnTo>
                <a:lnTo>
                  <a:pt x="315382" y="434975"/>
                </a:lnTo>
                <a:lnTo>
                  <a:pt x="333363" y="434975"/>
                </a:lnTo>
                <a:lnTo>
                  <a:pt x="350984" y="434975"/>
                </a:lnTo>
                <a:lnTo>
                  <a:pt x="368965" y="434975"/>
                </a:lnTo>
                <a:lnTo>
                  <a:pt x="397734" y="434975"/>
                </a:lnTo>
                <a:cubicBezTo>
                  <a:pt x="408523" y="434975"/>
                  <a:pt x="417154" y="443614"/>
                  <a:pt x="417154" y="454412"/>
                </a:cubicBezTo>
                <a:lnTo>
                  <a:pt x="416434" y="668582"/>
                </a:lnTo>
                <a:lnTo>
                  <a:pt x="406365" y="643385"/>
                </a:lnTo>
                <a:lnTo>
                  <a:pt x="381552" y="643385"/>
                </a:lnTo>
                <a:lnTo>
                  <a:pt x="402769" y="697018"/>
                </a:lnTo>
                <a:lnTo>
                  <a:pt x="416434" y="697018"/>
                </a:lnTo>
                <a:lnTo>
                  <a:pt x="416075" y="814001"/>
                </a:lnTo>
                <a:cubicBezTo>
                  <a:pt x="416075" y="824439"/>
                  <a:pt x="407444" y="833078"/>
                  <a:pt x="396655" y="833078"/>
                </a:cubicBezTo>
                <a:lnTo>
                  <a:pt x="368965" y="833078"/>
                </a:lnTo>
                <a:lnTo>
                  <a:pt x="350984" y="833078"/>
                </a:lnTo>
                <a:lnTo>
                  <a:pt x="333363" y="833078"/>
                </a:lnTo>
                <a:lnTo>
                  <a:pt x="315382" y="833078"/>
                </a:lnTo>
                <a:lnTo>
                  <a:pt x="297761" y="833078"/>
                </a:lnTo>
                <a:lnTo>
                  <a:pt x="280140" y="833078"/>
                </a:lnTo>
                <a:lnTo>
                  <a:pt x="262159" y="833078"/>
                </a:lnTo>
                <a:lnTo>
                  <a:pt x="244179" y="833078"/>
                </a:lnTo>
                <a:lnTo>
                  <a:pt x="226198" y="833078"/>
                </a:lnTo>
                <a:lnTo>
                  <a:pt x="208577" y="833078"/>
                </a:lnTo>
                <a:lnTo>
                  <a:pt x="190956" y="833078"/>
                </a:lnTo>
                <a:lnTo>
                  <a:pt x="172975" y="833078"/>
                </a:lnTo>
                <a:lnTo>
                  <a:pt x="154994" y="833078"/>
                </a:lnTo>
                <a:lnTo>
                  <a:pt x="137373" y="833078"/>
                </a:lnTo>
                <a:lnTo>
                  <a:pt x="119392" y="833078"/>
                </a:lnTo>
                <a:lnTo>
                  <a:pt x="101771" y="833078"/>
                </a:lnTo>
                <a:lnTo>
                  <a:pt x="83790" y="833078"/>
                </a:lnTo>
                <a:lnTo>
                  <a:pt x="66169" y="833078"/>
                </a:lnTo>
                <a:lnTo>
                  <a:pt x="48188" y="833078"/>
                </a:lnTo>
                <a:lnTo>
                  <a:pt x="19419" y="833078"/>
                </a:lnTo>
                <a:cubicBezTo>
                  <a:pt x="8631" y="833078"/>
                  <a:pt x="0" y="824439"/>
                  <a:pt x="0" y="814001"/>
                </a:cubicBezTo>
                <a:lnTo>
                  <a:pt x="719" y="671461"/>
                </a:lnTo>
                <a:lnTo>
                  <a:pt x="10788" y="697018"/>
                </a:lnTo>
                <a:lnTo>
                  <a:pt x="35961" y="697018"/>
                </a:lnTo>
                <a:lnTo>
                  <a:pt x="14384" y="643385"/>
                </a:lnTo>
                <a:lnTo>
                  <a:pt x="719" y="643385"/>
                </a:lnTo>
                <a:lnTo>
                  <a:pt x="1079" y="454412"/>
                </a:lnTo>
                <a:cubicBezTo>
                  <a:pt x="1079" y="443614"/>
                  <a:pt x="9709" y="434975"/>
                  <a:pt x="20498" y="434975"/>
                </a:cubicBezTo>
                <a:close/>
                <a:moveTo>
                  <a:pt x="769767" y="351670"/>
                </a:moveTo>
                <a:lnTo>
                  <a:pt x="769767" y="357789"/>
                </a:lnTo>
                <a:lnTo>
                  <a:pt x="787388" y="357789"/>
                </a:lnTo>
                <a:lnTo>
                  <a:pt x="805369" y="357789"/>
                </a:lnTo>
                <a:lnTo>
                  <a:pt x="822990" y="357789"/>
                </a:lnTo>
                <a:lnTo>
                  <a:pt x="832340" y="357789"/>
                </a:lnTo>
                <a:lnTo>
                  <a:pt x="832340" y="351670"/>
                </a:lnTo>
                <a:lnTo>
                  <a:pt x="822990" y="351670"/>
                </a:lnTo>
                <a:lnTo>
                  <a:pt x="805369" y="351670"/>
                </a:lnTo>
                <a:lnTo>
                  <a:pt x="787388" y="351670"/>
                </a:lnTo>
                <a:close/>
                <a:moveTo>
                  <a:pt x="315742" y="351670"/>
                </a:moveTo>
                <a:lnTo>
                  <a:pt x="315742" y="357789"/>
                </a:lnTo>
                <a:lnTo>
                  <a:pt x="333363" y="357789"/>
                </a:lnTo>
                <a:lnTo>
                  <a:pt x="350984" y="357789"/>
                </a:lnTo>
                <a:lnTo>
                  <a:pt x="368965" y="357789"/>
                </a:lnTo>
                <a:lnTo>
                  <a:pt x="378315" y="357789"/>
                </a:lnTo>
                <a:lnTo>
                  <a:pt x="378315" y="351670"/>
                </a:lnTo>
                <a:lnTo>
                  <a:pt x="368965" y="351670"/>
                </a:lnTo>
                <a:lnTo>
                  <a:pt x="350984" y="351670"/>
                </a:lnTo>
                <a:lnTo>
                  <a:pt x="333363" y="351670"/>
                </a:lnTo>
                <a:close/>
                <a:moveTo>
                  <a:pt x="492144" y="343391"/>
                </a:moveTo>
                <a:lnTo>
                  <a:pt x="492144" y="357789"/>
                </a:lnTo>
                <a:lnTo>
                  <a:pt x="502214" y="357789"/>
                </a:lnTo>
                <a:lnTo>
                  <a:pt x="520194" y="357789"/>
                </a:lnTo>
                <a:lnTo>
                  <a:pt x="537815" y="357789"/>
                </a:lnTo>
                <a:lnTo>
                  <a:pt x="555796" y="357789"/>
                </a:lnTo>
                <a:lnTo>
                  <a:pt x="573417" y="357789"/>
                </a:lnTo>
                <a:lnTo>
                  <a:pt x="591398" y="357789"/>
                </a:lnTo>
                <a:lnTo>
                  <a:pt x="609019" y="357789"/>
                </a:lnTo>
                <a:lnTo>
                  <a:pt x="627000" y="357789"/>
                </a:lnTo>
                <a:lnTo>
                  <a:pt x="644981" y="357789"/>
                </a:lnTo>
                <a:lnTo>
                  <a:pt x="657567" y="357789"/>
                </a:lnTo>
                <a:lnTo>
                  <a:pt x="657567" y="343391"/>
                </a:lnTo>
                <a:lnTo>
                  <a:pt x="644981" y="343391"/>
                </a:lnTo>
                <a:lnTo>
                  <a:pt x="627000" y="343391"/>
                </a:lnTo>
                <a:lnTo>
                  <a:pt x="609019" y="343391"/>
                </a:lnTo>
                <a:lnTo>
                  <a:pt x="591398" y="343391"/>
                </a:lnTo>
                <a:lnTo>
                  <a:pt x="573417" y="343391"/>
                </a:lnTo>
                <a:lnTo>
                  <a:pt x="555796" y="343391"/>
                </a:lnTo>
                <a:lnTo>
                  <a:pt x="537815" y="343391"/>
                </a:lnTo>
                <a:lnTo>
                  <a:pt x="520194" y="343391"/>
                </a:lnTo>
                <a:lnTo>
                  <a:pt x="502214" y="343391"/>
                </a:lnTo>
                <a:close/>
                <a:moveTo>
                  <a:pt x="37759" y="343391"/>
                </a:moveTo>
                <a:lnTo>
                  <a:pt x="37759" y="357789"/>
                </a:lnTo>
                <a:lnTo>
                  <a:pt x="48188" y="357789"/>
                </a:lnTo>
                <a:lnTo>
                  <a:pt x="66169" y="357789"/>
                </a:lnTo>
                <a:lnTo>
                  <a:pt x="83790" y="357789"/>
                </a:lnTo>
                <a:lnTo>
                  <a:pt x="101771" y="357789"/>
                </a:lnTo>
                <a:lnTo>
                  <a:pt x="119392" y="357789"/>
                </a:lnTo>
                <a:lnTo>
                  <a:pt x="137373" y="357789"/>
                </a:lnTo>
                <a:lnTo>
                  <a:pt x="154994" y="357789"/>
                </a:lnTo>
                <a:lnTo>
                  <a:pt x="172975" y="357789"/>
                </a:lnTo>
                <a:lnTo>
                  <a:pt x="190956" y="357789"/>
                </a:lnTo>
                <a:lnTo>
                  <a:pt x="203542" y="357789"/>
                </a:lnTo>
                <a:lnTo>
                  <a:pt x="203542" y="343391"/>
                </a:lnTo>
                <a:lnTo>
                  <a:pt x="190956" y="343391"/>
                </a:lnTo>
                <a:lnTo>
                  <a:pt x="172975" y="343391"/>
                </a:lnTo>
                <a:lnTo>
                  <a:pt x="154994" y="343391"/>
                </a:lnTo>
                <a:lnTo>
                  <a:pt x="137373" y="343391"/>
                </a:lnTo>
                <a:lnTo>
                  <a:pt x="119392" y="343391"/>
                </a:lnTo>
                <a:lnTo>
                  <a:pt x="101771" y="343391"/>
                </a:lnTo>
                <a:lnTo>
                  <a:pt x="83790" y="343391"/>
                </a:lnTo>
                <a:lnTo>
                  <a:pt x="66169" y="343391"/>
                </a:lnTo>
                <a:lnTo>
                  <a:pt x="48188" y="343391"/>
                </a:lnTo>
                <a:close/>
                <a:moveTo>
                  <a:pt x="817956" y="304516"/>
                </a:moveTo>
                <a:lnTo>
                  <a:pt x="805369" y="322514"/>
                </a:lnTo>
                <a:lnTo>
                  <a:pt x="803571" y="324673"/>
                </a:lnTo>
                <a:lnTo>
                  <a:pt x="805369" y="324673"/>
                </a:lnTo>
                <a:lnTo>
                  <a:pt x="810763" y="324673"/>
                </a:lnTo>
                <a:lnTo>
                  <a:pt x="810763" y="344471"/>
                </a:lnTo>
                <a:lnTo>
                  <a:pt x="822990" y="344471"/>
                </a:lnTo>
                <a:lnTo>
                  <a:pt x="825148" y="344471"/>
                </a:lnTo>
                <a:lnTo>
                  <a:pt x="825148" y="324673"/>
                </a:lnTo>
                <a:lnTo>
                  <a:pt x="832340" y="324673"/>
                </a:lnTo>
                <a:lnTo>
                  <a:pt x="822990" y="311715"/>
                </a:lnTo>
                <a:close/>
                <a:moveTo>
                  <a:pt x="784152" y="304516"/>
                </a:moveTo>
                <a:lnTo>
                  <a:pt x="769767" y="324673"/>
                </a:lnTo>
                <a:lnTo>
                  <a:pt x="776959" y="324673"/>
                </a:lnTo>
                <a:lnTo>
                  <a:pt x="776959" y="344471"/>
                </a:lnTo>
                <a:lnTo>
                  <a:pt x="787388" y="344471"/>
                </a:lnTo>
                <a:lnTo>
                  <a:pt x="791344" y="344471"/>
                </a:lnTo>
                <a:lnTo>
                  <a:pt x="791344" y="324673"/>
                </a:lnTo>
                <a:lnTo>
                  <a:pt x="798536" y="324673"/>
                </a:lnTo>
                <a:lnTo>
                  <a:pt x="787388" y="309196"/>
                </a:lnTo>
                <a:close/>
                <a:moveTo>
                  <a:pt x="492144" y="304516"/>
                </a:moveTo>
                <a:lnTo>
                  <a:pt x="492144" y="319274"/>
                </a:lnTo>
                <a:lnTo>
                  <a:pt x="502214" y="319274"/>
                </a:lnTo>
                <a:lnTo>
                  <a:pt x="520194" y="319274"/>
                </a:lnTo>
                <a:lnTo>
                  <a:pt x="537815" y="319274"/>
                </a:lnTo>
                <a:lnTo>
                  <a:pt x="555796" y="319274"/>
                </a:lnTo>
                <a:lnTo>
                  <a:pt x="573417" y="319274"/>
                </a:lnTo>
                <a:lnTo>
                  <a:pt x="591398" y="319274"/>
                </a:lnTo>
                <a:lnTo>
                  <a:pt x="609019" y="319274"/>
                </a:lnTo>
                <a:lnTo>
                  <a:pt x="627000" y="319274"/>
                </a:lnTo>
                <a:lnTo>
                  <a:pt x="644981" y="319274"/>
                </a:lnTo>
                <a:lnTo>
                  <a:pt x="657567" y="319274"/>
                </a:lnTo>
                <a:lnTo>
                  <a:pt x="657567" y="304516"/>
                </a:lnTo>
                <a:lnTo>
                  <a:pt x="644981" y="304516"/>
                </a:lnTo>
                <a:lnTo>
                  <a:pt x="627000" y="304516"/>
                </a:lnTo>
                <a:lnTo>
                  <a:pt x="609019" y="304516"/>
                </a:lnTo>
                <a:lnTo>
                  <a:pt x="591398" y="304516"/>
                </a:lnTo>
                <a:lnTo>
                  <a:pt x="573417" y="304516"/>
                </a:lnTo>
                <a:lnTo>
                  <a:pt x="555796" y="304516"/>
                </a:lnTo>
                <a:lnTo>
                  <a:pt x="537815" y="304516"/>
                </a:lnTo>
                <a:lnTo>
                  <a:pt x="520194" y="304516"/>
                </a:lnTo>
                <a:lnTo>
                  <a:pt x="502214" y="304516"/>
                </a:lnTo>
                <a:close/>
                <a:moveTo>
                  <a:pt x="363931" y="304516"/>
                </a:moveTo>
                <a:lnTo>
                  <a:pt x="350984" y="322514"/>
                </a:lnTo>
                <a:lnTo>
                  <a:pt x="349546" y="324673"/>
                </a:lnTo>
                <a:lnTo>
                  <a:pt x="350984" y="324673"/>
                </a:lnTo>
                <a:lnTo>
                  <a:pt x="356738" y="324673"/>
                </a:lnTo>
                <a:lnTo>
                  <a:pt x="356738" y="344471"/>
                </a:lnTo>
                <a:lnTo>
                  <a:pt x="368965" y="344471"/>
                </a:lnTo>
                <a:lnTo>
                  <a:pt x="371123" y="344471"/>
                </a:lnTo>
                <a:lnTo>
                  <a:pt x="371123" y="324673"/>
                </a:lnTo>
                <a:lnTo>
                  <a:pt x="378315" y="324673"/>
                </a:lnTo>
                <a:lnTo>
                  <a:pt x="368965" y="311715"/>
                </a:lnTo>
                <a:close/>
                <a:moveTo>
                  <a:pt x="330127" y="304516"/>
                </a:moveTo>
                <a:lnTo>
                  <a:pt x="315742" y="324673"/>
                </a:lnTo>
                <a:lnTo>
                  <a:pt x="322934" y="324673"/>
                </a:lnTo>
                <a:lnTo>
                  <a:pt x="322934" y="344471"/>
                </a:lnTo>
                <a:lnTo>
                  <a:pt x="333363" y="344471"/>
                </a:lnTo>
                <a:lnTo>
                  <a:pt x="337319" y="344471"/>
                </a:lnTo>
                <a:lnTo>
                  <a:pt x="337319" y="324673"/>
                </a:lnTo>
                <a:lnTo>
                  <a:pt x="344511" y="324673"/>
                </a:lnTo>
                <a:lnTo>
                  <a:pt x="333363" y="309196"/>
                </a:lnTo>
                <a:close/>
                <a:moveTo>
                  <a:pt x="37759" y="304516"/>
                </a:moveTo>
                <a:lnTo>
                  <a:pt x="37759" y="319274"/>
                </a:lnTo>
                <a:lnTo>
                  <a:pt x="48188" y="319274"/>
                </a:lnTo>
                <a:lnTo>
                  <a:pt x="66169" y="319274"/>
                </a:lnTo>
                <a:lnTo>
                  <a:pt x="83790" y="319274"/>
                </a:lnTo>
                <a:lnTo>
                  <a:pt x="101771" y="319274"/>
                </a:lnTo>
                <a:lnTo>
                  <a:pt x="119392" y="319274"/>
                </a:lnTo>
                <a:lnTo>
                  <a:pt x="137373" y="319274"/>
                </a:lnTo>
                <a:lnTo>
                  <a:pt x="154994" y="319274"/>
                </a:lnTo>
                <a:lnTo>
                  <a:pt x="172975" y="319274"/>
                </a:lnTo>
                <a:lnTo>
                  <a:pt x="190956" y="319274"/>
                </a:lnTo>
                <a:lnTo>
                  <a:pt x="203542" y="319274"/>
                </a:lnTo>
                <a:lnTo>
                  <a:pt x="203542" y="304516"/>
                </a:lnTo>
                <a:lnTo>
                  <a:pt x="190956" y="304516"/>
                </a:lnTo>
                <a:lnTo>
                  <a:pt x="172975" y="304516"/>
                </a:lnTo>
                <a:lnTo>
                  <a:pt x="154994" y="304516"/>
                </a:lnTo>
                <a:lnTo>
                  <a:pt x="137373" y="304516"/>
                </a:lnTo>
                <a:lnTo>
                  <a:pt x="119392" y="304516"/>
                </a:lnTo>
                <a:lnTo>
                  <a:pt x="101771" y="304516"/>
                </a:lnTo>
                <a:lnTo>
                  <a:pt x="83790" y="304516"/>
                </a:lnTo>
                <a:lnTo>
                  <a:pt x="66169" y="304516"/>
                </a:lnTo>
                <a:lnTo>
                  <a:pt x="48188" y="304516"/>
                </a:lnTo>
                <a:close/>
                <a:moveTo>
                  <a:pt x="799615" y="208410"/>
                </a:moveTo>
                <a:lnTo>
                  <a:pt x="805369" y="222088"/>
                </a:lnTo>
                <a:lnTo>
                  <a:pt x="821192" y="262042"/>
                </a:lnTo>
                <a:lnTo>
                  <a:pt x="822990" y="262042"/>
                </a:lnTo>
                <a:lnTo>
                  <a:pt x="846365" y="262042"/>
                </a:lnTo>
                <a:lnTo>
                  <a:pt x="824788" y="208410"/>
                </a:lnTo>
                <a:lnTo>
                  <a:pt x="822990" y="208410"/>
                </a:lnTo>
                <a:lnTo>
                  <a:pt x="805369" y="208410"/>
                </a:lnTo>
                <a:close/>
                <a:moveTo>
                  <a:pt x="764013" y="208410"/>
                </a:moveTo>
                <a:lnTo>
                  <a:pt x="769407" y="222088"/>
                </a:lnTo>
                <a:lnTo>
                  <a:pt x="785590" y="262042"/>
                </a:lnTo>
                <a:lnTo>
                  <a:pt x="787388" y="262042"/>
                </a:lnTo>
                <a:lnTo>
                  <a:pt x="805369" y="262042"/>
                </a:lnTo>
                <a:lnTo>
                  <a:pt x="810763" y="262042"/>
                </a:lnTo>
                <a:lnTo>
                  <a:pt x="805369" y="248364"/>
                </a:lnTo>
                <a:lnTo>
                  <a:pt x="789186" y="208410"/>
                </a:lnTo>
                <a:lnTo>
                  <a:pt x="787388" y="208410"/>
                </a:lnTo>
                <a:lnTo>
                  <a:pt x="769407" y="208410"/>
                </a:lnTo>
                <a:close/>
                <a:moveTo>
                  <a:pt x="728411" y="208410"/>
                </a:moveTo>
                <a:lnTo>
                  <a:pt x="733806" y="222088"/>
                </a:lnTo>
                <a:lnTo>
                  <a:pt x="749988" y="262042"/>
                </a:lnTo>
                <a:lnTo>
                  <a:pt x="751786" y="262042"/>
                </a:lnTo>
                <a:lnTo>
                  <a:pt x="769407" y="262042"/>
                </a:lnTo>
                <a:lnTo>
                  <a:pt x="774802" y="262042"/>
                </a:lnTo>
                <a:lnTo>
                  <a:pt x="769407" y="248364"/>
                </a:lnTo>
                <a:lnTo>
                  <a:pt x="753584" y="208410"/>
                </a:lnTo>
                <a:lnTo>
                  <a:pt x="751786" y="208410"/>
                </a:lnTo>
                <a:lnTo>
                  <a:pt x="733806" y="208410"/>
                </a:lnTo>
                <a:close/>
                <a:moveTo>
                  <a:pt x="692809" y="208410"/>
                </a:moveTo>
                <a:lnTo>
                  <a:pt x="698204" y="222088"/>
                </a:lnTo>
                <a:lnTo>
                  <a:pt x="714386" y="262042"/>
                </a:lnTo>
                <a:lnTo>
                  <a:pt x="716184" y="262042"/>
                </a:lnTo>
                <a:lnTo>
                  <a:pt x="733806" y="262042"/>
                </a:lnTo>
                <a:lnTo>
                  <a:pt x="739559" y="262042"/>
                </a:lnTo>
                <a:lnTo>
                  <a:pt x="733806" y="248364"/>
                </a:lnTo>
                <a:lnTo>
                  <a:pt x="717983" y="208410"/>
                </a:lnTo>
                <a:lnTo>
                  <a:pt x="716184" y="208410"/>
                </a:lnTo>
                <a:lnTo>
                  <a:pt x="698204" y="208410"/>
                </a:lnTo>
                <a:close/>
                <a:moveTo>
                  <a:pt x="657208" y="208410"/>
                </a:moveTo>
                <a:lnTo>
                  <a:pt x="662602" y="221728"/>
                </a:lnTo>
                <a:lnTo>
                  <a:pt x="678784" y="262042"/>
                </a:lnTo>
                <a:lnTo>
                  <a:pt x="680583" y="262042"/>
                </a:lnTo>
                <a:lnTo>
                  <a:pt x="698204" y="262042"/>
                </a:lnTo>
                <a:lnTo>
                  <a:pt x="703958" y="262042"/>
                </a:lnTo>
                <a:lnTo>
                  <a:pt x="698204" y="248364"/>
                </a:lnTo>
                <a:lnTo>
                  <a:pt x="682381" y="208410"/>
                </a:lnTo>
                <a:lnTo>
                  <a:pt x="680583" y="208410"/>
                </a:lnTo>
                <a:lnTo>
                  <a:pt x="662602" y="208410"/>
                </a:lnTo>
                <a:close/>
                <a:moveTo>
                  <a:pt x="621246" y="208410"/>
                </a:moveTo>
                <a:lnTo>
                  <a:pt x="627000" y="222088"/>
                </a:lnTo>
                <a:lnTo>
                  <a:pt x="643183" y="262042"/>
                </a:lnTo>
                <a:lnTo>
                  <a:pt x="644981" y="262042"/>
                </a:lnTo>
                <a:lnTo>
                  <a:pt x="662602" y="262042"/>
                </a:lnTo>
                <a:lnTo>
                  <a:pt x="667996" y="262042"/>
                </a:lnTo>
                <a:lnTo>
                  <a:pt x="662602" y="248364"/>
                </a:lnTo>
                <a:lnTo>
                  <a:pt x="646419" y="208410"/>
                </a:lnTo>
                <a:lnTo>
                  <a:pt x="644981" y="208410"/>
                </a:lnTo>
                <a:lnTo>
                  <a:pt x="627000" y="208410"/>
                </a:lnTo>
                <a:close/>
                <a:moveTo>
                  <a:pt x="586004" y="208410"/>
                </a:moveTo>
                <a:lnTo>
                  <a:pt x="591398" y="222088"/>
                </a:lnTo>
                <a:lnTo>
                  <a:pt x="607581" y="262042"/>
                </a:lnTo>
                <a:lnTo>
                  <a:pt x="609019" y="262042"/>
                </a:lnTo>
                <a:lnTo>
                  <a:pt x="627000" y="262042"/>
                </a:lnTo>
                <a:lnTo>
                  <a:pt x="632754" y="262042"/>
                </a:lnTo>
                <a:lnTo>
                  <a:pt x="627000" y="248364"/>
                </a:lnTo>
                <a:lnTo>
                  <a:pt x="610817" y="208410"/>
                </a:lnTo>
                <a:lnTo>
                  <a:pt x="609019" y="208410"/>
                </a:lnTo>
                <a:lnTo>
                  <a:pt x="591398" y="208410"/>
                </a:lnTo>
                <a:close/>
                <a:moveTo>
                  <a:pt x="550402" y="208410"/>
                </a:moveTo>
                <a:lnTo>
                  <a:pt x="555796" y="222088"/>
                </a:lnTo>
                <a:lnTo>
                  <a:pt x="571979" y="262042"/>
                </a:lnTo>
                <a:lnTo>
                  <a:pt x="573417" y="262042"/>
                </a:lnTo>
                <a:lnTo>
                  <a:pt x="591398" y="262042"/>
                </a:lnTo>
                <a:lnTo>
                  <a:pt x="596792" y="262042"/>
                </a:lnTo>
                <a:lnTo>
                  <a:pt x="591398" y="248364"/>
                </a:lnTo>
                <a:lnTo>
                  <a:pt x="575575" y="208410"/>
                </a:lnTo>
                <a:lnTo>
                  <a:pt x="573417" y="208410"/>
                </a:lnTo>
                <a:lnTo>
                  <a:pt x="555796" y="208410"/>
                </a:lnTo>
                <a:close/>
                <a:moveTo>
                  <a:pt x="514440" y="208410"/>
                </a:moveTo>
                <a:lnTo>
                  <a:pt x="520194" y="222088"/>
                </a:lnTo>
                <a:lnTo>
                  <a:pt x="536017" y="262042"/>
                </a:lnTo>
                <a:lnTo>
                  <a:pt x="537815" y="262042"/>
                </a:lnTo>
                <a:lnTo>
                  <a:pt x="555796" y="262042"/>
                </a:lnTo>
                <a:lnTo>
                  <a:pt x="561190" y="262042"/>
                </a:lnTo>
                <a:lnTo>
                  <a:pt x="555796" y="248364"/>
                </a:lnTo>
                <a:lnTo>
                  <a:pt x="539613" y="208410"/>
                </a:lnTo>
                <a:lnTo>
                  <a:pt x="537815" y="208410"/>
                </a:lnTo>
                <a:lnTo>
                  <a:pt x="520194" y="208410"/>
                </a:lnTo>
                <a:close/>
                <a:moveTo>
                  <a:pt x="479198" y="208410"/>
                </a:moveTo>
                <a:lnTo>
                  <a:pt x="500415" y="262042"/>
                </a:lnTo>
                <a:lnTo>
                  <a:pt x="502214" y="262042"/>
                </a:lnTo>
                <a:lnTo>
                  <a:pt x="520194" y="262042"/>
                </a:lnTo>
                <a:lnTo>
                  <a:pt x="525589" y="262042"/>
                </a:lnTo>
                <a:lnTo>
                  <a:pt x="520194" y="248364"/>
                </a:lnTo>
                <a:lnTo>
                  <a:pt x="504012" y="208410"/>
                </a:lnTo>
                <a:lnTo>
                  <a:pt x="502214" y="208410"/>
                </a:lnTo>
                <a:close/>
                <a:moveTo>
                  <a:pt x="345590" y="208410"/>
                </a:moveTo>
                <a:lnTo>
                  <a:pt x="350984" y="222088"/>
                </a:lnTo>
                <a:lnTo>
                  <a:pt x="367167" y="262042"/>
                </a:lnTo>
                <a:lnTo>
                  <a:pt x="368965" y="262042"/>
                </a:lnTo>
                <a:lnTo>
                  <a:pt x="392340" y="262042"/>
                </a:lnTo>
                <a:lnTo>
                  <a:pt x="370763" y="208410"/>
                </a:lnTo>
                <a:lnTo>
                  <a:pt x="368965" y="208410"/>
                </a:lnTo>
                <a:lnTo>
                  <a:pt x="350984" y="208410"/>
                </a:lnTo>
                <a:close/>
                <a:moveTo>
                  <a:pt x="309988" y="208410"/>
                </a:moveTo>
                <a:lnTo>
                  <a:pt x="315382" y="222088"/>
                </a:lnTo>
                <a:lnTo>
                  <a:pt x="331565" y="262042"/>
                </a:lnTo>
                <a:lnTo>
                  <a:pt x="333363" y="262042"/>
                </a:lnTo>
                <a:lnTo>
                  <a:pt x="350984" y="262042"/>
                </a:lnTo>
                <a:lnTo>
                  <a:pt x="356738" y="262042"/>
                </a:lnTo>
                <a:lnTo>
                  <a:pt x="350984" y="248364"/>
                </a:lnTo>
                <a:lnTo>
                  <a:pt x="335161" y="208410"/>
                </a:lnTo>
                <a:lnTo>
                  <a:pt x="333363" y="208410"/>
                </a:lnTo>
                <a:lnTo>
                  <a:pt x="315382" y="208410"/>
                </a:lnTo>
                <a:close/>
                <a:moveTo>
                  <a:pt x="274386" y="208410"/>
                </a:moveTo>
                <a:lnTo>
                  <a:pt x="280140" y="222088"/>
                </a:lnTo>
                <a:lnTo>
                  <a:pt x="295963" y="262042"/>
                </a:lnTo>
                <a:lnTo>
                  <a:pt x="297761" y="262042"/>
                </a:lnTo>
                <a:lnTo>
                  <a:pt x="315382" y="262042"/>
                </a:lnTo>
                <a:lnTo>
                  <a:pt x="321136" y="262042"/>
                </a:lnTo>
                <a:lnTo>
                  <a:pt x="315382" y="248364"/>
                </a:lnTo>
                <a:lnTo>
                  <a:pt x="299559" y="208410"/>
                </a:lnTo>
                <a:lnTo>
                  <a:pt x="297761" y="208410"/>
                </a:lnTo>
                <a:lnTo>
                  <a:pt x="280140" y="208410"/>
                </a:lnTo>
                <a:close/>
                <a:moveTo>
                  <a:pt x="238784" y="208410"/>
                </a:moveTo>
                <a:lnTo>
                  <a:pt x="244179" y="222088"/>
                </a:lnTo>
                <a:lnTo>
                  <a:pt x="260361" y="262042"/>
                </a:lnTo>
                <a:lnTo>
                  <a:pt x="262159" y="262042"/>
                </a:lnTo>
                <a:lnTo>
                  <a:pt x="280140" y="262042"/>
                </a:lnTo>
                <a:lnTo>
                  <a:pt x="285534" y="262042"/>
                </a:lnTo>
                <a:lnTo>
                  <a:pt x="280140" y="248364"/>
                </a:lnTo>
                <a:lnTo>
                  <a:pt x="263598" y="208410"/>
                </a:lnTo>
                <a:lnTo>
                  <a:pt x="262159" y="208410"/>
                </a:lnTo>
                <a:lnTo>
                  <a:pt x="244179" y="208410"/>
                </a:lnTo>
                <a:close/>
                <a:moveTo>
                  <a:pt x="203183" y="208410"/>
                </a:moveTo>
                <a:lnTo>
                  <a:pt x="208577" y="221728"/>
                </a:lnTo>
                <a:lnTo>
                  <a:pt x="224759" y="262042"/>
                </a:lnTo>
                <a:lnTo>
                  <a:pt x="226198" y="262042"/>
                </a:lnTo>
                <a:lnTo>
                  <a:pt x="244179" y="262042"/>
                </a:lnTo>
                <a:lnTo>
                  <a:pt x="249933" y="262042"/>
                </a:lnTo>
                <a:lnTo>
                  <a:pt x="244179" y="248364"/>
                </a:lnTo>
                <a:lnTo>
                  <a:pt x="228356" y="208410"/>
                </a:lnTo>
                <a:lnTo>
                  <a:pt x="226198" y="208410"/>
                </a:lnTo>
                <a:lnTo>
                  <a:pt x="208577" y="208410"/>
                </a:lnTo>
                <a:close/>
                <a:moveTo>
                  <a:pt x="167581" y="208410"/>
                </a:moveTo>
                <a:lnTo>
                  <a:pt x="172975" y="222088"/>
                </a:lnTo>
                <a:lnTo>
                  <a:pt x="189158" y="262042"/>
                </a:lnTo>
                <a:lnTo>
                  <a:pt x="190956" y="262042"/>
                </a:lnTo>
                <a:lnTo>
                  <a:pt x="208577" y="262042"/>
                </a:lnTo>
                <a:lnTo>
                  <a:pt x="213971" y="262042"/>
                </a:lnTo>
                <a:lnTo>
                  <a:pt x="208577" y="248364"/>
                </a:lnTo>
                <a:lnTo>
                  <a:pt x="192754" y="208410"/>
                </a:lnTo>
                <a:lnTo>
                  <a:pt x="190956" y="208410"/>
                </a:lnTo>
                <a:lnTo>
                  <a:pt x="172975" y="208410"/>
                </a:lnTo>
                <a:close/>
                <a:moveTo>
                  <a:pt x="131979" y="208410"/>
                </a:moveTo>
                <a:lnTo>
                  <a:pt x="137373" y="222088"/>
                </a:lnTo>
                <a:lnTo>
                  <a:pt x="153556" y="262042"/>
                </a:lnTo>
                <a:lnTo>
                  <a:pt x="154994" y="262042"/>
                </a:lnTo>
                <a:lnTo>
                  <a:pt x="172975" y="262042"/>
                </a:lnTo>
                <a:lnTo>
                  <a:pt x="178369" y="262042"/>
                </a:lnTo>
                <a:lnTo>
                  <a:pt x="172975" y="248364"/>
                </a:lnTo>
                <a:lnTo>
                  <a:pt x="156792" y="208410"/>
                </a:lnTo>
                <a:lnTo>
                  <a:pt x="154994" y="208410"/>
                </a:lnTo>
                <a:lnTo>
                  <a:pt x="137373" y="208410"/>
                </a:lnTo>
                <a:close/>
                <a:moveTo>
                  <a:pt x="96017" y="208410"/>
                </a:moveTo>
                <a:lnTo>
                  <a:pt x="101771" y="222088"/>
                </a:lnTo>
                <a:lnTo>
                  <a:pt x="117594" y="262042"/>
                </a:lnTo>
                <a:lnTo>
                  <a:pt x="119392" y="262042"/>
                </a:lnTo>
                <a:lnTo>
                  <a:pt x="137373" y="262042"/>
                </a:lnTo>
                <a:lnTo>
                  <a:pt x="142767" y="262042"/>
                </a:lnTo>
                <a:lnTo>
                  <a:pt x="137373" y="248364"/>
                </a:lnTo>
                <a:lnTo>
                  <a:pt x="121190" y="208410"/>
                </a:lnTo>
                <a:lnTo>
                  <a:pt x="119392" y="208410"/>
                </a:lnTo>
                <a:lnTo>
                  <a:pt x="101771" y="208410"/>
                </a:lnTo>
                <a:close/>
                <a:moveTo>
                  <a:pt x="60415" y="208410"/>
                </a:moveTo>
                <a:lnTo>
                  <a:pt x="66169" y="222088"/>
                </a:lnTo>
                <a:lnTo>
                  <a:pt x="81992" y="262042"/>
                </a:lnTo>
                <a:lnTo>
                  <a:pt x="83790" y="262042"/>
                </a:lnTo>
                <a:lnTo>
                  <a:pt x="101771" y="262042"/>
                </a:lnTo>
                <a:lnTo>
                  <a:pt x="107165" y="262042"/>
                </a:lnTo>
                <a:lnTo>
                  <a:pt x="101771" y="248364"/>
                </a:lnTo>
                <a:lnTo>
                  <a:pt x="85588" y="208410"/>
                </a:lnTo>
                <a:lnTo>
                  <a:pt x="83790" y="208410"/>
                </a:lnTo>
                <a:lnTo>
                  <a:pt x="66169" y="208410"/>
                </a:lnTo>
                <a:close/>
                <a:moveTo>
                  <a:pt x="24813" y="208410"/>
                </a:moveTo>
                <a:lnTo>
                  <a:pt x="46390" y="262042"/>
                </a:lnTo>
                <a:lnTo>
                  <a:pt x="48188" y="262042"/>
                </a:lnTo>
                <a:lnTo>
                  <a:pt x="66169" y="262042"/>
                </a:lnTo>
                <a:lnTo>
                  <a:pt x="71563" y="262042"/>
                </a:lnTo>
                <a:lnTo>
                  <a:pt x="66169" y="248364"/>
                </a:lnTo>
                <a:lnTo>
                  <a:pt x="49986" y="208410"/>
                </a:lnTo>
                <a:lnTo>
                  <a:pt x="48188" y="208410"/>
                </a:lnTo>
                <a:close/>
                <a:moveTo>
                  <a:pt x="612256" y="18704"/>
                </a:moveTo>
                <a:lnTo>
                  <a:pt x="612256" y="111584"/>
                </a:lnTo>
                <a:lnTo>
                  <a:pt x="612256" y="112304"/>
                </a:lnTo>
                <a:lnTo>
                  <a:pt x="620886" y="125262"/>
                </a:lnTo>
                <a:lnTo>
                  <a:pt x="627000" y="115543"/>
                </a:lnTo>
                <a:lnTo>
                  <a:pt x="629158" y="112304"/>
                </a:lnTo>
                <a:lnTo>
                  <a:pt x="637788" y="125262"/>
                </a:lnTo>
                <a:lnTo>
                  <a:pt x="644981" y="114463"/>
                </a:lnTo>
                <a:lnTo>
                  <a:pt x="646060" y="112304"/>
                </a:lnTo>
                <a:lnTo>
                  <a:pt x="654690" y="125262"/>
                </a:lnTo>
                <a:lnTo>
                  <a:pt x="662602" y="113024"/>
                </a:lnTo>
                <a:lnTo>
                  <a:pt x="663321" y="112304"/>
                </a:lnTo>
                <a:lnTo>
                  <a:pt x="671592" y="125262"/>
                </a:lnTo>
                <a:lnTo>
                  <a:pt x="680223" y="112304"/>
                </a:lnTo>
                <a:lnTo>
                  <a:pt x="680583" y="112664"/>
                </a:lnTo>
                <a:lnTo>
                  <a:pt x="688494" y="125262"/>
                </a:lnTo>
                <a:lnTo>
                  <a:pt x="697125" y="112304"/>
                </a:lnTo>
                <a:lnTo>
                  <a:pt x="698204" y="114104"/>
                </a:lnTo>
                <a:lnTo>
                  <a:pt x="705396" y="125262"/>
                </a:lnTo>
                <a:lnTo>
                  <a:pt x="714027" y="112304"/>
                </a:lnTo>
                <a:lnTo>
                  <a:pt x="714027" y="18704"/>
                </a:lnTo>
                <a:close/>
                <a:moveTo>
                  <a:pt x="158231" y="18704"/>
                </a:moveTo>
                <a:lnTo>
                  <a:pt x="158231" y="111584"/>
                </a:lnTo>
                <a:lnTo>
                  <a:pt x="158231" y="112304"/>
                </a:lnTo>
                <a:lnTo>
                  <a:pt x="166861" y="125262"/>
                </a:lnTo>
                <a:lnTo>
                  <a:pt x="172975" y="115543"/>
                </a:lnTo>
                <a:lnTo>
                  <a:pt x="175133" y="112304"/>
                </a:lnTo>
                <a:lnTo>
                  <a:pt x="183763" y="125262"/>
                </a:lnTo>
                <a:lnTo>
                  <a:pt x="190956" y="114463"/>
                </a:lnTo>
                <a:lnTo>
                  <a:pt x="192035" y="112304"/>
                </a:lnTo>
                <a:lnTo>
                  <a:pt x="200665" y="125262"/>
                </a:lnTo>
                <a:lnTo>
                  <a:pt x="208577" y="113024"/>
                </a:lnTo>
                <a:lnTo>
                  <a:pt x="208936" y="112304"/>
                </a:lnTo>
                <a:lnTo>
                  <a:pt x="217567" y="125262"/>
                </a:lnTo>
                <a:lnTo>
                  <a:pt x="225838" y="112304"/>
                </a:lnTo>
                <a:lnTo>
                  <a:pt x="226198" y="112664"/>
                </a:lnTo>
                <a:lnTo>
                  <a:pt x="234469" y="125262"/>
                </a:lnTo>
                <a:lnTo>
                  <a:pt x="243100" y="112304"/>
                </a:lnTo>
                <a:lnTo>
                  <a:pt x="244179" y="114104"/>
                </a:lnTo>
                <a:lnTo>
                  <a:pt x="251371" y="125262"/>
                </a:lnTo>
                <a:lnTo>
                  <a:pt x="260002" y="112304"/>
                </a:lnTo>
                <a:lnTo>
                  <a:pt x="260002" y="18704"/>
                </a:lnTo>
                <a:close/>
                <a:moveTo>
                  <a:pt x="474523" y="0"/>
                </a:moveTo>
                <a:lnTo>
                  <a:pt x="502214" y="0"/>
                </a:lnTo>
                <a:lnTo>
                  <a:pt x="520194" y="0"/>
                </a:lnTo>
                <a:lnTo>
                  <a:pt x="537815" y="0"/>
                </a:lnTo>
                <a:lnTo>
                  <a:pt x="555796" y="0"/>
                </a:lnTo>
                <a:lnTo>
                  <a:pt x="560557" y="0"/>
                </a:lnTo>
                <a:lnTo>
                  <a:pt x="573417" y="0"/>
                </a:lnTo>
                <a:lnTo>
                  <a:pt x="591398" y="0"/>
                </a:lnTo>
                <a:lnTo>
                  <a:pt x="609019" y="0"/>
                </a:lnTo>
                <a:lnTo>
                  <a:pt x="612256" y="0"/>
                </a:lnTo>
                <a:lnTo>
                  <a:pt x="714027" y="0"/>
                </a:lnTo>
                <a:lnTo>
                  <a:pt x="716184" y="0"/>
                </a:lnTo>
                <a:lnTo>
                  <a:pt x="733806" y="0"/>
                </a:lnTo>
                <a:lnTo>
                  <a:pt x="751786" y="0"/>
                </a:lnTo>
                <a:lnTo>
                  <a:pt x="763419" y="0"/>
                </a:lnTo>
                <a:lnTo>
                  <a:pt x="769407" y="0"/>
                </a:lnTo>
                <a:lnTo>
                  <a:pt x="787388" y="0"/>
                </a:lnTo>
                <a:lnTo>
                  <a:pt x="805369" y="0"/>
                </a:lnTo>
                <a:lnTo>
                  <a:pt x="822990" y="0"/>
                </a:lnTo>
                <a:lnTo>
                  <a:pt x="851759" y="0"/>
                </a:lnTo>
                <a:cubicBezTo>
                  <a:pt x="862548" y="0"/>
                  <a:pt x="871179" y="8999"/>
                  <a:pt x="871179" y="19797"/>
                </a:cubicBezTo>
                <a:lnTo>
                  <a:pt x="870459" y="233606"/>
                </a:lnTo>
                <a:lnTo>
                  <a:pt x="860390" y="208410"/>
                </a:lnTo>
                <a:lnTo>
                  <a:pt x="835217" y="208410"/>
                </a:lnTo>
                <a:lnTo>
                  <a:pt x="856794" y="262042"/>
                </a:lnTo>
                <a:lnTo>
                  <a:pt x="870459" y="262042"/>
                </a:lnTo>
                <a:lnTo>
                  <a:pt x="870100" y="378666"/>
                </a:lnTo>
                <a:cubicBezTo>
                  <a:pt x="870100" y="389464"/>
                  <a:pt x="861469" y="398103"/>
                  <a:pt x="850680" y="398103"/>
                </a:cubicBezTo>
                <a:lnTo>
                  <a:pt x="822990" y="398103"/>
                </a:lnTo>
                <a:lnTo>
                  <a:pt x="805369" y="398103"/>
                </a:lnTo>
                <a:lnTo>
                  <a:pt x="787388" y="398103"/>
                </a:lnTo>
                <a:lnTo>
                  <a:pt x="769407" y="398103"/>
                </a:lnTo>
                <a:lnTo>
                  <a:pt x="751786" y="398103"/>
                </a:lnTo>
                <a:lnTo>
                  <a:pt x="733806" y="398103"/>
                </a:lnTo>
                <a:lnTo>
                  <a:pt x="716184" y="398103"/>
                </a:lnTo>
                <a:lnTo>
                  <a:pt x="698204" y="398103"/>
                </a:lnTo>
                <a:lnTo>
                  <a:pt x="680583" y="398103"/>
                </a:lnTo>
                <a:lnTo>
                  <a:pt x="662602" y="398103"/>
                </a:lnTo>
                <a:lnTo>
                  <a:pt x="644981" y="398103"/>
                </a:lnTo>
                <a:lnTo>
                  <a:pt x="627000" y="398103"/>
                </a:lnTo>
                <a:lnTo>
                  <a:pt x="609019" y="398103"/>
                </a:lnTo>
                <a:lnTo>
                  <a:pt x="591398" y="398103"/>
                </a:lnTo>
                <a:lnTo>
                  <a:pt x="573417" y="398103"/>
                </a:lnTo>
                <a:lnTo>
                  <a:pt x="555796" y="398103"/>
                </a:lnTo>
                <a:lnTo>
                  <a:pt x="537815" y="398103"/>
                </a:lnTo>
                <a:lnTo>
                  <a:pt x="520194" y="398103"/>
                </a:lnTo>
                <a:lnTo>
                  <a:pt x="502214" y="398103"/>
                </a:lnTo>
                <a:lnTo>
                  <a:pt x="473444" y="398103"/>
                </a:lnTo>
                <a:cubicBezTo>
                  <a:pt x="463016" y="398103"/>
                  <a:pt x="454025" y="389464"/>
                  <a:pt x="454025" y="378666"/>
                </a:cubicBezTo>
                <a:lnTo>
                  <a:pt x="454744" y="236126"/>
                </a:lnTo>
                <a:lnTo>
                  <a:pt x="464814" y="262042"/>
                </a:lnTo>
                <a:lnTo>
                  <a:pt x="489987" y="262042"/>
                </a:lnTo>
                <a:lnTo>
                  <a:pt x="468410" y="208410"/>
                </a:lnTo>
                <a:lnTo>
                  <a:pt x="454744" y="208410"/>
                </a:lnTo>
                <a:lnTo>
                  <a:pt x="455104" y="19797"/>
                </a:lnTo>
                <a:cubicBezTo>
                  <a:pt x="455104" y="8999"/>
                  <a:pt x="463735" y="0"/>
                  <a:pt x="474523" y="0"/>
                </a:cubicBezTo>
                <a:close/>
                <a:moveTo>
                  <a:pt x="20498" y="0"/>
                </a:moveTo>
                <a:lnTo>
                  <a:pt x="48188" y="0"/>
                </a:lnTo>
                <a:lnTo>
                  <a:pt x="66169" y="0"/>
                </a:lnTo>
                <a:lnTo>
                  <a:pt x="83790" y="0"/>
                </a:lnTo>
                <a:lnTo>
                  <a:pt x="101771" y="0"/>
                </a:lnTo>
                <a:lnTo>
                  <a:pt x="106225" y="0"/>
                </a:lnTo>
                <a:lnTo>
                  <a:pt x="119392" y="0"/>
                </a:lnTo>
                <a:lnTo>
                  <a:pt x="137373" y="0"/>
                </a:lnTo>
                <a:lnTo>
                  <a:pt x="154994" y="0"/>
                </a:lnTo>
                <a:lnTo>
                  <a:pt x="158231" y="0"/>
                </a:lnTo>
                <a:lnTo>
                  <a:pt x="260002" y="0"/>
                </a:lnTo>
                <a:lnTo>
                  <a:pt x="262159" y="0"/>
                </a:lnTo>
                <a:lnTo>
                  <a:pt x="280140" y="0"/>
                </a:lnTo>
                <a:lnTo>
                  <a:pt x="297761" y="0"/>
                </a:lnTo>
                <a:lnTo>
                  <a:pt x="310566" y="0"/>
                </a:lnTo>
                <a:lnTo>
                  <a:pt x="315382" y="0"/>
                </a:lnTo>
                <a:lnTo>
                  <a:pt x="333363" y="0"/>
                </a:lnTo>
                <a:lnTo>
                  <a:pt x="350984" y="0"/>
                </a:lnTo>
                <a:lnTo>
                  <a:pt x="368965" y="0"/>
                </a:lnTo>
                <a:lnTo>
                  <a:pt x="397734" y="0"/>
                </a:lnTo>
                <a:cubicBezTo>
                  <a:pt x="408523" y="0"/>
                  <a:pt x="417154" y="8999"/>
                  <a:pt x="417154" y="19797"/>
                </a:cubicBezTo>
                <a:lnTo>
                  <a:pt x="416434" y="233606"/>
                </a:lnTo>
                <a:lnTo>
                  <a:pt x="406365" y="208410"/>
                </a:lnTo>
                <a:lnTo>
                  <a:pt x="381552" y="208410"/>
                </a:lnTo>
                <a:lnTo>
                  <a:pt x="402769" y="262042"/>
                </a:lnTo>
                <a:lnTo>
                  <a:pt x="416434" y="262042"/>
                </a:lnTo>
                <a:lnTo>
                  <a:pt x="416075" y="378666"/>
                </a:lnTo>
                <a:cubicBezTo>
                  <a:pt x="416075" y="389464"/>
                  <a:pt x="407444" y="398103"/>
                  <a:pt x="396655" y="398103"/>
                </a:cubicBezTo>
                <a:lnTo>
                  <a:pt x="368965" y="398103"/>
                </a:lnTo>
                <a:lnTo>
                  <a:pt x="350984" y="398103"/>
                </a:lnTo>
                <a:lnTo>
                  <a:pt x="333363" y="398103"/>
                </a:lnTo>
                <a:lnTo>
                  <a:pt x="315382" y="398103"/>
                </a:lnTo>
                <a:lnTo>
                  <a:pt x="297761" y="398103"/>
                </a:lnTo>
                <a:lnTo>
                  <a:pt x="280140" y="398103"/>
                </a:lnTo>
                <a:lnTo>
                  <a:pt x="262159" y="398103"/>
                </a:lnTo>
                <a:lnTo>
                  <a:pt x="244179" y="398103"/>
                </a:lnTo>
                <a:lnTo>
                  <a:pt x="226198" y="398103"/>
                </a:lnTo>
                <a:lnTo>
                  <a:pt x="208577" y="398103"/>
                </a:lnTo>
                <a:lnTo>
                  <a:pt x="190956" y="398103"/>
                </a:lnTo>
                <a:lnTo>
                  <a:pt x="172975" y="398103"/>
                </a:lnTo>
                <a:lnTo>
                  <a:pt x="154994" y="398103"/>
                </a:lnTo>
                <a:lnTo>
                  <a:pt x="137373" y="398103"/>
                </a:lnTo>
                <a:lnTo>
                  <a:pt x="119392" y="398103"/>
                </a:lnTo>
                <a:lnTo>
                  <a:pt x="101771" y="398103"/>
                </a:lnTo>
                <a:lnTo>
                  <a:pt x="83790" y="398103"/>
                </a:lnTo>
                <a:lnTo>
                  <a:pt x="66169" y="398103"/>
                </a:lnTo>
                <a:lnTo>
                  <a:pt x="48188" y="398103"/>
                </a:lnTo>
                <a:lnTo>
                  <a:pt x="19419" y="398103"/>
                </a:lnTo>
                <a:cubicBezTo>
                  <a:pt x="8631" y="398103"/>
                  <a:pt x="0" y="389464"/>
                  <a:pt x="0" y="378666"/>
                </a:cubicBezTo>
                <a:lnTo>
                  <a:pt x="719" y="236126"/>
                </a:lnTo>
                <a:lnTo>
                  <a:pt x="10788" y="262042"/>
                </a:lnTo>
                <a:lnTo>
                  <a:pt x="35961" y="262042"/>
                </a:lnTo>
                <a:lnTo>
                  <a:pt x="14384" y="208410"/>
                </a:lnTo>
                <a:lnTo>
                  <a:pt x="719" y="208410"/>
                </a:lnTo>
                <a:lnTo>
                  <a:pt x="1079" y="19797"/>
                </a:lnTo>
                <a:cubicBezTo>
                  <a:pt x="1079" y="8999"/>
                  <a:pt x="9709" y="0"/>
                  <a:pt x="204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Freeform 40">
            <a:extLst>
              <a:ext uri="{FF2B5EF4-FFF2-40B4-BE49-F238E27FC236}">
                <a16:creationId xmlns:a16="http://schemas.microsoft.com/office/drawing/2014/main" id="{CFA6F270-FE93-0B37-9D78-F22C14B6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429" y="2249109"/>
            <a:ext cx="679097" cy="616758"/>
          </a:xfrm>
          <a:custGeom>
            <a:avLst/>
            <a:gdLst>
              <a:gd name="connsiteX0" fmla="*/ 769767 w 871179"/>
              <a:gd name="connsiteY0" fmla="*/ 786285 h 833078"/>
              <a:gd name="connsiteX1" fmla="*/ 769767 w 871179"/>
              <a:gd name="connsiteY1" fmla="*/ 792764 h 833078"/>
              <a:gd name="connsiteX2" fmla="*/ 787388 w 871179"/>
              <a:gd name="connsiteY2" fmla="*/ 792764 h 833078"/>
              <a:gd name="connsiteX3" fmla="*/ 805369 w 871179"/>
              <a:gd name="connsiteY3" fmla="*/ 792764 h 833078"/>
              <a:gd name="connsiteX4" fmla="*/ 822990 w 871179"/>
              <a:gd name="connsiteY4" fmla="*/ 792764 h 833078"/>
              <a:gd name="connsiteX5" fmla="*/ 832340 w 871179"/>
              <a:gd name="connsiteY5" fmla="*/ 792764 h 833078"/>
              <a:gd name="connsiteX6" fmla="*/ 832340 w 871179"/>
              <a:gd name="connsiteY6" fmla="*/ 786285 h 833078"/>
              <a:gd name="connsiteX7" fmla="*/ 822990 w 871179"/>
              <a:gd name="connsiteY7" fmla="*/ 786285 h 833078"/>
              <a:gd name="connsiteX8" fmla="*/ 805369 w 871179"/>
              <a:gd name="connsiteY8" fmla="*/ 786285 h 833078"/>
              <a:gd name="connsiteX9" fmla="*/ 787388 w 871179"/>
              <a:gd name="connsiteY9" fmla="*/ 786285 h 833078"/>
              <a:gd name="connsiteX10" fmla="*/ 315742 w 871179"/>
              <a:gd name="connsiteY10" fmla="*/ 786285 h 833078"/>
              <a:gd name="connsiteX11" fmla="*/ 315742 w 871179"/>
              <a:gd name="connsiteY11" fmla="*/ 792764 h 833078"/>
              <a:gd name="connsiteX12" fmla="*/ 333363 w 871179"/>
              <a:gd name="connsiteY12" fmla="*/ 792764 h 833078"/>
              <a:gd name="connsiteX13" fmla="*/ 350984 w 871179"/>
              <a:gd name="connsiteY13" fmla="*/ 792764 h 833078"/>
              <a:gd name="connsiteX14" fmla="*/ 368965 w 871179"/>
              <a:gd name="connsiteY14" fmla="*/ 792764 h 833078"/>
              <a:gd name="connsiteX15" fmla="*/ 378315 w 871179"/>
              <a:gd name="connsiteY15" fmla="*/ 792764 h 833078"/>
              <a:gd name="connsiteX16" fmla="*/ 378315 w 871179"/>
              <a:gd name="connsiteY16" fmla="*/ 786285 h 833078"/>
              <a:gd name="connsiteX17" fmla="*/ 368965 w 871179"/>
              <a:gd name="connsiteY17" fmla="*/ 786285 h 833078"/>
              <a:gd name="connsiteX18" fmla="*/ 350984 w 871179"/>
              <a:gd name="connsiteY18" fmla="*/ 786285 h 833078"/>
              <a:gd name="connsiteX19" fmla="*/ 333363 w 871179"/>
              <a:gd name="connsiteY19" fmla="*/ 786285 h 833078"/>
              <a:gd name="connsiteX20" fmla="*/ 492144 w 871179"/>
              <a:gd name="connsiteY20" fmla="*/ 778366 h 833078"/>
              <a:gd name="connsiteX21" fmla="*/ 492144 w 871179"/>
              <a:gd name="connsiteY21" fmla="*/ 792764 h 833078"/>
              <a:gd name="connsiteX22" fmla="*/ 502214 w 871179"/>
              <a:gd name="connsiteY22" fmla="*/ 792764 h 833078"/>
              <a:gd name="connsiteX23" fmla="*/ 520194 w 871179"/>
              <a:gd name="connsiteY23" fmla="*/ 792764 h 833078"/>
              <a:gd name="connsiteX24" fmla="*/ 537815 w 871179"/>
              <a:gd name="connsiteY24" fmla="*/ 792764 h 833078"/>
              <a:gd name="connsiteX25" fmla="*/ 555796 w 871179"/>
              <a:gd name="connsiteY25" fmla="*/ 792764 h 833078"/>
              <a:gd name="connsiteX26" fmla="*/ 573417 w 871179"/>
              <a:gd name="connsiteY26" fmla="*/ 792764 h 833078"/>
              <a:gd name="connsiteX27" fmla="*/ 591398 w 871179"/>
              <a:gd name="connsiteY27" fmla="*/ 792764 h 833078"/>
              <a:gd name="connsiteX28" fmla="*/ 609019 w 871179"/>
              <a:gd name="connsiteY28" fmla="*/ 792764 h 833078"/>
              <a:gd name="connsiteX29" fmla="*/ 627000 w 871179"/>
              <a:gd name="connsiteY29" fmla="*/ 792764 h 833078"/>
              <a:gd name="connsiteX30" fmla="*/ 644981 w 871179"/>
              <a:gd name="connsiteY30" fmla="*/ 792764 h 833078"/>
              <a:gd name="connsiteX31" fmla="*/ 657567 w 871179"/>
              <a:gd name="connsiteY31" fmla="*/ 792764 h 833078"/>
              <a:gd name="connsiteX32" fmla="*/ 657567 w 871179"/>
              <a:gd name="connsiteY32" fmla="*/ 778366 h 833078"/>
              <a:gd name="connsiteX33" fmla="*/ 644981 w 871179"/>
              <a:gd name="connsiteY33" fmla="*/ 778366 h 833078"/>
              <a:gd name="connsiteX34" fmla="*/ 627000 w 871179"/>
              <a:gd name="connsiteY34" fmla="*/ 778366 h 833078"/>
              <a:gd name="connsiteX35" fmla="*/ 609019 w 871179"/>
              <a:gd name="connsiteY35" fmla="*/ 778366 h 833078"/>
              <a:gd name="connsiteX36" fmla="*/ 591398 w 871179"/>
              <a:gd name="connsiteY36" fmla="*/ 778366 h 833078"/>
              <a:gd name="connsiteX37" fmla="*/ 573417 w 871179"/>
              <a:gd name="connsiteY37" fmla="*/ 778366 h 833078"/>
              <a:gd name="connsiteX38" fmla="*/ 555796 w 871179"/>
              <a:gd name="connsiteY38" fmla="*/ 778366 h 833078"/>
              <a:gd name="connsiteX39" fmla="*/ 537815 w 871179"/>
              <a:gd name="connsiteY39" fmla="*/ 778366 h 833078"/>
              <a:gd name="connsiteX40" fmla="*/ 520194 w 871179"/>
              <a:gd name="connsiteY40" fmla="*/ 778366 h 833078"/>
              <a:gd name="connsiteX41" fmla="*/ 502214 w 871179"/>
              <a:gd name="connsiteY41" fmla="*/ 778366 h 833078"/>
              <a:gd name="connsiteX42" fmla="*/ 37759 w 871179"/>
              <a:gd name="connsiteY42" fmla="*/ 778366 h 833078"/>
              <a:gd name="connsiteX43" fmla="*/ 37759 w 871179"/>
              <a:gd name="connsiteY43" fmla="*/ 792764 h 833078"/>
              <a:gd name="connsiteX44" fmla="*/ 48188 w 871179"/>
              <a:gd name="connsiteY44" fmla="*/ 792764 h 833078"/>
              <a:gd name="connsiteX45" fmla="*/ 66169 w 871179"/>
              <a:gd name="connsiteY45" fmla="*/ 792764 h 833078"/>
              <a:gd name="connsiteX46" fmla="*/ 83790 w 871179"/>
              <a:gd name="connsiteY46" fmla="*/ 792764 h 833078"/>
              <a:gd name="connsiteX47" fmla="*/ 101771 w 871179"/>
              <a:gd name="connsiteY47" fmla="*/ 792764 h 833078"/>
              <a:gd name="connsiteX48" fmla="*/ 119392 w 871179"/>
              <a:gd name="connsiteY48" fmla="*/ 792764 h 833078"/>
              <a:gd name="connsiteX49" fmla="*/ 137373 w 871179"/>
              <a:gd name="connsiteY49" fmla="*/ 792764 h 833078"/>
              <a:gd name="connsiteX50" fmla="*/ 154994 w 871179"/>
              <a:gd name="connsiteY50" fmla="*/ 792764 h 833078"/>
              <a:gd name="connsiteX51" fmla="*/ 172975 w 871179"/>
              <a:gd name="connsiteY51" fmla="*/ 792764 h 833078"/>
              <a:gd name="connsiteX52" fmla="*/ 190956 w 871179"/>
              <a:gd name="connsiteY52" fmla="*/ 792764 h 833078"/>
              <a:gd name="connsiteX53" fmla="*/ 203542 w 871179"/>
              <a:gd name="connsiteY53" fmla="*/ 792764 h 833078"/>
              <a:gd name="connsiteX54" fmla="*/ 203542 w 871179"/>
              <a:gd name="connsiteY54" fmla="*/ 778366 h 833078"/>
              <a:gd name="connsiteX55" fmla="*/ 190956 w 871179"/>
              <a:gd name="connsiteY55" fmla="*/ 778366 h 833078"/>
              <a:gd name="connsiteX56" fmla="*/ 172975 w 871179"/>
              <a:gd name="connsiteY56" fmla="*/ 778366 h 833078"/>
              <a:gd name="connsiteX57" fmla="*/ 154994 w 871179"/>
              <a:gd name="connsiteY57" fmla="*/ 778366 h 833078"/>
              <a:gd name="connsiteX58" fmla="*/ 137373 w 871179"/>
              <a:gd name="connsiteY58" fmla="*/ 778366 h 833078"/>
              <a:gd name="connsiteX59" fmla="*/ 119392 w 871179"/>
              <a:gd name="connsiteY59" fmla="*/ 778366 h 833078"/>
              <a:gd name="connsiteX60" fmla="*/ 101771 w 871179"/>
              <a:gd name="connsiteY60" fmla="*/ 778366 h 833078"/>
              <a:gd name="connsiteX61" fmla="*/ 83790 w 871179"/>
              <a:gd name="connsiteY61" fmla="*/ 778366 h 833078"/>
              <a:gd name="connsiteX62" fmla="*/ 66169 w 871179"/>
              <a:gd name="connsiteY62" fmla="*/ 778366 h 833078"/>
              <a:gd name="connsiteX63" fmla="*/ 48188 w 871179"/>
              <a:gd name="connsiteY63" fmla="*/ 778366 h 833078"/>
              <a:gd name="connsiteX64" fmla="*/ 817956 w 871179"/>
              <a:gd name="connsiteY64" fmla="*/ 739492 h 833078"/>
              <a:gd name="connsiteX65" fmla="*/ 805369 w 871179"/>
              <a:gd name="connsiteY65" fmla="*/ 757489 h 833078"/>
              <a:gd name="connsiteX66" fmla="*/ 803571 w 871179"/>
              <a:gd name="connsiteY66" fmla="*/ 759649 h 833078"/>
              <a:gd name="connsiteX67" fmla="*/ 805369 w 871179"/>
              <a:gd name="connsiteY67" fmla="*/ 759649 h 833078"/>
              <a:gd name="connsiteX68" fmla="*/ 810763 w 871179"/>
              <a:gd name="connsiteY68" fmla="*/ 759649 h 833078"/>
              <a:gd name="connsiteX69" fmla="*/ 810763 w 871179"/>
              <a:gd name="connsiteY69" fmla="*/ 779446 h 833078"/>
              <a:gd name="connsiteX70" fmla="*/ 822990 w 871179"/>
              <a:gd name="connsiteY70" fmla="*/ 779446 h 833078"/>
              <a:gd name="connsiteX71" fmla="*/ 825148 w 871179"/>
              <a:gd name="connsiteY71" fmla="*/ 779446 h 833078"/>
              <a:gd name="connsiteX72" fmla="*/ 825148 w 871179"/>
              <a:gd name="connsiteY72" fmla="*/ 759649 h 833078"/>
              <a:gd name="connsiteX73" fmla="*/ 832340 w 871179"/>
              <a:gd name="connsiteY73" fmla="*/ 759649 h 833078"/>
              <a:gd name="connsiteX74" fmla="*/ 822990 w 871179"/>
              <a:gd name="connsiteY74" fmla="*/ 746691 h 833078"/>
              <a:gd name="connsiteX75" fmla="*/ 784152 w 871179"/>
              <a:gd name="connsiteY75" fmla="*/ 739492 h 833078"/>
              <a:gd name="connsiteX76" fmla="*/ 769767 w 871179"/>
              <a:gd name="connsiteY76" fmla="*/ 759649 h 833078"/>
              <a:gd name="connsiteX77" fmla="*/ 776959 w 871179"/>
              <a:gd name="connsiteY77" fmla="*/ 759649 h 833078"/>
              <a:gd name="connsiteX78" fmla="*/ 776959 w 871179"/>
              <a:gd name="connsiteY78" fmla="*/ 779446 h 833078"/>
              <a:gd name="connsiteX79" fmla="*/ 787388 w 871179"/>
              <a:gd name="connsiteY79" fmla="*/ 779446 h 833078"/>
              <a:gd name="connsiteX80" fmla="*/ 791344 w 871179"/>
              <a:gd name="connsiteY80" fmla="*/ 779446 h 833078"/>
              <a:gd name="connsiteX81" fmla="*/ 791344 w 871179"/>
              <a:gd name="connsiteY81" fmla="*/ 759649 h 833078"/>
              <a:gd name="connsiteX82" fmla="*/ 798536 w 871179"/>
              <a:gd name="connsiteY82" fmla="*/ 759649 h 833078"/>
              <a:gd name="connsiteX83" fmla="*/ 787388 w 871179"/>
              <a:gd name="connsiteY83" fmla="*/ 744171 h 833078"/>
              <a:gd name="connsiteX84" fmla="*/ 492144 w 871179"/>
              <a:gd name="connsiteY84" fmla="*/ 739492 h 833078"/>
              <a:gd name="connsiteX85" fmla="*/ 492144 w 871179"/>
              <a:gd name="connsiteY85" fmla="*/ 754249 h 833078"/>
              <a:gd name="connsiteX86" fmla="*/ 502214 w 871179"/>
              <a:gd name="connsiteY86" fmla="*/ 754249 h 833078"/>
              <a:gd name="connsiteX87" fmla="*/ 520194 w 871179"/>
              <a:gd name="connsiteY87" fmla="*/ 754249 h 833078"/>
              <a:gd name="connsiteX88" fmla="*/ 537815 w 871179"/>
              <a:gd name="connsiteY88" fmla="*/ 754249 h 833078"/>
              <a:gd name="connsiteX89" fmla="*/ 555796 w 871179"/>
              <a:gd name="connsiteY89" fmla="*/ 754249 h 833078"/>
              <a:gd name="connsiteX90" fmla="*/ 573417 w 871179"/>
              <a:gd name="connsiteY90" fmla="*/ 754249 h 833078"/>
              <a:gd name="connsiteX91" fmla="*/ 591398 w 871179"/>
              <a:gd name="connsiteY91" fmla="*/ 754249 h 833078"/>
              <a:gd name="connsiteX92" fmla="*/ 609019 w 871179"/>
              <a:gd name="connsiteY92" fmla="*/ 754249 h 833078"/>
              <a:gd name="connsiteX93" fmla="*/ 627000 w 871179"/>
              <a:gd name="connsiteY93" fmla="*/ 754249 h 833078"/>
              <a:gd name="connsiteX94" fmla="*/ 644981 w 871179"/>
              <a:gd name="connsiteY94" fmla="*/ 754249 h 833078"/>
              <a:gd name="connsiteX95" fmla="*/ 657567 w 871179"/>
              <a:gd name="connsiteY95" fmla="*/ 754249 h 833078"/>
              <a:gd name="connsiteX96" fmla="*/ 657567 w 871179"/>
              <a:gd name="connsiteY96" fmla="*/ 739492 h 833078"/>
              <a:gd name="connsiteX97" fmla="*/ 644981 w 871179"/>
              <a:gd name="connsiteY97" fmla="*/ 739492 h 833078"/>
              <a:gd name="connsiteX98" fmla="*/ 627000 w 871179"/>
              <a:gd name="connsiteY98" fmla="*/ 739492 h 833078"/>
              <a:gd name="connsiteX99" fmla="*/ 609019 w 871179"/>
              <a:gd name="connsiteY99" fmla="*/ 739492 h 833078"/>
              <a:gd name="connsiteX100" fmla="*/ 591398 w 871179"/>
              <a:gd name="connsiteY100" fmla="*/ 739492 h 833078"/>
              <a:gd name="connsiteX101" fmla="*/ 573417 w 871179"/>
              <a:gd name="connsiteY101" fmla="*/ 739492 h 833078"/>
              <a:gd name="connsiteX102" fmla="*/ 555796 w 871179"/>
              <a:gd name="connsiteY102" fmla="*/ 739492 h 833078"/>
              <a:gd name="connsiteX103" fmla="*/ 537815 w 871179"/>
              <a:gd name="connsiteY103" fmla="*/ 739492 h 833078"/>
              <a:gd name="connsiteX104" fmla="*/ 520194 w 871179"/>
              <a:gd name="connsiteY104" fmla="*/ 739492 h 833078"/>
              <a:gd name="connsiteX105" fmla="*/ 502214 w 871179"/>
              <a:gd name="connsiteY105" fmla="*/ 739492 h 833078"/>
              <a:gd name="connsiteX106" fmla="*/ 363931 w 871179"/>
              <a:gd name="connsiteY106" fmla="*/ 739492 h 833078"/>
              <a:gd name="connsiteX107" fmla="*/ 350984 w 871179"/>
              <a:gd name="connsiteY107" fmla="*/ 757489 h 833078"/>
              <a:gd name="connsiteX108" fmla="*/ 349546 w 871179"/>
              <a:gd name="connsiteY108" fmla="*/ 759649 h 833078"/>
              <a:gd name="connsiteX109" fmla="*/ 350984 w 871179"/>
              <a:gd name="connsiteY109" fmla="*/ 759649 h 833078"/>
              <a:gd name="connsiteX110" fmla="*/ 356738 w 871179"/>
              <a:gd name="connsiteY110" fmla="*/ 759649 h 833078"/>
              <a:gd name="connsiteX111" fmla="*/ 356738 w 871179"/>
              <a:gd name="connsiteY111" fmla="*/ 779446 h 833078"/>
              <a:gd name="connsiteX112" fmla="*/ 368965 w 871179"/>
              <a:gd name="connsiteY112" fmla="*/ 779446 h 833078"/>
              <a:gd name="connsiteX113" fmla="*/ 371123 w 871179"/>
              <a:gd name="connsiteY113" fmla="*/ 779446 h 833078"/>
              <a:gd name="connsiteX114" fmla="*/ 371123 w 871179"/>
              <a:gd name="connsiteY114" fmla="*/ 759649 h 833078"/>
              <a:gd name="connsiteX115" fmla="*/ 378315 w 871179"/>
              <a:gd name="connsiteY115" fmla="*/ 759649 h 833078"/>
              <a:gd name="connsiteX116" fmla="*/ 368965 w 871179"/>
              <a:gd name="connsiteY116" fmla="*/ 746691 h 833078"/>
              <a:gd name="connsiteX117" fmla="*/ 330127 w 871179"/>
              <a:gd name="connsiteY117" fmla="*/ 739492 h 833078"/>
              <a:gd name="connsiteX118" fmla="*/ 315742 w 871179"/>
              <a:gd name="connsiteY118" fmla="*/ 759649 h 833078"/>
              <a:gd name="connsiteX119" fmla="*/ 322934 w 871179"/>
              <a:gd name="connsiteY119" fmla="*/ 759649 h 833078"/>
              <a:gd name="connsiteX120" fmla="*/ 322934 w 871179"/>
              <a:gd name="connsiteY120" fmla="*/ 779446 h 833078"/>
              <a:gd name="connsiteX121" fmla="*/ 333363 w 871179"/>
              <a:gd name="connsiteY121" fmla="*/ 779446 h 833078"/>
              <a:gd name="connsiteX122" fmla="*/ 337319 w 871179"/>
              <a:gd name="connsiteY122" fmla="*/ 779446 h 833078"/>
              <a:gd name="connsiteX123" fmla="*/ 337319 w 871179"/>
              <a:gd name="connsiteY123" fmla="*/ 759649 h 833078"/>
              <a:gd name="connsiteX124" fmla="*/ 344511 w 871179"/>
              <a:gd name="connsiteY124" fmla="*/ 759649 h 833078"/>
              <a:gd name="connsiteX125" fmla="*/ 333363 w 871179"/>
              <a:gd name="connsiteY125" fmla="*/ 744171 h 833078"/>
              <a:gd name="connsiteX126" fmla="*/ 37759 w 871179"/>
              <a:gd name="connsiteY126" fmla="*/ 739492 h 833078"/>
              <a:gd name="connsiteX127" fmla="*/ 37759 w 871179"/>
              <a:gd name="connsiteY127" fmla="*/ 754249 h 833078"/>
              <a:gd name="connsiteX128" fmla="*/ 48188 w 871179"/>
              <a:gd name="connsiteY128" fmla="*/ 754249 h 833078"/>
              <a:gd name="connsiteX129" fmla="*/ 66169 w 871179"/>
              <a:gd name="connsiteY129" fmla="*/ 754249 h 833078"/>
              <a:gd name="connsiteX130" fmla="*/ 83790 w 871179"/>
              <a:gd name="connsiteY130" fmla="*/ 754249 h 833078"/>
              <a:gd name="connsiteX131" fmla="*/ 101771 w 871179"/>
              <a:gd name="connsiteY131" fmla="*/ 754249 h 833078"/>
              <a:gd name="connsiteX132" fmla="*/ 119392 w 871179"/>
              <a:gd name="connsiteY132" fmla="*/ 754249 h 833078"/>
              <a:gd name="connsiteX133" fmla="*/ 137373 w 871179"/>
              <a:gd name="connsiteY133" fmla="*/ 754249 h 833078"/>
              <a:gd name="connsiteX134" fmla="*/ 154994 w 871179"/>
              <a:gd name="connsiteY134" fmla="*/ 754249 h 833078"/>
              <a:gd name="connsiteX135" fmla="*/ 172975 w 871179"/>
              <a:gd name="connsiteY135" fmla="*/ 754249 h 833078"/>
              <a:gd name="connsiteX136" fmla="*/ 190956 w 871179"/>
              <a:gd name="connsiteY136" fmla="*/ 754249 h 833078"/>
              <a:gd name="connsiteX137" fmla="*/ 203542 w 871179"/>
              <a:gd name="connsiteY137" fmla="*/ 754249 h 833078"/>
              <a:gd name="connsiteX138" fmla="*/ 203542 w 871179"/>
              <a:gd name="connsiteY138" fmla="*/ 739492 h 833078"/>
              <a:gd name="connsiteX139" fmla="*/ 190956 w 871179"/>
              <a:gd name="connsiteY139" fmla="*/ 739492 h 833078"/>
              <a:gd name="connsiteX140" fmla="*/ 172975 w 871179"/>
              <a:gd name="connsiteY140" fmla="*/ 739492 h 833078"/>
              <a:gd name="connsiteX141" fmla="*/ 154994 w 871179"/>
              <a:gd name="connsiteY141" fmla="*/ 739492 h 833078"/>
              <a:gd name="connsiteX142" fmla="*/ 137373 w 871179"/>
              <a:gd name="connsiteY142" fmla="*/ 739492 h 833078"/>
              <a:gd name="connsiteX143" fmla="*/ 119392 w 871179"/>
              <a:gd name="connsiteY143" fmla="*/ 739492 h 833078"/>
              <a:gd name="connsiteX144" fmla="*/ 101771 w 871179"/>
              <a:gd name="connsiteY144" fmla="*/ 739492 h 833078"/>
              <a:gd name="connsiteX145" fmla="*/ 83790 w 871179"/>
              <a:gd name="connsiteY145" fmla="*/ 739492 h 833078"/>
              <a:gd name="connsiteX146" fmla="*/ 66169 w 871179"/>
              <a:gd name="connsiteY146" fmla="*/ 739492 h 833078"/>
              <a:gd name="connsiteX147" fmla="*/ 48188 w 871179"/>
              <a:gd name="connsiteY147" fmla="*/ 739492 h 833078"/>
              <a:gd name="connsiteX148" fmla="*/ 799615 w 871179"/>
              <a:gd name="connsiteY148" fmla="*/ 643385 h 833078"/>
              <a:gd name="connsiteX149" fmla="*/ 805369 w 871179"/>
              <a:gd name="connsiteY149" fmla="*/ 657063 h 833078"/>
              <a:gd name="connsiteX150" fmla="*/ 821192 w 871179"/>
              <a:gd name="connsiteY150" fmla="*/ 697018 h 833078"/>
              <a:gd name="connsiteX151" fmla="*/ 822990 w 871179"/>
              <a:gd name="connsiteY151" fmla="*/ 697018 h 833078"/>
              <a:gd name="connsiteX152" fmla="*/ 846365 w 871179"/>
              <a:gd name="connsiteY152" fmla="*/ 697018 h 833078"/>
              <a:gd name="connsiteX153" fmla="*/ 824788 w 871179"/>
              <a:gd name="connsiteY153" fmla="*/ 643385 h 833078"/>
              <a:gd name="connsiteX154" fmla="*/ 822990 w 871179"/>
              <a:gd name="connsiteY154" fmla="*/ 643385 h 833078"/>
              <a:gd name="connsiteX155" fmla="*/ 805369 w 871179"/>
              <a:gd name="connsiteY155" fmla="*/ 643385 h 833078"/>
              <a:gd name="connsiteX156" fmla="*/ 764013 w 871179"/>
              <a:gd name="connsiteY156" fmla="*/ 643385 h 833078"/>
              <a:gd name="connsiteX157" fmla="*/ 769407 w 871179"/>
              <a:gd name="connsiteY157" fmla="*/ 657063 h 833078"/>
              <a:gd name="connsiteX158" fmla="*/ 785590 w 871179"/>
              <a:gd name="connsiteY158" fmla="*/ 697018 h 833078"/>
              <a:gd name="connsiteX159" fmla="*/ 787388 w 871179"/>
              <a:gd name="connsiteY159" fmla="*/ 697018 h 833078"/>
              <a:gd name="connsiteX160" fmla="*/ 805369 w 871179"/>
              <a:gd name="connsiteY160" fmla="*/ 697018 h 833078"/>
              <a:gd name="connsiteX161" fmla="*/ 810763 w 871179"/>
              <a:gd name="connsiteY161" fmla="*/ 697018 h 833078"/>
              <a:gd name="connsiteX162" fmla="*/ 805369 w 871179"/>
              <a:gd name="connsiteY162" fmla="*/ 683340 h 833078"/>
              <a:gd name="connsiteX163" fmla="*/ 789186 w 871179"/>
              <a:gd name="connsiteY163" fmla="*/ 643385 h 833078"/>
              <a:gd name="connsiteX164" fmla="*/ 787388 w 871179"/>
              <a:gd name="connsiteY164" fmla="*/ 643385 h 833078"/>
              <a:gd name="connsiteX165" fmla="*/ 769407 w 871179"/>
              <a:gd name="connsiteY165" fmla="*/ 643385 h 833078"/>
              <a:gd name="connsiteX166" fmla="*/ 728411 w 871179"/>
              <a:gd name="connsiteY166" fmla="*/ 643385 h 833078"/>
              <a:gd name="connsiteX167" fmla="*/ 733806 w 871179"/>
              <a:gd name="connsiteY167" fmla="*/ 657063 h 833078"/>
              <a:gd name="connsiteX168" fmla="*/ 749988 w 871179"/>
              <a:gd name="connsiteY168" fmla="*/ 697018 h 833078"/>
              <a:gd name="connsiteX169" fmla="*/ 751786 w 871179"/>
              <a:gd name="connsiteY169" fmla="*/ 697018 h 833078"/>
              <a:gd name="connsiteX170" fmla="*/ 769407 w 871179"/>
              <a:gd name="connsiteY170" fmla="*/ 697018 h 833078"/>
              <a:gd name="connsiteX171" fmla="*/ 774802 w 871179"/>
              <a:gd name="connsiteY171" fmla="*/ 697018 h 833078"/>
              <a:gd name="connsiteX172" fmla="*/ 769407 w 871179"/>
              <a:gd name="connsiteY172" fmla="*/ 683340 h 833078"/>
              <a:gd name="connsiteX173" fmla="*/ 753584 w 871179"/>
              <a:gd name="connsiteY173" fmla="*/ 643385 h 833078"/>
              <a:gd name="connsiteX174" fmla="*/ 751786 w 871179"/>
              <a:gd name="connsiteY174" fmla="*/ 643385 h 833078"/>
              <a:gd name="connsiteX175" fmla="*/ 733806 w 871179"/>
              <a:gd name="connsiteY175" fmla="*/ 643385 h 833078"/>
              <a:gd name="connsiteX176" fmla="*/ 692809 w 871179"/>
              <a:gd name="connsiteY176" fmla="*/ 643385 h 833078"/>
              <a:gd name="connsiteX177" fmla="*/ 698204 w 871179"/>
              <a:gd name="connsiteY177" fmla="*/ 657063 h 833078"/>
              <a:gd name="connsiteX178" fmla="*/ 714386 w 871179"/>
              <a:gd name="connsiteY178" fmla="*/ 697018 h 833078"/>
              <a:gd name="connsiteX179" fmla="*/ 716184 w 871179"/>
              <a:gd name="connsiteY179" fmla="*/ 697018 h 833078"/>
              <a:gd name="connsiteX180" fmla="*/ 733806 w 871179"/>
              <a:gd name="connsiteY180" fmla="*/ 697018 h 833078"/>
              <a:gd name="connsiteX181" fmla="*/ 739559 w 871179"/>
              <a:gd name="connsiteY181" fmla="*/ 697018 h 833078"/>
              <a:gd name="connsiteX182" fmla="*/ 733806 w 871179"/>
              <a:gd name="connsiteY182" fmla="*/ 683340 h 833078"/>
              <a:gd name="connsiteX183" fmla="*/ 717983 w 871179"/>
              <a:gd name="connsiteY183" fmla="*/ 643385 h 833078"/>
              <a:gd name="connsiteX184" fmla="*/ 716184 w 871179"/>
              <a:gd name="connsiteY184" fmla="*/ 643385 h 833078"/>
              <a:gd name="connsiteX185" fmla="*/ 698204 w 871179"/>
              <a:gd name="connsiteY185" fmla="*/ 643385 h 833078"/>
              <a:gd name="connsiteX186" fmla="*/ 657208 w 871179"/>
              <a:gd name="connsiteY186" fmla="*/ 643385 h 833078"/>
              <a:gd name="connsiteX187" fmla="*/ 662602 w 871179"/>
              <a:gd name="connsiteY187" fmla="*/ 657063 h 833078"/>
              <a:gd name="connsiteX188" fmla="*/ 678784 w 871179"/>
              <a:gd name="connsiteY188" fmla="*/ 697018 h 833078"/>
              <a:gd name="connsiteX189" fmla="*/ 680583 w 871179"/>
              <a:gd name="connsiteY189" fmla="*/ 697018 h 833078"/>
              <a:gd name="connsiteX190" fmla="*/ 698204 w 871179"/>
              <a:gd name="connsiteY190" fmla="*/ 697018 h 833078"/>
              <a:gd name="connsiteX191" fmla="*/ 703958 w 871179"/>
              <a:gd name="connsiteY191" fmla="*/ 697018 h 833078"/>
              <a:gd name="connsiteX192" fmla="*/ 698204 w 871179"/>
              <a:gd name="connsiteY192" fmla="*/ 683340 h 833078"/>
              <a:gd name="connsiteX193" fmla="*/ 682381 w 871179"/>
              <a:gd name="connsiteY193" fmla="*/ 643385 h 833078"/>
              <a:gd name="connsiteX194" fmla="*/ 680583 w 871179"/>
              <a:gd name="connsiteY194" fmla="*/ 643385 h 833078"/>
              <a:gd name="connsiteX195" fmla="*/ 662602 w 871179"/>
              <a:gd name="connsiteY195" fmla="*/ 643385 h 833078"/>
              <a:gd name="connsiteX196" fmla="*/ 621246 w 871179"/>
              <a:gd name="connsiteY196" fmla="*/ 643385 h 833078"/>
              <a:gd name="connsiteX197" fmla="*/ 627000 w 871179"/>
              <a:gd name="connsiteY197" fmla="*/ 657063 h 833078"/>
              <a:gd name="connsiteX198" fmla="*/ 643183 w 871179"/>
              <a:gd name="connsiteY198" fmla="*/ 697018 h 833078"/>
              <a:gd name="connsiteX199" fmla="*/ 644981 w 871179"/>
              <a:gd name="connsiteY199" fmla="*/ 697018 h 833078"/>
              <a:gd name="connsiteX200" fmla="*/ 662602 w 871179"/>
              <a:gd name="connsiteY200" fmla="*/ 697018 h 833078"/>
              <a:gd name="connsiteX201" fmla="*/ 667996 w 871179"/>
              <a:gd name="connsiteY201" fmla="*/ 697018 h 833078"/>
              <a:gd name="connsiteX202" fmla="*/ 662602 w 871179"/>
              <a:gd name="connsiteY202" fmla="*/ 683340 h 833078"/>
              <a:gd name="connsiteX203" fmla="*/ 646419 w 871179"/>
              <a:gd name="connsiteY203" fmla="*/ 643385 h 833078"/>
              <a:gd name="connsiteX204" fmla="*/ 644981 w 871179"/>
              <a:gd name="connsiteY204" fmla="*/ 643385 h 833078"/>
              <a:gd name="connsiteX205" fmla="*/ 627000 w 871179"/>
              <a:gd name="connsiteY205" fmla="*/ 643385 h 833078"/>
              <a:gd name="connsiteX206" fmla="*/ 586004 w 871179"/>
              <a:gd name="connsiteY206" fmla="*/ 643385 h 833078"/>
              <a:gd name="connsiteX207" fmla="*/ 591398 w 871179"/>
              <a:gd name="connsiteY207" fmla="*/ 657063 h 833078"/>
              <a:gd name="connsiteX208" fmla="*/ 607581 w 871179"/>
              <a:gd name="connsiteY208" fmla="*/ 697018 h 833078"/>
              <a:gd name="connsiteX209" fmla="*/ 609019 w 871179"/>
              <a:gd name="connsiteY209" fmla="*/ 697018 h 833078"/>
              <a:gd name="connsiteX210" fmla="*/ 627000 w 871179"/>
              <a:gd name="connsiteY210" fmla="*/ 697018 h 833078"/>
              <a:gd name="connsiteX211" fmla="*/ 632754 w 871179"/>
              <a:gd name="connsiteY211" fmla="*/ 697018 h 833078"/>
              <a:gd name="connsiteX212" fmla="*/ 627000 w 871179"/>
              <a:gd name="connsiteY212" fmla="*/ 683340 h 833078"/>
              <a:gd name="connsiteX213" fmla="*/ 610817 w 871179"/>
              <a:gd name="connsiteY213" fmla="*/ 643385 h 833078"/>
              <a:gd name="connsiteX214" fmla="*/ 609019 w 871179"/>
              <a:gd name="connsiteY214" fmla="*/ 643385 h 833078"/>
              <a:gd name="connsiteX215" fmla="*/ 591398 w 871179"/>
              <a:gd name="connsiteY215" fmla="*/ 643385 h 833078"/>
              <a:gd name="connsiteX216" fmla="*/ 550402 w 871179"/>
              <a:gd name="connsiteY216" fmla="*/ 643385 h 833078"/>
              <a:gd name="connsiteX217" fmla="*/ 555796 w 871179"/>
              <a:gd name="connsiteY217" fmla="*/ 657063 h 833078"/>
              <a:gd name="connsiteX218" fmla="*/ 571979 w 871179"/>
              <a:gd name="connsiteY218" fmla="*/ 697018 h 833078"/>
              <a:gd name="connsiteX219" fmla="*/ 573417 w 871179"/>
              <a:gd name="connsiteY219" fmla="*/ 697018 h 833078"/>
              <a:gd name="connsiteX220" fmla="*/ 591398 w 871179"/>
              <a:gd name="connsiteY220" fmla="*/ 697018 h 833078"/>
              <a:gd name="connsiteX221" fmla="*/ 596792 w 871179"/>
              <a:gd name="connsiteY221" fmla="*/ 697018 h 833078"/>
              <a:gd name="connsiteX222" fmla="*/ 591398 w 871179"/>
              <a:gd name="connsiteY222" fmla="*/ 683340 h 833078"/>
              <a:gd name="connsiteX223" fmla="*/ 575575 w 871179"/>
              <a:gd name="connsiteY223" fmla="*/ 643385 h 833078"/>
              <a:gd name="connsiteX224" fmla="*/ 573417 w 871179"/>
              <a:gd name="connsiteY224" fmla="*/ 643385 h 833078"/>
              <a:gd name="connsiteX225" fmla="*/ 555796 w 871179"/>
              <a:gd name="connsiteY225" fmla="*/ 643385 h 833078"/>
              <a:gd name="connsiteX226" fmla="*/ 514440 w 871179"/>
              <a:gd name="connsiteY226" fmla="*/ 643385 h 833078"/>
              <a:gd name="connsiteX227" fmla="*/ 520194 w 871179"/>
              <a:gd name="connsiteY227" fmla="*/ 657063 h 833078"/>
              <a:gd name="connsiteX228" fmla="*/ 536017 w 871179"/>
              <a:gd name="connsiteY228" fmla="*/ 697018 h 833078"/>
              <a:gd name="connsiteX229" fmla="*/ 537815 w 871179"/>
              <a:gd name="connsiteY229" fmla="*/ 697018 h 833078"/>
              <a:gd name="connsiteX230" fmla="*/ 555796 w 871179"/>
              <a:gd name="connsiteY230" fmla="*/ 697018 h 833078"/>
              <a:gd name="connsiteX231" fmla="*/ 561190 w 871179"/>
              <a:gd name="connsiteY231" fmla="*/ 697018 h 833078"/>
              <a:gd name="connsiteX232" fmla="*/ 555796 w 871179"/>
              <a:gd name="connsiteY232" fmla="*/ 683340 h 833078"/>
              <a:gd name="connsiteX233" fmla="*/ 539613 w 871179"/>
              <a:gd name="connsiteY233" fmla="*/ 643385 h 833078"/>
              <a:gd name="connsiteX234" fmla="*/ 537815 w 871179"/>
              <a:gd name="connsiteY234" fmla="*/ 643385 h 833078"/>
              <a:gd name="connsiteX235" fmla="*/ 520194 w 871179"/>
              <a:gd name="connsiteY235" fmla="*/ 643385 h 833078"/>
              <a:gd name="connsiteX236" fmla="*/ 479198 w 871179"/>
              <a:gd name="connsiteY236" fmla="*/ 643385 h 833078"/>
              <a:gd name="connsiteX237" fmla="*/ 500415 w 871179"/>
              <a:gd name="connsiteY237" fmla="*/ 697018 h 833078"/>
              <a:gd name="connsiteX238" fmla="*/ 502214 w 871179"/>
              <a:gd name="connsiteY238" fmla="*/ 697018 h 833078"/>
              <a:gd name="connsiteX239" fmla="*/ 520194 w 871179"/>
              <a:gd name="connsiteY239" fmla="*/ 697018 h 833078"/>
              <a:gd name="connsiteX240" fmla="*/ 525589 w 871179"/>
              <a:gd name="connsiteY240" fmla="*/ 697018 h 833078"/>
              <a:gd name="connsiteX241" fmla="*/ 520194 w 871179"/>
              <a:gd name="connsiteY241" fmla="*/ 683340 h 833078"/>
              <a:gd name="connsiteX242" fmla="*/ 504012 w 871179"/>
              <a:gd name="connsiteY242" fmla="*/ 643385 h 833078"/>
              <a:gd name="connsiteX243" fmla="*/ 502214 w 871179"/>
              <a:gd name="connsiteY243" fmla="*/ 643385 h 833078"/>
              <a:gd name="connsiteX244" fmla="*/ 345590 w 871179"/>
              <a:gd name="connsiteY244" fmla="*/ 643385 h 833078"/>
              <a:gd name="connsiteX245" fmla="*/ 350984 w 871179"/>
              <a:gd name="connsiteY245" fmla="*/ 657063 h 833078"/>
              <a:gd name="connsiteX246" fmla="*/ 367167 w 871179"/>
              <a:gd name="connsiteY246" fmla="*/ 697018 h 833078"/>
              <a:gd name="connsiteX247" fmla="*/ 368965 w 871179"/>
              <a:gd name="connsiteY247" fmla="*/ 697018 h 833078"/>
              <a:gd name="connsiteX248" fmla="*/ 392340 w 871179"/>
              <a:gd name="connsiteY248" fmla="*/ 697018 h 833078"/>
              <a:gd name="connsiteX249" fmla="*/ 370763 w 871179"/>
              <a:gd name="connsiteY249" fmla="*/ 643385 h 833078"/>
              <a:gd name="connsiteX250" fmla="*/ 368965 w 871179"/>
              <a:gd name="connsiteY250" fmla="*/ 643385 h 833078"/>
              <a:gd name="connsiteX251" fmla="*/ 350984 w 871179"/>
              <a:gd name="connsiteY251" fmla="*/ 643385 h 833078"/>
              <a:gd name="connsiteX252" fmla="*/ 309988 w 871179"/>
              <a:gd name="connsiteY252" fmla="*/ 643385 h 833078"/>
              <a:gd name="connsiteX253" fmla="*/ 315382 w 871179"/>
              <a:gd name="connsiteY253" fmla="*/ 657063 h 833078"/>
              <a:gd name="connsiteX254" fmla="*/ 331565 w 871179"/>
              <a:gd name="connsiteY254" fmla="*/ 697018 h 833078"/>
              <a:gd name="connsiteX255" fmla="*/ 333363 w 871179"/>
              <a:gd name="connsiteY255" fmla="*/ 697018 h 833078"/>
              <a:gd name="connsiteX256" fmla="*/ 350984 w 871179"/>
              <a:gd name="connsiteY256" fmla="*/ 697018 h 833078"/>
              <a:gd name="connsiteX257" fmla="*/ 356738 w 871179"/>
              <a:gd name="connsiteY257" fmla="*/ 697018 h 833078"/>
              <a:gd name="connsiteX258" fmla="*/ 350984 w 871179"/>
              <a:gd name="connsiteY258" fmla="*/ 683340 h 833078"/>
              <a:gd name="connsiteX259" fmla="*/ 335161 w 871179"/>
              <a:gd name="connsiteY259" fmla="*/ 643385 h 833078"/>
              <a:gd name="connsiteX260" fmla="*/ 333363 w 871179"/>
              <a:gd name="connsiteY260" fmla="*/ 643385 h 833078"/>
              <a:gd name="connsiteX261" fmla="*/ 315382 w 871179"/>
              <a:gd name="connsiteY261" fmla="*/ 643385 h 833078"/>
              <a:gd name="connsiteX262" fmla="*/ 274386 w 871179"/>
              <a:gd name="connsiteY262" fmla="*/ 643385 h 833078"/>
              <a:gd name="connsiteX263" fmla="*/ 280140 w 871179"/>
              <a:gd name="connsiteY263" fmla="*/ 657063 h 833078"/>
              <a:gd name="connsiteX264" fmla="*/ 295963 w 871179"/>
              <a:gd name="connsiteY264" fmla="*/ 697018 h 833078"/>
              <a:gd name="connsiteX265" fmla="*/ 297761 w 871179"/>
              <a:gd name="connsiteY265" fmla="*/ 697018 h 833078"/>
              <a:gd name="connsiteX266" fmla="*/ 315382 w 871179"/>
              <a:gd name="connsiteY266" fmla="*/ 697018 h 833078"/>
              <a:gd name="connsiteX267" fmla="*/ 321136 w 871179"/>
              <a:gd name="connsiteY267" fmla="*/ 697018 h 833078"/>
              <a:gd name="connsiteX268" fmla="*/ 315382 w 871179"/>
              <a:gd name="connsiteY268" fmla="*/ 683340 h 833078"/>
              <a:gd name="connsiteX269" fmla="*/ 299559 w 871179"/>
              <a:gd name="connsiteY269" fmla="*/ 643385 h 833078"/>
              <a:gd name="connsiteX270" fmla="*/ 297761 w 871179"/>
              <a:gd name="connsiteY270" fmla="*/ 643385 h 833078"/>
              <a:gd name="connsiteX271" fmla="*/ 280140 w 871179"/>
              <a:gd name="connsiteY271" fmla="*/ 643385 h 833078"/>
              <a:gd name="connsiteX272" fmla="*/ 238784 w 871179"/>
              <a:gd name="connsiteY272" fmla="*/ 643385 h 833078"/>
              <a:gd name="connsiteX273" fmla="*/ 244179 w 871179"/>
              <a:gd name="connsiteY273" fmla="*/ 657063 h 833078"/>
              <a:gd name="connsiteX274" fmla="*/ 260361 w 871179"/>
              <a:gd name="connsiteY274" fmla="*/ 697018 h 833078"/>
              <a:gd name="connsiteX275" fmla="*/ 262159 w 871179"/>
              <a:gd name="connsiteY275" fmla="*/ 697018 h 833078"/>
              <a:gd name="connsiteX276" fmla="*/ 280140 w 871179"/>
              <a:gd name="connsiteY276" fmla="*/ 697018 h 833078"/>
              <a:gd name="connsiteX277" fmla="*/ 285534 w 871179"/>
              <a:gd name="connsiteY277" fmla="*/ 697018 h 833078"/>
              <a:gd name="connsiteX278" fmla="*/ 280140 w 871179"/>
              <a:gd name="connsiteY278" fmla="*/ 683340 h 833078"/>
              <a:gd name="connsiteX279" fmla="*/ 263598 w 871179"/>
              <a:gd name="connsiteY279" fmla="*/ 643385 h 833078"/>
              <a:gd name="connsiteX280" fmla="*/ 262159 w 871179"/>
              <a:gd name="connsiteY280" fmla="*/ 643385 h 833078"/>
              <a:gd name="connsiteX281" fmla="*/ 244179 w 871179"/>
              <a:gd name="connsiteY281" fmla="*/ 643385 h 833078"/>
              <a:gd name="connsiteX282" fmla="*/ 203183 w 871179"/>
              <a:gd name="connsiteY282" fmla="*/ 643385 h 833078"/>
              <a:gd name="connsiteX283" fmla="*/ 208577 w 871179"/>
              <a:gd name="connsiteY283" fmla="*/ 657063 h 833078"/>
              <a:gd name="connsiteX284" fmla="*/ 224759 w 871179"/>
              <a:gd name="connsiteY284" fmla="*/ 697018 h 833078"/>
              <a:gd name="connsiteX285" fmla="*/ 226198 w 871179"/>
              <a:gd name="connsiteY285" fmla="*/ 697018 h 833078"/>
              <a:gd name="connsiteX286" fmla="*/ 244179 w 871179"/>
              <a:gd name="connsiteY286" fmla="*/ 697018 h 833078"/>
              <a:gd name="connsiteX287" fmla="*/ 249933 w 871179"/>
              <a:gd name="connsiteY287" fmla="*/ 697018 h 833078"/>
              <a:gd name="connsiteX288" fmla="*/ 244179 w 871179"/>
              <a:gd name="connsiteY288" fmla="*/ 683340 h 833078"/>
              <a:gd name="connsiteX289" fmla="*/ 228356 w 871179"/>
              <a:gd name="connsiteY289" fmla="*/ 643385 h 833078"/>
              <a:gd name="connsiteX290" fmla="*/ 226198 w 871179"/>
              <a:gd name="connsiteY290" fmla="*/ 643385 h 833078"/>
              <a:gd name="connsiteX291" fmla="*/ 208577 w 871179"/>
              <a:gd name="connsiteY291" fmla="*/ 643385 h 833078"/>
              <a:gd name="connsiteX292" fmla="*/ 167581 w 871179"/>
              <a:gd name="connsiteY292" fmla="*/ 643385 h 833078"/>
              <a:gd name="connsiteX293" fmla="*/ 172975 w 871179"/>
              <a:gd name="connsiteY293" fmla="*/ 657063 h 833078"/>
              <a:gd name="connsiteX294" fmla="*/ 189158 w 871179"/>
              <a:gd name="connsiteY294" fmla="*/ 697018 h 833078"/>
              <a:gd name="connsiteX295" fmla="*/ 190956 w 871179"/>
              <a:gd name="connsiteY295" fmla="*/ 697018 h 833078"/>
              <a:gd name="connsiteX296" fmla="*/ 208577 w 871179"/>
              <a:gd name="connsiteY296" fmla="*/ 697018 h 833078"/>
              <a:gd name="connsiteX297" fmla="*/ 213971 w 871179"/>
              <a:gd name="connsiteY297" fmla="*/ 697018 h 833078"/>
              <a:gd name="connsiteX298" fmla="*/ 208577 w 871179"/>
              <a:gd name="connsiteY298" fmla="*/ 683340 h 833078"/>
              <a:gd name="connsiteX299" fmla="*/ 192754 w 871179"/>
              <a:gd name="connsiteY299" fmla="*/ 643385 h 833078"/>
              <a:gd name="connsiteX300" fmla="*/ 190956 w 871179"/>
              <a:gd name="connsiteY300" fmla="*/ 643385 h 833078"/>
              <a:gd name="connsiteX301" fmla="*/ 172975 w 871179"/>
              <a:gd name="connsiteY301" fmla="*/ 643385 h 833078"/>
              <a:gd name="connsiteX302" fmla="*/ 131979 w 871179"/>
              <a:gd name="connsiteY302" fmla="*/ 643385 h 833078"/>
              <a:gd name="connsiteX303" fmla="*/ 137373 w 871179"/>
              <a:gd name="connsiteY303" fmla="*/ 657063 h 833078"/>
              <a:gd name="connsiteX304" fmla="*/ 153556 w 871179"/>
              <a:gd name="connsiteY304" fmla="*/ 697018 h 833078"/>
              <a:gd name="connsiteX305" fmla="*/ 154994 w 871179"/>
              <a:gd name="connsiteY305" fmla="*/ 697018 h 833078"/>
              <a:gd name="connsiteX306" fmla="*/ 172975 w 871179"/>
              <a:gd name="connsiteY306" fmla="*/ 697018 h 833078"/>
              <a:gd name="connsiteX307" fmla="*/ 178369 w 871179"/>
              <a:gd name="connsiteY307" fmla="*/ 697018 h 833078"/>
              <a:gd name="connsiteX308" fmla="*/ 172975 w 871179"/>
              <a:gd name="connsiteY308" fmla="*/ 683340 h 833078"/>
              <a:gd name="connsiteX309" fmla="*/ 156792 w 871179"/>
              <a:gd name="connsiteY309" fmla="*/ 643385 h 833078"/>
              <a:gd name="connsiteX310" fmla="*/ 154994 w 871179"/>
              <a:gd name="connsiteY310" fmla="*/ 643385 h 833078"/>
              <a:gd name="connsiteX311" fmla="*/ 137373 w 871179"/>
              <a:gd name="connsiteY311" fmla="*/ 643385 h 833078"/>
              <a:gd name="connsiteX312" fmla="*/ 96017 w 871179"/>
              <a:gd name="connsiteY312" fmla="*/ 643385 h 833078"/>
              <a:gd name="connsiteX313" fmla="*/ 101771 w 871179"/>
              <a:gd name="connsiteY313" fmla="*/ 657063 h 833078"/>
              <a:gd name="connsiteX314" fmla="*/ 117594 w 871179"/>
              <a:gd name="connsiteY314" fmla="*/ 697018 h 833078"/>
              <a:gd name="connsiteX315" fmla="*/ 119392 w 871179"/>
              <a:gd name="connsiteY315" fmla="*/ 697018 h 833078"/>
              <a:gd name="connsiteX316" fmla="*/ 137373 w 871179"/>
              <a:gd name="connsiteY316" fmla="*/ 697018 h 833078"/>
              <a:gd name="connsiteX317" fmla="*/ 142767 w 871179"/>
              <a:gd name="connsiteY317" fmla="*/ 697018 h 833078"/>
              <a:gd name="connsiteX318" fmla="*/ 137373 w 871179"/>
              <a:gd name="connsiteY318" fmla="*/ 683340 h 833078"/>
              <a:gd name="connsiteX319" fmla="*/ 121190 w 871179"/>
              <a:gd name="connsiteY319" fmla="*/ 643385 h 833078"/>
              <a:gd name="connsiteX320" fmla="*/ 119392 w 871179"/>
              <a:gd name="connsiteY320" fmla="*/ 643385 h 833078"/>
              <a:gd name="connsiteX321" fmla="*/ 101771 w 871179"/>
              <a:gd name="connsiteY321" fmla="*/ 643385 h 833078"/>
              <a:gd name="connsiteX322" fmla="*/ 60415 w 871179"/>
              <a:gd name="connsiteY322" fmla="*/ 643385 h 833078"/>
              <a:gd name="connsiteX323" fmla="*/ 66169 w 871179"/>
              <a:gd name="connsiteY323" fmla="*/ 657063 h 833078"/>
              <a:gd name="connsiteX324" fmla="*/ 81992 w 871179"/>
              <a:gd name="connsiteY324" fmla="*/ 697018 h 833078"/>
              <a:gd name="connsiteX325" fmla="*/ 83790 w 871179"/>
              <a:gd name="connsiteY325" fmla="*/ 697018 h 833078"/>
              <a:gd name="connsiteX326" fmla="*/ 101771 w 871179"/>
              <a:gd name="connsiteY326" fmla="*/ 697018 h 833078"/>
              <a:gd name="connsiteX327" fmla="*/ 107165 w 871179"/>
              <a:gd name="connsiteY327" fmla="*/ 697018 h 833078"/>
              <a:gd name="connsiteX328" fmla="*/ 101771 w 871179"/>
              <a:gd name="connsiteY328" fmla="*/ 683340 h 833078"/>
              <a:gd name="connsiteX329" fmla="*/ 85588 w 871179"/>
              <a:gd name="connsiteY329" fmla="*/ 643385 h 833078"/>
              <a:gd name="connsiteX330" fmla="*/ 83790 w 871179"/>
              <a:gd name="connsiteY330" fmla="*/ 643385 h 833078"/>
              <a:gd name="connsiteX331" fmla="*/ 66169 w 871179"/>
              <a:gd name="connsiteY331" fmla="*/ 643385 h 833078"/>
              <a:gd name="connsiteX332" fmla="*/ 24813 w 871179"/>
              <a:gd name="connsiteY332" fmla="*/ 643385 h 833078"/>
              <a:gd name="connsiteX333" fmla="*/ 46390 w 871179"/>
              <a:gd name="connsiteY333" fmla="*/ 697018 h 833078"/>
              <a:gd name="connsiteX334" fmla="*/ 48188 w 871179"/>
              <a:gd name="connsiteY334" fmla="*/ 697018 h 833078"/>
              <a:gd name="connsiteX335" fmla="*/ 66169 w 871179"/>
              <a:gd name="connsiteY335" fmla="*/ 697018 h 833078"/>
              <a:gd name="connsiteX336" fmla="*/ 71563 w 871179"/>
              <a:gd name="connsiteY336" fmla="*/ 697018 h 833078"/>
              <a:gd name="connsiteX337" fmla="*/ 66169 w 871179"/>
              <a:gd name="connsiteY337" fmla="*/ 683340 h 833078"/>
              <a:gd name="connsiteX338" fmla="*/ 49986 w 871179"/>
              <a:gd name="connsiteY338" fmla="*/ 643385 h 833078"/>
              <a:gd name="connsiteX339" fmla="*/ 48188 w 871179"/>
              <a:gd name="connsiteY339" fmla="*/ 643385 h 833078"/>
              <a:gd name="connsiteX340" fmla="*/ 612256 w 871179"/>
              <a:gd name="connsiteY340" fmla="*/ 453679 h 833078"/>
              <a:gd name="connsiteX341" fmla="*/ 612256 w 871179"/>
              <a:gd name="connsiteY341" fmla="*/ 546559 h 833078"/>
              <a:gd name="connsiteX342" fmla="*/ 612256 w 871179"/>
              <a:gd name="connsiteY342" fmla="*/ 547279 h 833078"/>
              <a:gd name="connsiteX343" fmla="*/ 620886 w 871179"/>
              <a:gd name="connsiteY343" fmla="*/ 560237 h 833078"/>
              <a:gd name="connsiteX344" fmla="*/ 627000 w 871179"/>
              <a:gd name="connsiteY344" fmla="*/ 550519 h 833078"/>
              <a:gd name="connsiteX345" fmla="*/ 629158 w 871179"/>
              <a:gd name="connsiteY345" fmla="*/ 547279 h 833078"/>
              <a:gd name="connsiteX346" fmla="*/ 637788 w 871179"/>
              <a:gd name="connsiteY346" fmla="*/ 560237 h 833078"/>
              <a:gd name="connsiteX347" fmla="*/ 644981 w 871179"/>
              <a:gd name="connsiteY347" fmla="*/ 549439 h 833078"/>
              <a:gd name="connsiteX348" fmla="*/ 646060 w 871179"/>
              <a:gd name="connsiteY348" fmla="*/ 547279 h 833078"/>
              <a:gd name="connsiteX349" fmla="*/ 654690 w 871179"/>
              <a:gd name="connsiteY349" fmla="*/ 560237 h 833078"/>
              <a:gd name="connsiteX350" fmla="*/ 662602 w 871179"/>
              <a:gd name="connsiteY350" fmla="*/ 547999 h 833078"/>
              <a:gd name="connsiteX351" fmla="*/ 663321 w 871179"/>
              <a:gd name="connsiteY351" fmla="*/ 547279 h 833078"/>
              <a:gd name="connsiteX352" fmla="*/ 671592 w 871179"/>
              <a:gd name="connsiteY352" fmla="*/ 560237 h 833078"/>
              <a:gd name="connsiteX353" fmla="*/ 680223 w 871179"/>
              <a:gd name="connsiteY353" fmla="*/ 547279 h 833078"/>
              <a:gd name="connsiteX354" fmla="*/ 680583 w 871179"/>
              <a:gd name="connsiteY354" fmla="*/ 547999 h 833078"/>
              <a:gd name="connsiteX355" fmla="*/ 688494 w 871179"/>
              <a:gd name="connsiteY355" fmla="*/ 560237 h 833078"/>
              <a:gd name="connsiteX356" fmla="*/ 697125 w 871179"/>
              <a:gd name="connsiteY356" fmla="*/ 547279 h 833078"/>
              <a:gd name="connsiteX357" fmla="*/ 698204 w 871179"/>
              <a:gd name="connsiteY357" fmla="*/ 549079 h 833078"/>
              <a:gd name="connsiteX358" fmla="*/ 705396 w 871179"/>
              <a:gd name="connsiteY358" fmla="*/ 560237 h 833078"/>
              <a:gd name="connsiteX359" fmla="*/ 714027 w 871179"/>
              <a:gd name="connsiteY359" fmla="*/ 547279 h 833078"/>
              <a:gd name="connsiteX360" fmla="*/ 714027 w 871179"/>
              <a:gd name="connsiteY360" fmla="*/ 453679 h 833078"/>
              <a:gd name="connsiteX361" fmla="*/ 158231 w 871179"/>
              <a:gd name="connsiteY361" fmla="*/ 453679 h 833078"/>
              <a:gd name="connsiteX362" fmla="*/ 158231 w 871179"/>
              <a:gd name="connsiteY362" fmla="*/ 546559 h 833078"/>
              <a:gd name="connsiteX363" fmla="*/ 158231 w 871179"/>
              <a:gd name="connsiteY363" fmla="*/ 547279 h 833078"/>
              <a:gd name="connsiteX364" fmla="*/ 166861 w 871179"/>
              <a:gd name="connsiteY364" fmla="*/ 560237 h 833078"/>
              <a:gd name="connsiteX365" fmla="*/ 172975 w 871179"/>
              <a:gd name="connsiteY365" fmla="*/ 550519 h 833078"/>
              <a:gd name="connsiteX366" fmla="*/ 175133 w 871179"/>
              <a:gd name="connsiteY366" fmla="*/ 547279 h 833078"/>
              <a:gd name="connsiteX367" fmla="*/ 183763 w 871179"/>
              <a:gd name="connsiteY367" fmla="*/ 560237 h 833078"/>
              <a:gd name="connsiteX368" fmla="*/ 190956 w 871179"/>
              <a:gd name="connsiteY368" fmla="*/ 549439 h 833078"/>
              <a:gd name="connsiteX369" fmla="*/ 192035 w 871179"/>
              <a:gd name="connsiteY369" fmla="*/ 547279 h 833078"/>
              <a:gd name="connsiteX370" fmla="*/ 200665 w 871179"/>
              <a:gd name="connsiteY370" fmla="*/ 560237 h 833078"/>
              <a:gd name="connsiteX371" fmla="*/ 208577 w 871179"/>
              <a:gd name="connsiteY371" fmla="*/ 547999 h 833078"/>
              <a:gd name="connsiteX372" fmla="*/ 208936 w 871179"/>
              <a:gd name="connsiteY372" fmla="*/ 547279 h 833078"/>
              <a:gd name="connsiteX373" fmla="*/ 217567 w 871179"/>
              <a:gd name="connsiteY373" fmla="*/ 560237 h 833078"/>
              <a:gd name="connsiteX374" fmla="*/ 225838 w 871179"/>
              <a:gd name="connsiteY374" fmla="*/ 547279 h 833078"/>
              <a:gd name="connsiteX375" fmla="*/ 226198 w 871179"/>
              <a:gd name="connsiteY375" fmla="*/ 547999 h 833078"/>
              <a:gd name="connsiteX376" fmla="*/ 234469 w 871179"/>
              <a:gd name="connsiteY376" fmla="*/ 560237 h 833078"/>
              <a:gd name="connsiteX377" fmla="*/ 243100 w 871179"/>
              <a:gd name="connsiteY377" fmla="*/ 547279 h 833078"/>
              <a:gd name="connsiteX378" fmla="*/ 244179 w 871179"/>
              <a:gd name="connsiteY378" fmla="*/ 549079 h 833078"/>
              <a:gd name="connsiteX379" fmla="*/ 251371 w 871179"/>
              <a:gd name="connsiteY379" fmla="*/ 560237 h 833078"/>
              <a:gd name="connsiteX380" fmla="*/ 260002 w 871179"/>
              <a:gd name="connsiteY380" fmla="*/ 547279 h 833078"/>
              <a:gd name="connsiteX381" fmla="*/ 260002 w 871179"/>
              <a:gd name="connsiteY381" fmla="*/ 453679 h 833078"/>
              <a:gd name="connsiteX382" fmla="*/ 474523 w 871179"/>
              <a:gd name="connsiteY382" fmla="*/ 434975 h 833078"/>
              <a:gd name="connsiteX383" fmla="*/ 502214 w 871179"/>
              <a:gd name="connsiteY383" fmla="*/ 434975 h 833078"/>
              <a:gd name="connsiteX384" fmla="*/ 520194 w 871179"/>
              <a:gd name="connsiteY384" fmla="*/ 434975 h 833078"/>
              <a:gd name="connsiteX385" fmla="*/ 537815 w 871179"/>
              <a:gd name="connsiteY385" fmla="*/ 434975 h 833078"/>
              <a:gd name="connsiteX386" fmla="*/ 555796 w 871179"/>
              <a:gd name="connsiteY386" fmla="*/ 434975 h 833078"/>
              <a:gd name="connsiteX387" fmla="*/ 560557 w 871179"/>
              <a:gd name="connsiteY387" fmla="*/ 434975 h 833078"/>
              <a:gd name="connsiteX388" fmla="*/ 573417 w 871179"/>
              <a:gd name="connsiteY388" fmla="*/ 434975 h 833078"/>
              <a:gd name="connsiteX389" fmla="*/ 591398 w 871179"/>
              <a:gd name="connsiteY389" fmla="*/ 434975 h 833078"/>
              <a:gd name="connsiteX390" fmla="*/ 609019 w 871179"/>
              <a:gd name="connsiteY390" fmla="*/ 434975 h 833078"/>
              <a:gd name="connsiteX391" fmla="*/ 612256 w 871179"/>
              <a:gd name="connsiteY391" fmla="*/ 434975 h 833078"/>
              <a:gd name="connsiteX392" fmla="*/ 714027 w 871179"/>
              <a:gd name="connsiteY392" fmla="*/ 434975 h 833078"/>
              <a:gd name="connsiteX393" fmla="*/ 716184 w 871179"/>
              <a:gd name="connsiteY393" fmla="*/ 434975 h 833078"/>
              <a:gd name="connsiteX394" fmla="*/ 733806 w 871179"/>
              <a:gd name="connsiteY394" fmla="*/ 434975 h 833078"/>
              <a:gd name="connsiteX395" fmla="*/ 751786 w 871179"/>
              <a:gd name="connsiteY395" fmla="*/ 434975 h 833078"/>
              <a:gd name="connsiteX396" fmla="*/ 763419 w 871179"/>
              <a:gd name="connsiteY396" fmla="*/ 434975 h 833078"/>
              <a:gd name="connsiteX397" fmla="*/ 769407 w 871179"/>
              <a:gd name="connsiteY397" fmla="*/ 434975 h 833078"/>
              <a:gd name="connsiteX398" fmla="*/ 787388 w 871179"/>
              <a:gd name="connsiteY398" fmla="*/ 434975 h 833078"/>
              <a:gd name="connsiteX399" fmla="*/ 805369 w 871179"/>
              <a:gd name="connsiteY399" fmla="*/ 434975 h 833078"/>
              <a:gd name="connsiteX400" fmla="*/ 822990 w 871179"/>
              <a:gd name="connsiteY400" fmla="*/ 434975 h 833078"/>
              <a:gd name="connsiteX401" fmla="*/ 851759 w 871179"/>
              <a:gd name="connsiteY401" fmla="*/ 434975 h 833078"/>
              <a:gd name="connsiteX402" fmla="*/ 871179 w 871179"/>
              <a:gd name="connsiteY402" fmla="*/ 454412 h 833078"/>
              <a:gd name="connsiteX403" fmla="*/ 870459 w 871179"/>
              <a:gd name="connsiteY403" fmla="*/ 668582 h 833078"/>
              <a:gd name="connsiteX404" fmla="*/ 860390 w 871179"/>
              <a:gd name="connsiteY404" fmla="*/ 643385 h 833078"/>
              <a:gd name="connsiteX405" fmla="*/ 835217 w 871179"/>
              <a:gd name="connsiteY405" fmla="*/ 643385 h 833078"/>
              <a:gd name="connsiteX406" fmla="*/ 856794 w 871179"/>
              <a:gd name="connsiteY406" fmla="*/ 697018 h 833078"/>
              <a:gd name="connsiteX407" fmla="*/ 870459 w 871179"/>
              <a:gd name="connsiteY407" fmla="*/ 697018 h 833078"/>
              <a:gd name="connsiteX408" fmla="*/ 870100 w 871179"/>
              <a:gd name="connsiteY408" fmla="*/ 814001 h 833078"/>
              <a:gd name="connsiteX409" fmla="*/ 850680 w 871179"/>
              <a:gd name="connsiteY409" fmla="*/ 833078 h 833078"/>
              <a:gd name="connsiteX410" fmla="*/ 822990 w 871179"/>
              <a:gd name="connsiteY410" fmla="*/ 833078 h 833078"/>
              <a:gd name="connsiteX411" fmla="*/ 805369 w 871179"/>
              <a:gd name="connsiteY411" fmla="*/ 833078 h 833078"/>
              <a:gd name="connsiteX412" fmla="*/ 787388 w 871179"/>
              <a:gd name="connsiteY412" fmla="*/ 833078 h 833078"/>
              <a:gd name="connsiteX413" fmla="*/ 769407 w 871179"/>
              <a:gd name="connsiteY413" fmla="*/ 833078 h 833078"/>
              <a:gd name="connsiteX414" fmla="*/ 751786 w 871179"/>
              <a:gd name="connsiteY414" fmla="*/ 833078 h 833078"/>
              <a:gd name="connsiteX415" fmla="*/ 733806 w 871179"/>
              <a:gd name="connsiteY415" fmla="*/ 833078 h 833078"/>
              <a:gd name="connsiteX416" fmla="*/ 716184 w 871179"/>
              <a:gd name="connsiteY416" fmla="*/ 833078 h 833078"/>
              <a:gd name="connsiteX417" fmla="*/ 698204 w 871179"/>
              <a:gd name="connsiteY417" fmla="*/ 833078 h 833078"/>
              <a:gd name="connsiteX418" fmla="*/ 680583 w 871179"/>
              <a:gd name="connsiteY418" fmla="*/ 833078 h 833078"/>
              <a:gd name="connsiteX419" fmla="*/ 662602 w 871179"/>
              <a:gd name="connsiteY419" fmla="*/ 833078 h 833078"/>
              <a:gd name="connsiteX420" fmla="*/ 644981 w 871179"/>
              <a:gd name="connsiteY420" fmla="*/ 833078 h 833078"/>
              <a:gd name="connsiteX421" fmla="*/ 627000 w 871179"/>
              <a:gd name="connsiteY421" fmla="*/ 833078 h 833078"/>
              <a:gd name="connsiteX422" fmla="*/ 609019 w 871179"/>
              <a:gd name="connsiteY422" fmla="*/ 833078 h 833078"/>
              <a:gd name="connsiteX423" fmla="*/ 591398 w 871179"/>
              <a:gd name="connsiteY423" fmla="*/ 833078 h 833078"/>
              <a:gd name="connsiteX424" fmla="*/ 573417 w 871179"/>
              <a:gd name="connsiteY424" fmla="*/ 833078 h 833078"/>
              <a:gd name="connsiteX425" fmla="*/ 555796 w 871179"/>
              <a:gd name="connsiteY425" fmla="*/ 833078 h 833078"/>
              <a:gd name="connsiteX426" fmla="*/ 537815 w 871179"/>
              <a:gd name="connsiteY426" fmla="*/ 833078 h 833078"/>
              <a:gd name="connsiteX427" fmla="*/ 520194 w 871179"/>
              <a:gd name="connsiteY427" fmla="*/ 833078 h 833078"/>
              <a:gd name="connsiteX428" fmla="*/ 502214 w 871179"/>
              <a:gd name="connsiteY428" fmla="*/ 833078 h 833078"/>
              <a:gd name="connsiteX429" fmla="*/ 473444 w 871179"/>
              <a:gd name="connsiteY429" fmla="*/ 833078 h 833078"/>
              <a:gd name="connsiteX430" fmla="*/ 454025 w 871179"/>
              <a:gd name="connsiteY430" fmla="*/ 814001 h 833078"/>
              <a:gd name="connsiteX431" fmla="*/ 454744 w 871179"/>
              <a:gd name="connsiteY431" fmla="*/ 671461 h 833078"/>
              <a:gd name="connsiteX432" fmla="*/ 464814 w 871179"/>
              <a:gd name="connsiteY432" fmla="*/ 697018 h 833078"/>
              <a:gd name="connsiteX433" fmla="*/ 489987 w 871179"/>
              <a:gd name="connsiteY433" fmla="*/ 697018 h 833078"/>
              <a:gd name="connsiteX434" fmla="*/ 468410 w 871179"/>
              <a:gd name="connsiteY434" fmla="*/ 643385 h 833078"/>
              <a:gd name="connsiteX435" fmla="*/ 454744 w 871179"/>
              <a:gd name="connsiteY435" fmla="*/ 643385 h 833078"/>
              <a:gd name="connsiteX436" fmla="*/ 455104 w 871179"/>
              <a:gd name="connsiteY436" fmla="*/ 454412 h 833078"/>
              <a:gd name="connsiteX437" fmla="*/ 474523 w 871179"/>
              <a:gd name="connsiteY437" fmla="*/ 434975 h 833078"/>
              <a:gd name="connsiteX438" fmla="*/ 20498 w 871179"/>
              <a:gd name="connsiteY438" fmla="*/ 434975 h 833078"/>
              <a:gd name="connsiteX439" fmla="*/ 48188 w 871179"/>
              <a:gd name="connsiteY439" fmla="*/ 434975 h 833078"/>
              <a:gd name="connsiteX440" fmla="*/ 66169 w 871179"/>
              <a:gd name="connsiteY440" fmla="*/ 434975 h 833078"/>
              <a:gd name="connsiteX441" fmla="*/ 83790 w 871179"/>
              <a:gd name="connsiteY441" fmla="*/ 434975 h 833078"/>
              <a:gd name="connsiteX442" fmla="*/ 101771 w 871179"/>
              <a:gd name="connsiteY442" fmla="*/ 434975 h 833078"/>
              <a:gd name="connsiteX443" fmla="*/ 106225 w 871179"/>
              <a:gd name="connsiteY443" fmla="*/ 434975 h 833078"/>
              <a:gd name="connsiteX444" fmla="*/ 119392 w 871179"/>
              <a:gd name="connsiteY444" fmla="*/ 434975 h 833078"/>
              <a:gd name="connsiteX445" fmla="*/ 137373 w 871179"/>
              <a:gd name="connsiteY445" fmla="*/ 434975 h 833078"/>
              <a:gd name="connsiteX446" fmla="*/ 154994 w 871179"/>
              <a:gd name="connsiteY446" fmla="*/ 434975 h 833078"/>
              <a:gd name="connsiteX447" fmla="*/ 158231 w 871179"/>
              <a:gd name="connsiteY447" fmla="*/ 434975 h 833078"/>
              <a:gd name="connsiteX448" fmla="*/ 260002 w 871179"/>
              <a:gd name="connsiteY448" fmla="*/ 434975 h 833078"/>
              <a:gd name="connsiteX449" fmla="*/ 262159 w 871179"/>
              <a:gd name="connsiteY449" fmla="*/ 434975 h 833078"/>
              <a:gd name="connsiteX450" fmla="*/ 280140 w 871179"/>
              <a:gd name="connsiteY450" fmla="*/ 434975 h 833078"/>
              <a:gd name="connsiteX451" fmla="*/ 297761 w 871179"/>
              <a:gd name="connsiteY451" fmla="*/ 434975 h 833078"/>
              <a:gd name="connsiteX452" fmla="*/ 310566 w 871179"/>
              <a:gd name="connsiteY452" fmla="*/ 434975 h 833078"/>
              <a:gd name="connsiteX453" fmla="*/ 315382 w 871179"/>
              <a:gd name="connsiteY453" fmla="*/ 434975 h 833078"/>
              <a:gd name="connsiteX454" fmla="*/ 333363 w 871179"/>
              <a:gd name="connsiteY454" fmla="*/ 434975 h 833078"/>
              <a:gd name="connsiteX455" fmla="*/ 350984 w 871179"/>
              <a:gd name="connsiteY455" fmla="*/ 434975 h 833078"/>
              <a:gd name="connsiteX456" fmla="*/ 368965 w 871179"/>
              <a:gd name="connsiteY456" fmla="*/ 434975 h 833078"/>
              <a:gd name="connsiteX457" fmla="*/ 397734 w 871179"/>
              <a:gd name="connsiteY457" fmla="*/ 434975 h 833078"/>
              <a:gd name="connsiteX458" fmla="*/ 417154 w 871179"/>
              <a:gd name="connsiteY458" fmla="*/ 454412 h 833078"/>
              <a:gd name="connsiteX459" fmla="*/ 416434 w 871179"/>
              <a:gd name="connsiteY459" fmla="*/ 668582 h 833078"/>
              <a:gd name="connsiteX460" fmla="*/ 406365 w 871179"/>
              <a:gd name="connsiteY460" fmla="*/ 643385 h 833078"/>
              <a:gd name="connsiteX461" fmla="*/ 381552 w 871179"/>
              <a:gd name="connsiteY461" fmla="*/ 643385 h 833078"/>
              <a:gd name="connsiteX462" fmla="*/ 402769 w 871179"/>
              <a:gd name="connsiteY462" fmla="*/ 697018 h 833078"/>
              <a:gd name="connsiteX463" fmla="*/ 416434 w 871179"/>
              <a:gd name="connsiteY463" fmla="*/ 697018 h 833078"/>
              <a:gd name="connsiteX464" fmla="*/ 416075 w 871179"/>
              <a:gd name="connsiteY464" fmla="*/ 814001 h 833078"/>
              <a:gd name="connsiteX465" fmla="*/ 396655 w 871179"/>
              <a:gd name="connsiteY465" fmla="*/ 833078 h 833078"/>
              <a:gd name="connsiteX466" fmla="*/ 368965 w 871179"/>
              <a:gd name="connsiteY466" fmla="*/ 833078 h 833078"/>
              <a:gd name="connsiteX467" fmla="*/ 350984 w 871179"/>
              <a:gd name="connsiteY467" fmla="*/ 833078 h 833078"/>
              <a:gd name="connsiteX468" fmla="*/ 333363 w 871179"/>
              <a:gd name="connsiteY468" fmla="*/ 833078 h 833078"/>
              <a:gd name="connsiteX469" fmla="*/ 315382 w 871179"/>
              <a:gd name="connsiteY469" fmla="*/ 833078 h 833078"/>
              <a:gd name="connsiteX470" fmla="*/ 297761 w 871179"/>
              <a:gd name="connsiteY470" fmla="*/ 833078 h 833078"/>
              <a:gd name="connsiteX471" fmla="*/ 280140 w 871179"/>
              <a:gd name="connsiteY471" fmla="*/ 833078 h 833078"/>
              <a:gd name="connsiteX472" fmla="*/ 262159 w 871179"/>
              <a:gd name="connsiteY472" fmla="*/ 833078 h 833078"/>
              <a:gd name="connsiteX473" fmla="*/ 244179 w 871179"/>
              <a:gd name="connsiteY473" fmla="*/ 833078 h 833078"/>
              <a:gd name="connsiteX474" fmla="*/ 226198 w 871179"/>
              <a:gd name="connsiteY474" fmla="*/ 833078 h 833078"/>
              <a:gd name="connsiteX475" fmla="*/ 208577 w 871179"/>
              <a:gd name="connsiteY475" fmla="*/ 833078 h 833078"/>
              <a:gd name="connsiteX476" fmla="*/ 190956 w 871179"/>
              <a:gd name="connsiteY476" fmla="*/ 833078 h 833078"/>
              <a:gd name="connsiteX477" fmla="*/ 172975 w 871179"/>
              <a:gd name="connsiteY477" fmla="*/ 833078 h 833078"/>
              <a:gd name="connsiteX478" fmla="*/ 154994 w 871179"/>
              <a:gd name="connsiteY478" fmla="*/ 833078 h 833078"/>
              <a:gd name="connsiteX479" fmla="*/ 137373 w 871179"/>
              <a:gd name="connsiteY479" fmla="*/ 833078 h 833078"/>
              <a:gd name="connsiteX480" fmla="*/ 119392 w 871179"/>
              <a:gd name="connsiteY480" fmla="*/ 833078 h 833078"/>
              <a:gd name="connsiteX481" fmla="*/ 101771 w 871179"/>
              <a:gd name="connsiteY481" fmla="*/ 833078 h 833078"/>
              <a:gd name="connsiteX482" fmla="*/ 83790 w 871179"/>
              <a:gd name="connsiteY482" fmla="*/ 833078 h 833078"/>
              <a:gd name="connsiteX483" fmla="*/ 66169 w 871179"/>
              <a:gd name="connsiteY483" fmla="*/ 833078 h 833078"/>
              <a:gd name="connsiteX484" fmla="*/ 48188 w 871179"/>
              <a:gd name="connsiteY484" fmla="*/ 833078 h 833078"/>
              <a:gd name="connsiteX485" fmla="*/ 19419 w 871179"/>
              <a:gd name="connsiteY485" fmla="*/ 833078 h 833078"/>
              <a:gd name="connsiteX486" fmla="*/ 0 w 871179"/>
              <a:gd name="connsiteY486" fmla="*/ 814001 h 833078"/>
              <a:gd name="connsiteX487" fmla="*/ 719 w 871179"/>
              <a:gd name="connsiteY487" fmla="*/ 671461 h 833078"/>
              <a:gd name="connsiteX488" fmla="*/ 10788 w 871179"/>
              <a:gd name="connsiteY488" fmla="*/ 697018 h 833078"/>
              <a:gd name="connsiteX489" fmla="*/ 35961 w 871179"/>
              <a:gd name="connsiteY489" fmla="*/ 697018 h 833078"/>
              <a:gd name="connsiteX490" fmla="*/ 14384 w 871179"/>
              <a:gd name="connsiteY490" fmla="*/ 643385 h 833078"/>
              <a:gd name="connsiteX491" fmla="*/ 719 w 871179"/>
              <a:gd name="connsiteY491" fmla="*/ 643385 h 833078"/>
              <a:gd name="connsiteX492" fmla="*/ 1079 w 871179"/>
              <a:gd name="connsiteY492" fmla="*/ 454412 h 833078"/>
              <a:gd name="connsiteX493" fmla="*/ 20498 w 871179"/>
              <a:gd name="connsiteY493" fmla="*/ 434975 h 833078"/>
              <a:gd name="connsiteX494" fmla="*/ 769767 w 871179"/>
              <a:gd name="connsiteY494" fmla="*/ 351670 h 833078"/>
              <a:gd name="connsiteX495" fmla="*/ 769767 w 871179"/>
              <a:gd name="connsiteY495" fmla="*/ 357789 h 833078"/>
              <a:gd name="connsiteX496" fmla="*/ 787388 w 871179"/>
              <a:gd name="connsiteY496" fmla="*/ 357789 h 833078"/>
              <a:gd name="connsiteX497" fmla="*/ 805369 w 871179"/>
              <a:gd name="connsiteY497" fmla="*/ 357789 h 833078"/>
              <a:gd name="connsiteX498" fmla="*/ 822990 w 871179"/>
              <a:gd name="connsiteY498" fmla="*/ 357789 h 833078"/>
              <a:gd name="connsiteX499" fmla="*/ 832340 w 871179"/>
              <a:gd name="connsiteY499" fmla="*/ 357789 h 833078"/>
              <a:gd name="connsiteX500" fmla="*/ 832340 w 871179"/>
              <a:gd name="connsiteY500" fmla="*/ 351670 h 833078"/>
              <a:gd name="connsiteX501" fmla="*/ 822990 w 871179"/>
              <a:gd name="connsiteY501" fmla="*/ 351670 h 833078"/>
              <a:gd name="connsiteX502" fmla="*/ 805369 w 871179"/>
              <a:gd name="connsiteY502" fmla="*/ 351670 h 833078"/>
              <a:gd name="connsiteX503" fmla="*/ 787388 w 871179"/>
              <a:gd name="connsiteY503" fmla="*/ 351670 h 833078"/>
              <a:gd name="connsiteX504" fmla="*/ 315742 w 871179"/>
              <a:gd name="connsiteY504" fmla="*/ 351670 h 833078"/>
              <a:gd name="connsiteX505" fmla="*/ 315742 w 871179"/>
              <a:gd name="connsiteY505" fmla="*/ 357789 h 833078"/>
              <a:gd name="connsiteX506" fmla="*/ 333363 w 871179"/>
              <a:gd name="connsiteY506" fmla="*/ 357789 h 833078"/>
              <a:gd name="connsiteX507" fmla="*/ 350984 w 871179"/>
              <a:gd name="connsiteY507" fmla="*/ 357789 h 833078"/>
              <a:gd name="connsiteX508" fmla="*/ 368965 w 871179"/>
              <a:gd name="connsiteY508" fmla="*/ 357789 h 833078"/>
              <a:gd name="connsiteX509" fmla="*/ 378315 w 871179"/>
              <a:gd name="connsiteY509" fmla="*/ 357789 h 833078"/>
              <a:gd name="connsiteX510" fmla="*/ 378315 w 871179"/>
              <a:gd name="connsiteY510" fmla="*/ 351670 h 833078"/>
              <a:gd name="connsiteX511" fmla="*/ 368965 w 871179"/>
              <a:gd name="connsiteY511" fmla="*/ 351670 h 833078"/>
              <a:gd name="connsiteX512" fmla="*/ 350984 w 871179"/>
              <a:gd name="connsiteY512" fmla="*/ 351670 h 833078"/>
              <a:gd name="connsiteX513" fmla="*/ 333363 w 871179"/>
              <a:gd name="connsiteY513" fmla="*/ 351670 h 833078"/>
              <a:gd name="connsiteX514" fmla="*/ 492144 w 871179"/>
              <a:gd name="connsiteY514" fmla="*/ 343391 h 833078"/>
              <a:gd name="connsiteX515" fmla="*/ 492144 w 871179"/>
              <a:gd name="connsiteY515" fmla="*/ 357789 h 833078"/>
              <a:gd name="connsiteX516" fmla="*/ 502214 w 871179"/>
              <a:gd name="connsiteY516" fmla="*/ 357789 h 833078"/>
              <a:gd name="connsiteX517" fmla="*/ 520194 w 871179"/>
              <a:gd name="connsiteY517" fmla="*/ 357789 h 833078"/>
              <a:gd name="connsiteX518" fmla="*/ 537815 w 871179"/>
              <a:gd name="connsiteY518" fmla="*/ 357789 h 833078"/>
              <a:gd name="connsiteX519" fmla="*/ 555796 w 871179"/>
              <a:gd name="connsiteY519" fmla="*/ 357789 h 833078"/>
              <a:gd name="connsiteX520" fmla="*/ 573417 w 871179"/>
              <a:gd name="connsiteY520" fmla="*/ 357789 h 833078"/>
              <a:gd name="connsiteX521" fmla="*/ 591398 w 871179"/>
              <a:gd name="connsiteY521" fmla="*/ 357789 h 833078"/>
              <a:gd name="connsiteX522" fmla="*/ 609019 w 871179"/>
              <a:gd name="connsiteY522" fmla="*/ 357789 h 833078"/>
              <a:gd name="connsiteX523" fmla="*/ 627000 w 871179"/>
              <a:gd name="connsiteY523" fmla="*/ 357789 h 833078"/>
              <a:gd name="connsiteX524" fmla="*/ 644981 w 871179"/>
              <a:gd name="connsiteY524" fmla="*/ 357789 h 833078"/>
              <a:gd name="connsiteX525" fmla="*/ 657567 w 871179"/>
              <a:gd name="connsiteY525" fmla="*/ 357789 h 833078"/>
              <a:gd name="connsiteX526" fmla="*/ 657567 w 871179"/>
              <a:gd name="connsiteY526" fmla="*/ 343391 h 833078"/>
              <a:gd name="connsiteX527" fmla="*/ 644981 w 871179"/>
              <a:gd name="connsiteY527" fmla="*/ 343391 h 833078"/>
              <a:gd name="connsiteX528" fmla="*/ 627000 w 871179"/>
              <a:gd name="connsiteY528" fmla="*/ 343391 h 833078"/>
              <a:gd name="connsiteX529" fmla="*/ 609019 w 871179"/>
              <a:gd name="connsiteY529" fmla="*/ 343391 h 833078"/>
              <a:gd name="connsiteX530" fmla="*/ 591398 w 871179"/>
              <a:gd name="connsiteY530" fmla="*/ 343391 h 833078"/>
              <a:gd name="connsiteX531" fmla="*/ 573417 w 871179"/>
              <a:gd name="connsiteY531" fmla="*/ 343391 h 833078"/>
              <a:gd name="connsiteX532" fmla="*/ 555796 w 871179"/>
              <a:gd name="connsiteY532" fmla="*/ 343391 h 833078"/>
              <a:gd name="connsiteX533" fmla="*/ 537815 w 871179"/>
              <a:gd name="connsiteY533" fmla="*/ 343391 h 833078"/>
              <a:gd name="connsiteX534" fmla="*/ 520194 w 871179"/>
              <a:gd name="connsiteY534" fmla="*/ 343391 h 833078"/>
              <a:gd name="connsiteX535" fmla="*/ 502214 w 871179"/>
              <a:gd name="connsiteY535" fmla="*/ 343391 h 833078"/>
              <a:gd name="connsiteX536" fmla="*/ 37759 w 871179"/>
              <a:gd name="connsiteY536" fmla="*/ 343391 h 833078"/>
              <a:gd name="connsiteX537" fmla="*/ 37759 w 871179"/>
              <a:gd name="connsiteY537" fmla="*/ 357789 h 833078"/>
              <a:gd name="connsiteX538" fmla="*/ 48188 w 871179"/>
              <a:gd name="connsiteY538" fmla="*/ 357789 h 833078"/>
              <a:gd name="connsiteX539" fmla="*/ 66169 w 871179"/>
              <a:gd name="connsiteY539" fmla="*/ 357789 h 833078"/>
              <a:gd name="connsiteX540" fmla="*/ 83790 w 871179"/>
              <a:gd name="connsiteY540" fmla="*/ 357789 h 833078"/>
              <a:gd name="connsiteX541" fmla="*/ 101771 w 871179"/>
              <a:gd name="connsiteY541" fmla="*/ 357789 h 833078"/>
              <a:gd name="connsiteX542" fmla="*/ 119392 w 871179"/>
              <a:gd name="connsiteY542" fmla="*/ 357789 h 833078"/>
              <a:gd name="connsiteX543" fmla="*/ 137373 w 871179"/>
              <a:gd name="connsiteY543" fmla="*/ 357789 h 833078"/>
              <a:gd name="connsiteX544" fmla="*/ 154994 w 871179"/>
              <a:gd name="connsiteY544" fmla="*/ 357789 h 833078"/>
              <a:gd name="connsiteX545" fmla="*/ 172975 w 871179"/>
              <a:gd name="connsiteY545" fmla="*/ 357789 h 833078"/>
              <a:gd name="connsiteX546" fmla="*/ 190956 w 871179"/>
              <a:gd name="connsiteY546" fmla="*/ 357789 h 833078"/>
              <a:gd name="connsiteX547" fmla="*/ 203542 w 871179"/>
              <a:gd name="connsiteY547" fmla="*/ 357789 h 833078"/>
              <a:gd name="connsiteX548" fmla="*/ 203542 w 871179"/>
              <a:gd name="connsiteY548" fmla="*/ 343391 h 833078"/>
              <a:gd name="connsiteX549" fmla="*/ 190956 w 871179"/>
              <a:gd name="connsiteY549" fmla="*/ 343391 h 833078"/>
              <a:gd name="connsiteX550" fmla="*/ 172975 w 871179"/>
              <a:gd name="connsiteY550" fmla="*/ 343391 h 833078"/>
              <a:gd name="connsiteX551" fmla="*/ 154994 w 871179"/>
              <a:gd name="connsiteY551" fmla="*/ 343391 h 833078"/>
              <a:gd name="connsiteX552" fmla="*/ 137373 w 871179"/>
              <a:gd name="connsiteY552" fmla="*/ 343391 h 833078"/>
              <a:gd name="connsiteX553" fmla="*/ 119392 w 871179"/>
              <a:gd name="connsiteY553" fmla="*/ 343391 h 833078"/>
              <a:gd name="connsiteX554" fmla="*/ 101771 w 871179"/>
              <a:gd name="connsiteY554" fmla="*/ 343391 h 833078"/>
              <a:gd name="connsiteX555" fmla="*/ 83790 w 871179"/>
              <a:gd name="connsiteY555" fmla="*/ 343391 h 833078"/>
              <a:gd name="connsiteX556" fmla="*/ 66169 w 871179"/>
              <a:gd name="connsiteY556" fmla="*/ 343391 h 833078"/>
              <a:gd name="connsiteX557" fmla="*/ 48188 w 871179"/>
              <a:gd name="connsiteY557" fmla="*/ 343391 h 833078"/>
              <a:gd name="connsiteX558" fmla="*/ 817956 w 871179"/>
              <a:gd name="connsiteY558" fmla="*/ 304516 h 833078"/>
              <a:gd name="connsiteX559" fmla="*/ 805369 w 871179"/>
              <a:gd name="connsiteY559" fmla="*/ 322514 h 833078"/>
              <a:gd name="connsiteX560" fmla="*/ 803571 w 871179"/>
              <a:gd name="connsiteY560" fmla="*/ 324673 h 833078"/>
              <a:gd name="connsiteX561" fmla="*/ 805369 w 871179"/>
              <a:gd name="connsiteY561" fmla="*/ 324673 h 833078"/>
              <a:gd name="connsiteX562" fmla="*/ 810763 w 871179"/>
              <a:gd name="connsiteY562" fmla="*/ 324673 h 833078"/>
              <a:gd name="connsiteX563" fmla="*/ 810763 w 871179"/>
              <a:gd name="connsiteY563" fmla="*/ 344471 h 833078"/>
              <a:gd name="connsiteX564" fmla="*/ 822990 w 871179"/>
              <a:gd name="connsiteY564" fmla="*/ 344471 h 833078"/>
              <a:gd name="connsiteX565" fmla="*/ 825148 w 871179"/>
              <a:gd name="connsiteY565" fmla="*/ 344471 h 833078"/>
              <a:gd name="connsiteX566" fmla="*/ 825148 w 871179"/>
              <a:gd name="connsiteY566" fmla="*/ 324673 h 833078"/>
              <a:gd name="connsiteX567" fmla="*/ 832340 w 871179"/>
              <a:gd name="connsiteY567" fmla="*/ 324673 h 833078"/>
              <a:gd name="connsiteX568" fmla="*/ 822990 w 871179"/>
              <a:gd name="connsiteY568" fmla="*/ 311715 h 833078"/>
              <a:gd name="connsiteX569" fmla="*/ 784152 w 871179"/>
              <a:gd name="connsiteY569" fmla="*/ 304516 h 833078"/>
              <a:gd name="connsiteX570" fmla="*/ 769767 w 871179"/>
              <a:gd name="connsiteY570" fmla="*/ 324673 h 833078"/>
              <a:gd name="connsiteX571" fmla="*/ 776959 w 871179"/>
              <a:gd name="connsiteY571" fmla="*/ 324673 h 833078"/>
              <a:gd name="connsiteX572" fmla="*/ 776959 w 871179"/>
              <a:gd name="connsiteY572" fmla="*/ 344471 h 833078"/>
              <a:gd name="connsiteX573" fmla="*/ 787388 w 871179"/>
              <a:gd name="connsiteY573" fmla="*/ 344471 h 833078"/>
              <a:gd name="connsiteX574" fmla="*/ 791344 w 871179"/>
              <a:gd name="connsiteY574" fmla="*/ 344471 h 833078"/>
              <a:gd name="connsiteX575" fmla="*/ 791344 w 871179"/>
              <a:gd name="connsiteY575" fmla="*/ 324673 h 833078"/>
              <a:gd name="connsiteX576" fmla="*/ 798536 w 871179"/>
              <a:gd name="connsiteY576" fmla="*/ 324673 h 833078"/>
              <a:gd name="connsiteX577" fmla="*/ 787388 w 871179"/>
              <a:gd name="connsiteY577" fmla="*/ 309196 h 833078"/>
              <a:gd name="connsiteX578" fmla="*/ 492144 w 871179"/>
              <a:gd name="connsiteY578" fmla="*/ 304516 h 833078"/>
              <a:gd name="connsiteX579" fmla="*/ 492144 w 871179"/>
              <a:gd name="connsiteY579" fmla="*/ 319274 h 833078"/>
              <a:gd name="connsiteX580" fmla="*/ 502214 w 871179"/>
              <a:gd name="connsiteY580" fmla="*/ 319274 h 833078"/>
              <a:gd name="connsiteX581" fmla="*/ 520194 w 871179"/>
              <a:gd name="connsiteY581" fmla="*/ 319274 h 833078"/>
              <a:gd name="connsiteX582" fmla="*/ 537815 w 871179"/>
              <a:gd name="connsiteY582" fmla="*/ 319274 h 833078"/>
              <a:gd name="connsiteX583" fmla="*/ 555796 w 871179"/>
              <a:gd name="connsiteY583" fmla="*/ 319274 h 833078"/>
              <a:gd name="connsiteX584" fmla="*/ 573417 w 871179"/>
              <a:gd name="connsiteY584" fmla="*/ 319274 h 833078"/>
              <a:gd name="connsiteX585" fmla="*/ 591398 w 871179"/>
              <a:gd name="connsiteY585" fmla="*/ 319274 h 833078"/>
              <a:gd name="connsiteX586" fmla="*/ 609019 w 871179"/>
              <a:gd name="connsiteY586" fmla="*/ 319274 h 833078"/>
              <a:gd name="connsiteX587" fmla="*/ 627000 w 871179"/>
              <a:gd name="connsiteY587" fmla="*/ 319274 h 833078"/>
              <a:gd name="connsiteX588" fmla="*/ 644981 w 871179"/>
              <a:gd name="connsiteY588" fmla="*/ 319274 h 833078"/>
              <a:gd name="connsiteX589" fmla="*/ 657567 w 871179"/>
              <a:gd name="connsiteY589" fmla="*/ 319274 h 833078"/>
              <a:gd name="connsiteX590" fmla="*/ 657567 w 871179"/>
              <a:gd name="connsiteY590" fmla="*/ 304516 h 833078"/>
              <a:gd name="connsiteX591" fmla="*/ 644981 w 871179"/>
              <a:gd name="connsiteY591" fmla="*/ 304516 h 833078"/>
              <a:gd name="connsiteX592" fmla="*/ 627000 w 871179"/>
              <a:gd name="connsiteY592" fmla="*/ 304516 h 833078"/>
              <a:gd name="connsiteX593" fmla="*/ 609019 w 871179"/>
              <a:gd name="connsiteY593" fmla="*/ 304516 h 833078"/>
              <a:gd name="connsiteX594" fmla="*/ 591398 w 871179"/>
              <a:gd name="connsiteY594" fmla="*/ 304516 h 833078"/>
              <a:gd name="connsiteX595" fmla="*/ 573417 w 871179"/>
              <a:gd name="connsiteY595" fmla="*/ 304516 h 833078"/>
              <a:gd name="connsiteX596" fmla="*/ 555796 w 871179"/>
              <a:gd name="connsiteY596" fmla="*/ 304516 h 833078"/>
              <a:gd name="connsiteX597" fmla="*/ 537815 w 871179"/>
              <a:gd name="connsiteY597" fmla="*/ 304516 h 833078"/>
              <a:gd name="connsiteX598" fmla="*/ 520194 w 871179"/>
              <a:gd name="connsiteY598" fmla="*/ 304516 h 833078"/>
              <a:gd name="connsiteX599" fmla="*/ 502214 w 871179"/>
              <a:gd name="connsiteY599" fmla="*/ 304516 h 833078"/>
              <a:gd name="connsiteX600" fmla="*/ 363931 w 871179"/>
              <a:gd name="connsiteY600" fmla="*/ 304516 h 833078"/>
              <a:gd name="connsiteX601" fmla="*/ 350984 w 871179"/>
              <a:gd name="connsiteY601" fmla="*/ 322514 h 833078"/>
              <a:gd name="connsiteX602" fmla="*/ 349546 w 871179"/>
              <a:gd name="connsiteY602" fmla="*/ 324673 h 833078"/>
              <a:gd name="connsiteX603" fmla="*/ 350984 w 871179"/>
              <a:gd name="connsiteY603" fmla="*/ 324673 h 833078"/>
              <a:gd name="connsiteX604" fmla="*/ 356738 w 871179"/>
              <a:gd name="connsiteY604" fmla="*/ 324673 h 833078"/>
              <a:gd name="connsiteX605" fmla="*/ 356738 w 871179"/>
              <a:gd name="connsiteY605" fmla="*/ 344471 h 833078"/>
              <a:gd name="connsiteX606" fmla="*/ 368965 w 871179"/>
              <a:gd name="connsiteY606" fmla="*/ 344471 h 833078"/>
              <a:gd name="connsiteX607" fmla="*/ 371123 w 871179"/>
              <a:gd name="connsiteY607" fmla="*/ 344471 h 833078"/>
              <a:gd name="connsiteX608" fmla="*/ 371123 w 871179"/>
              <a:gd name="connsiteY608" fmla="*/ 324673 h 833078"/>
              <a:gd name="connsiteX609" fmla="*/ 378315 w 871179"/>
              <a:gd name="connsiteY609" fmla="*/ 324673 h 833078"/>
              <a:gd name="connsiteX610" fmla="*/ 368965 w 871179"/>
              <a:gd name="connsiteY610" fmla="*/ 311715 h 833078"/>
              <a:gd name="connsiteX611" fmla="*/ 330127 w 871179"/>
              <a:gd name="connsiteY611" fmla="*/ 304516 h 833078"/>
              <a:gd name="connsiteX612" fmla="*/ 315742 w 871179"/>
              <a:gd name="connsiteY612" fmla="*/ 324673 h 833078"/>
              <a:gd name="connsiteX613" fmla="*/ 322934 w 871179"/>
              <a:gd name="connsiteY613" fmla="*/ 324673 h 833078"/>
              <a:gd name="connsiteX614" fmla="*/ 322934 w 871179"/>
              <a:gd name="connsiteY614" fmla="*/ 344471 h 833078"/>
              <a:gd name="connsiteX615" fmla="*/ 333363 w 871179"/>
              <a:gd name="connsiteY615" fmla="*/ 344471 h 833078"/>
              <a:gd name="connsiteX616" fmla="*/ 337319 w 871179"/>
              <a:gd name="connsiteY616" fmla="*/ 344471 h 833078"/>
              <a:gd name="connsiteX617" fmla="*/ 337319 w 871179"/>
              <a:gd name="connsiteY617" fmla="*/ 324673 h 833078"/>
              <a:gd name="connsiteX618" fmla="*/ 344511 w 871179"/>
              <a:gd name="connsiteY618" fmla="*/ 324673 h 833078"/>
              <a:gd name="connsiteX619" fmla="*/ 333363 w 871179"/>
              <a:gd name="connsiteY619" fmla="*/ 309196 h 833078"/>
              <a:gd name="connsiteX620" fmla="*/ 37759 w 871179"/>
              <a:gd name="connsiteY620" fmla="*/ 304516 h 833078"/>
              <a:gd name="connsiteX621" fmla="*/ 37759 w 871179"/>
              <a:gd name="connsiteY621" fmla="*/ 319274 h 833078"/>
              <a:gd name="connsiteX622" fmla="*/ 48188 w 871179"/>
              <a:gd name="connsiteY622" fmla="*/ 319274 h 833078"/>
              <a:gd name="connsiteX623" fmla="*/ 66169 w 871179"/>
              <a:gd name="connsiteY623" fmla="*/ 319274 h 833078"/>
              <a:gd name="connsiteX624" fmla="*/ 83790 w 871179"/>
              <a:gd name="connsiteY624" fmla="*/ 319274 h 833078"/>
              <a:gd name="connsiteX625" fmla="*/ 101771 w 871179"/>
              <a:gd name="connsiteY625" fmla="*/ 319274 h 833078"/>
              <a:gd name="connsiteX626" fmla="*/ 119392 w 871179"/>
              <a:gd name="connsiteY626" fmla="*/ 319274 h 833078"/>
              <a:gd name="connsiteX627" fmla="*/ 137373 w 871179"/>
              <a:gd name="connsiteY627" fmla="*/ 319274 h 833078"/>
              <a:gd name="connsiteX628" fmla="*/ 154994 w 871179"/>
              <a:gd name="connsiteY628" fmla="*/ 319274 h 833078"/>
              <a:gd name="connsiteX629" fmla="*/ 172975 w 871179"/>
              <a:gd name="connsiteY629" fmla="*/ 319274 h 833078"/>
              <a:gd name="connsiteX630" fmla="*/ 190956 w 871179"/>
              <a:gd name="connsiteY630" fmla="*/ 319274 h 833078"/>
              <a:gd name="connsiteX631" fmla="*/ 203542 w 871179"/>
              <a:gd name="connsiteY631" fmla="*/ 319274 h 833078"/>
              <a:gd name="connsiteX632" fmla="*/ 203542 w 871179"/>
              <a:gd name="connsiteY632" fmla="*/ 304516 h 833078"/>
              <a:gd name="connsiteX633" fmla="*/ 190956 w 871179"/>
              <a:gd name="connsiteY633" fmla="*/ 304516 h 833078"/>
              <a:gd name="connsiteX634" fmla="*/ 172975 w 871179"/>
              <a:gd name="connsiteY634" fmla="*/ 304516 h 833078"/>
              <a:gd name="connsiteX635" fmla="*/ 154994 w 871179"/>
              <a:gd name="connsiteY635" fmla="*/ 304516 h 833078"/>
              <a:gd name="connsiteX636" fmla="*/ 137373 w 871179"/>
              <a:gd name="connsiteY636" fmla="*/ 304516 h 833078"/>
              <a:gd name="connsiteX637" fmla="*/ 119392 w 871179"/>
              <a:gd name="connsiteY637" fmla="*/ 304516 h 833078"/>
              <a:gd name="connsiteX638" fmla="*/ 101771 w 871179"/>
              <a:gd name="connsiteY638" fmla="*/ 304516 h 833078"/>
              <a:gd name="connsiteX639" fmla="*/ 83790 w 871179"/>
              <a:gd name="connsiteY639" fmla="*/ 304516 h 833078"/>
              <a:gd name="connsiteX640" fmla="*/ 66169 w 871179"/>
              <a:gd name="connsiteY640" fmla="*/ 304516 h 833078"/>
              <a:gd name="connsiteX641" fmla="*/ 48188 w 871179"/>
              <a:gd name="connsiteY641" fmla="*/ 304516 h 833078"/>
              <a:gd name="connsiteX642" fmla="*/ 799615 w 871179"/>
              <a:gd name="connsiteY642" fmla="*/ 208410 h 833078"/>
              <a:gd name="connsiteX643" fmla="*/ 805369 w 871179"/>
              <a:gd name="connsiteY643" fmla="*/ 222088 h 833078"/>
              <a:gd name="connsiteX644" fmla="*/ 821192 w 871179"/>
              <a:gd name="connsiteY644" fmla="*/ 262042 h 833078"/>
              <a:gd name="connsiteX645" fmla="*/ 822990 w 871179"/>
              <a:gd name="connsiteY645" fmla="*/ 262042 h 833078"/>
              <a:gd name="connsiteX646" fmla="*/ 846365 w 871179"/>
              <a:gd name="connsiteY646" fmla="*/ 262042 h 833078"/>
              <a:gd name="connsiteX647" fmla="*/ 824788 w 871179"/>
              <a:gd name="connsiteY647" fmla="*/ 208410 h 833078"/>
              <a:gd name="connsiteX648" fmla="*/ 822990 w 871179"/>
              <a:gd name="connsiteY648" fmla="*/ 208410 h 833078"/>
              <a:gd name="connsiteX649" fmla="*/ 805369 w 871179"/>
              <a:gd name="connsiteY649" fmla="*/ 208410 h 833078"/>
              <a:gd name="connsiteX650" fmla="*/ 764013 w 871179"/>
              <a:gd name="connsiteY650" fmla="*/ 208410 h 833078"/>
              <a:gd name="connsiteX651" fmla="*/ 769407 w 871179"/>
              <a:gd name="connsiteY651" fmla="*/ 222088 h 833078"/>
              <a:gd name="connsiteX652" fmla="*/ 785590 w 871179"/>
              <a:gd name="connsiteY652" fmla="*/ 262042 h 833078"/>
              <a:gd name="connsiteX653" fmla="*/ 787388 w 871179"/>
              <a:gd name="connsiteY653" fmla="*/ 262042 h 833078"/>
              <a:gd name="connsiteX654" fmla="*/ 805369 w 871179"/>
              <a:gd name="connsiteY654" fmla="*/ 262042 h 833078"/>
              <a:gd name="connsiteX655" fmla="*/ 810763 w 871179"/>
              <a:gd name="connsiteY655" fmla="*/ 262042 h 833078"/>
              <a:gd name="connsiteX656" fmla="*/ 805369 w 871179"/>
              <a:gd name="connsiteY656" fmla="*/ 248364 h 833078"/>
              <a:gd name="connsiteX657" fmla="*/ 789186 w 871179"/>
              <a:gd name="connsiteY657" fmla="*/ 208410 h 833078"/>
              <a:gd name="connsiteX658" fmla="*/ 787388 w 871179"/>
              <a:gd name="connsiteY658" fmla="*/ 208410 h 833078"/>
              <a:gd name="connsiteX659" fmla="*/ 769407 w 871179"/>
              <a:gd name="connsiteY659" fmla="*/ 208410 h 833078"/>
              <a:gd name="connsiteX660" fmla="*/ 728411 w 871179"/>
              <a:gd name="connsiteY660" fmla="*/ 208410 h 833078"/>
              <a:gd name="connsiteX661" fmla="*/ 733806 w 871179"/>
              <a:gd name="connsiteY661" fmla="*/ 222088 h 833078"/>
              <a:gd name="connsiteX662" fmla="*/ 749988 w 871179"/>
              <a:gd name="connsiteY662" fmla="*/ 262042 h 833078"/>
              <a:gd name="connsiteX663" fmla="*/ 751786 w 871179"/>
              <a:gd name="connsiteY663" fmla="*/ 262042 h 833078"/>
              <a:gd name="connsiteX664" fmla="*/ 769407 w 871179"/>
              <a:gd name="connsiteY664" fmla="*/ 262042 h 833078"/>
              <a:gd name="connsiteX665" fmla="*/ 774802 w 871179"/>
              <a:gd name="connsiteY665" fmla="*/ 262042 h 833078"/>
              <a:gd name="connsiteX666" fmla="*/ 769407 w 871179"/>
              <a:gd name="connsiteY666" fmla="*/ 248364 h 833078"/>
              <a:gd name="connsiteX667" fmla="*/ 753584 w 871179"/>
              <a:gd name="connsiteY667" fmla="*/ 208410 h 833078"/>
              <a:gd name="connsiteX668" fmla="*/ 751786 w 871179"/>
              <a:gd name="connsiteY668" fmla="*/ 208410 h 833078"/>
              <a:gd name="connsiteX669" fmla="*/ 733806 w 871179"/>
              <a:gd name="connsiteY669" fmla="*/ 208410 h 833078"/>
              <a:gd name="connsiteX670" fmla="*/ 692809 w 871179"/>
              <a:gd name="connsiteY670" fmla="*/ 208410 h 833078"/>
              <a:gd name="connsiteX671" fmla="*/ 698204 w 871179"/>
              <a:gd name="connsiteY671" fmla="*/ 222088 h 833078"/>
              <a:gd name="connsiteX672" fmla="*/ 714386 w 871179"/>
              <a:gd name="connsiteY672" fmla="*/ 262042 h 833078"/>
              <a:gd name="connsiteX673" fmla="*/ 716184 w 871179"/>
              <a:gd name="connsiteY673" fmla="*/ 262042 h 833078"/>
              <a:gd name="connsiteX674" fmla="*/ 733806 w 871179"/>
              <a:gd name="connsiteY674" fmla="*/ 262042 h 833078"/>
              <a:gd name="connsiteX675" fmla="*/ 739559 w 871179"/>
              <a:gd name="connsiteY675" fmla="*/ 262042 h 833078"/>
              <a:gd name="connsiteX676" fmla="*/ 733806 w 871179"/>
              <a:gd name="connsiteY676" fmla="*/ 248364 h 833078"/>
              <a:gd name="connsiteX677" fmla="*/ 717983 w 871179"/>
              <a:gd name="connsiteY677" fmla="*/ 208410 h 833078"/>
              <a:gd name="connsiteX678" fmla="*/ 716184 w 871179"/>
              <a:gd name="connsiteY678" fmla="*/ 208410 h 833078"/>
              <a:gd name="connsiteX679" fmla="*/ 698204 w 871179"/>
              <a:gd name="connsiteY679" fmla="*/ 208410 h 833078"/>
              <a:gd name="connsiteX680" fmla="*/ 657208 w 871179"/>
              <a:gd name="connsiteY680" fmla="*/ 208410 h 833078"/>
              <a:gd name="connsiteX681" fmla="*/ 662602 w 871179"/>
              <a:gd name="connsiteY681" fmla="*/ 221728 h 833078"/>
              <a:gd name="connsiteX682" fmla="*/ 678784 w 871179"/>
              <a:gd name="connsiteY682" fmla="*/ 262042 h 833078"/>
              <a:gd name="connsiteX683" fmla="*/ 680583 w 871179"/>
              <a:gd name="connsiteY683" fmla="*/ 262042 h 833078"/>
              <a:gd name="connsiteX684" fmla="*/ 698204 w 871179"/>
              <a:gd name="connsiteY684" fmla="*/ 262042 h 833078"/>
              <a:gd name="connsiteX685" fmla="*/ 703958 w 871179"/>
              <a:gd name="connsiteY685" fmla="*/ 262042 h 833078"/>
              <a:gd name="connsiteX686" fmla="*/ 698204 w 871179"/>
              <a:gd name="connsiteY686" fmla="*/ 248364 h 833078"/>
              <a:gd name="connsiteX687" fmla="*/ 682381 w 871179"/>
              <a:gd name="connsiteY687" fmla="*/ 208410 h 833078"/>
              <a:gd name="connsiteX688" fmla="*/ 680583 w 871179"/>
              <a:gd name="connsiteY688" fmla="*/ 208410 h 833078"/>
              <a:gd name="connsiteX689" fmla="*/ 662602 w 871179"/>
              <a:gd name="connsiteY689" fmla="*/ 208410 h 833078"/>
              <a:gd name="connsiteX690" fmla="*/ 621246 w 871179"/>
              <a:gd name="connsiteY690" fmla="*/ 208410 h 833078"/>
              <a:gd name="connsiteX691" fmla="*/ 627000 w 871179"/>
              <a:gd name="connsiteY691" fmla="*/ 222088 h 833078"/>
              <a:gd name="connsiteX692" fmla="*/ 643183 w 871179"/>
              <a:gd name="connsiteY692" fmla="*/ 262042 h 833078"/>
              <a:gd name="connsiteX693" fmla="*/ 644981 w 871179"/>
              <a:gd name="connsiteY693" fmla="*/ 262042 h 833078"/>
              <a:gd name="connsiteX694" fmla="*/ 662602 w 871179"/>
              <a:gd name="connsiteY694" fmla="*/ 262042 h 833078"/>
              <a:gd name="connsiteX695" fmla="*/ 667996 w 871179"/>
              <a:gd name="connsiteY695" fmla="*/ 262042 h 833078"/>
              <a:gd name="connsiteX696" fmla="*/ 662602 w 871179"/>
              <a:gd name="connsiteY696" fmla="*/ 248364 h 833078"/>
              <a:gd name="connsiteX697" fmla="*/ 646419 w 871179"/>
              <a:gd name="connsiteY697" fmla="*/ 208410 h 833078"/>
              <a:gd name="connsiteX698" fmla="*/ 644981 w 871179"/>
              <a:gd name="connsiteY698" fmla="*/ 208410 h 833078"/>
              <a:gd name="connsiteX699" fmla="*/ 627000 w 871179"/>
              <a:gd name="connsiteY699" fmla="*/ 208410 h 833078"/>
              <a:gd name="connsiteX700" fmla="*/ 586004 w 871179"/>
              <a:gd name="connsiteY700" fmla="*/ 208410 h 833078"/>
              <a:gd name="connsiteX701" fmla="*/ 591398 w 871179"/>
              <a:gd name="connsiteY701" fmla="*/ 222088 h 833078"/>
              <a:gd name="connsiteX702" fmla="*/ 607581 w 871179"/>
              <a:gd name="connsiteY702" fmla="*/ 262042 h 833078"/>
              <a:gd name="connsiteX703" fmla="*/ 609019 w 871179"/>
              <a:gd name="connsiteY703" fmla="*/ 262042 h 833078"/>
              <a:gd name="connsiteX704" fmla="*/ 627000 w 871179"/>
              <a:gd name="connsiteY704" fmla="*/ 262042 h 833078"/>
              <a:gd name="connsiteX705" fmla="*/ 632754 w 871179"/>
              <a:gd name="connsiteY705" fmla="*/ 262042 h 833078"/>
              <a:gd name="connsiteX706" fmla="*/ 627000 w 871179"/>
              <a:gd name="connsiteY706" fmla="*/ 248364 h 833078"/>
              <a:gd name="connsiteX707" fmla="*/ 610817 w 871179"/>
              <a:gd name="connsiteY707" fmla="*/ 208410 h 833078"/>
              <a:gd name="connsiteX708" fmla="*/ 609019 w 871179"/>
              <a:gd name="connsiteY708" fmla="*/ 208410 h 833078"/>
              <a:gd name="connsiteX709" fmla="*/ 591398 w 871179"/>
              <a:gd name="connsiteY709" fmla="*/ 208410 h 833078"/>
              <a:gd name="connsiteX710" fmla="*/ 550402 w 871179"/>
              <a:gd name="connsiteY710" fmla="*/ 208410 h 833078"/>
              <a:gd name="connsiteX711" fmla="*/ 555796 w 871179"/>
              <a:gd name="connsiteY711" fmla="*/ 222088 h 833078"/>
              <a:gd name="connsiteX712" fmla="*/ 571979 w 871179"/>
              <a:gd name="connsiteY712" fmla="*/ 262042 h 833078"/>
              <a:gd name="connsiteX713" fmla="*/ 573417 w 871179"/>
              <a:gd name="connsiteY713" fmla="*/ 262042 h 833078"/>
              <a:gd name="connsiteX714" fmla="*/ 591398 w 871179"/>
              <a:gd name="connsiteY714" fmla="*/ 262042 h 833078"/>
              <a:gd name="connsiteX715" fmla="*/ 596792 w 871179"/>
              <a:gd name="connsiteY715" fmla="*/ 262042 h 833078"/>
              <a:gd name="connsiteX716" fmla="*/ 591398 w 871179"/>
              <a:gd name="connsiteY716" fmla="*/ 248364 h 833078"/>
              <a:gd name="connsiteX717" fmla="*/ 575575 w 871179"/>
              <a:gd name="connsiteY717" fmla="*/ 208410 h 833078"/>
              <a:gd name="connsiteX718" fmla="*/ 573417 w 871179"/>
              <a:gd name="connsiteY718" fmla="*/ 208410 h 833078"/>
              <a:gd name="connsiteX719" fmla="*/ 555796 w 871179"/>
              <a:gd name="connsiteY719" fmla="*/ 208410 h 833078"/>
              <a:gd name="connsiteX720" fmla="*/ 514440 w 871179"/>
              <a:gd name="connsiteY720" fmla="*/ 208410 h 833078"/>
              <a:gd name="connsiteX721" fmla="*/ 520194 w 871179"/>
              <a:gd name="connsiteY721" fmla="*/ 222088 h 833078"/>
              <a:gd name="connsiteX722" fmla="*/ 536017 w 871179"/>
              <a:gd name="connsiteY722" fmla="*/ 262042 h 833078"/>
              <a:gd name="connsiteX723" fmla="*/ 537815 w 871179"/>
              <a:gd name="connsiteY723" fmla="*/ 262042 h 833078"/>
              <a:gd name="connsiteX724" fmla="*/ 555796 w 871179"/>
              <a:gd name="connsiteY724" fmla="*/ 262042 h 833078"/>
              <a:gd name="connsiteX725" fmla="*/ 561190 w 871179"/>
              <a:gd name="connsiteY725" fmla="*/ 262042 h 833078"/>
              <a:gd name="connsiteX726" fmla="*/ 555796 w 871179"/>
              <a:gd name="connsiteY726" fmla="*/ 248364 h 833078"/>
              <a:gd name="connsiteX727" fmla="*/ 539613 w 871179"/>
              <a:gd name="connsiteY727" fmla="*/ 208410 h 833078"/>
              <a:gd name="connsiteX728" fmla="*/ 537815 w 871179"/>
              <a:gd name="connsiteY728" fmla="*/ 208410 h 833078"/>
              <a:gd name="connsiteX729" fmla="*/ 520194 w 871179"/>
              <a:gd name="connsiteY729" fmla="*/ 208410 h 833078"/>
              <a:gd name="connsiteX730" fmla="*/ 479198 w 871179"/>
              <a:gd name="connsiteY730" fmla="*/ 208410 h 833078"/>
              <a:gd name="connsiteX731" fmla="*/ 500415 w 871179"/>
              <a:gd name="connsiteY731" fmla="*/ 262042 h 833078"/>
              <a:gd name="connsiteX732" fmla="*/ 502214 w 871179"/>
              <a:gd name="connsiteY732" fmla="*/ 262042 h 833078"/>
              <a:gd name="connsiteX733" fmla="*/ 520194 w 871179"/>
              <a:gd name="connsiteY733" fmla="*/ 262042 h 833078"/>
              <a:gd name="connsiteX734" fmla="*/ 525589 w 871179"/>
              <a:gd name="connsiteY734" fmla="*/ 262042 h 833078"/>
              <a:gd name="connsiteX735" fmla="*/ 520194 w 871179"/>
              <a:gd name="connsiteY735" fmla="*/ 248364 h 833078"/>
              <a:gd name="connsiteX736" fmla="*/ 504012 w 871179"/>
              <a:gd name="connsiteY736" fmla="*/ 208410 h 833078"/>
              <a:gd name="connsiteX737" fmla="*/ 502214 w 871179"/>
              <a:gd name="connsiteY737" fmla="*/ 208410 h 833078"/>
              <a:gd name="connsiteX738" fmla="*/ 345590 w 871179"/>
              <a:gd name="connsiteY738" fmla="*/ 208410 h 833078"/>
              <a:gd name="connsiteX739" fmla="*/ 350984 w 871179"/>
              <a:gd name="connsiteY739" fmla="*/ 222088 h 833078"/>
              <a:gd name="connsiteX740" fmla="*/ 367167 w 871179"/>
              <a:gd name="connsiteY740" fmla="*/ 262042 h 833078"/>
              <a:gd name="connsiteX741" fmla="*/ 368965 w 871179"/>
              <a:gd name="connsiteY741" fmla="*/ 262042 h 833078"/>
              <a:gd name="connsiteX742" fmla="*/ 392340 w 871179"/>
              <a:gd name="connsiteY742" fmla="*/ 262042 h 833078"/>
              <a:gd name="connsiteX743" fmla="*/ 370763 w 871179"/>
              <a:gd name="connsiteY743" fmla="*/ 208410 h 833078"/>
              <a:gd name="connsiteX744" fmla="*/ 368965 w 871179"/>
              <a:gd name="connsiteY744" fmla="*/ 208410 h 833078"/>
              <a:gd name="connsiteX745" fmla="*/ 350984 w 871179"/>
              <a:gd name="connsiteY745" fmla="*/ 208410 h 833078"/>
              <a:gd name="connsiteX746" fmla="*/ 309988 w 871179"/>
              <a:gd name="connsiteY746" fmla="*/ 208410 h 833078"/>
              <a:gd name="connsiteX747" fmla="*/ 315382 w 871179"/>
              <a:gd name="connsiteY747" fmla="*/ 222088 h 833078"/>
              <a:gd name="connsiteX748" fmla="*/ 331565 w 871179"/>
              <a:gd name="connsiteY748" fmla="*/ 262042 h 833078"/>
              <a:gd name="connsiteX749" fmla="*/ 333363 w 871179"/>
              <a:gd name="connsiteY749" fmla="*/ 262042 h 833078"/>
              <a:gd name="connsiteX750" fmla="*/ 350984 w 871179"/>
              <a:gd name="connsiteY750" fmla="*/ 262042 h 833078"/>
              <a:gd name="connsiteX751" fmla="*/ 356738 w 871179"/>
              <a:gd name="connsiteY751" fmla="*/ 262042 h 833078"/>
              <a:gd name="connsiteX752" fmla="*/ 350984 w 871179"/>
              <a:gd name="connsiteY752" fmla="*/ 248364 h 833078"/>
              <a:gd name="connsiteX753" fmla="*/ 335161 w 871179"/>
              <a:gd name="connsiteY753" fmla="*/ 208410 h 833078"/>
              <a:gd name="connsiteX754" fmla="*/ 333363 w 871179"/>
              <a:gd name="connsiteY754" fmla="*/ 208410 h 833078"/>
              <a:gd name="connsiteX755" fmla="*/ 315382 w 871179"/>
              <a:gd name="connsiteY755" fmla="*/ 208410 h 833078"/>
              <a:gd name="connsiteX756" fmla="*/ 274386 w 871179"/>
              <a:gd name="connsiteY756" fmla="*/ 208410 h 833078"/>
              <a:gd name="connsiteX757" fmla="*/ 280140 w 871179"/>
              <a:gd name="connsiteY757" fmla="*/ 222088 h 833078"/>
              <a:gd name="connsiteX758" fmla="*/ 295963 w 871179"/>
              <a:gd name="connsiteY758" fmla="*/ 262042 h 833078"/>
              <a:gd name="connsiteX759" fmla="*/ 297761 w 871179"/>
              <a:gd name="connsiteY759" fmla="*/ 262042 h 833078"/>
              <a:gd name="connsiteX760" fmla="*/ 315382 w 871179"/>
              <a:gd name="connsiteY760" fmla="*/ 262042 h 833078"/>
              <a:gd name="connsiteX761" fmla="*/ 321136 w 871179"/>
              <a:gd name="connsiteY761" fmla="*/ 262042 h 833078"/>
              <a:gd name="connsiteX762" fmla="*/ 315382 w 871179"/>
              <a:gd name="connsiteY762" fmla="*/ 248364 h 833078"/>
              <a:gd name="connsiteX763" fmla="*/ 299559 w 871179"/>
              <a:gd name="connsiteY763" fmla="*/ 208410 h 833078"/>
              <a:gd name="connsiteX764" fmla="*/ 297761 w 871179"/>
              <a:gd name="connsiteY764" fmla="*/ 208410 h 833078"/>
              <a:gd name="connsiteX765" fmla="*/ 280140 w 871179"/>
              <a:gd name="connsiteY765" fmla="*/ 208410 h 833078"/>
              <a:gd name="connsiteX766" fmla="*/ 238784 w 871179"/>
              <a:gd name="connsiteY766" fmla="*/ 208410 h 833078"/>
              <a:gd name="connsiteX767" fmla="*/ 244179 w 871179"/>
              <a:gd name="connsiteY767" fmla="*/ 222088 h 833078"/>
              <a:gd name="connsiteX768" fmla="*/ 260361 w 871179"/>
              <a:gd name="connsiteY768" fmla="*/ 262042 h 833078"/>
              <a:gd name="connsiteX769" fmla="*/ 262159 w 871179"/>
              <a:gd name="connsiteY769" fmla="*/ 262042 h 833078"/>
              <a:gd name="connsiteX770" fmla="*/ 280140 w 871179"/>
              <a:gd name="connsiteY770" fmla="*/ 262042 h 833078"/>
              <a:gd name="connsiteX771" fmla="*/ 285534 w 871179"/>
              <a:gd name="connsiteY771" fmla="*/ 262042 h 833078"/>
              <a:gd name="connsiteX772" fmla="*/ 280140 w 871179"/>
              <a:gd name="connsiteY772" fmla="*/ 248364 h 833078"/>
              <a:gd name="connsiteX773" fmla="*/ 263598 w 871179"/>
              <a:gd name="connsiteY773" fmla="*/ 208410 h 833078"/>
              <a:gd name="connsiteX774" fmla="*/ 262159 w 871179"/>
              <a:gd name="connsiteY774" fmla="*/ 208410 h 833078"/>
              <a:gd name="connsiteX775" fmla="*/ 244179 w 871179"/>
              <a:gd name="connsiteY775" fmla="*/ 208410 h 833078"/>
              <a:gd name="connsiteX776" fmla="*/ 203183 w 871179"/>
              <a:gd name="connsiteY776" fmla="*/ 208410 h 833078"/>
              <a:gd name="connsiteX777" fmla="*/ 208577 w 871179"/>
              <a:gd name="connsiteY777" fmla="*/ 221728 h 833078"/>
              <a:gd name="connsiteX778" fmla="*/ 224759 w 871179"/>
              <a:gd name="connsiteY778" fmla="*/ 262042 h 833078"/>
              <a:gd name="connsiteX779" fmla="*/ 226198 w 871179"/>
              <a:gd name="connsiteY779" fmla="*/ 262042 h 833078"/>
              <a:gd name="connsiteX780" fmla="*/ 244179 w 871179"/>
              <a:gd name="connsiteY780" fmla="*/ 262042 h 833078"/>
              <a:gd name="connsiteX781" fmla="*/ 249933 w 871179"/>
              <a:gd name="connsiteY781" fmla="*/ 262042 h 833078"/>
              <a:gd name="connsiteX782" fmla="*/ 244179 w 871179"/>
              <a:gd name="connsiteY782" fmla="*/ 248364 h 833078"/>
              <a:gd name="connsiteX783" fmla="*/ 228356 w 871179"/>
              <a:gd name="connsiteY783" fmla="*/ 208410 h 833078"/>
              <a:gd name="connsiteX784" fmla="*/ 226198 w 871179"/>
              <a:gd name="connsiteY784" fmla="*/ 208410 h 833078"/>
              <a:gd name="connsiteX785" fmla="*/ 208577 w 871179"/>
              <a:gd name="connsiteY785" fmla="*/ 208410 h 833078"/>
              <a:gd name="connsiteX786" fmla="*/ 167581 w 871179"/>
              <a:gd name="connsiteY786" fmla="*/ 208410 h 833078"/>
              <a:gd name="connsiteX787" fmla="*/ 172975 w 871179"/>
              <a:gd name="connsiteY787" fmla="*/ 222088 h 833078"/>
              <a:gd name="connsiteX788" fmla="*/ 189158 w 871179"/>
              <a:gd name="connsiteY788" fmla="*/ 262042 h 833078"/>
              <a:gd name="connsiteX789" fmla="*/ 190956 w 871179"/>
              <a:gd name="connsiteY789" fmla="*/ 262042 h 833078"/>
              <a:gd name="connsiteX790" fmla="*/ 208577 w 871179"/>
              <a:gd name="connsiteY790" fmla="*/ 262042 h 833078"/>
              <a:gd name="connsiteX791" fmla="*/ 213971 w 871179"/>
              <a:gd name="connsiteY791" fmla="*/ 262042 h 833078"/>
              <a:gd name="connsiteX792" fmla="*/ 208577 w 871179"/>
              <a:gd name="connsiteY792" fmla="*/ 248364 h 833078"/>
              <a:gd name="connsiteX793" fmla="*/ 192754 w 871179"/>
              <a:gd name="connsiteY793" fmla="*/ 208410 h 833078"/>
              <a:gd name="connsiteX794" fmla="*/ 190956 w 871179"/>
              <a:gd name="connsiteY794" fmla="*/ 208410 h 833078"/>
              <a:gd name="connsiteX795" fmla="*/ 172975 w 871179"/>
              <a:gd name="connsiteY795" fmla="*/ 208410 h 833078"/>
              <a:gd name="connsiteX796" fmla="*/ 131979 w 871179"/>
              <a:gd name="connsiteY796" fmla="*/ 208410 h 833078"/>
              <a:gd name="connsiteX797" fmla="*/ 137373 w 871179"/>
              <a:gd name="connsiteY797" fmla="*/ 222088 h 833078"/>
              <a:gd name="connsiteX798" fmla="*/ 153556 w 871179"/>
              <a:gd name="connsiteY798" fmla="*/ 262042 h 833078"/>
              <a:gd name="connsiteX799" fmla="*/ 154994 w 871179"/>
              <a:gd name="connsiteY799" fmla="*/ 262042 h 833078"/>
              <a:gd name="connsiteX800" fmla="*/ 172975 w 871179"/>
              <a:gd name="connsiteY800" fmla="*/ 262042 h 833078"/>
              <a:gd name="connsiteX801" fmla="*/ 178369 w 871179"/>
              <a:gd name="connsiteY801" fmla="*/ 262042 h 833078"/>
              <a:gd name="connsiteX802" fmla="*/ 172975 w 871179"/>
              <a:gd name="connsiteY802" fmla="*/ 248364 h 833078"/>
              <a:gd name="connsiteX803" fmla="*/ 156792 w 871179"/>
              <a:gd name="connsiteY803" fmla="*/ 208410 h 833078"/>
              <a:gd name="connsiteX804" fmla="*/ 154994 w 871179"/>
              <a:gd name="connsiteY804" fmla="*/ 208410 h 833078"/>
              <a:gd name="connsiteX805" fmla="*/ 137373 w 871179"/>
              <a:gd name="connsiteY805" fmla="*/ 208410 h 833078"/>
              <a:gd name="connsiteX806" fmla="*/ 96017 w 871179"/>
              <a:gd name="connsiteY806" fmla="*/ 208410 h 833078"/>
              <a:gd name="connsiteX807" fmla="*/ 101771 w 871179"/>
              <a:gd name="connsiteY807" fmla="*/ 222088 h 833078"/>
              <a:gd name="connsiteX808" fmla="*/ 117594 w 871179"/>
              <a:gd name="connsiteY808" fmla="*/ 262042 h 833078"/>
              <a:gd name="connsiteX809" fmla="*/ 119392 w 871179"/>
              <a:gd name="connsiteY809" fmla="*/ 262042 h 833078"/>
              <a:gd name="connsiteX810" fmla="*/ 137373 w 871179"/>
              <a:gd name="connsiteY810" fmla="*/ 262042 h 833078"/>
              <a:gd name="connsiteX811" fmla="*/ 142767 w 871179"/>
              <a:gd name="connsiteY811" fmla="*/ 262042 h 833078"/>
              <a:gd name="connsiteX812" fmla="*/ 137373 w 871179"/>
              <a:gd name="connsiteY812" fmla="*/ 248364 h 833078"/>
              <a:gd name="connsiteX813" fmla="*/ 121190 w 871179"/>
              <a:gd name="connsiteY813" fmla="*/ 208410 h 833078"/>
              <a:gd name="connsiteX814" fmla="*/ 119392 w 871179"/>
              <a:gd name="connsiteY814" fmla="*/ 208410 h 833078"/>
              <a:gd name="connsiteX815" fmla="*/ 101771 w 871179"/>
              <a:gd name="connsiteY815" fmla="*/ 208410 h 833078"/>
              <a:gd name="connsiteX816" fmla="*/ 60415 w 871179"/>
              <a:gd name="connsiteY816" fmla="*/ 208410 h 833078"/>
              <a:gd name="connsiteX817" fmla="*/ 66169 w 871179"/>
              <a:gd name="connsiteY817" fmla="*/ 222088 h 833078"/>
              <a:gd name="connsiteX818" fmla="*/ 81992 w 871179"/>
              <a:gd name="connsiteY818" fmla="*/ 262042 h 833078"/>
              <a:gd name="connsiteX819" fmla="*/ 83790 w 871179"/>
              <a:gd name="connsiteY819" fmla="*/ 262042 h 833078"/>
              <a:gd name="connsiteX820" fmla="*/ 101771 w 871179"/>
              <a:gd name="connsiteY820" fmla="*/ 262042 h 833078"/>
              <a:gd name="connsiteX821" fmla="*/ 107165 w 871179"/>
              <a:gd name="connsiteY821" fmla="*/ 262042 h 833078"/>
              <a:gd name="connsiteX822" fmla="*/ 101771 w 871179"/>
              <a:gd name="connsiteY822" fmla="*/ 248364 h 833078"/>
              <a:gd name="connsiteX823" fmla="*/ 85588 w 871179"/>
              <a:gd name="connsiteY823" fmla="*/ 208410 h 833078"/>
              <a:gd name="connsiteX824" fmla="*/ 83790 w 871179"/>
              <a:gd name="connsiteY824" fmla="*/ 208410 h 833078"/>
              <a:gd name="connsiteX825" fmla="*/ 66169 w 871179"/>
              <a:gd name="connsiteY825" fmla="*/ 208410 h 833078"/>
              <a:gd name="connsiteX826" fmla="*/ 24813 w 871179"/>
              <a:gd name="connsiteY826" fmla="*/ 208410 h 833078"/>
              <a:gd name="connsiteX827" fmla="*/ 46390 w 871179"/>
              <a:gd name="connsiteY827" fmla="*/ 262042 h 833078"/>
              <a:gd name="connsiteX828" fmla="*/ 48188 w 871179"/>
              <a:gd name="connsiteY828" fmla="*/ 262042 h 833078"/>
              <a:gd name="connsiteX829" fmla="*/ 66169 w 871179"/>
              <a:gd name="connsiteY829" fmla="*/ 262042 h 833078"/>
              <a:gd name="connsiteX830" fmla="*/ 71563 w 871179"/>
              <a:gd name="connsiteY830" fmla="*/ 262042 h 833078"/>
              <a:gd name="connsiteX831" fmla="*/ 66169 w 871179"/>
              <a:gd name="connsiteY831" fmla="*/ 248364 h 833078"/>
              <a:gd name="connsiteX832" fmla="*/ 49986 w 871179"/>
              <a:gd name="connsiteY832" fmla="*/ 208410 h 833078"/>
              <a:gd name="connsiteX833" fmla="*/ 48188 w 871179"/>
              <a:gd name="connsiteY833" fmla="*/ 208410 h 833078"/>
              <a:gd name="connsiteX834" fmla="*/ 612256 w 871179"/>
              <a:gd name="connsiteY834" fmla="*/ 18704 h 833078"/>
              <a:gd name="connsiteX835" fmla="*/ 612256 w 871179"/>
              <a:gd name="connsiteY835" fmla="*/ 111584 h 833078"/>
              <a:gd name="connsiteX836" fmla="*/ 612256 w 871179"/>
              <a:gd name="connsiteY836" fmla="*/ 112304 h 833078"/>
              <a:gd name="connsiteX837" fmla="*/ 620886 w 871179"/>
              <a:gd name="connsiteY837" fmla="*/ 125262 h 833078"/>
              <a:gd name="connsiteX838" fmla="*/ 627000 w 871179"/>
              <a:gd name="connsiteY838" fmla="*/ 115543 h 833078"/>
              <a:gd name="connsiteX839" fmla="*/ 629158 w 871179"/>
              <a:gd name="connsiteY839" fmla="*/ 112304 h 833078"/>
              <a:gd name="connsiteX840" fmla="*/ 637788 w 871179"/>
              <a:gd name="connsiteY840" fmla="*/ 125262 h 833078"/>
              <a:gd name="connsiteX841" fmla="*/ 644981 w 871179"/>
              <a:gd name="connsiteY841" fmla="*/ 114463 h 833078"/>
              <a:gd name="connsiteX842" fmla="*/ 646060 w 871179"/>
              <a:gd name="connsiteY842" fmla="*/ 112304 h 833078"/>
              <a:gd name="connsiteX843" fmla="*/ 654690 w 871179"/>
              <a:gd name="connsiteY843" fmla="*/ 125262 h 833078"/>
              <a:gd name="connsiteX844" fmla="*/ 662602 w 871179"/>
              <a:gd name="connsiteY844" fmla="*/ 113024 h 833078"/>
              <a:gd name="connsiteX845" fmla="*/ 663321 w 871179"/>
              <a:gd name="connsiteY845" fmla="*/ 112304 h 833078"/>
              <a:gd name="connsiteX846" fmla="*/ 671592 w 871179"/>
              <a:gd name="connsiteY846" fmla="*/ 125262 h 833078"/>
              <a:gd name="connsiteX847" fmla="*/ 680223 w 871179"/>
              <a:gd name="connsiteY847" fmla="*/ 112304 h 833078"/>
              <a:gd name="connsiteX848" fmla="*/ 680583 w 871179"/>
              <a:gd name="connsiteY848" fmla="*/ 112664 h 833078"/>
              <a:gd name="connsiteX849" fmla="*/ 688494 w 871179"/>
              <a:gd name="connsiteY849" fmla="*/ 125262 h 833078"/>
              <a:gd name="connsiteX850" fmla="*/ 697125 w 871179"/>
              <a:gd name="connsiteY850" fmla="*/ 112304 h 833078"/>
              <a:gd name="connsiteX851" fmla="*/ 698204 w 871179"/>
              <a:gd name="connsiteY851" fmla="*/ 114104 h 833078"/>
              <a:gd name="connsiteX852" fmla="*/ 705396 w 871179"/>
              <a:gd name="connsiteY852" fmla="*/ 125262 h 833078"/>
              <a:gd name="connsiteX853" fmla="*/ 714027 w 871179"/>
              <a:gd name="connsiteY853" fmla="*/ 112304 h 833078"/>
              <a:gd name="connsiteX854" fmla="*/ 714027 w 871179"/>
              <a:gd name="connsiteY854" fmla="*/ 18704 h 833078"/>
              <a:gd name="connsiteX855" fmla="*/ 158231 w 871179"/>
              <a:gd name="connsiteY855" fmla="*/ 18704 h 833078"/>
              <a:gd name="connsiteX856" fmla="*/ 158231 w 871179"/>
              <a:gd name="connsiteY856" fmla="*/ 111584 h 833078"/>
              <a:gd name="connsiteX857" fmla="*/ 158231 w 871179"/>
              <a:gd name="connsiteY857" fmla="*/ 112304 h 833078"/>
              <a:gd name="connsiteX858" fmla="*/ 166861 w 871179"/>
              <a:gd name="connsiteY858" fmla="*/ 125262 h 833078"/>
              <a:gd name="connsiteX859" fmla="*/ 172975 w 871179"/>
              <a:gd name="connsiteY859" fmla="*/ 115543 h 833078"/>
              <a:gd name="connsiteX860" fmla="*/ 175133 w 871179"/>
              <a:gd name="connsiteY860" fmla="*/ 112304 h 833078"/>
              <a:gd name="connsiteX861" fmla="*/ 183763 w 871179"/>
              <a:gd name="connsiteY861" fmla="*/ 125262 h 833078"/>
              <a:gd name="connsiteX862" fmla="*/ 190956 w 871179"/>
              <a:gd name="connsiteY862" fmla="*/ 114463 h 833078"/>
              <a:gd name="connsiteX863" fmla="*/ 192035 w 871179"/>
              <a:gd name="connsiteY863" fmla="*/ 112304 h 833078"/>
              <a:gd name="connsiteX864" fmla="*/ 200665 w 871179"/>
              <a:gd name="connsiteY864" fmla="*/ 125262 h 833078"/>
              <a:gd name="connsiteX865" fmla="*/ 208577 w 871179"/>
              <a:gd name="connsiteY865" fmla="*/ 113024 h 833078"/>
              <a:gd name="connsiteX866" fmla="*/ 208936 w 871179"/>
              <a:gd name="connsiteY866" fmla="*/ 112304 h 833078"/>
              <a:gd name="connsiteX867" fmla="*/ 217567 w 871179"/>
              <a:gd name="connsiteY867" fmla="*/ 125262 h 833078"/>
              <a:gd name="connsiteX868" fmla="*/ 225838 w 871179"/>
              <a:gd name="connsiteY868" fmla="*/ 112304 h 833078"/>
              <a:gd name="connsiteX869" fmla="*/ 226198 w 871179"/>
              <a:gd name="connsiteY869" fmla="*/ 112664 h 833078"/>
              <a:gd name="connsiteX870" fmla="*/ 234469 w 871179"/>
              <a:gd name="connsiteY870" fmla="*/ 125262 h 833078"/>
              <a:gd name="connsiteX871" fmla="*/ 243100 w 871179"/>
              <a:gd name="connsiteY871" fmla="*/ 112304 h 833078"/>
              <a:gd name="connsiteX872" fmla="*/ 244179 w 871179"/>
              <a:gd name="connsiteY872" fmla="*/ 114104 h 833078"/>
              <a:gd name="connsiteX873" fmla="*/ 251371 w 871179"/>
              <a:gd name="connsiteY873" fmla="*/ 125262 h 833078"/>
              <a:gd name="connsiteX874" fmla="*/ 260002 w 871179"/>
              <a:gd name="connsiteY874" fmla="*/ 112304 h 833078"/>
              <a:gd name="connsiteX875" fmla="*/ 260002 w 871179"/>
              <a:gd name="connsiteY875" fmla="*/ 18704 h 833078"/>
              <a:gd name="connsiteX876" fmla="*/ 474523 w 871179"/>
              <a:gd name="connsiteY876" fmla="*/ 0 h 833078"/>
              <a:gd name="connsiteX877" fmla="*/ 502214 w 871179"/>
              <a:gd name="connsiteY877" fmla="*/ 0 h 833078"/>
              <a:gd name="connsiteX878" fmla="*/ 520194 w 871179"/>
              <a:gd name="connsiteY878" fmla="*/ 0 h 833078"/>
              <a:gd name="connsiteX879" fmla="*/ 537815 w 871179"/>
              <a:gd name="connsiteY879" fmla="*/ 0 h 833078"/>
              <a:gd name="connsiteX880" fmla="*/ 555796 w 871179"/>
              <a:gd name="connsiteY880" fmla="*/ 0 h 833078"/>
              <a:gd name="connsiteX881" fmla="*/ 560557 w 871179"/>
              <a:gd name="connsiteY881" fmla="*/ 0 h 833078"/>
              <a:gd name="connsiteX882" fmla="*/ 573417 w 871179"/>
              <a:gd name="connsiteY882" fmla="*/ 0 h 833078"/>
              <a:gd name="connsiteX883" fmla="*/ 591398 w 871179"/>
              <a:gd name="connsiteY883" fmla="*/ 0 h 833078"/>
              <a:gd name="connsiteX884" fmla="*/ 609019 w 871179"/>
              <a:gd name="connsiteY884" fmla="*/ 0 h 833078"/>
              <a:gd name="connsiteX885" fmla="*/ 612256 w 871179"/>
              <a:gd name="connsiteY885" fmla="*/ 0 h 833078"/>
              <a:gd name="connsiteX886" fmla="*/ 714027 w 871179"/>
              <a:gd name="connsiteY886" fmla="*/ 0 h 833078"/>
              <a:gd name="connsiteX887" fmla="*/ 716184 w 871179"/>
              <a:gd name="connsiteY887" fmla="*/ 0 h 833078"/>
              <a:gd name="connsiteX888" fmla="*/ 733806 w 871179"/>
              <a:gd name="connsiteY888" fmla="*/ 0 h 833078"/>
              <a:gd name="connsiteX889" fmla="*/ 751786 w 871179"/>
              <a:gd name="connsiteY889" fmla="*/ 0 h 833078"/>
              <a:gd name="connsiteX890" fmla="*/ 763419 w 871179"/>
              <a:gd name="connsiteY890" fmla="*/ 0 h 833078"/>
              <a:gd name="connsiteX891" fmla="*/ 769407 w 871179"/>
              <a:gd name="connsiteY891" fmla="*/ 0 h 833078"/>
              <a:gd name="connsiteX892" fmla="*/ 787388 w 871179"/>
              <a:gd name="connsiteY892" fmla="*/ 0 h 833078"/>
              <a:gd name="connsiteX893" fmla="*/ 805369 w 871179"/>
              <a:gd name="connsiteY893" fmla="*/ 0 h 833078"/>
              <a:gd name="connsiteX894" fmla="*/ 822990 w 871179"/>
              <a:gd name="connsiteY894" fmla="*/ 0 h 833078"/>
              <a:gd name="connsiteX895" fmla="*/ 851759 w 871179"/>
              <a:gd name="connsiteY895" fmla="*/ 0 h 833078"/>
              <a:gd name="connsiteX896" fmla="*/ 871179 w 871179"/>
              <a:gd name="connsiteY896" fmla="*/ 19797 h 833078"/>
              <a:gd name="connsiteX897" fmla="*/ 870459 w 871179"/>
              <a:gd name="connsiteY897" fmla="*/ 233606 h 833078"/>
              <a:gd name="connsiteX898" fmla="*/ 860390 w 871179"/>
              <a:gd name="connsiteY898" fmla="*/ 208410 h 833078"/>
              <a:gd name="connsiteX899" fmla="*/ 835217 w 871179"/>
              <a:gd name="connsiteY899" fmla="*/ 208410 h 833078"/>
              <a:gd name="connsiteX900" fmla="*/ 856794 w 871179"/>
              <a:gd name="connsiteY900" fmla="*/ 262042 h 833078"/>
              <a:gd name="connsiteX901" fmla="*/ 870459 w 871179"/>
              <a:gd name="connsiteY901" fmla="*/ 262042 h 833078"/>
              <a:gd name="connsiteX902" fmla="*/ 870100 w 871179"/>
              <a:gd name="connsiteY902" fmla="*/ 378666 h 833078"/>
              <a:gd name="connsiteX903" fmla="*/ 850680 w 871179"/>
              <a:gd name="connsiteY903" fmla="*/ 398103 h 833078"/>
              <a:gd name="connsiteX904" fmla="*/ 822990 w 871179"/>
              <a:gd name="connsiteY904" fmla="*/ 398103 h 833078"/>
              <a:gd name="connsiteX905" fmla="*/ 805369 w 871179"/>
              <a:gd name="connsiteY905" fmla="*/ 398103 h 833078"/>
              <a:gd name="connsiteX906" fmla="*/ 787388 w 871179"/>
              <a:gd name="connsiteY906" fmla="*/ 398103 h 833078"/>
              <a:gd name="connsiteX907" fmla="*/ 769407 w 871179"/>
              <a:gd name="connsiteY907" fmla="*/ 398103 h 833078"/>
              <a:gd name="connsiteX908" fmla="*/ 751786 w 871179"/>
              <a:gd name="connsiteY908" fmla="*/ 398103 h 833078"/>
              <a:gd name="connsiteX909" fmla="*/ 733806 w 871179"/>
              <a:gd name="connsiteY909" fmla="*/ 398103 h 833078"/>
              <a:gd name="connsiteX910" fmla="*/ 716184 w 871179"/>
              <a:gd name="connsiteY910" fmla="*/ 398103 h 833078"/>
              <a:gd name="connsiteX911" fmla="*/ 698204 w 871179"/>
              <a:gd name="connsiteY911" fmla="*/ 398103 h 833078"/>
              <a:gd name="connsiteX912" fmla="*/ 680583 w 871179"/>
              <a:gd name="connsiteY912" fmla="*/ 398103 h 833078"/>
              <a:gd name="connsiteX913" fmla="*/ 662602 w 871179"/>
              <a:gd name="connsiteY913" fmla="*/ 398103 h 833078"/>
              <a:gd name="connsiteX914" fmla="*/ 644981 w 871179"/>
              <a:gd name="connsiteY914" fmla="*/ 398103 h 833078"/>
              <a:gd name="connsiteX915" fmla="*/ 627000 w 871179"/>
              <a:gd name="connsiteY915" fmla="*/ 398103 h 833078"/>
              <a:gd name="connsiteX916" fmla="*/ 609019 w 871179"/>
              <a:gd name="connsiteY916" fmla="*/ 398103 h 833078"/>
              <a:gd name="connsiteX917" fmla="*/ 591398 w 871179"/>
              <a:gd name="connsiteY917" fmla="*/ 398103 h 833078"/>
              <a:gd name="connsiteX918" fmla="*/ 573417 w 871179"/>
              <a:gd name="connsiteY918" fmla="*/ 398103 h 833078"/>
              <a:gd name="connsiteX919" fmla="*/ 555796 w 871179"/>
              <a:gd name="connsiteY919" fmla="*/ 398103 h 833078"/>
              <a:gd name="connsiteX920" fmla="*/ 537815 w 871179"/>
              <a:gd name="connsiteY920" fmla="*/ 398103 h 833078"/>
              <a:gd name="connsiteX921" fmla="*/ 520194 w 871179"/>
              <a:gd name="connsiteY921" fmla="*/ 398103 h 833078"/>
              <a:gd name="connsiteX922" fmla="*/ 502214 w 871179"/>
              <a:gd name="connsiteY922" fmla="*/ 398103 h 833078"/>
              <a:gd name="connsiteX923" fmla="*/ 473444 w 871179"/>
              <a:gd name="connsiteY923" fmla="*/ 398103 h 833078"/>
              <a:gd name="connsiteX924" fmla="*/ 454025 w 871179"/>
              <a:gd name="connsiteY924" fmla="*/ 378666 h 833078"/>
              <a:gd name="connsiteX925" fmla="*/ 454744 w 871179"/>
              <a:gd name="connsiteY925" fmla="*/ 236126 h 833078"/>
              <a:gd name="connsiteX926" fmla="*/ 464814 w 871179"/>
              <a:gd name="connsiteY926" fmla="*/ 262042 h 833078"/>
              <a:gd name="connsiteX927" fmla="*/ 489987 w 871179"/>
              <a:gd name="connsiteY927" fmla="*/ 262042 h 833078"/>
              <a:gd name="connsiteX928" fmla="*/ 468410 w 871179"/>
              <a:gd name="connsiteY928" fmla="*/ 208410 h 833078"/>
              <a:gd name="connsiteX929" fmla="*/ 454744 w 871179"/>
              <a:gd name="connsiteY929" fmla="*/ 208410 h 833078"/>
              <a:gd name="connsiteX930" fmla="*/ 455104 w 871179"/>
              <a:gd name="connsiteY930" fmla="*/ 19797 h 833078"/>
              <a:gd name="connsiteX931" fmla="*/ 474523 w 871179"/>
              <a:gd name="connsiteY931" fmla="*/ 0 h 833078"/>
              <a:gd name="connsiteX932" fmla="*/ 20498 w 871179"/>
              <a:gd name="connsiteY932" fmla="*/ 0 h 833078"/>
              <a:gd name="connsiteX933" fmla="*/ 48188 w 871179"/>
              <a:gd name="connsiteY933" fmla="*/ 0 h 833078"/>
              <a:gd name="connsiteX934" fmla="*/ 66169 w 871179"/>
              <a:gd name="connsiteY934" fmla="*/ 0 h 833078"/>
              <a:gd name="connsiteX935" fmla="*/ 83790 w 871179"/>
              <a:gd name="connsiteY935" fmla="*/ 0 h 833078"/>
              <a:gd name="connsiteX936" fmla="*/ 101771 w 871179"/>
              <a:gd name="connsiteY936" fmla="*/ 0 h 833078"/>
              <a:gd name="connsiteX937" fmla="*/ 106225 w 871179"/>
              <a:gd name="connsiteY937" fmla="*/ 0 h 833078"/>
              <a:gd name="connsiteX938" fmla="*/ 119392 w 871179"/>
              <a:gd name="connsiteY938" fmla="*/ 0 h 833078"/>
              <a:gd name="connsiteX939" fmla="*/ 137373 w 871179"/>
              <a:gd name="connsiteY939" fmla="*/ 0 h 833078"/>
              <a:gd name="connsiteX940" fmla="*/ 154994 w 871179"/>
              <a:gd name="connsiteY940" fmla="*/ 0 h 833078"/>
              <a:gd name="connsiteX941" fmla="*/ 158231 w 871179"/>
              <a:gd name="connsiteY941" fmla="*/ 0 h 833078"/>
              <a:gd name="connsiteX942" fmla="*/ 260002 w 871179"/>
              <a:gd name="connsiteY942" fmla="*/ 0 h 833078"/>
              <a:gd name="connsiteX943" fmla="*/ 262159 w 871179"/>
              <a:gd name="connsiteY943" fmla="*/ 0 h 833078"/>
              <a:gd name="connsiteX944" fmla="*/ 280140 w 871179"/>
              <a:gd name="connsiteY944" fmla="*/ 0 h 833078"/>
              <a:gd name="connsiteX945" fmla="*/ 297761 w 871179"/>
              <a:gd name="connsiteY945" fmla="*/ 0 h 833078"/>
              <a:gd name="connsiteX946" fmla="*/ 310566 w 871179"/>
              <a:gd name="connsiteY946" fmla="*/ 0 h 833078"/>
              <a:gd name="connsiteX947" fmla="*/ 315382 w 871179"/>
              <a:gd name="connsiteY947" fmla="*/ 0 h 833078"/>
              <a:gd name="connsiteX948" fmla="*/ 333363 w 871179"/>
              <a:gd name="connsiteY948" fmla="*/ 0 h 833078"/>
              <a:gd name="connsiteX949" fmla="*/ 350984 w 871179"/>
              <a:gd name="connsiteY949" fmla="*/ 0 h 833078"/>
              <a:gd name="connsiteX950" fmla="*/ 368965 w 871179"/>
              <a:gd name="connsiteY950" fmla="*/ 0 h 833078"/>
              <a:gd name="connsiteX951" fmla="*/ 397734 w 871179"/>
              <a:gd name="connsiteY951" fmla="*/ 0 h 833078"/>
              <a:gd name="connsiteX952" fmla="*/ 417154 w 871179"/>
              <a:gd name="connsiteY952" fmla="*/ 19797 h 833078"/>
              <a:gd name="connsiteX953" fmla="*/ 416434 w 871179"/>
              <a:gd name="connsiteY953" fmla="*/ 233606 h 833078"/>
              <a:gd name="connsiteX954" fmla="*/ 406365 w 871179"/>
              <a:gd name="connsiteY954" fmla="*/ 208410 h 833078"/>
              <a:gd name="connsiteX955" fmla="*/ 381552 w 871179"/>
              <a:gd name="connsiteY955" fmla="*/ 208410 h 833078"/>
              <a:gd name="connsiteX956" fmla="*/ 402769 w 871179"/>
              <a:gd name="connsiteY956" fmla="*/ 262042 h 833078"/>
              <a:gd name="connsiteX957" fmla="*/ 416434 w 871179"/>
              <a:gd name="connsiteY957" fmla="*/ 262042 h 833078"/>
              <a:gd name="connsiteX958" fmla="*/ 416075 w 871179"/>
              <a:gd name="connsiteY958" fmla="*/ 378666 h 833078"/>
              <a:gd name="connsiteX959" fmla="*/ 396655 w 871179"/>
              <a:gd name="connsiteY959" fmla="*/ 398103 h 833078"/>
              <a:gd name="connsiteX960" fmla="*/ 368965 w 871179"/>
              <a:gd name="connsiteY960" fmla="*/ 398103 h 833078"/>
              <a:gd name="connsiteX961" fmla="*/ 350984 w 871179"/>
              <a:gd name="connsiteY961" fmla="*/ 398103 h 833078"/>
              <a:gd name="connsiteX962" fmla="*/ 333363 w 871179"/>
              <a:gd name="connsiteY962" fmla="*/ 398103 h 833078"/>
              <a:gd name="connsiteX963" fmla="*/ 315382 w 871179"/>
              <a:gd name="connsiteY963" fmla="*/ 398103 h 833078"/>
              <a:gd name="connsiteX964" fmla="*/ 297761 w 871179"/>
              <a:gd name="connsiteY964" fmla="*/ 398103 h 833078"/>
              <a:gd name="connsiteX965" fmla="*/ 280140 w 871179"/>
              <a:gd name="connsiteY965" fmla="*/ 398103 h 833078"/>
              <a:gd name="connsiteX966" fmla="*/ 262159 w 871179"/>
              <a:gd name="connsiteY966" fmla="*/ 398103 h 833078"/>
              <a:gd name="connsiteX967" fmla="*/ 244179 w 871179"/>
              <a:gd name="connsiteY967" fmla="*/ 398103 h 833078"/>
              <a:gd name="connsiteX968" fmla="*/ 226198 w 871179"/>
              <a:gd name="connsiteY968" fmla="*/ 398103 h 833078"/>
              <a:gd name="connsiteX969" fmla="*/ 208577 w 871179"/>
              <a:gd name="connsiteY969" fmla="*/ 398103 h 833078"/>
              <a:gd name="connsiteX970" fmla="*/ 190956 w 871179"/>
              <a:gd name="connsiteY970" fmla="*/ 398103 h 833078"/>
              <a:gd name="connsiteX971" fmla="*/ 172975 w 871179"/>
              <a:gd name="connsiteY971" fmla="*/ 398103 h 833078"/>
              <a:gd name="connsiteX972" fmla="*/ 154994 w 871179"/>
              <a:gd name="connsiteY972" fmla="*/ 398103 h 833078"/>
              <a:gd name="connsiteX973" fmla="*/ 137373 w 871179"/>
              <a:gd name="connsiteY973" fmla="*/ 398103 h 833078"/>
              <a:gd name="connsiteX974" fmla="*/ 119392 w 871179"/>
              <a:gd name="connsiteY974" fmla="*/ 398103 h 833078"/>
              <a:gd name="connsiteX975" fmla="*/ 101771 w 871179"/>
              <a:gd name="connsiteY975" fmla="*/ 398103 h 833078"/>
              <a:gd name="connsiteX976" fmla="*/ 83790 w 871179"/>
              <a:gd name="connsiteY976" fmla="*/ 398103 h 833078"/>
              <a:gd name="connsiteX977" fmla="*/ 66169 w 871179"/>
              <a:gd name="connsiteY977" fmla="*/ 398103 h 833078"/>
              <a:gd name="connsiteX978" fmla="*/ 48188 w 871179"/>
              <a:gd name="connsiteY978" fmla="*/ 398103 h 833078"/>
              <a:gd name="connsiteX979" fmla="*/ 19419 w 871179"/>
              <a:gd name="connsiteY979" fmla="*/ 398103 h 833078"/>
              <a:gd name="connsiteX980" fmla="*/ 0 w 871179"/>
              <a:gd name="connsiteY980" fmla="*/ 378666 h 833078"/>
              <a:gd name="connsiteX981" fmla="*/ 719 w 871179"/>
              <a:gd name="connsiteY981" fmla="*/ 236126 h 833078"/>
              <a:gd name="connsiteX982" fmla="*/ 10788 w 871179"/>
              <a:gd name="connsiteY982" fmla="*/ 262042 h 833078"/>
              <a:gd name="connsiteX983" fmla="*/ 35961 w 871179"/>
              <a:gd name="connsiteY983" fmla="*/ 262042 h 833078"/>
              <a:gd name="connsiteX984" fmla="*/ 14384 w 871179"/>
              <a:gd name="connsiteY984" fmla="*/ 208410 h 833078"/>
              <a:gd name="connsiteX985" fmla="*/ 719 w 871179"/>
              <a:gd name="connsiteY985" fmla="*/ 208410 h 833078"/>
              <a:gd name="connsiteX986" fmla="*/ 1079 w 871179"/>
              <a:gd name="connsiteY986" fmla="*/ 19797 h 833078"/>
              <a:gd name="connsiteX987" fmla="*/ 20498 w 871179"/>
              <a:gd name="connsiteY987" fmla="*/ 0 h 83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</a:cxnLst>
            <a:rect l="l" t="t" r="r" b="b"/>
            <a:pathLst>
              <a:path w="871179" h="833078">
                <a:moveTo>
                  <a:pt x="769767" y="786285"/>
                </a:moveTo>
                <a:lnTo>
                  <a:pt x="769767" y="792764"/>
                </a:lnTo>
                <a:lnTo>
                  <a:pt x="787388" y="792764"/>
                </a:lnTo>
                <a:lnTo>
                  <a:pt x="805369" y="792764"/>
                </a:lnTo>
                <a:lnTo>
                  <a:pt x="822990" y="792764"/>
                </a:lnTo>
                <a:lnTo>
                  <a:pt x="832340" y="792764"/>
                </a:lnTo>
                <a:lnTo>
                  <a:pt x="832340" y="786285"/>
                </a:lnTo>
                <a:lnTo>
                  <a:pt x="822990" y="786285"/>
                </a:lnTo>
                <a:lnTo>
                  <a:pt x="805369" y="786285"/>
                </a:lnTo>
                <a:lnTo>
                  <a:pt x="787388" y="786285"/>
                </a:lnTo>
                <a:close/>
                <a:moveTo>
                  <a:pt x="315742" y="786285"/>
                </a:moveTo>
                <a:lnTo>
                  <a:pt x="315742" y="792764"/>
                </a:lnTo>
                <a:lnTo>
                  <a:pt x="333363" y="792764"/>
                </a:lnTo>
                <a:lnTo>
                  <a:pt x="350984" y="792764"/>
                </a:lnTo>
                <a:lnTo>
                  <a:pt x="368965" y="792764"/>
                </a:lnTo>
                <a:lnTo>
                  <a:pt x="378315" y="792764"/>
                </a:lnTo>
                <a:lnTo>
                  <a:pt x="378315" y="786285"/>
                </a:lnTo>
                <a:lnTo>
                  <a:pt x="368965" y="786285"/>
                </a:lnTo>
                <a:lnTo>
                  <a:pt x="350984" y="786285"/>
                </a:lnTo>
                <a:lnTo>
                  <a:pt x="333363" y="786285"/>
                </a:lnTo>
                <a:close/>
                <a:moveTo>
                  <a:pt x="492144" y="778366"/>
                </a:moveTo>
                <a:lnTo>
                  <a:pt x="492144" y="792764"/>
                </a:lnTo>
                <a:lnTo>
                  <a:pt x="502214" y="792764"/>
                </a:lnTo>
                <a:lnTo>
                  <a:pt x="520194" y="792764"/>
                </a:lnTo>
                <a:lnTo>
                  <a:pt x="537815" y="792764"/>
                </a:lnTo>
                <a:lnTo>
                  <a:pt x="555796" y="792764"/>
                </a:lnTo>
                <a:lnTo>
                  <a:pt x="573417" y="792764"/>
                </a:lnTo>
                <a:lnTo>
                  <a:pt x="591398" y="792764"/>
                </a:lnTo>
                <a:lnTo>
                  <a:pt x="609019" y="792764"/>
                </a:lnTo>
                <a:lnTo>
                  <a:pt x="627000" y="792764"/>
                </a:lnTo>
                <a:lnTo>
                  <a:pt x="644981" y="792764"/>
                </a:lnTo>
                <a:lnTo>
                  <a:pt x="657567" y="792764"/>
                </a:lnTo>
                <a:lnTo>
                  <a:pt x="657567" y="778366"/>
                </a:lnTo>
                <a:lnTo>
                  <a:pt x="644981" y="778366"/>
                </a:lnTo>
                <a:lnTo>
                  <a:pt x="627000" y="778366"/>
                </a:lnTo>
                <a:lnTo>
                  <a:pt x="609019" y="778366"/>
                </a:lnTo>
                <a:lnTo>
                  <a:pt x="591398" y="778366"/>
                </a:lnTo>
                <a:lnTo>
                  <a:pt x="573417" y="778366"/>
                </a:lnTo>
                <a:lnTo>
                  <a:pt x="555796" y="778366"/>
                </a:lnTo>
                <a:lnTo>
                  <a:pt x="537815" y="778366"/>
                </a:lnTo>
                <a:lnTo>
                  <a:pt x="520194" y="778366"/>
                </a:lnTo>
                <a:lnTo>
                  <a:pt x="502214" y="778366"/>
                </a:lnTo>
                <a:close/>
                <a:moveTo>
                  <a:pt x="37759" y="778366"/>
                </a:moveTo>
                <a:lnTo>
                  <a:pt x="37759" y="792764"/>
                </a:lnTo>
                <a:lnTo>
                  <a:pt x="48188" y="792764"/>
                </a:lnTo>
                <a:lnTo>
                  <a:pt x="66169" y="792764"/>
                </a:lnTo>
                <a:lnTo>
                  <a:pt x="83790" y="792764"/>
                </a:lnTo>
                <a:lnTo>
                  <a:pt x="101771" y="792764"/>
                </a:lnTo>
                <a:lnTo>
                  <a:pt x="119392" y="792764"/>
                </a:lnTo>
                <a:lnTo>
                  <a:pt x="137373" y="792764"/>
                </a:lnTo>
                <a:lnTo>
                  <a:pt x="154994" y="792764"/>
                </a:lnTo>
                <a:lnTo>
                  <a:pt x="172975" y="792764"/>
                </a:lnTo>
                <a:lnTo>
                  <a:pt x="190956" y="792764"/>
                </a:lnTo>
                <a:lnTo>
                  <a:pt x="203542" y="792764"/>
                </a:lnTo>
                <a:lnTo>
                  <a:pt x="203542" y="778366"/>
                </a:lnTo>
                <a:lnTo>
                  <a:pt x="190956" y="778366"/>
                </a:lnTo>
                <a:lnTo>
                  <a:pt x="172975" y="778366"/>
                </a:lnTo>
                <a:lnTo>
                  <a:pt x="154994" y="778366"/>
                </a:lnTo>
                <a:lnTo>
                  <a:pt x="137373" y="778366"/>
                </a:lnTo>
                <a:lnTo>
                  <a:pt x="119392" y="778366"/>
                </a:lnTo>
                <a:lnTo>
                  <a:pt x="101771" y="778366"/>
                </a:lnTo>
                <a:lnTo>
                  <a:pt x="83790" y="778366"/>
                </a:lnTo>
                <a:lnTo>
                  <a:pt x="66169" y="778366"/>
                </a:lnTo>
                <a:lnTo>
                  <a:pt x="48188" y="778366"/>
                </a:lnTo>
                <a:close/>
                <a:moveTo>
                  <a:pt x="817956" y="739492"/>
                </a:moveTo>
                <a:lnTo>
                  <a:pt x="805369" y="757489"/>
                </a:lnTo>
                <a:lnTo>
                  <a:pt x="803571" y="759649"/>
                </a:lnTo>
                <a:lnTo>
                  <a:pt x="805369" y="759649"/>
                </a:lnTo>
                <a:lnTo>
                  <a:pt x="810763" y="759649"/>
                </a:lnTo>
                <a:lnTo>
                  <a:pt x="810763" y="779446"/>
                </a:lnTo>
                <a:lnTo>
                  <a:pt x="822990" y="779446"/>
                </a:lnTo>
                <a:lnTo>
                  <a:pt x="825148" y="779446"/>
                </a:lnTo>
                <a:lnTo>
                  <a:pt x="825148" y="759649"/>
                </a:lnTo>
                <a:lnTo>
                  <a:pt x="832340" y="759649"/>
                </a:lnTo>
                <a:lnTo>
                  <a:pt x="822990" y="746691"/>
                </a:lnTo>
                <a:close/>
                <a:moveTo>
                  <a:pt x="784152" y="739492"/>
                </a:moveTo>
                <a:lnTo>
                  <a:pt x="769767" y="759649"/>
                </a:lnTo>
                <a:lnTo>
                  <a:pt x="776959" y="759649"/>
                </a:lnTo>
                <a:lnTo>
                  <a:pt x="776959" y="779446"/>
                </a:lnTo>
                <a:lnTo>
                  <a:pt x="787388" y="779446"/>
                </a:lnTo>
                <a:lnTo>
                  <a:pt x="791344" y="779446"/>
                </a:lnTo>
                <a:lnTo>
                  <a:pt x="791344" y="759649"/>
                </a:lnTo>
                <a:lnTo>
                  <a:pt x="798536" y="759649"/>
                </a:lnTo>
                <a:lnTo>
                  <a:pt x="787388" y="744171"/>
                </a:lnTo>
                <a:close/>
                <a:moveTo>
                  <a:pt x="492144" y="739492"/>
                </a:moveTo>
                <a:lnTo>
                  <a:pt x="492144" y="754249"/>
                </a:lnTo>
                <a:lnTo>
                  <a:pt x="502214" y="754249"/>
                </a:lnTo>
                <a:lnTo>
                  <a:pt x="520194" y="754249"/>
                </a:lnTo>
                <a:lnTo>
                  <a:pt x="537815" y="754249"/>
                </a:lnTo>
                <a:lnTo>
                  <a:pt x="555796" y="754249"/>
                </a:lnTo>
                <a:lnTo>
                  <a:pt x="573417" y="754249"/>
                </a:lnTo>
                <a:lnTo>
                  <a:pt x="591398" y="754249"/>
                </a:lnTo>
                <a:lnTo>
                  <a:pt x="609019" y="754249"/>
                </a:lnTo>
                <a:lnTo>
                  <a:pt x="627000" y="754249"/>
                </a:lnTo>
                <a:lnTo>
                  <a:pt x="644981" y="754249"/>
                </a:lnTo>
                <a:lnTo>
                  <a:pt x="657567" y="754249"/>
                </a:lnTo>
                <a:lnTo>
                  <a:pt x="657567" y="739492"/>
                </a:lnTo>
                <a:lnTo>
                  <a:pt x="644981" y="739492"/>
                </a:lnTo>
                <a:lnTo>
                  <a:pt x="627000" y="739492"/>
                </a:lnTo>
                <a:lnTo>
                  <a:pt x="609019" y="739492"/>
                </a:lnTo>
                <a:lnTo>
                  <a:pt x="591398" y="739492"/>
                </a:lnTo>
                <a:lnTo>
                  <a:pt x="573417" y="739492"/>
                </a:lnTo>
                <a:lnTo>
                  <a:pt x="555796" y="739492"/>
                </a:lnTo>
                <a:lnTo>
                  <a:pt x="537815" y="739492"/>
                </a:lnTo>
                <a:lnTo>
                  <a:pt x="520194" y="739492"/>
                </a:lnTo>
                <a:lnTo>
                  <a:pt x="502214" y="739492"/>
                </a:lnTo>
                <a:close/>
                <a:moveTo>
                  <a:pt x="363931" y="739492"/>
                </a:moveTo>
                <a:lnTo>
                  <a:pt x="350984" y="757489"/>
                </a:lnTo>
                <a:lnTo>
                  <a:pt x="349546" y="759649"/>
                </a:lnTo>
                <a:lnTo>
                  <a:pt x="350984" y="759649"/>
                </a:lnTo>
                <a:lnTo>
                  <a:pt x="356738" y="759649"/>
                </a:lnTo>
                <a:lnTo>
                  <a:pt x="356738" y="779446"/>
                </a:lnTo>
                <a:lnTo>
                  <a:pt x="368965" y="779446"/>
                </a:lnTo>
                <a:lnTo>
                  <a:pt x="371123" y="779446"/>
                </a:lnTo>
                <a:lnTo>
                  <a:pt x="371123" y="759649"/>
                </a:lnTo>
                <a:lnTo>
                  <a:pt x="378315" y="759649"/>
                </a:lnTo>
                <a:lnTo>
                  <a:pt x="368965" y="746691"/>
                </a:lnTo>
                <a:close/>
                <a:moveTo>
                  <a:pt x="330127" y="739492"/>
                </a:moveTo>
                <a:lnTo>
                  <a:pt x="315742" y="759649"/>
                </a:lnTo>
                <a:lnTo>
                  <a:pt x="322934" y="759649"/>
                </a:lnTo>
                <a:lnTo>
                  <a:pt x="322934" y="779446"/>
                </a:lnTo>
                <a:lnTo>
                  <a:pt x="333363" y="779446"/>
                </a:lnTo>
                <a:lnTo>
                  <a:pt x="337319" y="779446"/>
                </a:lnTo>
                <a:lnTo>
                  <a:pt x="337319" y="759649"/>
                </a:lnTo>
                <a:lnTo>
                  <a:pt x="344511" y="759649"/>
                </a:lnTo>
                <a:lnTo>
                  <a:pt x="333363" y="744171"/>
                </a:lnTo>
                <a:close/>
                <a:moveTo>
                  <a:pt x="37759" y="739492"/>
                </a:moveTo>
                <a:lnTo>
                  <a:pt x="37759" y="754249"/>
                </a:lnTo>
                <a:lnTo>
                  <a:pt x="48188" y="754249"/>
                </a:lnTo>
                <a:lnTo>
                  <a:pt x="66169" y="754249"/>
                </a:lnTo>
                <a:lnTo>
                  <a:pt x="83790" y="754249"/>
                </a:lnTo>
                <a:lnTo>
                  <a:pt x="101771" y="754249"/>
                </a:lnTo>
                <a:lnTo>
                  <a:pt x="119392" y="754249"/>
                </a:lnTo>
                <a:lnTo>
                  <a:pt x="137373" y="754249"/>
                </a:lnTo>
                <a:lnTo>
                  <a:pt x="154994" y="754249"/>
                </a:lnTo>
                <a:lnTo>
                  <a:pt x="172975" y="754249"/>
                </a:lnTo>
                <a:lnTo>
                  <a:pt x="190956" y="754249"/>
                </a:lnTo>
                <a:lnTo>
                  <a:pt x="203542" y="754249"/>
                </a:lnTo>
                <a:lnTo>
                  <a:pt x="203542" y="739492"/>
                </a:lnTo>
                <a:lnTo>
                  <a:pt x="190956" y="739492"/>
                </a:lnTo>
                <a:lnTo>
                  <a:pt x="172975" y="739492"/>
                </a:lnTo>
                <a:lnTo>
                  <a:pt x="154994" y="739492"/>
                </a:lnTo>
                <a:lnTo>
                  <a:pt x="137373" y="739492"/>
                </a:lnTo>
                <a:lnTo>
                  <a:pt x="119392" y="739492"/>
                </a:lnTo>
                <a:lnTo>
                  <a:pt x="101771" y="739492"/>
                </a:lnTo>
                <a:lnTo>
                  <a:pt x="83790" y="739492"/>
                </a:lnTo>
                <a:lnTo>
                  <a:pt x="66169" y="739492"/>
                </a:lnTo>
                <a:lnTo>
                  <a:pt x="48188" y="739492"/>
                </a:lnTo>
                <a:close/>
                <a:moveTo>
                  <a:pt x="799615" y="643385"/>
                </a:moveTo>
                <a:lnTo>
                  <a:pt x="805369" y="657063"/>
                </a:lnTo>
                <a:lnTo>
                  <a:pt x="821192" y="697018"/>
                </a:lnTo>
                <a:lnTo>
                  <a:pt x="822990" y="697018"/>
                </a:lnTo>
                <a:lnTo>
                  <a:pt x="846365" y="697018"/>
                </a:lnTo>
                <a:lnTo>
                  <a:pt x="824788" y="643385"/>
                </a:lnTo>
                <a:lnTo>
                  <a:pt x="822990" y="643385"/>
                </a:lnTo>
                <a:lnTo>
                  <a:pt x="805369" y="643385"/>
                </a:lnTo>
                <a:close/>
                <a:moveTo>
                  <a:pt x="764013" y="643385"/>
                </a:moveTo>
                <a:lnTo>
                  <a:pt x="769407" y="657063"/>
                </a:lnTo>
                <a:lnTo>
                  <a:pt x="785590" y="697018"/>
                </a:lnTo>
                <a:lnTo>
                  <a:pt x="787388" y="697018"/>
                </a:lnTo>
                <a:lnTo>
                  <a:pt x="805369" y="697018"/>
                </a:lnTo>
                <a:lnTo>
                  <a:pt x="810763" y="697018"/>
                </a:lnTo>
                <a:lnTo>
                  <a:pt x="805369" y="683340"/>
                </a:lnTo>
                <a:lnTo>
                  <a:pt x="789186" y="643385"/>
                </a:lnTo>
                <a:lnTo>
                  <a:pt x="787388" y="643385"/>
                </a:lnTo>
                <a:lnTo>
                  <a:pt x="769407" y="643385"/>
                </a:lnTo>
                <a:close/>
                <a:moveTo>
                  <a:pt x="728411" y="643385"/>
                </a:moveTo>
                <a:lnTo>
                  <a:pt x="733806" y="657063"/>
                </a:lnTo>
                <a:lnTo>
                  <a:pt x="749988" y="697018"/>
                </a:lnTo>
                <a:lnTo>
                  <a:pt x="751786" y="697018"/>
                </a:lnTo>
                <a:lnTo>
                  <a:pt x="769407" y="697018"/>
                </a:lnTo>
                <a:lnTo>
                  <a:pt x="774802" y="697018"/>
                </a:lnTo>
                <a:lnTo>
                  <a:pt x="769407" y="683340"/>
                </a:lnTo>
                <a:lnTo>
                  <a:pt x="753584" y="643385"/>
                </a:lnTo>
                <a:lnTo>
                  <a:pt x="751786" y="643385"/>
                </a:lnTo>
                <a:lnTo>
                  <a:pt x="733806" y="643385"/>
                </a:lnTo>
                <a:close/>
                <a:moveTo>
                  <a:pt x="692809" y="643385"/>
                </a:moveTo>
                <a:lnTo>
                  <a:pt x="698204" y="657063"/>
                </a:lnTo>
                <a:lnTo>
                  <a:pt x="714386" y="697018"/>
                </a:lnTo>
                <a:lnTo>
                  <a:pt x="716184" y="697018"/>
                </a:lnTo>
                <a:lnTo>
                  <a:pt x="733806" y="697018"/>
                </a:lnTo>
                <a:lnTo>
                  <a:pt x="739559" y="697018"/>
                </a:lnTo>
                <a:lnTo>
                  <a:pt x="733806" y="683340"/>
                </a:lnTo>
                <a:lnTo>
                  <a:pt x="717983" y="643385"/>
                </a:lnTo>
                <a:lnTo>
                  <a:pt x="716184" y="643385"/>
                </a:lnTo>
                <a:lnTo>
                  <a:pt x="698204" y="643385"/>
                </a:lnTo>
                <a:close/>
                <a:moveTo>
                  <a:pt x="657208" y="643385"/>
                </a:moveTo>
                <a:lnTo>
                  <a:pt x="662602" y="657063"/>
                </a:lnTo>
                <a:lnTo>
                  <a:pt x="678784" y="697018"/>
                </a:lnTo>
                <a:lnTo>
                  <a:pt x="680583" y="697018"/>
                </a:lnTo>
                <a:lnTo>
                  <a:pt x="698204" y="697018"/>
                </a:lnTo>
                <a:lnTo>
                  <a:pt x="703958" y="697018"/>
                </a:lnTo>
                <a:lnTo>
                  <a:pt x="698204" y="683340"/>
                </a:lnTo>
                <a:lnTo>
                  <a:pt x="682381" y="643385"/>
                </a:lnTo>
                <a:lnTo>
                  <a:pt x="680583" y="643385"/>
                </a:lnTo>
                <a:lnTo>
                  <a:pt x="662602" y="643385"/>
                </a:lnTo>
                <a:close/>
                <a:moveTo>
                  <a:pt x="621246" y="643385"/>
                </a:moveTo>
                <a:lnTo>
                  <a:pt x="627000" y="657063"/>
                </a:lnTo>
                <a:lnTo>
                  <a:pt x="643183" y="697018"/>
                </a:lnTo>
                <a:lnTo>
                  <a:pt x="644981" y="697018"/>
                </a:lnTo>
                <a:lnTo>
                  <a:pt x="662602" y="697018"/>
                </a:lnTo>
                <a:lnTo>
                  <a:pt x="667996" y="697018"/>
                </a:lnTo>
                <a:lnTo>
                  <a:pt x="662602" y="683340"/>
                </a:lnTo>
                <a:lnTo>
                  <a:pt x="646419" y="643385"/>
                </a:lnTo>
                <a:lnTo>
                  <a:pt x="644981" y="643385"/>
                </a:lnTo>
                <a:lnTo>
                  <a:pt x="627000" y="643385"/>
                </a:lnTo>
                <a:close/>
                <a:moveTo>
                  <a:pt x="586004" y="643385"/>
                </a:moveTo>
                <a:lnTo>
                  <a:pt x="591398" y="657063"/>
                </a:lnTo>
                <a:lnTo>
                  <a:pt x="607581" y="697018"/>
                </a:lnTo>
                <a:lnTo>
                  <a:pt x="609019" y="697018"/>
                </a:lnTo>
                <a:lnTo>
                  <a:pt x="627000" y="697018"/>
                </a:lnTo>
                <a:lnTo>
                  <a:pt x="632754" y="697018"/>
                </a:lnTo>
                <a:lnTo>
                  <a:pt x="627000" y="683340"/>
                </a:lnTo>
                <a:lnTo>
                  <a:pt x="610817" y="643385"/>
                </a:lnTo>
                <a:lnTo>
                  <a:pt x="609019" y="643385"/>
                </a:lnTo>
                <a:lnTo>
                  <a:pt x="591398" y="643385"/>
                </a:lnTo>
                <a:close/>
                <a:moveTo>
                  <a:pt x="550402" y="643385"/>
                </a:moveTo>
                <a:lnTo>
                  <a:pt x="555796" y="657063"/>
                </a:lnTo>
                <a:lnTo>
                  <a:pt x="571979" y="697018"/>
                </a:lnTo>
                <a:lnTo>
                  <a:pt x="573417" y="697018"/>
                </a:lnTo>
                <a:lnTo>
                  <a:pt x="591398" y="697018"/>
                </a:lnTo>
                <a:lnTo>
                  <a:pt x="596792" y="697018"/>
                </a:lnTo>
                <a:lnTo>
                  <a:pt x="591398" y="683340"/>
                </a:lnTo>
                <a:lnTo>
                  <a:pt x="575575" y="643385"/>
                </a:lnTo>
                <a:lnTo>
                  <a:pt x="573417" y="643385"/>
                </a:lnTo>
                <a:lnTo>
                  <a:pt x="555796" y="643385"/>
                </a:lnTo>
                <a:close/>
                <a:moveTo>
                  <a:pt x="514440" y="643385"/>
                </a:moveTo>
                <a:lnTo>
                  <a:pt x="520194" y="657063"/>
                </a:lnTo>
                <a:lnTo>
                  <a:pt x="536017" y="697018"/>
                </a:lnTo>
                <a:lnTo>
                  <a:pt x="537815" y="697018"/>
                </a:lnTo>
                <a:lnTo>
                  <a:pt x="555796" y="697018"/>
                </a:lnTo>
                <a:lnTo>
                  <a:pt x="561190" y="697018"/>
                </a:lnTo>
                <a:lnTo>
                  <a:pt x="555796" y="683340"/>
                </a:lnTo>
                <a:lnTo>
                  <a:pt x="539613" y="643385"/>
                </a:lnTo>
                <a:lnTo>
                  <a:pt x="537815" y="643385"/>
                </a:lnTo>
                <a:lnTo>
                  <a:pt x="520194" y="643385"/>
                </a:lnTo>
                <a:close/>
                <a:moveTo>
                  <a:pt x="479198" y="643385"/>
                </a:moveTo>
                <a:lnTo>
                  <a:pt x="500415" y="697018"/>
                </a:lnTo>
                <a:lnTo>
                  <a:pt x="502214" y="697018"/>
                </a:lnTo>
                <a:lnTo>
                  <a:pt x="520194" y="697018"/>
                </a:lnTo>
                <a:lnTo>
                  <a:pt x="525589" y="697018"/>
                </a:lnTo>
                <a:lnTo>
                  <a:pt x="520194" y="683340"/>
                </a:lnTo>
                <a:lnTo>
                  <a:pt x="504012" y="643385"/>
                </a:lnTo>
                <a:lnTo>
                  <a:pt x="502214" y="643385"/>
                </a:lnTo>
                <a:close/>
                <a:moveTo>
                  <a:pt x="345590" y="643385"/>
                </a:moveTo>
                <a:lnTo>
                  <a:pt x="350984" y="657063"/>
                </a:lnTo>
                <a:lnTo>
                  <a:pt x="367167" y="697018"/>
                </a:lnTo>
                <a:lnTo>
                  <a:pt x="368965" y="697018"/>
                </a:lnTo>
                <a:lnTo>
                  <a:pt x="392340" y="697018"/>
                </a:lnTo>
                <a:lnTo>
                  <a:pt x="370763" y="643385"/>
                </a:lnTo>
                <a:lnTo>
                  <a:pt x="368965" y="643385"/>
                </a:lnTo>
                <a:lnTo>
                  <a:pt x="350984" y="643385"/>
                </a:lnTo>
                <a:close/>
                <a:moveTo>
                  <a:pt x="309988" y="643385"/>
                </a:moveTo>
                <a:lnTo>
                  <a:pt x="315382" y="657063"/>
                </a:lnTo>
                <a:lnTo>
                  <a:pt x="331565" y="697018"/>
                </a:lnTo>
                <a:lnTo>
                  <a:pt x="333363" y="697018"/>
                </a:lnTo>
                <a:lnTo>
                  <a:pt x="350984" y="697018"/>
                </a:lnTo>
                <a:lnTo>
                  <a:pt x="356738" y="697018"/>
                </a:lnTo>
                <a:lnTo>
                  <a:pt x="350984" y="683340"/>
                </a:lnTo>
                <a:lnTo>
                  <a:pt x="335161" y="643385"/>
                </a:lnTo>
                <a:lnTo>
                  <a:pt x="333363" y="643385"/>
                </a:lnTo>
                <a:lnTo>
                  <a:pt x="315382" y="643385"/>
                </a:lnTo>
                <a:close/>
                <a:moveTo>
                  <a:pt x="274386" y="643385"/>
                </a:moveTo>
                <a:lnTo>
                  <a:pt x="280140" y="657063"/>
                </a:lnTo>
                <a:lnTo>
                  <a:pt x="295963" y="697018"/>
                </a:lnTo>
                <a:lnTo>
                  <a:pt x="297761" y="697018"/>
                </a:lnTo>
                <a:lnTo>
                  <a:pt x="315382" y="697018"/>
                </a:lnTo>
                <a:lnTo>
                  <a:pt x="321136" y="697018"/>
                </a:lnTo>
                <a:lnTo>
                  <a:pt x="315382" y="683340"/>
                </a:lnTo>
                <a:lnTo>
                  <a:pt x="299559" y="643385"/>
                </a:lnTo>
                <a:lnTo>
                  <a:pt x="297761" y="643385"/>
                </a:lnTo>
                <a:lnTo>
                  <a:pt x="280140" y="643385"/>
                </a:lnTo>
                <a:close/>
                <a:moveTo>
                  <a:pt x="238784" y="643385"/>
                </a:moveTo>
                <a:lnTo>
                  <a:pt x="244179" y="657063"/>
                </a:lnTo>
                <a:lnTo>
                  <a:pt x="260361" y="697018"/>
                </a:lnTo>
                <a:lnTo>
                  <a:pt x="262159" y="697018"/>
                </a:lnTo>
                <a:lnTo>
                  <a:pt x="280140" y="697018"/>
                </a:lnTo>
                <a:lnTo>
                  <a:pt x="285534" y="697018"/>
                </a:lnTo>
                <a:lnTo>
                  <a:pt x="280140" y="683340"/>
                </a:lnTo>
                <a:lnTo>
                  <a:pt x="263598" y="643385"/>
                </a:lnTo>
                <a:lnTo>
                  <a:pt x="262159" y="643385"/>
                </a:lnTo>
                <a:lnTo>
                  <a:pt x="244179" y="643385"/>
                </a:lnTo>
                <a:close/>
                <a:moveTo>
                  <a:pt x="203183" y="643385"/>
                </a:moveTo>
                <a:lnTo>
                  <a:pt x="208577" y="657063"/>
                </a:lnTo>
                <a:lnTo>
                  <a:pt x="224759" y="697018"/>
                </a:lnTo>
                <a:lnTo>
                  <a:pt x="226198" y="697018"/>
                </a:lnTo>
                <a:lnTo>
                  <a:pt x="244179" y="697018"/>
                </a:lnTo>
                <a:lnTo>
                  <a:pt x="249933" y="697018"/>
                </a:lnTo>
                <a:lnTo>
                  <a:pt x="244179" y="683340"/>
                </a:lnTo>
                <a:lnTo>
                  <a:pt x="228356" y="643385"/>
                </a:lnTo>
                <a:lnTo>
                  <a:pt x="226198" y="643385"/>
                </a:lnTo>
                <a:lnTo>
                  <a:pt x="208577" y="643385"/>
                </a:lnTo>
                <a:close/>
                <a:moveTo>
                  <a:pt x="167581" y="643385"/>
                </a:moveTo>
                <a:lnTo>
                  <a:pt x="172975" y="657063"/>
                </a:lnTo>
                <a:lnTo>
                  <a:pt x="189158" y="697018"/>
                </a:lnTo>
                <a:lnTo>
                  <a:pt x="190956" y="697018"/>
                </a:lnTo>
                <a:lnTo>
                  <a:pt x="208577" y="697018"/>
                </a:lnTo>
                <a:lnTo>
                  <a:pt x="213971" y="697018"/>
                </a:lnTo>
                <a:lnTo>
                  <a:pt x="208577" y="683340"/>
                </a:lnTo>
                <a:lnTo>
                  <a:pt x="192754" y="643385"/>
                </a:lnTo>
                <a:lnTo>
                  <a:pt x="190956" y="643385"/>
                </a:lnTo>
                <a:lnTo>
                  <a:pt x="172975" y="643385"/>
                </a:lnTo>
                <a:close/>
                <a:moveTo>
                  <a:pt x="131979" y="643385"/>
                </a:moveTo>
                <a:lnTo>
                  <a:pt x="137373" y="657063"/>
                </a:lnTo>
                <a:lnTo>
                  <a:pt x="153556" y="697018"/>
                </a:lnTo>
                <a:lnTo>
                  <a:pt x="154994" y="697018"/>
                </a:lnTo>
                <a:lnTo>
                  <a:pt x="172975" y="697018"/>
                </a:lnTo>
                <a:lnTo>
                  <a:pt x="178369" y="697018"/>
                </a:lnTo>
                <a:lnTo>
                  <a:pt x="172975" y="683340"/>
                </a:lnTo>
                <a:lnTo>
                  <a:pt x="156792" y="643385"/>
                </a:lnTo>
                <a:lnTo>
                  <a:pt x="154994" y="643385"/>
                </a:lnTo>
                <a:lnTo>
                  <a:pt x="137373" y="643385"/>
                </a:lnTo>
                <a:close/>
                <a:moveTo>
                  <a:pt x="96017" y="643385"/>
                </a:moveTo>
                <a:lnTo>
                  <a:pt x="101771" y="657063"/>
                </a:lnTo>
                <a:lnTo>
                  <a:pt x="117594" y="697018"/>
                </a:lnTo>
                <a:lnTo>
                  <a:pt x="119392" y="697018"/>
                </a:lnTo>
                <a:lnTo>
                  <a:pt x="137373" y="697018"/>
                </a:lnTo>
                <a:lnTo>
                  <a:pt x="142767" y="697018"/>
                </a:lnTo>
                <a:lnTo>
                  <a:pt x="137373" y="683340"/>
                </a:lnTo>
                <a:lnTo>
                  <a:pt x="121190" y="643385"/>
                </a:lnTo>
                <a:lnTo>
                  <a:pt x="119392" y="643385"/>
                </a:lnTo>
                <a:lnTo>
                  <a:pt x="101771" y="643385"/>
                </a:lnTo>
                <a:close/>
                <a:moveTo>
                  <a:pt x="60415" y="643385"/>
                </a:moveTo>
                <a:lnTo>
                  <a:pt x="66169" y="657063"/>
                </a:lnTo>
                <a:lnTo>
                  <a:pt x="81992" y="697018"/>
                </a:lnTo>
                <a:lnTo>
                  <a:pt x="83790" y="697018"/>
                </a:lnTo>
                <a:lnTo>
                  <a:pt x="101771" y="697018"/>
                </a:lnTo>
                <a:lnTo>
                  <a:pt x="107165" y="697018"/>
                </a:lnTo>
                <a:lnTo>
                  <a:pt x="101771" y="683340"/>
                </a:lnTo>
                <a:lnTo>
                  <a:pt x="85588" y="643385"/>
                </a:lnTo>
                <a:lnTo>
                  <a:pt x="83790" y="643385"/>
                </a:lnTo>
                <a:lnTo>
                  <a:pt x="66169" y="643385"/>
                </a:lnTo>
                <a:close/>
                <a:moveTo>
                  <a:pt x="24813" y="643385"/>
                </a:moveTo>
                <a:lnTo>
                  <a:pt x="46390" y="697018"/>
                </a:lnTo>
                <a:lnTo>
                  <a:pt x="48188" y="697018"/>
                </a:lnTo>
                <a:lnTo>
                  <a:pt x="66169" y="697018"/>
                </a:lnTo>
                <a:lnTo>
                  <a:pt x="71563" y="697018"/>
                </a:lnTo>
                <a:lnTo>
                  <a:pt x="66169" y="683340"/>
                </a:lnTo>
                <a:lnTo>
                  <a:pt x="49986" y="643385"/>
                </a:lnTo>
                <a:lnTo>
                  <a:pt x="48188" y="643385"/>
                </a:lnTo>
                <a:close/>
                <a:moveTo>
                  <a:pt x="612256" y="453679"/>
                </a:moveTo>
                <a:lnTo>
                  <a:pt x="612256" y="546559"/>
                </a:lnTo>
                <a:lnTo>
                  <a:pt x="612256" y="547279"/>
                </a:lnTo>
                <a:lnTo>
                  <a:pt x="620886" y="560237"/>
                </a:lnTo>
                <a:lnTo>
                  <a:pt x="627000" y="550519"/>
                </a:lnTo>
                <a:lnTo>
                  <a:pt x="629158" y="547279"/>
                </a:lnTo>
                <a:lnTo>
                  <a:pt x="637788" y="560237"/>
                </a:lnTo>
                <a:lnTo>
                  <a:pt x="644981" y="549439"/>
                </a:lnTo>
                <a:lnTo>
                  <a:pt x="646060" y="547279"/>
                </a:lnTo>
                <a:lnTo>
                  <a:pt x="654690" y="560237"/>
                </a:lnTo>
                <a:lnTo>
                  <a:pt x="662602" y="547999"/>
                </a:lnTo>
                <a:lnTo>
                  <a:pt x="663321" y="547279"/>
                </a:lnTo>
                <a:lnTo>
                  <a:pt x="671592" y="560237"/>
                </a:lnTo>
                <a:lnTo>
                  <a:pt x="680223" y="547279"/>
                </a:lnTo>
                <a:lnTo>
                  <a:pt x="680583" y="547999"/>
                </a:lnTo>
                <a:lnTo>
                  <a:pt x="688494" y="560237"/>
                </a:lnTo>
                <a:lnTo>
                  <a:pt x="697125" y="547279"/>
                </a:lnTo>
                <a:lnTo>
                  <a:pt x="698204" y="549079"/>
                </a:lnTo>
                <a:lnTo>
                  <a:pt x="705396" y="560237"/>
                </a:lnTo>
                <a:lnTo>
                  <a:pt x="714027" y="547279"/>
                </a:lnTo>
                <a:lnTo>
                  <a:pt x="714027" y="453679"/>
                </a:lnTo>
                <a:close/>
                <a:moveTo>
                  <a:pt x="158231" y="453679"/>
                </a:moveTo>
                <a:lnTo>
                  <a:pt x="158231" y="546559"/>
                </a:lnTo>
                <a:lnTo>
                  <a:pt x="158231" y="547279"/>
                </a:lnTo>
                <a:lnTo>
                  <a:pt x="166861" y="560237"/>
                </a:lnTo>
                <a:lnTo>
                  <a:pt x="172975" y="550519"/>
                </a:lnTo>
                <a:lnTo>
                  <a:pt x="175133" y="547279"/>
                </a:lnTo>
                <a:lnTo>
                  <a:pt x="183763" y="560237"/>
                </a:lnTo>
                <a:lnTo>
                  <a:pt x="190956" y="549439"/>
                </a:lnTo>
                <a:lnTo>
                  <a:pt x="192035" y="547279"/>
                </a:lnTo>
                <a:lnTo>
                  <a:pt x="200665" y="560237"/>
                </a:lnTo>
                <a:lnTo>
                  <a:pt x="208577" y="547999"/>
                </a:lnTo>
                <a:lnTo>
                  <a:pt x="208936" y="547279"/>
                </a:lnTo>
                <a:lnTo>
                  <a:pt x="217567" y="560237"/>
                </a:lnTo>
                <a:lnTo>
                  <a:pt x="225838" y="547279"/>
                </a:lnTo>
                <a:lnTo>
                  <a:pt x="226198" y="547999"/>
                </a:lnTo>
                <a:lnTo>
                  <a:pt x="234469" y="560237"/>
                </a:lnTo>
                <a:lnTo>
                  <a:pt x="243100" y="547279"/>
                </a:lnTo>
                <a:lnTo>
                  <a:pt x="244179" y="549079"/>
                </a:lnTo>
                <a:lnTo>
                  <a:pt x="251371" y="560237"/>
                </a:lnTo>
                <a:lnTo>
                  <a:pt x="260002" y="547279"/>
                </a:lnTo>
                <a:lnTo>
                  <a:pt x="260002" y="453679"/>
                </a:lnTo>
                <a:close/>
                <a:moveTo>
                  <a:pt x="474523" y="434975"/>
                </a:moveTo>
                <a:lnTo>
                  <a:pt x="502214" y="434975"/>
                </a:lnTo>
                <a:lnTo>
                  <a:pt x="520194" y="434975"/>
                </a:lnTo>
                <a:lnTo>
                  <a:pt x="537815" y="434975"/>
                </a:lnTo>
                <a:lnTo>
                  <a:pt x="555796" y="434975"/>
                </a:lnTo>
                <a:lnTo>
                  <a:pt x="560557" y="434975"/>
                </a:lnTo>
                <a:lnTo>
                  <a:pt x="573417" y="434975"/>
                </a:lnTo>
                <a:lnTo>
                  <a:pt x="591398" y="434975"/>
                </a:lnTo>
                <a:lnTo>
                  <a:pt x="609019" y="434975"/>
                </a:lnTo>
                <a:lnTo>
                  <a:pt x="612256" y="434975"/>
                </a:lnTo>
                <a:lnTo>
                  <a:pt x="714027" y="434975"/>
                </a:lnTo>
                <a:lnTo>
                  <a:pt x="716184" y="434975"/>
                </a:lnTo>
                <a:lnTo>
                  <a:pt x="733806" y="434975"/>
                </a:lnTo>
                <a:lnTo>
                  <a:pt x="751786" y="434975"/>
                </a:lnTo>
                <a:lnTo>
                  <a:pt x="763419" y="434975"/>
                </a:lnTo>
                <a:lnTo>
                  <a:pt x="769407" y="434975"/>
                </a:lnTo>
                <a:lnTo>
                  <a:pt x="787388" y="434975"/>
                </a:lnTo>
                <a:lnTo>
                  <a:pt x="805369" y="434975"/>
                </a:lnTo>
                <a:lnTo>
                  <a:pt x="822990" y="434975"/>
                </a:lnTo>
                <a:lnTo>
                  <a:pt x="851759" y="434975"/>
                </a:lnTo>
                <a:cubicBezTo>
                  <a:pt x="862548" y="434975"/>
                  <a:pt x="871179" y="443614"/>
                  <a:pt x="871179" y="454412"/>
                </a:cubicBezTo>
                <a:lnTo>
                  <a:pt x="870459" y="668582"/>
                </a:lnTo>
                <a:lnTo>
                  <a:pt x="860390" y="643385"/>
                </a:lnTo>
                <a:lnTo>
                  <a:pt x="835217" y="643385"/>
                </a:lnTo>
                <a:lnTo>
                  <a:pt x="856794" y="697018"/>
                </a:lnTo>
                <a:lnTo>
                  <a:pt x="870459" y="697018"/>
                </a:lnTo>
                <a:lnTo>
                  <a:pt x="870100" y="814001"/>
                </a:lnTo>
                <a:cubicBezTo>
                  <a:pt x="870100" y="824439"/>
                  <a:pt x="861469" y="833078"/>
                  <a:pt x="850680" y="833078"/>
                </a:cubicBezTo>
                <a:lnTo>
                  <a:pt x="822990" y="833078"/>
                </a:lnTo>
                <a:lnTo>
                  <a:pt x="805369" y="833078"/>
                </a:lnTo>
                <a:lnTo>
                  <a:pt x="787388" y="833078"/>
                </a:lnTo>
                <a:lnTo>
                  <a:pt x="769407" y="833078"/>
                </a:lnTo>
                <a:lnTo>
                  <a:pt x="751786" y="833078"/>
                </a:lnTo>
                <a:lnTo>
                  <a:pt x="733806" y="833078"/>
                </a:lnTo>
                <a:lnTo>
                  <a:pt x="716184" y="833078"/>
                </a:lnTo>
                <a:lnTo>
                  <a:pt x="698204" y="833078"/>
                </a:lnTo>
                <a:lnTo>
                  <a:pt x="680583" y="833078"/>
                </a:lnTo>
                <a:lnTo>
                  <a:pt x="662602" y="833078"/>
                </a:lnTo>
                <a:lnTo>
                  <a:pt x="644981" y="833078"/>
                </a:lnTo>
                <a:lnTo>
                  <a:pt x="627000" y="833078"/>
                </a:lnTo>
                <a:lnTo>
                  <a:pt x="609019" y="833078"/>
                </a:lnTo>
                <a:lnTo>
                  <a:pt x="591398" y="833078"/>
                </a:lnTo>
                <a:lnTo>
                  <a:pt x="573417" y="833078"/>
                </a:lnTo>
                <a:lnTo>
                  <a:pt x="555796" y="833078"/>
                </a:lnTo>
                <a:lnTo>
                  <a:pt x="537815" y="833078"/>
                </a:lnTo>
                <a:lnTo>
                  <a:pt x="520194" y="833078"/>
                </a:lnTo>
                <a:lnTo>
                  <a:pt x="502214" y="833078"/>
                </a:lnTo>
                <a:lnTo>
                  <a:pt x="473444" y="833078"/>
                </a:lnTo>
                <a:cubicBezTo>
                  <a:pt x="463016" y="833078"/>
                  <a:pt x="454025" y="824439"/>
                  <a:pt x="454025" y="814001"/>
                </a:cubicBezTo>
                <a:lnTo>
                  <a:pt x="454744" y="671461"/>
                </a:lnTo>
                <a:lnTo>
                  <a:pt x="464814" y="697018"/>
                </a:lnTo>
                <a:lnTo>
                  <a:pt x="489987" y="697018"/>
                </a:lnTo>
                <a:lnTo>
                  <a:pt x="468410" y="643385"/>
                </a:lnTo>
                <a:lnTo>
                  <a:pt x="454744" y="643385"/>
                </a:lnTo>
                <a:lnTo>
                  <a:pt x="455104" y="454412"/>
                </a:lnTo>
                <a:cubicBezTo>
                  <a:pt x="455104" y="443614"/>
                  <a:pt x="463735" y="434975"/>
                  <a:pt x="474523" y="434975"/>
                </a:cubicBezTo>
                <a:close/>
                <a:moveTo>
                  <a:pt x="20498" y="434975"/>
                </a:moveTo>
                <a:lnTo>
                  <a:pt x="48188" y="434975"/>
                </a:lnTo>
                <a:lnTo>
                  <a:pt x="66169" y="434975"/>
                </a:lnTo>
                <a:lnTo>
                  <a:pt x="83790" y="434975"/>
                </a:lnTo>
                <a:lnTo>
                  <a:pt x="101771" y="434975"/>
                </a:lnTo>
                <a:lnTo>
                  <a:pt x="106225" y="434975"/>
                </a:lnTo>
                <a:lnTo>
                  <a:pt x="119392" y="434975"/>
                </a:lnTo>
                <a:lnTo>
                  <a:pt x="137373" y="434975"/>
                </a:lnTo>
                <a:lnTo>
                  <a:pt x="154994" y="434975"/>
                </a:lnTo>
                <a:lnTo>
                  <a:pt x="158231" y="434975"/>
                </a:lnTo>
                <a:lnTo>
                  <a:pt x="260002" y="434975"/>
                </a:lnTo>
                <a:lnTo>
                  <a:pt x="262159" y="434975"/>
                </a:lnTo>
                <a:lnTo>
                  <a:pt x="280140" y="434975"/>
                </a:lnTo>
                <a:lnTo>
                  <a:pt x="297761" y="434975"/>
                </a:lnTo>
                <a:lnTo>
                  <a:pt x="310566" y="434975"/>
                </a:lnTo>
                <a:lnTo>
                  <a:pt x="315382" y="434975"/>
                </a:lnTo>
                <a:lnTo>
                  <a:pt x="333363" y="434975"/>
                </a:lnTo>
                <a:lnTo>
                  <a:pt x="350984" y="434975"/>
                </a:lnTo>
                <a:lnTo>
                  <a:pt x="368965" y="434975"/>
                </a:lnTo>
                <a:lnTo>
                  <a:pt x="397734" y="434975"/>
                </a:lnTo>
                <a:cubicBezTo>
                  <a:pt x="408523" y="434975"/>
                  <a:pt x="417154" y="443614"/>
                  <a:pt x="417154" y="454412"/>
                </a:cubicBezTo>
                <a:lnTo>
                  <a:pt x="416434" y="668582"/>
                </a:lnTo>
                <a:lnTo>
                  <a:pt x="406365" y="643385"/>
                </a:lnTo>
                <a:lnTo>
                  <a:pt x="381552" y="643385"/>
                </a:lnTo>
                <a:lnTo>
                  <a:pt x="402769" y="697018"/>
                </a:lnTo>
                <a:lnTo>
                  <a:pt x="416434" y="697018"/>
                </a:lnTo>
                <a:lnTo>
                  <a:pt x="416075" y="814001"/>
                </a:lnTo>
                <a:cubicBezTo>
                  <a:pt x="416075" y="824439"/>
                  <a:pt x="407444" y="833078"/>
                  <a:pt x="396655" y="833078"/>
                </a:cubicBezTo>
                <a:lnTo>
                  <a:pt x="368965" y="833078"/>
                </a:lnTo>
                <a:lnTo>
                  <a:pt x="350984" y="833078"/>
                </a:lnTo>
                <a:lnTo>
                  <a:pt x="333363" y="833078"/>
                </a:lnTo>
                <a:lnTo>
                  <a:pt x="315382" y="833078"/>
                </a:lnTo>
                <a:lnTo>
                  <a:pt x="297761" y="833078"/>
                </a:lnTo>
                <a:lnTo>
                  <a:pt x="280140" y="833078"/>
                </a:lnTo>
                <a:lnTo>
                  <a:pt x="262159" y="833078"/>
                </a:lnTo>
                <a:lnTo>
                  <a:pt x="244179" y="833078"/>
                </a:lnTo>
                <a:lnTo>
                  <a:pt x="226198" y="833078"/>
                </a:lnTo>
                <a:lnTo>
                  <a:pt x="208577" y="833078"/>
                </a:lnTo>
                <a:lnTo>
                  <a:pt x="190956" y="833078"/>
                </a:lnTo>
                <a:lnTo>
                  <a:pt x="172975" y="833078"/>
                </a:lnTo>
                <a:lnTo>
                  <a:pt x="154994" y="833078"/>
                </a:lnTo>
                <a:lnTo>
                  <a:pt x="137373" y="833078"/>
                </a:lnTo>
                <a:lnTo>
                  <a:pt x="119392" y="833078"/>
                </a:lnTo>
                <a:lnTo>
                  <a:pt x="101771" y="833078"/>
                </a:lnTo>
                <a:lnTo>
                  <a:pt x="83790" y="833078"/>
                </a:lnTo>
                <a:lnTo>
                  <a:pt x="66169" y="833078"/>
                </a:lnTo>
                <a:lnTo>
                  <a:pt x="48188" y="833078"/>
                </a:lnTo>
                <a:lnTo>
                  <a:pt x="19419" y="833078"/>
                </a:lnTo>
                <a:cubicBezTo>
                  <a:pt x="8631" y="833078"/>
                  <a:pt x="0" y="824439"/>
                  <a:pt x="0" y="814001"/>
                </a:cubicBezTo>
                <a:lnTo>
                  <a:pt x="719" y="671461"/>
                </a:lnTo>
                <a:lnTo>
                  <a:pt x="10788" y="697018"/>
                </a:lnTo>
                <a:lnTo>
                  <a:pt x="35961" y="697018"/>
                </a:lnTo>
                <a:lnTo>
                  <a:pt x="14384" y="643385"/>
                </a:lnTo>
                <a:lnTo>
                  <a:pt x="719" y="643385"/>
                </a:lnTo>
                <a:lnTo>
                  <a:pt x="1079" y="454412"/>
                </a:lnTo>
                <a:cubicBezTo>
                  <a:pt x="1079" y="443614"/>
                  <a:pt x="9709" y="434975"/>
                  <a:pt x="20498" y="434975"/>
                </a:cubicBezTo>
                <a:close/>
                <a:moveTo>
                  <a:pt x="769767" y="351670"/>
                </a:moveTo>
                <a:lnTo>
                  <a:pt x="769767" y="357789"/>
                </a:lnTo>
                <a:lnTo>
                  <a:pt x="787388" y="357789"/>
                </a:lnTo>
                <a:lnTo>
                  <a:pt x="805369" y="357789"/>
                </a:lnTo>
                <a:lnTo>
                  <a:pt x="822990" y="357789"/>
                </a:lnTo>
                <a:lnTo>
                  <a:pt x="832340" y="357789"/>
                </a:lnTo>
                <a:lnTo>
                  <a:pt x="832340" y="351670"/>
                </a:lnTo>
                <a:lnTo>
                  <a:pt x="822990" y="351670"/>
                </a:lnTo>
                <a:lnTo>
                  <a:pt x="805369" y="351670"/>
                </a:lnTo>
                <a:lnTo>
                  <a:pt x="787388" y="351670"/>
                </a:lnTo>
                <a:close/>
                <a:moveTo>
                  <a:pt x="315742" y="351670"/>
                </a:moveTo>
                <a:lnTo>
                  <a:pt x="315742" y="357789"/>
                </a:lnTo>
                <a:lnTo>
                  <a:pt x="333363" y="357789"/>
                </a:lnTo>
                <a:lnTo>
                  <a:pt x="350984" y="357789"/>
                </a:lnTo>
                <a:lnTo>
                  <a:pt x="368965" y="357789"/>
                </a:lnTo>
                <a:lnTo>
                  <a:pt x="378315" y="357789"/>
                </a:lnTo>
                <a:lnTo>
                  <a:pt x="378315" y="351670"/>
                </a:lnTo>
                <a:lnTo>
                  <a:pt x="368965" y="351670"/>
                </a:lnTo>
                <a:lnTo>
                  <a:pt x="350984" y="351670"/>
                </a:lnTo>
                <a:lnTo>
                  <a:pt x="333363" y="351670"/>
                </a:lnTo>
                <a:close/>
                <a:moveTo>
                  <a:pt x="492144" y="343391"/>
                </a:moveTo>
                <a:lnTo>
                  <a:pt x="492144" y="357789"/>
                </a:lnTo>
                <a:lnTo>
                  <a:pt x="502214" y="357789"/>
                </a:lnTo>
                <a:lnTo>
                  <a:pt x="520194" y="357789"/>
                </a:lnTo>
                <a:lnTo>
                  <a:pt x="537815" y="357789"/>
                </a:lnTo>
                <a:lnTo>
                  <a:pt x="555796" y="357789"/>
                </a:lnTo>
                <a:lnTo>
                  <a:pt x="573417" y="357789"/>
                </a:lnTo>
                <a:lnTo>
                  <a:pt x="591398" y="357789"/>
                </a:lnTo>
                <a:lnTo>
                  <a:pt x="609019" y="357789"/>
                </a:lnTo>
                <a:lnTo>
                  <a:pt x="627000" y="357789"/>
                </a:lnTo>
                <a:lnTo>
                  <a:pt x="644981" y="357789"/>
                </a:lnTo>
                <a:lnTo>
                  <a:pt x="657567" y="357789"/>
                </a:lnTo>
                <a:lnTo>
                  <a:pt x="657567" y="343391"/>
                </a:lnTo>
                <a:lnTo>
                  <a:pt x="644981" y="343391"/>
                </a:lnTo>
                <a:lnTo>
                  <a:pt x="627000" y="343391"/>
                </a:lnTo>
                <a:lnTo>
                  <a:pt x="609019" y="343391"/>
                </a:lnTo>
                <a:lnTo>
                  <a:pt x="591398" y="343391"/>
                </a:lnTo>
                <a:lnTo>
                  <a:pt x="573417" y="343391"/>
                </a:lnTo>
                <a:lnTo>
                  <a:pt x="555796" y="343391"/>
                </a:lnTo>
                <a:lnTo>
                  <a:pt x="537815" y="343391"/>
                </a:lnTo>
                <a:lnTo>
                  <a:pt x="520194" y="343391"/>
                </a:lnTo>
                <a:lnTo>
                  <a:pt x="502214" y="343391"/>
                </a:lnTo>
                <a:close/>
                <a:moveTo>
                  <a:pt x="37759" y="343391"/>
                </a:moveTo>
                <a:lnTo>
                  <a:pt x="37759" y="357789"/>
                </a:lnTo>
                <a:lnTo>
                  <a:pt x="48188" y="357789"/>
                </a:lnTo>
                <a:lnTo>
                  <a:pt x="66169" y="357789"/>
                </a:lnTo>
                <a:lnTo>
                  <a:pt x="83790" y="357789"/>
                </a:lnTo>
                <a:lnTo>
                  <a:pt x="101771" y="357789"/>
                </a:lnTo>
                <a:lnTo>
                  <a:pt x="119392" y="357789"/>
                </a:lnTo>
                <a:lnTo>
                  <a:pt x="137373" y="357789"/>
                </a:lnTo>
                <a:lnTo>
                  <a:pt x="154994" y="357789"/>
                </a:lnTo>
                <a:lnTo>
                  <a:pt x="172975" y="357789"/>
                </a:lnTo>
                <a:lnTo>
                  <a:pt x="190956" y="357789"/>
                </a:lnTo>
                <a:lnTo>
                  <a:pt x="203542" y="357789"/>
                </a:lnTo>
                <a:lnTo>
                  <a:pt x="203542" y="343391"/>
                </a:lnTo>
                <a:lnTo>
                  <a:pt x="190956" y="343391"/>
                </a:lnTo>
                <a:lnTo>
                  <a:pt x="172975" y="343391"/>
                </a:lnTo>
                <a:lnTo>
                  <a:pt x="154994" y="343391"/>
                </a:lnTo>
                <a:lnTo>
                  <a:pt x="137373" y="343391"/>
                </a:lnTo>
                <a:lnTo>
                  <a:pt x="119392" y="343391"/>
                </a:lnTo>
                <a:lnTo>
                  <a:pt x="101771" y="343391"/>
                </a:lnTo>
                <a:lnTo>
                  <a:pt x="83790" y="343391"/>
                </a:lnTo>
                <a:lnTo>
                  <a:pt x="66169" y="343391"/>
                </a:lnTo>
                <a:lnTo>
                  <a:pt x="48188" y="343391"/>
                </a:lnTo>
                <a:close/>
                <a:moveTo>
                  <a:pt x="817956" y="304516"/>
                </a:moveTo>
                <a:lnTo>
                  <a:pt x="805369" y="322514"/>
                </a:lnTo>
                <a:lnTo>
                  <a:pt x="803571" y="324673"/>
                </a:lnTo>
                <a:lnTo>
                  <a:pt x="805369" y="324673"/>
                </a:lnTo>
                <a:lnTo>
                  <a:pt x="810763" y="324673"/>
                </a:lnTo>
                <a:lnTo>
                  <a:pt x="810763" y="344471"/>
                </a:lnTo>
                <a:lnTo>
                  <a:pt x="822990" y="344471"/>
                </a:lnTo>
                <a:lnTo>
                  <a:pt x="825148" y="344471"/>
                </a:lnTo>
                <a:lnTo>
                  <a:pt x="825148" y="324673"/>
                </a:lnTo>
                <a:lnTo>
                  <a:pt x="832340" y="324673"/>
                </a:lnTo>
                <a:lnTo>
                  <a:pt x="822990" y="311715"/>
                </a:lnTo>
                <a:close/>
                <a:moveTo>
                  <a:pt x="784152" y="304516"/>
                </a:moveTo>
                <a:lnTo>
                  <a:pt x="769767" y="324673"/>
                </a:lnTo>
                <a:lnTo>
                  <a:pt x="776959" y="324673"/>
                </a:lnTo>
                <a:lnTo>
                  <a:pt x="776959" y="344471"/>
                </a:lnTo>
                <a:lnTo>
                  <a:pt x="787388" y="344471"/>
                </a:lnTo>
                <a:lnTo>
                  <a:pt x="791344" y="344471"/>
                </a:lnTo>
                <a:lnTo>
                  <a:pt x="791344" y="324673"/>
                </a:lnTo>
                <a:lnTo>
                  <a:pt x="798536" y="324673"/>
                </a:lnTo>
                <a:lnTo>
                  <a:pt x="787388" y="309196"/>
                </a:lnTo>
                <a:close/>
                <a:moveTo>
                  <a:pt x="492144" y="304516"/>
                </a:moveTo>
                <a:lnTo>
                  <a:pt x="492144" y="319274"/>
                </a:lnTo>
                <a:lnTo>
                  <a:pt x="502214" y="319274"/>
                </a:lnTo>
                <a:lnTo>
                  <a:pt x="520194" y="319274"/>
                </a:lnTo>
                <a:lnTo>
                  <a:pt x="537815" y="319274"/>
                </a:lnTo>
                <a:lnTo>
                  <a:pt x="555796" y="319274"/>
                </a:lnTo>
                <a:lnTo>
                  <a:pt x="573417" y="319274"/>
                </a:lnTo>
                <a:lnTo>
                  <a:pt x="591398" y="319274"/>
                </a:lnTo>
                <a:lnTo>
                  <a:pt x="609019" y="319274"/>
                </a:lnTo>
                <a:lnTo>
                  <a:pt x="627000" y="319274"/>
                </a:lnTo>
                <a:lnTo>
                  <a:pt x="644981" y="319274"/>
                </a:lnTo>
                <a:lnTo>
                  <a:pt x="657567" y="319274"/>
                </a:lnTo>
                <a:lnTo>
                  <a:pt x="657567" y="304516"/>
                </a:lnTo>
                <a:lnTo>
                  <a:pt x="644981" y="304516"/>
                </a:lnTo>
                <a:lnTo>
                  <a:pt x="627000" y="304516"/>
                </a:lnTo>
                <a:lnTo>
                  <a:pt x="609019" y="304516"/>
                </a:lnTo>
                <a:lnTo>
                  <a:pt x="591398" y="304516"/>
                </a:lnTo>
                <a:lnTo>
                  <a:pt x="573417" y="304516"/>
                </a:lnTo>
                <a:lnTo>
                  <a:pt x="555796" y="304516"/>
                </a:lnTo>
                <a:lnTo>
                  <a:pt x="537815" y="304516"/>
                </a:lnTo>
                <a:lnTo>
                  <a:pt x="520194" y="304516"/>
                </a:lnTo>
                <a:lnTo>
                  <a:pt x="502214" y="304516"/>
                </a:lnTo>
                <a:close/>
                <a:moveTo>
                  <a:pt x="363931" y="304516"/>
                </a:moveTo>
                <a:lnTo>
                  <a:pt x="350984" y="322514"/>
                </a:lnTo>
                <a:lnTo>
                  <a:pt x="349546" y="324673"/>
                </a:lnTo>
                <a:lnTo>
                  <a:pt x="350984" y="324673"/>
                </a:lnTo>
                <a:lnTo>
                  <a:pt x="356738" y="324673"/>
                </a:lnTo>
                <a:lnTo>
                  <a:pt x="356738" y="344471"/>
                </a:lnTo>
                <a:lnTo>
                  <a:pt x="368965" y="344471"/>
                </a:lnTo>
                <a:lnTo>
                  <a:pt x="371123" y="344471"/>
                </a:lnTo>
                <a:lnTo>
                  <a:pt x="371123" y="324673"/>
                </a:lnTo>
                <a:lnTo>
                  <a:pt x="378315" y="324673"/>
                </a:lnTo>
                <a:lnTo>
                  <a:pt x="368965" y="311715"/>
                </a:lnTo>
                <a:close/>
                <a:moveTo>
                  <a:pt x="330127" y="304516"/>
                </a:moveTo>
                <a:lnTo>
                  <a:pt x="315742" y="324673"/>
                </a:lnTo>
                <a:lnTo>
                  <a:pt x="322934" y="324673"/>
                </a:lnTo>
                <a:lnTo>
                  <a:pt x="322934" y="344471"/>
                </a:lnTo>
                <a:lnTo>
                  <a:pt x="333363" y="344471"/>
                </a:lnTo>
                <a:lnTo>
                  <a:pt x="337319" y="344471"/>
                </a:lnTo>
                <a:lnTo>
                  <a:pt x="337319" y="324673"/>
                </a:lnTo>
                <a:lnTo>
                  <a:pt x="344511" y="324673"/>
                </a:lnTo>
                <a:lnTo>
                  <a:pt x="333363" y="309196"/>
                </a:lnTo>
                <a:close/>
                <a:moveTo>
                  <a:pt x="37759" y="304516"/>
                </a:moveTo>
                <a:lnTo>
                  <a:pt x="37759" y="319274"/>
                </a:lnTo>
                <a:lnTo>
                  <a:pt x="48188" y="319274"/>
                </a:lnTo>
                <a:lnTo>
                  <a:pt x="66169" y="319274"/>
                </a:lnTo>
                <a:lnTo>
                  <a:pt x="83790" y="319274"/>
                </a:lnTo>
                <a:lnTo>
                  <a:pt x="101771" y="319274"/>
                </a:lnTo>
                <a:lnTo>
                  <a:pt x="119392" y="319274"/>
                </a:lnTo>
                <a:lnTo>
                  <a:pt x="137373" y="319274"/>
                </a:lnTo>
                <a:lnTo>
                  <a:pt x="154994" y="319274"/>
                </a:lnTo>
                <a:lnTo>
                  <a:pt x="172975" y="319274"/>
                </a:lnTo>
                <a:lnTo>
                  <a:pt x="190956" y="319274"/>
                </a:lnTo>
                <a:lnTo>
                  <a:pt x="203542" y="319274"/>
                </a:lnTo>
                <a:lnTo>
                  <a:pt x="203542" y="304516"/>
                </a:lnTo>
                <a:lnTo>
                  <a:pt x="190956" y="304516"/>
                </a:lnTo>
                <a:lnTo>
                  <a:pt x="172975" y="304516"/>
                </a:lnTo>
                <a:lnTo>
                  <a:pt x="154994" y="304516"/>
                </a:lnTo>
                <a:lnTo>
                  <a:pt x="137373" y="304516"/>
                </a:lnTo>
                <a:lnTo>
                  <a:pt x="119392" y="304516"/>
                </a:lnTo>
                <a:lnTo>
                  <a:pt x="101771" y="304516"/>
                </a:lnTo>
                <a:lnTo>
                  <a:pt x="83790" y="304516"/>
                </a:lnTo>
                <a:lnTo>
                  <a:pt x="66169" y="304516"/>
                </a:lnTo>
                <a:lnTo>
                  <a:pt x="48188" y="304516"/>
                </a:lnTo>
                <a:close/>
                <a:moveTo>
                  <a:pt x="799615" y="208410"/>
                </a:moveTo>
                <a:lnTo>
                  <a:pt x="805369" y="222088"/>
                </a:lnTo>
                <a:lnTo>
                  <a:pt x="821192" y="262042"/>
                </a:lnTo>
                <a:lnTo>
                  <a:pt x="822990" y="262042"/>
                </a:lnTo>
                <a:lnTo>
                  <a:pt x="846365" y="262042"/>
                </a:lnTo>
                <a:lnTo>
                  <a:pt x="824788" y="208410"/>
                </a:lnTo>
                <a:lnTo>
                  <a:pt x="822990" y="208410"/>
                </a:lnTo>
                <a:lnTo>
                  <a:pt x="805369" y="208410"/>
                </a:lnTo>
                <a:close/>
                <a:moveTo>
                  <a:pt x="764013" y="208410"/>
                </a:moveTo>
                <a:lnTo>
                  <a:pt x="769407" y="222088"/>
                </a:lnTo>
                <a:lnTo>
                  <a:pt x="785590" y="262042"/>
                </a:lnTo>
                <a:lnTo>
                  <a:pt x="787388" y="262042"/>
                </a:lnTo>
                <a:lnTo>
                  <a:pt x="805369" y="262042"/>
                </a:lnTo>
                <a:lnTo>
                  <a:pt x="810763" y="262042"/>
                </a:lnTo>
                <a:lnTo>
                  <a:pt x="805369" y="248364"/>
                </a:lnTo>
                <a:lnTo>
                  <a:pt x="789186" y="208410"/>
                </a:lnTo>
                <a:lnTo>
                  <a:pt x="787388" y="208410"/>
                </a:lnTo>
                <a:lnTo>
                  <a:pt x="769407" y="208410"/>
                </a:lnTo>
                <a:close/>
                <a:moveTo>
                  <a:pt x="728411" y="208410"/>
                </a:moveTo>
                <a:lnTo>
                  <a:pt x="733806" y="222088"/>
                </a:lnTo>
                <a:lnTo>
                  <a:pt x="749988" y="262042"/>
                </a:lnTo>
                <a:lnTo>
                  <a:pt x="751786" y="262042"/>
                </a:lnTo>
                <a:lnTo>
                  <a:pt x="769407" y="262042"/>
                </a:lnTo>
                <a:lnTo>
                  <a:pt x="774802" y="262042"/>
                </a:lnTo>
                <a:lnTo>
                  <a:pt x="769407" y="248364"/>
                </a:lnTo>
                <a:lnTo>
                  <a:pt x="753584" y="208410"/>
                </a:lnTo>
                <a:lnTo>
                  <a:pt x="751786" y="208410"/>
                </a:lnTo>
                <a:lnTo>
                  <a:pt x="733806" y="208410"/>
                </a:lnTo>
                <a:close/>
                <a:moveTo>
                  <a:pt x="692809" y="208410"/>
                </a:moveTo>
                <a:lnTo>
                  <a:pt x="698204" y="222088"/>
                </a:lnTo>
                <a:lnTo>
                  <a:pt x="714386" y="262042"/>
                </a:lnTo>
                <a:lnTo>
                  <a:pt x="716184" y="262042"/>
                </a:lnTo>
                <a:lnTo>
                  <a:pt x="733806" y="262042"/>
                </a:lnTo>
                <a:lnTo>
                  <a:pt x="739559" y="262042"/>
                </a:lnTo>
                <a:lnTo>
                  <a:pt x="733806" y="248364"/>
                </a:lnTo>
                <a:lnTo>
                  <a:pt x="717983" y="208410"/>
                </a:lnTo>
                <a:lnTo>
                  <a:pt x="716184" y="208410"/>
                </a:lnTo>
                <a:lnTo>
                  <a:pt x="698204" y="208410"/>
                </a:lnTo>
                <a:close/>
                <a:moveTo>
                  <a:pt x="657208" y="208410"/>
                </a:moveTo>
                <a:lnTo>
                  <a:pt x="662602" y="221728"/>
                </a:lnTo>
                <a:lnTo>
                  <a:pt x="678784" y="262042"/>
                </a:lnTo>
                <a:lnTo>
                  <a:pt x="680583" y="262042"/>
                </a:lnTo>
                <a:lnTo>
                  <a:pt x="698204" y="262042"/>
                </a:lnTo>
                <a:lnTo>
                  <a:pt x="703958" y="262042"/>
                </a:lnTo>
                <a:lnTo>
                  <a:pt x="698204" y="248364"/>
                </a:lnTo>
                <a:lnTo>
                  <a:pt x="682381" y="208410"/>
                </a:lnTo>
                <a:lnTo>
                  <a:pt x="680583" y="208410"/>
                </a:lnTo>
                <a:lnTo>
                  <a:pt x="662602" y="208410"/>
                </a:lnTo>
                <a:close/>
                <a:moveTo>
                  <a:pt x="621246" y="208410"/>
                </a:moveTo>
                <a:lnTo>
                  <a:pt x="627000" y="222088"/>
                </a:lnTo>
                <a:lnTo>
                  <a:pt x="643183" y="262042"/>
                </a:lnTo>
                <a:lnTo>
                  <a:pt x="644981" y="262042"/>
                </a:lnTo>
                <a:lnTo>
                  <a:pt x="662602" y="262042"/>
                </a:lnTo>
                <a:lnTo>
                  <a:pt x="667996" y="262042"/>
                </a:lnTo>
                <a:lnTo>
                  <a:pt x="662602" y="248364"/>
                </a:lnTo>
                <a:lnTo>
                  <a:pt x="646419" y="208410"/>
                </a:lnTo>
                <a:lnTo>
                  <a:pt x="644981" y="208410"/>
                </a:lnTo>
                <a:lnTo>
                  <a:pt x="627000" y="208410"/>
                </a:lnTo>
                <a:close/>
                <a:moveTo>
                  <a:pt x="586004" y="208410"/>
                </a:moveTo>
                <a:lnTo>
                  <a:pt x="591398" y="222088"/>
                </a:lnTo>
                <a:lnTo>
                  <a:pt x="607581" y="262042"/>
                </a:lnTo>
                <a:lnTo>
                  <a:pt x="609019" y="262042"/>
                </a:lnTo>
                <a:lnTo>
                  <a:pt x="627000" y="262042"/>
                </a:lnTo>
                <a:lnTo>
                  <a:pt x="632754" y="262042"/>
                </a:lnTo>
                <a:lnTo>
                  <a:pt x="627000" y="248364"/>
                </a:lnTo>
                <a:lnTo>
                  <a:pt x="610817" y="208410"/>
                </a:lnTo>
                <a:lnTo>
                  <a:pt x="609019" y="208410"/>
                </a:lnTo>
                <a:lnTo>
                  <a:pt x="591398" y="208410"/>
                </a:lnTo>
                <a:close/>
                <a:moveTo>
                  <a:pt x="550402" y="208410"/>
                </a:moveTo>
                <a:lnTo>
                  <a:pt x="555796" y="222088"/>
                </a:lnTo>
                <a:lnTo>
                  <a:pt x="571979" y="262042"/>
                </a:lnTo>
                <a:lnTo>
                  <a:pt x="573417" y="262042"/>
                </a:lnTo>
                <a:lnTo>
                  <a:pt x="591398" y="262042"/>
                </a:lnTo>
                <a:lnTo>
                  <a:pt x="596792" y="262042"/>
                </a:lnTo>
                <a:lnTo>
                  <a:pt x="591398" y="248364"/>
                </a:lnTo>
                <a:lnTo>
                  <a:pt x="575575" y="208410"/>
                </a:lnTo>
                <a:lnTo>
                  <a:pt x="573417" y="208410"/>
                </a:lnTo>
                <a:lnTo>
                  <a:pt x="555796" y="208410"/>
                </a:lnTo>
                <a:close/>
                <a:moveTo>
                  <a:pt x="514440" y="208410"/>
                </a:moveTo>
                <a:lnTo>
                  <a:pt x="520194" y="222088"/>
                </a:lnTo>
                <a:lnTo>
                  <a:pt x="536017" y="262042"/>
                </a:lnTo>
                <a:lnTo>
                  <a:pt x="537815" y="262042"/>
                </a:lnTo>
                <a:lnTo>
                  <a:pt x="555796" y="262042"/>
                </a:lnTo>
                <a:lnTo>
                  <a:pt x="561190" y="262042"/>
                </a:lnTo>
                <a:lnTo>
                  <a:pt x="555796" y="248364"/>
                </a:lnTo>
                <a:lnTo>
                  <a:pt x="539613" y="208410"/>
                </a:lnTo>
                <a:lnTo>
                  <a:pt x="537815" y="208410"/>
                </a:lnTo>
                <a:lnTo>
                  <a:pt x="520194" y="208410"/>
                </a:lnTo>
                <a:close/>
                <a:moveTo>
                  <a:pt x="479198" y="208410"/>
                </a:moveTo>
                <a:lnTo>
                  <a:pt x="500415" y="262042"/>
                </a:lnTo>
                <a:lnTo>
                  <a:pt x="502214" y="262042"/>
                </a:lnTo>
                <a:lnTo>
                  <a:pt x="520194" y="262042"/>
                </a:lnTo>
                <a:lnTo>
                  <a:pt x="525589" y="262042"/>
                </a:lnTo>
                <a:lnTo>
                  <a:pt x="520194" y="248364"/>
                </a:lnTo>
                <a:lnTo>
                  <a:pt x="504012" y="208410"/>
                </a:lnTo>
                <a:lnTo>
                  <a:pt x="502214" y="208410"/>
                </a:lnTo>
                <a:close/>
                <a:moveTo>
                  <a:pt x="345590" y="208410"/>
                </a:moveTo>
                <a:lnTo>
                  <a:pt x="350984" y="222088"/>
                </a:lnTo>
                <a:lnTo>
                  <a:pt x="367167" y="262042"/>
                </a:lnTo>
                <a:lnTo>
                  <a:pt x="368965" y="262042"/>
                </a:lnTo>
                <a:lnTo>
                  <a:pt x="392340" y="262042"/>
                </a:lnTo>
                <a:lnTo>
                  <a:pt x="370763" y="208410"/>
                </a:lnTo>
                <a:lnTo>
                  <a:pt x="368965" y="208410"/>
                </a:lnTo>
                <a:lnTo>
                  <a:pt x="350984" y="208410"/>
                </a:lnTo>
                <a:close/>
                <a:moveTo>
                  <a:pt x="309988" y="208410"/>
                </a:moveTo>
                <a:lnTo>
                  <a:pt x="315382" y="222088"/>
                </a:lnTo>
                <a:lnTo>
                  <a:pt x="331565" y="262042"/>
                </a:lnTo>
                <a:lnTo>
                  <a:pt x="333363" y="262042"/>
                </a:lnTo>
                <a:lnTo>
                  <a:pt x="350984" y="262042"/>
                </a:lnTo>
                <a:lnTo>
                  <a:pt x="356738" y="262042"/>
                </a:lnTo>
                <a:lnTo>
                  <a:pt x="350984" y="248364"/>
                </a:lnTo>
                <a:lnTo>
                  <a:pt x="335161" y="208410"/>
                </a:lnTo>
                <a:lnTo>
                  <a:pt x="333363" y="208410"/>
                </a:lnTo>
                <a:lnTo>
                  <a:pt x="315382" y="208410"/>
                </a:lnTo>
                <a:close/>
                <a:moveTo>
                  <a:pt x="274386" y="208410"/>
                </a:moveTo>
                <a:lnTo>
                  <a:pt x="280140" y="222088"/>
                </a:lnTo>
                <a:lnTo>
                  <a:pt x="295963" y="262042"/>
                </a:lnTo>
                <a:lnTo>
                  <a:pt x="297761" y="262042"/>
                </a:lnTo>
                <a:lnTo>
                  <a:pt x="315382" y="262042"/>
                </a:lnTo>
                <a:lnTo>
                  <a:pt x="321136" y="262042"/>
                </a:lnTo>
                <a:lnTo>
                  <a:pt x="315382" y="248364"/>
                </a:lnTo>
                <a:lnTo>
                  <a:pt x="299559" y="208410"/>
                </a:lnTo>
                <a:lnTo>
                  <a:pt x="297761" y="208410"/>
                </a:lnTo>
                <a:lnTo>
                  <a:pt x="280140" y="208410"/>
                </a:lnTo>
                <a:close/>
                <a:moveTo>
                  <a:pt x="238784" y="208410"/>
                </a:moveTo>
                <a:lnTo>
                  <a:pt x="244179" y="222088"/>
                </a:lnTo>
                <a:lnTo>
                  <a:pt x="260361" y="262042"/>
                </a:lnTo>
                <a:lnTo>
                  <a:pt x="262159" y="262042"/>
                </a:lnTo>
                <a:lnTo>
                  <a:pt x="280140" y="262042"/>
                </a:lnTo>
                <a:lnTo>
                  <a:pt x="285534" y="262042"/>
                </a:lnTo>
                <a:lnTo>
                  <a:pt x="280140" y="248364"/>
                </a:lnTo>
                <a:lnTo>
                  <a:pt x="263598" y="208410"/>
                </a:lnTo>
                <a:lnTo>
                  <a:pt x="262159" y="208410"/>
                </a:lnTo>
                <a:lnTo>
                  <a:pt x="244179" y="208410"/>
                </a:lnTo>
                <a:close/>
                <a:moveTo>
                  <a:pt x="203183" y="208410"/>
                </a:moveTo>
                <a:lnTo>
                  <a:pt x="208577" y="221728"/>
                </a:lnTo>
                <a:lnTo>
                  <a:pt x="224759" y="262042"/>
                </a:lnTo>
                <a:lnTo>
                  <a:pt x="226198" y="262042"/>
                </a:lnTo>
                <a:lnTo>
                  <a:pt x="244179" y="262042"/>
                </a:lnTo>
                <a:lnTo>
                  <a:pt x="249933" y="262042"/>
                </a:lnTo>
                <a:lnTo>
                  <a:pt x="244179" y="248364"/>
                </a:lnTo>
                <a:lnTo>
                  <a:pt x="228356" y="208410"/>
                </a:lnTo>
                <a:lnTo>
                  <a:pt x="226198" y="208410"/>
                </a:lnTo>
                <a:lnTo>
                  <a:pt x="208577" y="208410"/>
                </a:lnTo>
                <a:close/>
                <a:moveTo>
                  <a:pt x="167581" y="208410"/>
                </a:moveTo>
                <a:lnTo>
                  <a:pt x="172975" y="222088"/>
                </a:lnTo>
                <a:lnTo>
                  <a:pt x="189158" y="262042"/>
                </a:lnTo>
                <a:lnTo>
                  <a:pt x="190956" y="262042"/>
                </a:lnTo>
                <a:lnTo>
                  <a:pt x="208577" y="262042"/>
                </a:lnTo>
                <a:lnTo>
                  <a:pt x="213971" y="262042"/>
                </a:lnTo>
                <a:lnTo>
                  <a:pt x="208577" y="248364"/>
                </a:lnTo>
                <a:lnTo>
                  <a:pt x="192754" y="208410"/>
                </a:lnTo>
                <a:lnTo>
                  <a:pt x="190956" y="208410"/>
                </a:lnTo>
                <a:lnTo>
                  <a:pt x="172975" y="208410"/>
                </a:lnTo>
                <a:close/>
                <a:moveTo>
                  <a:pt x="131979" y="208410"/>
                </a:moveTo>
                <a:lnTo>
                  <a:pt x="137373" y="222088"/>
                </a:lnTo>
                <a:lnTo>
                  <a:pt x="153556" y="262042"/>
                </a:lnTo>
                <a:lnTo>
                  <a:pt x="154994" y="262042"/>
                </a:lnTo>
                <a:lnTo>
                  <a:pt x="172975" y="262042"/>
                </a:lnTo>
                <a:lnTo>
                  <a:pt x="178369" y="262042"/>
                </a:lnTo>
                <a:lnTo>
                  <a:pt x="172975" y="248364"/>
                </a:lnTo>
                <a:lnTo>
                  <a:pt x="156792" y="208410"/>
                </a:lnTo>
                <a:lnTo>
                  <a:pt x="154994" y="208410"/>
                </a:lnTo>
                <a:lnTo>
                  <a:pt x="137373" y="208410"/>
                </a:lnTo>
                <a:close/>
                <a:moveTo>
                  <a:pt x="96017" y="208410"/>
                </a:moveTo>
                <a:lnTo>
                  <a:pt x="101771" y="222088"/>
                </a:lnTo>
                <a:lnTo>
                  <a:pt x="117594" y="262042"/>
                </a:lnTo>
                <a:lnTo>
                  <a:pt x="119392" y="262042"/>
                </a:lnTo>
                <a:lnTo>
                  <a:pt x="137373" y="262042"/>
                </a:lnTo>
                <a:lnTo>
                  <a:pt x="142767" y="262042"/>
                </a:lnTo>
                <a:lnTo>
                  <a:pt x="137373" y="248364"/>
                </a:lnTo>
                <a:lnTo>
                  <a:pt x="121190" y="208410"/>
                </a:lnTo>
                <a:lnTo>
                  <a:pt x="119392" y="208410"/>
                </a:lnTo>
                <a:lnTo>
                  <a:pt x="101771" y="208410"/>
                </a:lnTo>
                <a:close/>
                <a:moveTo>
                  <a:pt x="60415" y="208410"/>
                </a:moveTo>
                <a:lnTo>
                  <a:pt x="66169" y="222088"/>
                </a:lnTo>
                <a:lnTo>
                  <a:pt x="81992" y="262042"/>
                </a:lnTo>
                <a:lnTo>
                  <a:pt x="83790" y="262042"/>
                </a:lnTo>
                <a:lnTo>
                  <a:pt x="101771" y="262042"/>
                </a:lnTo>
                <a:lnTo>
                  <a:pt x="107165" y="262042"/>
                </a:lnTo>
                <a:lnTo>
                  <a:pt x="101771" y="248364"/>
                </a:lnTo>
                <a:lnTo>
                  <a:pt x="85588" y="208410"/>
                </a:lnTo>
                <a:lnTo>
                  <a:pt x="83790" y="208410"/>
                </a:lnTo>
                <a:lnTo>
                  <a:pt x="66169" y="208410"/>
                </a:lnTo>
                <a:close/>
                <a:moveTo>
                  <a:pt x="24813" y="208410"/>
                </a:moveTo>
                <a:lnTo>
                  <a:pt x="46390" y="262042"/>
                </a:lnTo>
                <a:lnTo>
                  <a:pt x="48188" y="262042"/>
                </a:lnTo>
                <a:lnTo>
                  <a:pt x="66169" y="262042"/>
                </a:lnTo>
                <a:lnTo>
                  <a:pt x="71563" y="262042"/>
                </a:lnTo>
                <a:lnTo>
                  <a:pt x="66169" y="248364"/>
                </a:lnTo>
                <a:lnTo>
                  <a:pt x="49986" y="208410"/>
                </a:lnTo>
                <a:lnTo>
                  <a:pt x="48188" y="208410"/>
                </a:lnTo>
                <a:close/>
                <a:moveTo>
                  <a:pt x="612256" y="18704"/>
                </a:moveTo>
                <a:lnTo>
                  <a:pt x="612256" y="111584"/>
                </a:lnTo>
                <a:lnTo>
                  <a:pt x="612256" y="112304"/>
                </a:lnTo>
                <a:lnTo>
                  <a:pt x="620886" y="125262"/>
                </a:lnTo>
                <a:lnTo>
                  <a:pt x="627000" y="115543"/>
                </a:lnTo>
                <a:lnTo>
                  <a:pt x="629158" y="112304"/>
                </a:lnTo>
                <a:lnTo>
                  <a:pt x="637788" y="125262"/>
                </a:lnTo>
                <a:lnTo>
                  <a:pt x="644981" y="114463"/>
                </a:lnTo>
                <a:lnTo>
                  <a:pt x="646060" y="112304"/>
                </a:lnTo>
                <a:lnTo>
                  <a:pt x="654690" y="125262"/>
                </a:lnTo>
                <a:lnTo>
                  <a:pt x="662602" y="113024"/>
                </a:lnTo>
                <a:lnTo>
                  <a:pt x="663321" y="112304"/>
                </a:lnTo>
                <a:lnTo>
                  <a:pt x="671592" y="125262"/>
                </a:lnTo>
                <a:lnTo>
                  <a:pt x="680223" y="112304"/>
                </a:lnTo>
                <a:lnTo>
                  <a:pt x="680583" y="112664"/>
                </a:lnTo>
                <a:lnTo>
                  <a:pt x="688494" y="125262"/>
                </a:lnTo>
                <a:lnTo>
                  <a:pt x="697125" y="112304"/>
                </a:lnTo>
                <a:lnTo>
                  <a:pt x="698204" y="114104"/>
                </a:lnTo>
                <a:lnTo>
                  <a:pt x="705396" y="125262"/>
                </a:lnTo>
                <a:lnTo>
                  <a:pt x="714027" y="112304"/>
                </a:lnTo>
                <a:lnTo>
                  <a:pt x="714027" y="18704"/>
                </a:lnTo>
                <a:close/>
                <a:moveTo>
                  <a:pt x="158231" y="18704"/>
                </a:moveTo>
                <a:lnTo>
                  <a:pt x="158231" y="111584"/>
                </a:lnTo>
                <a:lnTo>
                  <a:pt x="158231" y="112304"/>
                </a:lnTo>
                <a:lnTo>
                  <a:pt x="166861" y="125262"/>
                </a:lnTo>
                <a:lnTo>
                  <a:pt x="172975" y="115543"/>
                </a:lnTo>
                <a:lnTo>
                  <a:pt x="175133" y="112304"/>
                </a:lnTo>
                <a:lnTo>
                  <a:pt x="183763" y="125262"/>
                </a:lnTo>
                <a:lnTo>
                  <a:pt x="190956" y="114463"/>
                </a:lnTo>
                <a:lnTo>
                  <a:pt x="192035" y="112304"/>
                </a:lnTo>
                <a:lnTo>
                  <a:pt x="200665" y="125262"/>
                </a:lnTo>
                <a:lnTo>
                  <a:pt x="208577" y="113024"/>
                </a:lnTo>
                <a:lnTo>
                  <a:pt x="208936" y="112304"/>
                </a:lnTo>
                <a:lnTo>
                  <a:pt x="217567" y="125262"/>
                </a:lnTo>
                <a:lnTo>
                  <a:pt x="225838" y="112304"/>
                </a:lnTo>
                <a:lnTo>
                  <a:pt x="226198" y="112664"/>
                </a:lnTo>
                <a:lnTo>
                  <a:pt x="234469" y="125262"/>
                </a:lnTo>
                <a:lnTo>
                  <a:pt x="243100" y="112304"/>
                </a:lnTo>
                <a:lnTo>
                  <a:pt x="244179" y="114104"/>
                </a:lnTo>
                <a:lnTo>
                  <a:pt x="251371" y="125262"/>
                </a:lnTo>
                <a:lnTo>
                  <a:pt x="260002" y="112304"/>
                </a:lnTo>
                <a:lnTo>
                  <a:pt x="260002" y="18704"/>
                </a:lnTo>
                <a:close/>
                <a:moveTo>
                  <a:pt x="474523" y="0"/>
                </a:moveTo>
                <a:lnTo>
                  <a:pt x="502214" y="0"/>
                </a:lnTo>
                <a:lnTo>
                  <a:pt x="520194" y="0"/>
                </a:lnTo>
                <a:lnTo>
                  <a:pt x="537815" y="0"/>
                </a:lnTo>
                <a:lnTo>
                  <a:pt x="555796" y="0"/>
                </a:lnTo>
                <a:lnTo>
                  <a:pt x="560557" y="0"/>
                </a:lnTo>
                <a:lnTo>
                  <a:pt x="573417" y="0"/>
                </a:lnTo>
                <a:lnTo>
                  <a:pt x="591398" y="0"/>
                </a:lnTo>
                <a:lnTo>
                  <a:pt x="609019" y="0"/>
                </a:lnTo>
                <a:lnTo>
                  <a:pt x="612256" y="0"/>
                </a:lnTo>
                <a:lnTo>
                  <a:pt x="714027" y="0"/>
                </a:lnTo>
                <a:lnTo>
                  <a:pt x="716184" y="0"/>
                </a:lnTo>
                <a:lnTo>
                  <a:pt x="733806" y="0"/>
                </a:lnTo>
                <a:lnTo>
                  <a:pt x="751786" y="0"/>
                </a:lnTo>
                <a:lnTo>
                  <a:pt x="763419" y="0"/>
                </a:lnTo>
                <a:lnTo>
                  <a:pt x="769407" y="0"/>
                </a:lnTo>
                <a:lnTo>
                  <a:pt x="787388" y="0"/>
                </a:lnTo>
                <a:lnTo>
                  <a:pt x="805369" y="0"/>
                </a:lnTo>
                <a:lnTo>
                  <a:pt x="822990" y="0"/>
                </a:lnTo>
                <a:lnTo>
                  <a:pt x="851759" y="0"/>
                </a:lnTo>
                <a:cubicBezTo>
                  <a:pt x="862548" y="0"/>
                  <a:pt x="871179" y="8999"/>
                  <a:pt x="871179" y="19797"/>
                </a:cubicBezTo>
                <a:lnTo>
                  <a:pt x="870459" y="233606"/>
                </a:lnTo>
                <a:lnTo>
                  <a:pt x="860390" y="208410"/>
                </a:lnTo>
                <a:lnTo>
                  <a:pt x="835217" y="208410"/>
                </a:lnTo>
                <a:lnTo>
                  <a:pt x="856794" y="262042"/>
                </a:lnTo>
                <a:lnTo>
                  <a:pt x="870459" y="262042"/>
                </a:lnTo>
                <a:lnTo>
                  <a:pt x="870100" y="378666"/>
                </a:lnTo>
                <a:cubicBezTo>
                  <a:pt x="870100" y="389464"/>
                  <a:pt x="861469" y="398103"/>
                  <a:pt x="850680" y="398103"/>
                </a:cubicBezTo>
                <a:lnTo>
                  <a:pt x="822990" y="398103"/>
                </a:lnTo>
                <a:lnTo>
                  <a:pt x="805369" y="398103"/>
                </a:lnTo>
                <a:lnTo>
                  <a:pt x="787388" y="398103"/>
                </a:lnTo>
                <a:lnTo>
                  <a:pt x="769407" y="398103"/>
                </a:lnTo>
                <a:lnTo>
                  <a:pt x="751786" y="398103"/>
                </a:lnTo>
                <a:lnTo>
                  <a:pt x="733806" y="398103"/>
                </a:lnTo>
                <a:lnTo>
                  <a:pt x="716184" y="398103"/>
                </a:lnTo>
                <a:lnTo>
                  <a:pt x="698204" y="398103"/>
                </a:lnTo>
                <a:lnTo>
                  <a:pt x="680583" y="398103"/>
                </a:lnTo>
                <a:lnTo>
                  <a:pt x="662602" y="398103"/>
                </a:lnTo>
                <a:lnTo>
                  <a:pt x="644981" y="398103"/>
                </a:lnTo>
                <a:lnTo>
                  <a:pt x="627000" y="398103"/>
                </a:lnTo>
                <a:lnTo>
                  <a:pt x="609019" y="398103"/>
                </a:lnTo>
                <a:lnTo>
                  <a:pt x="591398" y="398103"/>
                </a:lnTo>
                <a:lnTo>
                  <a:pt x="573417" y="398103"/>
                </a:lnTo>
                <a:lnTo>
                  <a:pt x="555796" y="398103"/>
                </a:lnTo>
                <a:lnTo>
                  <a:pt x="537815" y="398103"/>
                </a:lnTo>
                <a:lnTo>
                  <a:pt x="520194" y="398103"/>
                </a:lnTo>
                <a:lnTo>
                  <a:pt x="502214" y="398103"/>
                </a:lnTo>
                <a:lnTo>
                  <a:pt x="473444" y="398103"/>
                </a:lnTo>
                <a:cubicBezTo>
                  <a:pt x="463016" y="398103"/>
                  <a:pt x="454025" y="389464"/>
                  <a:pt x="454025" y="378666"/>
                </a:cubicBezTo>
                <a:lnTo>
                  <a:pt x="454744" y="236126"/>
                </a:lnTo>
                <a:lnTo>
                  <a:pt x="464814" y="262042"/>
                </a:lnTo>
                <a:lnTo>
                  <a:pt x="489987" y="262042"/>
                </a:lnTo>
                <a:lnTo>
                  <a:pt x="468410" y="208410"/>
                </a:lnTo>
                <a:lnTo>
                  <a:pt x="454744" y="208410"/>
                </a:lnTo>
                <a:lnTo>
                  <a:pt x="455104" y="19797"/>
                </a:lnTo>
                <a:cubicBezTo>
                  <a:pt x="455104" y="8999"/>
                  <a:pt x="463735" y="0"/>
                  <a:pt x="474523" y="0"/>
                </a:cubicBezTo>
                <a:close/>
                <a:moveTo>
                  <a:pt x="20498" y="0"/>
                </a:moveTo>
                <a:lnTo>
                  <a:pt x="48188" y="0"/>
                </a:lnTo>
                <a:lnTo>
                  <a:pt x="66169" y="0"/>
                </a:lnTo>
                <a:lnTo>
                  <a:pt x="83790" y="0"/>
                </a:lnTo>
                <a:lnTo>
                  <a:pt x="101771" y="0"/>
                </a:lnTo>
                <a:lnTo>
                  <a:pt x="106225" y="0"/>
                </a:lnTo>
                <a:lnTo>
                  <a:pt x="119392" y="0"/>
                </a:lnTo>
                <a:lnTo>
                  <a:pt x="137373" y="0"/>
                </a:lnTo>
                <a:lnTo>
                  <a:pt x="154994" y="0"/>
                </a:lnTo>
                <a:lnTo>
                  <a:pt x="158231" y="0"/>
                </a:lnTo>
                <a:lnTo>
                  <a:pt x="260002" y="0"/>
                </a:lnTo>
                <a:lnTo>
                  <a:pt x="262159" y="0"/>
                </a:lnTo>
                <a:lnTo>
                  <a:pt x="280140" y="0"/>
                </a:lnTo>
                <a:lnTo>
                  <a:pt x="297761" y="0"/>
                </a:lnTo>
                <a:lnTo>
                  <a:pt x="310566" y="0"/>
                </a:lnTo>
                <a:lnTo>
                  <a:pt x="315382" y="0"/>
                </a:lnTo>
                <a:lnTo>
                  <a:pt x="333363" y="0"/>
                </a:lnTo>
                <a:lnTo>
                  <a:pt x="350984" y="0"/>
                </a:lnTo>
                <a:lnTo>
                  <a:pt x="368965" y="0"/>
                </a:lnTo>
                <a:lnTo>
                  <a:pt x="397734" y="0"/>
                </a:lnTo>
                <a:cubicBezTo>
                  <a:pt x="408523" y="0"/>
                  <a:pt x="417154" y="8999"/>
                  <a:pt x="417154" y="19797"/>
                </a:cubicBezTo>
                <a:lnTo>
                  <a:pt x="416434" y="233606"/>
                </a:lnTo>
                <a:lnTo>
                  <a:pt x="406365" y="208410"/>
                </a:lnTo>
                <a:lnTo>
                  <a:pt x="381552" y="208410"/>
                </a:lnTo>
                <a:lnTo>
                  <a:pt x="402769" y="262042"/>
                </a:lnTo>
                <a:lnTo>
                  <a:pt x="416434" y="262042"/>
                </a:lnTo>
                <a:lnTo>
                  <a:pt x="416075" y="378666"/>
                </a:lnTo>
                <a:cubicBezTo>
                  <a:pt x="416075" y="389464"/>
                  <a:pt x="407444" y="398103"/>
                  <a:pt x="396655" y="398103"/>
                </a:cubicBezTo>
                <a:lnTo>
                  <a:pt x="368965" y="398103"/>
                </a:lnTo>
                <a:lnTo>
                  <a:pt x="350984" y="398103"/>
                </a:lnTo>
                <a:lnTo>
                  <a:pt x="333363" y="398103"/>
                </a:lnTo>
                <a:lnTo>
                  <a:pt x="315382" y="398103"/>
                </a:lnTo>
                <a:lnTo>
                  <a:pt x="297761" y="398103"/>
                </a:lnTo>
                <a:lnTo>
                  <a:pt x="280140" y="398103"/>
                </a:lnTo>
                <a:lnTo>
                  <a:pt x="262159" y="398103"/>
                </a:lnTo>
                <a:lnTo>
                  <a:pt x="244179" y="398103"/>
                </a:lnTo>
                <a:lnTo>
                  <a:pt x="226198" y="398103"/>
                </a:lnTo>
                <a:lnTo>
                  <a:pt x="208577" y="398103"/>
                </a:lnTo>
                <a:lnTo>
                  <a:pt x="190956" y="398103"/>
                </a:lnTo>
                <a:lnTo>
                  <a:pt x="172975" y="398103"/>
                </a:lnTo>
                <a:lnTo>
                  <a:pt x="154994" y="398103"/>
                </a:lnTo>
                <a:lnTo>
                  <a:pt x="137373" y="398103"/>
                </a:lnTo>
                <a:lnTo>
                  <a:pt x="119392" y="398103"/>
                </a:lnTo>
                <a:lnTo>
                  <a:pt x="101771" y="398103"/>
                </a:lnTo>
                <a:lnTo>
                  <a:pt x="83790" y="398103"/>
                </a:lnTo>
                <a:lnTo>
                  <a:pt x="66169" y="398103"/>
                </a:lnTo>
                <a:lnTo>
                  <a:pt x="48188" y="398103"/>
                </a:lnTo>
                <a:lnTo>
                  <a:pt x="19419" y="398103"/>
                </a:lnTo>
                <a:cubicBezTo>
                  <a:pt x="8631" y="398103"/>
                  <a:pt x="0" y="389464"/>
                  <a:pt x="0" y="378666"/>
                </a:cubicBezTo>
                <a:lnTo>
                  <a:pt x="719" y="236126"/>
                </a:lnTo>
                <a:lnTo>
                  <a:pt x="10788" y="262042"/>
                </a:lnTo>
                <a:lnTo>
                  <a:pt x="35961" y="262042"/>
                </a:lnTo>
                <a:lnTo>
                  <a:pt x="14384" y="208410"/>
                </a:lnTo>
                <a:lnTo>
                  <a:pt x="719" y="208410"/>
                </a:lnTo>
                <a:lnTo>
                  <a:pt x="1079" y="19797"/>
                </a:lnTo>
                <a:cubicBezTo>
                  <a:pt x="1079" y="8999"/>
                  <a:pt x="9709" y="0"/>
                  <a:pt x="204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A35F4C6F-90F6-8663-D1CB-B9EAC724559E}"/>
              </a:ext>
            </a:extLst>
          </p:cNvPr>
          <p:cNvSpPr txBox="1"/>
          <p:nvPr/>
        </p:nvSpPr>
        <p:spPr>
          <a:xfrm>
            <a:off x="3785450" y="3609098"/>
            <a:ext cx="187262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STOCK SERVICE  </a:t>
            </a:r>
          </a:p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INFORMATIQUE</a:t>
            </a:r>
          </a:p>
        </p:txBody>
      </p:sp>
      <p:sp>
        <p:nvSpPr>
          <p:cNvPr id="17" name="TextBox 33">
            <a:extLst>
              <a:ext uri="{FF2B5EF4-FFF2-40B4-BE49-F238E27FC236}">
                <a16:creationId xmlns:a16="http://schemas.microsoft.com/office/drawing/2014/main" id="{EDA229D6-2FF3-FF21-2BED-FBCB6E097F14}"/>
              </a:ext>
            </a:extLst>
          </p:cNvPr>
          <p:cNvSpPr txBox="1"/>
          <p:nvPr/>
        </p:nvSpPr>
        <p:spPr>
          <a:xfrm>
            <a:off x="3749214" y="5169433"/>
            <a:ext cx="1582484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STOCK REBUT</a:t>
            </a:r>
          </a:p>
        </p:txBody>
      </p:sp>
    </p:spTree>
    <p:extLst>
      <p:ext uri="{BB962C8B-B14F-4D97-AF65-F5344CB8AC3E}">
        <p14:creationId xmlns:p14="http://schemas.microsoft.com/office/powerpoint/2010/main" val="142119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0">
            <a:extLst>
              <a:ext uri="{FF2B5EF4-FFF2-40B4-BE49-F238E27FC236}">
                <a16:creationId xmlns:a16="http://schemas.microsoft.com/office/drawing/2014/main" id="{0E2CD313-D663-82C5-BE6E-C76EF029B485}"/>
              </a:ext>
            </a:extLst>
          </p:cNvPr>
          <p:cNvSpPr txBox="1"/>
          <p:nvPr/>
        </p:nvSpPr>
        <p:spPr>
          <a:xfrm>
            <a:off x="1190858" y="270118"/>
            <a:ext cx="361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EMPLACEMENT EN</a:t>
            </a:r>
          </a:p>
          <a:p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SMG</a:t>
            </a:r>
          </a:p>
        </p:txBody>
      </p:sp>
      <p:sp>
        <p:nvSpPr>
          <p:cNvPr id="20" name="Rectangle à coins arrondis 31">
            <a:extLst>
              <a:ext uri="{FF2B5EF4-FFF2-40B4-BE49-F238E27FC236}">
                <a16:creationId xmlns:a16="http://schemas.microsoft.com/office/drawing/2014/main" id="{9834A679-0604-D7A4-09BF-0166F4C6953B}"/>
              </a:ext>
            </a:extLst>
          </p:cNvPr>
          <p:cNvSpPr/>
          <p:nvPr/>
        </p:nvSpPr>
        <p:spPr>
          <a:xfrm>
            <a:off x="267767" y="300168"/>
            <a:ext cx="892440" cy="892440"/>
          </a:xfrm>
          <a:prstGeom prst="roundRect">
            <a:avLst>
              <a:gd name="adj" fmla="val 76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BC0CF8-6145-4379-AD58-88D90D6B1695}"/>
              </a:ext>
            </a:extLst>
          </p:cNvPr>
          <p:cNvSpPr/>
          <p:nvPr/>
        </p:nvSpPr>
        <p:spPr>
          <a:xfrm>
            <a:off x="761439" y="2927188"/>
            <a:ext cx="1886374" cy="1416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2" name="Parallelogram 2">
            <a:extLst>
              <a:ext uri="{FF2B5EF4-FFF2-40B4-BE49-F238E27FC236}">
                <a16:creationId xmlns:a16="http://schemas.microsoft.com/office/drawing/2014/main" id="{5B37A8CD-7929-B633-57B8-5B19DA29CD78}"/>
              </a:ext>
            </a:extLst>
          </p:cNvPr>
          <p:cNvSpPr/>
          <p:nvPr/>
        </p:nvSpPr>
        <p:spPr>
          <a:xfrm>
            <a:off x="761439" y="2557513"/>
            <a:ext cx="2225328" cy="357196"/>
          </a:xfrm>
          <a:prstGeom prst="parallelogram">
            <a:avLst>
              <a:gd name="adj" fmla="val 9539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3" name="Parallelogram 3">
            <a:extLst>
              <a:ext uri="{FF2B5EF4-FFF2-40B4-BE49-F238E27FC236}">
                <a16:creationId xmlns:a16="http://schemas.microsoft.com/office/drawing/2014/main" id="{4BD96538-85C4-EC29-0807-22050257B6C6}"/>
              </a:ext>
            </a:extLst>
          </p:cNvPr>
          <p:cNvSpPr/>
          <p:nvPr/>
        </p:nvSpPr>
        <p:spPr>
          <a:xfrm rot="5400000" flipV="1">
            <a:off x="1946202" y="3285872"/>
            <a:ext cx="1768229" cy="331365"/>
          </a:xfrm>
          <a:prstGeom prst="parallelogram">
            <a:avLst>
              <a:gd name="adj" fmla="val 1056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4" name="TextBox 34">
            <a:extLst>
              <a:ext uri="{FF2B5EF4-FFF2-40B4-BE49-F238E27FC236}">
                <a16:creationId xmlns:a16="http://schemas.microsoft.com/office/drawing/2014/main" id="{B640570C-B1E6-32F8-5E2A-1E054A00C26D}"/>
              </a:ext>
            </a:extLst>
          </p:cNvPr>
          <p:cNvSpPr txBox="1"/>
          <p:nvPr/>
        </p:nvSpPr>
        <p:spPr>
          <a:xfrm>
            <a:off x="1412427" y="3840575"/>
            <a:ext cx="657551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SMG</a:t>
            </a:r>
          </a:p>
        </p:txBody>
      </p:sp>
      <p:sp>
        <p:nvSpPr>
          <p:cNvPr id="25" name="Freeform 40">
            <a:extLst>
              <a:ext uri="{FF2B5EF4-FFF2-40B4-BE49-F238E27FC236}">
                <a16:creationId xmlns:a16="http://schemas.microsoft.com/office/drawing/2014/main" id="{8749B839-BA5A-DFC5-2DD2-3B152C53B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661" y="3100521"/>
            <a:ext cx="679097" cy="616758"/>
          </a:xfrm>
          <a:custGeom>
            <a:avLst/>
            <a:gdLst>
              <a:gd name="connsiteX0" fmla="*/ 769767 w 871179"/>
              <a:gd name="connsiteY0" fmla="*/ 786285 h 833078"/>
              <a:gd name="connsiteX1" fmla="*/ 769767 w 871179"/>
              <a:gd name="connsiteY1" fmla="*/ 792764 h 833078"/>
              <a:gd name="connsiteX2" fmla="*/ 787388 w 871179"/>
              <a:gd name="connsiteY2" fmla="*/ 792764 h 833078"/>
              <a:gd name="connsiteX3" fmla="*/ 805369 w 871179"/>
              <a:gd name="connsiteY3" fmla="*/ 792764 h 833078"/>
              <a:gd name="connsiteX4" fmla="*/ 822990 w 871179"/>
              <a:gd name="connsiteY4" fmla="*/ 792764 h 833078"/>
              <a:gd name="connsiteX5" fmla="*/ 832340 w 871179"/>
              <a:gd name="connsiteY5" fmla="*/ 792764 h 833078"/>
              <a:gd name="connsiteX6" fmla="*/ 832340 w 871179"/>
              <a:gd name="connsiteY6" fmla="*/ 786285 h 833078"/>
              <a:gd name="connsiteX7" fmla="*/ 822990 w 871179"/>
              <a:gd name="connsiteY7" fmla="*/ 786285 h 833078"/>
              <a:gd name="connsiteX8" fmla="*/ 805369 w 871179"/>
              <a:gd name="connsiteY8" fmla="*/ 786285 h 833078"/>
              <a:gd name="connsiteX9" fmla="*/ 787388 w 871179"/>
              <a:gd name="connsiteY9" fmla="*/ 786285 h 833078"/>
              <a:gd name="connsiteX10" fmla="*/ 315742 w 871179"/>
              <a:gd name="connsiteY10" fmla="*/ 786285 h 833078"/>
              <a:gd name="connsiteX11" fmla="*/ 315742 w 871179"/>
              <a:gd name="connsiteY11" fmla="*/ 792764 h 833078"/>
              <a:gd name="connsiteX12" fmla="*/ 333363 w 871179"/>
              <a:gd name="connsiteY12" fmla="*/ 792764 h 833078"/>
              <a:gd name="connsiteX13" fmla="*/ 350984 w 871179"/>
              <a:gd name="connsiteY13" fmla="*/ 792764 h 833078"/>
              <a:gd name="connsiteX14" fmla="*/ 368965 w 871179"/>
              <a:gd name="connsiteY14" fmla="*/ 792764 h 833078"/>
              <a:gd name="connsiteX15" fmla="*/ 378315 w 871179"/>
              <a:gd name="connsiteY15" fmla="*/ 792764 h 833078"/>
              <a:gd name="connsiteX16" fmla="*/ 378315 w 871179"/>
              <a:gd name="connsiteY16" fmla="*/ 786285 h 833078"/>
              <a:gd name="connsiteX17" fmla="*/ 368965 w 871179"/>
              <a:gd name="connsiteY17" fmla="*/ 786285 h 833078"/>
              <a:gd name="connsiteX18" fmla="*/ 350984 w 871179"/>
              <a:gd name="connsiteY18" fmla="*/ 786285 h 833078"/>
              <a:gd name="connsiteX19" fmla="*/ 333363 w 871179"/>
              <a:gd name="connsiteY19" fmla="*/ 786285 h 833078"/>
              <a:gd name="connsiteX20" fmla="*/ 492144 w 871179"/>
              <a:gd name="connsiteY20" fmla="*/ 778366 h 833078"/>
              <a:gd name="connsiteX21" fmla="*/ 492144 w 871179"/>
              <a:gd name="connsiteY21" fmla="*/ 792764 h 833078"/>
              <a:gd name="connsiteX22" fmla="*/ 502214 w 871179"/>
              <a:gd name="connsiteY22" fmla="*/ 792764 h 833078"/>
              <a:gd name="connsiteX23" fmla="*/ 520194 w 871179"/>
              <a:gd name="connsiteY23" fmla="*/ 792764 h 833078"/>
              <a:gd name="connsiteX24" fmla="*/ 537815 w 871179"/>
              <a:gd name="connsiteY24" fmla="*/ 792764 h 833078"/>
              <a:gd name="connsiteX25" fmla="*/ 555796 w 871179"/>
              <a:gd name="connsiteY25" fmla="*/ 792764 h 833078"/>
              <a:gd name="connsiteX26" fmla="*/ 573417 w 871179"/>
              <a:gd name="connsiteY26" fmla="*/ 792764 h 833078"/>
              <a:gd name="connsiteX27" fmla="*/ 591398 w 871179"/>
              <a:gd name="connsiteY27" fmla="*/ 792764 h 833078"/>
              <a:gd name="connsiteX28" fmla="*/ 609019 w 871179"/>
              <a:gd name="connsiteY28" fmla="*/ 792764 h 833078"/>
              <a:gd name="connsiteX29" fmla="*/ 627000 w 871179"/>
              <a:gd name="connsiteY29" fmla="*/ 792764 h 833078"/>
              <a:gd name="connsiteX30" fmla="*/ 644981 w 871179"/>
              <a:gd name="connsiteY30" fmla="*/ 792764 h 833078"/>
              <a:gd name="connsiteX31" fmla="*/ 657567 w 871179"/>
              <a:gd name="connsiteY31" fmla="*/ 792764 h 833078"/>
              <a:gd name="connsiteX32" fmla="*/ 657567 w 871179"/>
              <a:gd name="connsiteY32" fmla="*/ 778366 h 833078"/>
              <a:gd name="connsiteX33" fmla="*/ 644981 w 871179"/>
              <a:gd name="connsiteY33" fmla="*/ 778366 h 833078"/>
              <a:gd name="connsiteX34" fmla="*/ 627000 w 871179"/>
              <a:gd name="connsiteY34" fmla="*/ 778366 h 833078"/>
              <a:gd name="connsiteX35" fmla="*/ 609019 w 871179"/>
              <a:gd name="connsiteY35" fmla="*/ 778366 h 833078"/>
              <a:gd name="connsiteX36" fmla="*/ 591398 w 871179"/>
              <a:gd name="connsiteY36" fmla="*/ 778366 h 833078"/>
              <a:gd name="connsiteX37" fmla="*/ 573417 w 871179"/>
              <a:gd name="connsiteY37" fmla="*/ 778366 h 833078"/>
              <a:gd name="connsiteX38" fmla="*/ 555796 w 871179"/>
              <a:gd name="connsiteY38" fmla="*/ 778366 h 833078"/>
              <a:gd name="connsiteX39" fmla="*/ 537815 w 871179"/>
              <a:gd name="connsiteY39" fmla="*/ 778366 h 833078"/>
              <a:gd name="connsiteX40" fmla="*/ 520194 w 871179"/>
              <a:gd name="connsiteY40" fmla="*/ 778366 h 833078"/>
              <a:gd name="connsiteX41" fmla="*/ 502214 w 871179"/>
              <a:gd name="connsiteY41" fmla="*/ 778366 h 833078"/>
              <a:gd name="connsiteX42" fmla="*/ 37759 w 871179"/>
              <a:gd name="connsiteY42" fmla="*/ 778366 h 833078"/>
              <a:gd name="connsiteX43" fmla="*/ 37759 w 871179"/>
              <a:gd name="connsiteY43" fmla="*/ 792764 h 833078"/>
              <a:gd name="connsiteX44" fmla="*/ 48188 w 871179"/>
              <a:gd name="connsiteY44" fmla="*/ 792764 h 833078"/>
              <a:gd name="connsiteX45" fmla="*/ 66169 w 871179"/>
              <a:gd name="connsiteY45" fmla="*/ 792764 h 833078"/>
              <a:gd name="connsiteX46" fmla="*/ 83790 w 871179"/>
              <a:gd name="connsiteY46" fmla="*/ 792764 h 833078"/>
              <a:gd name="connsiteX47" fmla="*/ 101771 w 871179"/>
              <a:gd name="connsiteY47" fmla="*/ 792764 h 833078"/>
              <a:gd name="connsiteX48" fmla="*/ 119392 w 871179"/>
              <a:gd name="connsiteY48" fmla="*/ 792764 h 833078"/>
              <a:gd name="connsiteX49" fmla="*/ 137373 w 871179"/>
              <a:gd name="connsiteY49" fmla="*/ 792764 h 833078"/>
              <a:gd name="connsiteX50" fmla="*/ 154994 w 871179"/>
              <a:gd name="connsiteY50" fmla="*/ 792764 h 833078"/>
              <a:gd name="connsiteX51" fmla="*/ 172975 w 871179"/>
              <a:gd name="connsiteY51" fmla="*/ 792764 h 833078"/>
              <a:gd name="connsiteX52" fmla="*/ 190956 w 871179"/>
              <a:gd name="connsiteY52" fmla="*/ 792764 h 833078"/>
              <a:gd name="connsiteX53" fmla="*/ 203542 w 871179"/>
              <a:gd name="connsiteY53" fmla="*/ 792764 h 833078"/>
              <a:gd name="connsiteX54" fmla="*/ 203542 w 871179"/>
              <a:gd name="connsiteY54" fmla="*/ 778366 h 833078"/>
              <a:gd name="connsiteX55" fmla="*/ 190956 w 871179"/>
              <a:gd name="connsiteY55" fmla="*/ 778366 h 833078"/>
              <a:gd name="connsiteX56" fmla="*/ 172975 w 871179"/>
              <a:gd name="connsiteY56" fmla="*/ 778366 h 833078"/>
              <a:gd name="connsiteX57" fmla="*/ 154994 w 871179"/>
              <a:gd name="connsiteY57" fmla="*/ 778366 h 833078"/>
              <a:gd name="connsiteX58" fmla="*/ 137373 w 871179"/>
              <a:gd name="connsiteY58" fmla="*/ 778366 h 833078"/>
              <a:gd name="connsiteX59" fmla="*/ 119392 w 871179"/>
              <a:gd name="connsiteY59" fmla="*/ 778366 h 833078"/>
              <a:gd name="connsiteX60" fmla="*/ 101771 w 871179"/>
              <a:gd name="connsiteY60" fmla="*/ 778366 h 833078"/>
              <a:gd name="connsiteX61" fmla="*/ 83790 w 871179"/>
              <a:gd name="connsiteY61" fmla="*/ 778366 h 833078"/>
              <a:gd name="connsiteX62" fmla="*/ 66169 w 871179"/>
              <a:gd name="connsiteY62" fmla="*/ 778366 h 833078"/>
              <a:gd name="connsiteX63" fmla="*/ 48188 w 871179"/>
              <a:gd name="connsiteY63" fmla="*/ 778366 h 833078"/>
              <a:gd name="connsiteX64" fmla="*/ 817956 w 871179"/>
              <a:gd name="connsiteY64" fmla="*/ 739492 h 833078"/>
              <a:gd name="connsiteX65" fmla="*/ 805369 w 871179"/>
              <a:gd name="connsiteY65" fmla="*/ 757489 h 833078"/>
              <a:gd name="connsiteX66" fmla="*/ 803571 w 871179"/>
              <a:gd name="connsiteY66" fmla="*/ 759649 h 833078"/>
              <a:gd name="connsiteX67" fmla="*/ 805369 w 871179"/>
              <a:gd name="connsiteY67" fmla="*/ 759649 h 833078"/>
              <a:gd name="connsiteX68" fmla="*/ 810763 w 871179"/>
              <a:gd name="connsiteY68" fmla="*/ 759649 h 833078"/>
              <a:gd name="connsiteX69" fmla="*/ 810763 w 871179"/>
              <a:gd name="connsiteY69" fmla="*/ 779446 h 833078"/>
              <a:gd name="connsiteX70" fmla="*/ 822990 w 871179"/>
              <a:gd name="connsiteY70" fmla="*/ 779446 h 833078"/>
              <a:gd name="connsiteX71" fmla="*/ 825148 w 871179"/>
              <a:gd name="connsiteY71" fmla="*/ 779446 h 833078"/>
              <a:gd name="connsiteX72" fmla="*/ 825148 w 871179"/>
              <a:gd name="connsiteY72" fmla="*/ 759649 h 833078"/>
              <a:gd name="connsiteX73" fmla="*/ 832340 w 871179"/>
              <a:gd name="connsiteY73" fmla="*/ 759649 h 833078"/>
              <a:gd name="connsiteX74" fmla="*/ 822990 w 871179"/>
              <a:gd name="connsiteY74" fmla="*/ 746691 h 833078"/>
              <a:gd name="connsiteX75" fmla="*/ 784152 w 871179"/>
              <a:gd name="connsiteY75" fmla="*/ 739492 h 833078"/>
              <a:gd name="connsiteX76" fmla="*/ 769767 w 871179"/>
              <a:gd name="connsiteY76" fmla="*/ 759649 h 833078"/>
              <a:gd name="connsiteX77" fmla="*/ 776959 w 871179"/>
              <a:gd name="connsiteY77" fmla="*/ 759649 h 833078"/>
              <a:gd name="connsiteX78" fmla="*/ 776959 w 871179"/>
              <a:gd name="connsiteY78" fmla="*/ 779446 h 833078"/>
              <a:gd name="connsiteX79" fmla="*/ 787388 w 871179"/>
              <a:gd name="connsiteY79" fmla="*/ 779446 h 833078"/>
              <a:gd name="connsiteX80" fmla="*/ 791344 w 871179"/>
              <a:gd name="connsiteY80" fmla="*/ 779446 h 833078"/>
              <a:gd name="connsiteX81" fmla="*/ 791344 w 871179"/>
              <a:gd name="connsiteY81" fmla="*/ 759649 h 833078"/>
              <a:gd name="connsiteX82" fmla="*/ 798536 w 871179"/>
              <a:gd name="connsiteY82" fmla="*/ 759649 h 833078"/>
              <a:gd name="connsiteX83" fmla="*/ 787388 w 871179"/>
              <a:gd name="connsiteY83" fmla="*/ 744171 h 833078"/>
              <a:gd name="connsiteX84" fmla="*/ 492144 w 871179"/>
              <a:gd name="connsiteY84" fmla="*/ 739492 h 833078"/>
              <a:gd name="connsiteX85" fmla="*/ 492144 w 871179"/>
              <a:gd name="connsiteY85" fmla="*/ 754249 h 833078"/>
              <a:gd name="connsiteX86" fmla="*/ 502214 w 871179"/>
              <a:gd name="connsiteY86" fmla="*/ 754249 h 833078"/>
              <a:gd name="connsiteX87" fmla="*/ 520194 w 871179"/>
              <a:gd name="connsiteY87" fmla="*/ 754249 h 833078"/>
              <a:gd name="connsiteX88" fmla="*/ 537815 w 871179"/>
              <a:gd name="connsiteY88" fmla="*/ 754249 h 833078"/>
              <a:gd name="connsiteX89" fmla="*/ 555796 w 871179"/>
              <a:gd name="connsiteY89" fmla="*/ 754249 h 833078"/>
              <a:gd name="connsiteX90" fmla="*/ 573417 w 871179"/>
              <a:gd name="connsiteY90" fmla="*/ 754249 h 833078"/>
              <a:gd name="connsiteX91" fmla="*/ 591398 w 871179"/>
              <a:gd name="connsiteY91" fmla="*/ 754249 h 833078"/>
              <a:gd name="connsiteX92" fmla="*/ 609019 w 871179"/>
              <a:gd name="connsiteY92" fmla="*/ 754249 h 833078"/>
              <a:gd name="connsiteX93" fmla="*/ 627000 w 871179"/>
              <a:gd name="connsiteY93" fmla="*/ 754249 h 833078"/>
              <a:gd name="connsiteX94" fmla="*/ 644981 w 871179"/>
              <a:gd name="connsiteY94" fmla="*/ 754249 h 833078"/>
              <a:gd name="connsiteX95" fmla="*/ 657567 w 871179"/>
              <a:gd name="connsiteY95" fmla="*/ 754249 h 833078"/>
              <a:gd name="connsiteX96" fmla="*/ 657567 w 871179"/>
              <a:gd name="connsiteY96" fmla="*/ 739492 h 833078"/>
              <a:gd name="connsiteX97" fmla="*/ 644981 w 871179"/>
              <a:gd name="connsiteY97" fmla="*/ 739492 h 833078"/>
              <a:gd name="connsiteX98" fmla="*/ 627000 w 871179"/>
              <a:gd name="connsiteY98" fmla="*/ 739492 h 833078"/>
              <a:gd name="connsiteX99" fmla="*/ 609019 w 871179"/>
              <a:gd name="connsiteY99" fmla="*/ 739492 h 833078"/>
              <a:gd name="connsiteX100" fmla="*/ 591398 w 871179"/>
              <a:gd name="connsiteY100" fmla="*/ 739492 h 833078"/>
              <a:gd name="connsiteX101" fmla="*/ 573417 w 871179"/>
              <a:gd name="connsiteY101" fmla="*/ 739492 h 833078"/>
              <a:gd name="connsiteX102" fmla="*/ 555796 w 871179"/>
              <a:gd name="connsiteY102" fmla="*/ 739492 h 833078"/>
              <a:gd name="connsiteX103" fmla="*/ 537815 w 871179"/>
              <a:gd name="connsiteY103" fmla="*/ 739492 h 833078"/>
              <a:gd name="connsiteX104" fmla="*/ 520194 w 871179"/>
              <a:gd name="connsiteY104" fmla="*/ 739492 h 833078"/>
              <a:gd name="connsiteX105" fmla="*/ 502214 w 871179"/>
              <a:gd name="connsiteY105" fmla="*/ 739492 h 833078"/>
              <a:gd name="connsiteX106" fmla="*/ 363931 w 871179"/>
              <a:gd name="connsiteY106" fmla="*/ 739492 h 833078"/>
              <a:gd name="connsiteX107" fmla="*/ 350984 w 871179"/>
              <a:gd name="connsiteY107" fmla="*/ 757489 h 833078"/>
              <a:gd name="connsiteX108" fmla="*/ 349546 w 871179"/>
              <a:gd name="connsiteY108" fmla="*/ 759649 h 833078"/>
              <a:gd name="connsiteX109" fmla="*/ 350984 w 871179"/>
              <a:gd name="connsiteY109" fmla="*/ 759649 h 833078"/>
              <a:gd name="connsiteX110" fmla="*/ 356738 w 871179"/>
              <a:gd name="connsiteY110" fmla="*/ 759649 h 833078"/>
              <a:gd name="connsiteX111" fmla="*/ 356738 w 871179"/>
              <a:gd name="connsiteY111" fmla="*/ 779446 h 833078"/>
              <a:gd name="connsiteX112" fmla="*/ 368965 w 871179"/>
              <a:gd name="connsiteY112" fmla="*/ 779446 h 833078"/>
              <a:gd name="connsiteX113" fmla="*/ 371123 w 871179"/>
              <a:gd name="connsiteY113" fmla="*/ 779446 h 833078"/>
              <a:gd name="connsiteX114" fmla="*/ 371123 w 871179"/>
              <a:gd name="connsiteY114" fmla="*/ 759649 h 833078"/>
              <a:gd name="connsiteX115" fmla="*/ 378315 w 871179"/>
              <a:gd name="connsiteY115" fmla="*/ 759649 h 833078"/>
              <a:gd name="connsiteX116" fmla="*/ 368965 w 871179"/>
              <a:gd name="connsiteY116" fmla="*/ 746691 h 833078"/>
              <a:gd name="connsiteX117" fmla="*/ 330127 w 871179"/>
              <a:gd name="connsiteY117" fmla="*/ 739492 h 833078"/>
              <a:gd name="connsiteX118" fmla="*/ 315742 w 871179"/>
              <a:gd name="connsiteY118" fmla="*/ 759649 h 833078"/>
              <a:gd name="connsiteX119" fmla="*/ 322934 w 871179"/>
              <a:gd name="connsiteY119" fmla="*/ 759649 h 833078"/>
              <a:gd name="connsiteX120" fmla="*/ 322934 w 871179"/>
              <a:gd name="connsiteY120" fmla="*/ 779446 h 833078"/>
              <a:gd name="connsiteX121" fmla="*/ 333363 w 871179"/>
              <a:gd name="connsiteY121" fmla="*/ 779446 h 833078"/>
              <a:gd name="connsiteX122" fmla="*/ 337319 w 871179"/>
              <a:gd name="connsiteY122" fmla="*/ 779446 h 833078"/>
              <a:gd name="connsiteX123" fmla="*/ 337319 w 871179"/>
              <a:gd name="connsiteY123" fmla="*/ 759649 h 833078"/>
              <a:gd name="connsiteX124" fmla="*/ 344511 w 871179"/>
              <a:gd name="connsiteY124" fmla="*/ 759649 h 833078"/>
              <a:gd name="connsiteX125" fmla="*/ 333363 w 871179"/>
              <a:gd name="connsiteY125" fmla="*/ 744171 h 833078"/>
              <a:gd name="connsiteX126" fmla="*/ 37759 w 871179"/>
              <a:gd name="connsiteY126" fmla="*/ 739492 h 833078"/>
              <a:gd name="connsiteX127" fmla="*/ 37759 w 871179"/>
              <a:gd name="connsiteY127" fmla="*/ 754249 h 833078"/>
              <a:gd name="connsiteX128" fmla="*/ 48188 w 871179"/>
              <a:gd name="connsiteY128" fmla="*/ 754249 h 833078"/>
              <a:gd name="connsiteX129" fmla="*/ 66169 w 871179"/>
              <a:gd name="connsiteY129" fmla="*/ 754249 h 833078"/>
              <a:gd name="connsiteX130" fmla="*/ 83790 w 871179"/>
              <a:gd name="connsiteY130" fmla="*/ 754249 h 833078"/>
              <a:gd name="connsiteX131" fmla="*/ 101771 w 871179"/>
              <a:gd name="connsiteY131" fmla="*/ 754249 h 833078"/>
              <a:gd name="connsiteX132" fmla="*/ 119392 w 871179"/>
              <a:gd name="connsiteY132" fmla="*/ 754249 h 833078"/>
              <a:gd name="connsiteX133" fmla="*/ 137373 w 871179"/>
              <a:gd name="connsiteY133" fmla="*/ 754249 h 833078"/>
              <a:gd name="connsiteX134" fmla="*/ 154994 w 871179"/>
              <a:gd name="connsiteY134" fmla="*/ 754249 h 833078"/>
              <a:gd name="connsiteX135" fmla="*/ 172975 w 871179"/>
              <a:gd name="connsiteY135" fmla="*/ 754249 h 833078"/>
              <a:gd name="connsiteX136" fmla="*/ 190956 w 871179"/>
              <a:gd name="connsiteY136" fmla="*/ 754249 h 833078"/>
              <a:gd name="connsiteX137" fmla="*/ 203542 w 871179"/>
              <a:gd name="connsiteY137" fmla="*/ 754249 h 833078"/>
              <a:gd name="connsiteX138" fmla="*/ 203542 w 871179"/>
              <a:gd name="connsiteY138" fmla="*/ 739492 h 833078"/>
              <a:gd name="connsiteX139" fmla="*/ 190956 w 871179"/>
              <a:gd name="connsiteY139" fmla="*/ 739492 h 833078"/>
              <a:gd name="connsiteX140" fmla="*/ 172975 w 871179"/>
              <a:gd name="connsiteY140" fmla="*/ 739492 h 833078"/>
              <a:gd name="connsiteX141" fmla="*/ 154994 w 871179"/>
              <a:gd name="connsiteY141" fmla="*/ 739492 h 833078"/>
              <a:gd name="connsiteX142" fmla="*/ 137373 w 871179"/>
              <a:gd name="connsiteY142" fmla="*/ 739492 h 833078"/>
              <a:gd name="connsiteX143" fmla="*/ 119392 w 871179"/>
              <a:gd name="connsiteY143" fmla="*/ 739492 h 833078"/>
              <a:gd name="connsiteX144" fmla="*/ 101771 w 871179"/>
              <a:gd name="connsiteY144" fmla="*/ 739492 h 833078"/>
              <a:gd name="connsiteX145" fmla="*/ 83790 w 871179"/>
              <a:gd name="connsiteY145" fmla="*/ 739492 h 833078"/>
              <a:gd name="connsiteX146" fmla="*/ 66169 w 871179"/>
              <a:gd name="connsiteY146" fmla="*/ 739492 h 833078"/>
              <a:gd name="connsiteX147" fmla="*/ 48188 w 871179"/>
              <a:gd name="connsiteY147" fmla="*/ 739492 h 833078"/>
              <a:gd name="connsiteX148" fmla="*/ 799615 w 871179"/>
              <a:gd name="connsiteY148" fmla="*/ 643385 h 833078"/>
              <a:gd name="connsiteX149" fmla="*/ 805369 w 871179"/>
              <a:gd name="connsiteY149" fmla="*/ 657063 h 833078"/>
              <a:gd name="connsiteX150" fmla="*/ 821192 w 871179"/>
              <a:gd name="connsiteY150" fmla="*/ 697018 h 833078"/>
              <a:gd name="connsiteX151" fmla="*/ 822990 w 871179"/>
              <a:gd name="connsiteY151" fmla="*/ 697018 h 833078"/>
              <a:gd name="connsiteX152" fmla="*/ 846365 w 871179"/>
              <a:gd name="connsiteY152" fmla="*/ 697018 h 833078"/>
              <a:gd name="connsiteX153" fmla="*/ 824788 w 871179"/>
              <a:gd name="connsiteY153" fmla="*/ 643385 h 833078"/>
              <a:gd name="connsiteX154" fmla="*/ 822990 w 871179"/>
              <a:gd name="connsiteY154" fmla="*/ 643385 h 833078"/>
              <a:gd name="connsiteX155" fmla="*/ 805369 w 871179"/>
              <a:gd name="connsiteY155" fmla="*/ 643385 h 833078"/>
              <a:gd name="connsiteX156" fmla="*/ 764013 w 871179"/>
              <a:gd name="connsiteY156" fmla="*/ 643385 h 833078"/>
              <a:gd name="connsiteX157" fmla="*/ 769407 w 871179"/>
              <a:gd name="connsiteY157" fmla="*/ 657063 h 833078"/>
              <a:gd name="connsiteX158" fmla="*/ 785590 w 871179"/>
              <a:gd name="connsiteY158" fmla="*/ 697018 h 833078"/>
              <a:gd name="connsiteX159" fmla="*/ 787388 w 871179"/>
              <a:gd name="connsiteY159" fmla="*/ 697018 h 833078"/>
              <a:gd name="connsiteX160" fmla="*/ 805369 w 871179"/>
              <a:gd name="connsiteY160" fmla="*/ 697018 h 833078"/>
              <a:gd name="connsiteX161" fmla="*/ 810763 w 871179"/>
              <a:gd name="connsiteY161" fmla="*/ 697018 h 833078"/>
              <a:gd name="connsiteX162" fmla="*/ 805369 w 871179"/>
              <a:gd name="connsiteY162" fmla="*/ 683340 h 833078"/>
              <a:gd name="connsiteX163" fmla="*/ 789186 w 871179"/>
              <a:gd name="connsiteY163" fmla="*/ 643385 h 833078"/>
              <a:gd name="connsiteX164" fmla="*/ 787388 w 871179"/>
              <a:gd name="connsiteY164" fmla="*/ 643385 h 833078"/>
              <a:gd name="connsiteX165" fmla="*/ 769407 w 871179"/>
              <a:gd name="connsiteY165" fmla="*/ 643385 h 833078"/>
              <a:gd name="connsiteX166" fmla="*/ 728411 w 871179"/>
              <a:gd name="connsiteY166" fmla="*/ 643385 h 833078"/>
              <a:gd name="connsiteX167" fmla="*/ 733806 w 871179"/>
              <a:gd name="connsiteY167" fmla="*/ 657063 h 833078"/>
              <a:gd name="connsiteX168" fmla="*/ 749988 w 871179"/>
              <a:gd name="connsiteY168" fmla="*/ 697018 h 833078"/>
              <a:gd name="connsiteX169" fmla="*/ 751786 w 871179"/>
              <a:gd name="connsiteY169" fmla="*/ 697018 h 833078"/>
              <a:gd name="connsiteX170" fmla="*/ 769407 w 871179"/>
              <a:gd name="connsiteY170" fmla="*/ 697018 h 833078"/>
              <a:gd name="connsiteX171" fmla="*/ 774802 w 871179"/>
              <a:gd name="connsiteY171" fmla="*/ 697018 h 833078"/>
              <a:gd name="connsiteX172" fmla="*/ 769407 w 871179"/>
              <a:gd name="connsiteY172" fmla="*/ 683340 h 833078"/>
              <a:gd name="connsiteX173" fmla="*/ 753584 w 871179"/>
              <a:gd name="connsiteY173" fmla="*/ 643385 h 833078"/>
              <a:gd name="connsiteX174" fmla="*/ 751786 w 871179"/>
              <a:gd name="connsiteY174" fmla="*/ 643385 h 833078"/>
              <a:gd name="connsiteX175" fmla="*/ 733806 w 871179"/>
              <a:gd name="connsiteY175" fmla="*/ 643385 h 833078"/>
              <a:gd name="connsiteX176" fmla="*/ 692809 w 871179"/>
              <a:gd name="connsiteY176" fmla="*/ 643385 h 833078"/>
              <a:gd name="connsiteX177" fmla="*/ 698204 w 871179"/>
              <a:gd name="connsiteY177" fmla="*/ 657063 h 833078"/>
              <a:gd name="connsiteX178" fmla="*/ 714386 w 871179"/>
              <a:gd name="connsiteY178" fmla="*/ 697018 h 833078"/>
              <a:gd name="connsiteX179" fmla="*/ 716184 w 871179"/>
              <a:gd name="connsiteY179" fmla="*/ 697018 h 833078"/>
              <a:gd name="connsiteX180" fmla="*/ 733806 w 871179"/>
              <a:gd name="connsiteY180" fmla="*/ 697018 h 833078"/>
              <a:gd name="connsiteX181" fmla="*/ 739559 w 871179"/>
              <a:gd name="connsiteY181" fmla="*/ 697018 h 833078"/>
              <a:gd name="connsiteX182" fmla="*/ 733806 w 871179"/>
              <a:gd name="connsiteY182" fmla="*/ 683340 h 833078"/>
              <a:gd name="connsiteX183" fmla="*/ 717983 w 871179"/>
              <a:gd name="connsiteY183" fmla="*/ 643385 h 833078"/>
              <a:gd name="connsiteX184" fmla="*/ 716184 w 871179"/>
              <a:gd name="connsiteY184" fmla="*/ 643385 h 833078"/>
              <a:gd name="connsiteX185" fmla="*/ 698204 w 871179"/>
              <a:gd name="connsiteY185" fmla="*/ 643385 h 833078"/>
              <a:gd name="connsiteX186" fmla="*/ 657208 w 871179"/>
              <a:gd name="connsiteY186" fmla="*/ 643385 h 833078"/>
              <a:gd name="connsiteX187" fmla="*/ 662602 w 871179"/>
              <a:gd name="connsiteY187" fmla="*/ 657063 h 833078"/>
              <a:gd name="connsiteX188" fmla="*/ 678784 w 871179"/>
              <a:gd name="connsiteY188" fmla="*/ 697018 h 833078"/>
              <a:gd name="connsiteX189" fmla="*/ 680583 w 871179"/>
              <a:gd name="connsiteY189" fmla="*/ 697018 h 833078"/>
              <a:gd name="connsiteX190" fmla="*/ 698204 w 871179"/>
              <a:gd name="connsiteY190" fmla="*/ 697018 h 833078"/>
              <a:gd name="connsiteX191" fmla="*/ 703958 w 871179"/>
              <a:gd name="connsiteY191" fmla="*/ 697018 h 833078"/>
              <a:gd name="connsiteX192" fmla="*/ 698204 w 871179"/>
              <a:gd name="connsiteY192" fmla="*/ 683340 h 833078"/>
              <a:gd name="connsiteX193" fmla="*/ 682381 w 871179"/>
              <a:gd name="connsiteY193" fmla="*/ 643385 h 833078"/>
              <a:gd name="connsiteX194" fmla="*/ 680583 w 871179"/>
              <a:gd name="connsiteY194" fmla="*/ 643385 h 833078"/>
              <a:gd name="connsiteX195" fmla="*/ 662602 w 871179"/>
              <a:gd name="connsiteY195" fmla="*/ 643385 h 833078"/>
              <a:gd name="connsiteX196" fmla="*/ 621246 w 871179"/>
              <a:gd name="connsiteY196" fmla="*/ 643385 h 833078"/>
              <a:gd name="connsiteX197" fmla="*/ 627000 w 871179"/>
              <a:gd name="connsiteY197" fmla="*/ 657063 h 833078"/>
              <a:gd name="connsiteX198" fmla="*/ 643183 w 871179"/>
              <a:gd name="connsiteY198" fmla="*/ 697018 h 833078"/>
              <a:gd name="connsiteX199" fmla="*/ 644981 w 871179"/>
              <a:gd name="connsiteY199" fmla="*/ 697018 h 833078"/>
              <a:gd name="connsiteX200" fmla="*/ 662602 w 871179"/>
              <a:gd name="connsiteY200" fmla="*/ 697018 h 833078"/>
              <a:gd name="connsiteX201" fmla="*/ 667996 w 871179"/>
              <a:gd name="connsiteY201" fmla="*/ 697018 h 833078"/>
              <a:gd name="connsiteX202" fmla="*/ 662602 w 871179"/>
              <a:gd name="connsiteY202" fmla="*/ 683340 h 833078"/>
              <a:gd name="connsiteX203" fmla="*/ 646419 w 871179"/>
              <a:gd name="connsiteY203" fmla="*/ 643385 h 833078"/>
              <a:gd name="connsiteX204" fmla="*/ 644981 w 871179"/>
              <a:gd name="connsiteY204" fmla="*/ 643385 h 833078"/>
              <a:gd name="connsiteX205" fmla="*/ 627000 w 871179"/>
              <a:gd name="connsiteY205" fmla="*/ 643385 h 833078"/>
              <a:gd name="connsiteX206" fmla="*/ 586004 w 871179"/>
              <a:gd name="connsiteY206" fmla="*/ 643385 h 833078"/>
              <a:gd name="connsiteX207" fmla="*/ 591398 w 871179"/>
              <a:gd name="connsiteY207" fmla="*/ 657063 h 833078"/>
              <a:gd name="connsiteX208" fmla="*/ 607581 w 871179"/>
              <a:gd name="connsiteY208" fmla="*/ 697018 h 833078"/>
              <a:gd name="connsiteX209" fmla="*/ 609019 w 871179"/>
              <a:gd name="connsiteY209" fmla="*/ 697018 h 833078"/>
              <a:gd name="connsiteX210" fmla="*/ 627000 w 871179"/>
              <a:gd name="connsiteY210" fmla="*/ 697018 h 833078"/>
              <a:gd name="connsiteX211" fmla="*/ 632754 w 871179"/>
              <a:gd name="connsiteY211" fmla="*/ 697018 h 833078"/>
              <a:gd name="connsiteX212" fmla="*/ 627000 w 871179"/>
              <a:gd name="connsiteY212" fmla="*/ 683340 h 833078"/>
              <a:gd name="connsiteX213" fmla="*/ 610817 w 871179"/>
              <a:gd name="connsiteY213" fmla="*/ 643385 h 833078"/>
              <a:gd name="connsiteX214" fmla="*/ 609019 w 871179"/>
              <a:gd name="connsiteY214" fmla="*/ 643385 h 833078"/>
              <a:gd name="connsiteX215" fmla="*/ 591398 w 871179"/>
              <a:gd name="connsiteY215" fmla="*/ 643385 h 833078"/>
              <a:gd name="connsiteX216" fmla="*/ 550402 w 871179"/>
              <a:gd name="connsiteY216" fmla="*/ 643385 h 833078"/>
              <a:gd name="connsiteX217" fmla="*/ 555796 w 871179"/>
              <a:gd name="connsiteY217" fmla="*/ 657063 h 833078"/>
              <a:gd name="connsiteX218" fmla="*/ 571979 w 871179"/>
              <a:gd name="connsiteY218" fmla="*/ 697018 h 833078"/>
              <a:gd name="connsiteX219" fmla="*/ 573417 w 871179"/>
              <a:gd name="connsiteY219" fmla="*/ 697018 h 833078"/>
              <a:gd name="connsiteX220" fmla="*/ 591398 w 871179"/>
              <a:gd name="connsiteY220" fmla="*/ 697018 h 833078"/>
              <a:gd name="connsiteX221" fmla="*/ 596792 w 871179"/>
              <a:gd name="connsiteY221" fmla="*/ 697018 h 833078"/>
              <a:gd name="connsiteX222" fmla="*/ 591398 w 871179"/>
              <a:gd name="connsiteY222" fmla="*/ 683340 h 833078"/>
              <a:gd name="connsiteX223" fmla="*/ 575575 w 871179"/>
              <a:gd name="connsiteY223" fmla="*/ 643385 h 833078"/>
              <a:gd name="connsiteX224" fmla="*/ 573417 w 871179"/>
              <a:gd name="connsiteY224" fmla="*/ 643385 h 833078"/>
              <a:gd name="connsiteX225" fmla="*/ 555796 w 871179"/>
              <a:gd name="connsiteY225" fmla="*/ 643385 h 833078"/>
              <a:gd name="connsiteX226" fmla="*/ 514440 w 871179"/>
              <a:gd name="connsiteY226" fmla="*/ 643385 h 833078"/>
              <a:gd name="connsiteX227" fmla="*/ 520194 w 871179"/>
              <a:gd name="connsiteY227" fmla="*/ 657063 h 833078"/>
              <a:gd name="connsiteX228" fmla="*/ 536017 w 871179"/>
              <a:gd name="connsiteY228" fmla="*/ 697018 h 833078"/>
              <a:gd name="connsiteX229" fmla="*/ 537815 w 871179"/>
              <a:gd name="connsiteY229" fmla="*/ 697018 h 833078"/>
              <a:gd name="connsiteX230" fmla="*/ 555796 w 871179"/>
              <a:gd name="connsiteY230" fmla="*/ 697018 h 833078"/>
              <a:gd name="connsiteX231" fmla="*/ 561190 w 871179"/>
              <a:gd name="connsiteY231" fmla="*/ 697018 h 833078"/>
              <a:gd name="connsiteX232" fmla="*/ 555796 w 871179"/>
              <a:gd name="connsiteY232" fmla="*/ 683340 h 833078"/>
              <a:gd name="connsiteX233" fmla="*/ 539613 w 871179"/>
              <a:gd name="connsiteY233" fmla="*/ 643385 h 833078"/>
              <a:gd name="connsiteX234" fmla="*/ 537815 w 871179"/>
              <a:gd name="connsiteY234" fmla="*/ 643385 h 833078"/>
              <a:gd name="connsiteX235" fmla="*/ 520194 w 871179"/>
              <a:gd name="connsiteY235" fmla="*/ 643385 h 833078"/>
              <a:gd name="connsiteX236" fmla="*/ 479198 w 871179"/>
              <a:gd name="connsiteY236" fmla="*/ 643385 h 833078"/>
              <a:gd name="connsiteX237" fmla="*/ 500415 w 871179"/>
              <a:gd name="connsiteY237" fmla="*/ 697018 h 833078"/>
              <a:gd name="connsiteX238" fmla="*/ 502214 w 871179"/>
              <a:gd name="connsiteY238" fmla="*/ 697018 h 833078"/>
              <a:gd name="connsiteX239" fmla="*/ 520194 w 871179"/>
              <a:gd name="connsiteY239" fmla="*/ 697018 h 833078"/>
              <a:gd name="connsiteX240" fmla="*/ 525589 w 871179"/>
              <a:gd name="connsiteY240" fmla="*/ 697018 h 833078"/>
              <a:gd name="connsiteX241" fmla="*/ 520194 w 871179"/>
              <a:gd name="connsiteY241" fmla="*/ 683340 h 833078"/>
              <a:gd name="connsiteX242" fmla="*/ 504012 w 871179"/>
              <a:gd name="connsiteY242" fmla="*/ 643385 h 833078"/>
              <a:gd name="connsiteX243" fmla="*/ 502214 w 871179"/>
              <a:gd name="connsiteY243" fmla="*/ 643385 h 833078"/>
              <a:gd name="connsiteX244" fmla="*/ 345590 w 871179"/>
              <a:gd name="connsiteY244" fmla="*/ 643385 h 833078"/>
              <a:gd name="connsiteX245" fmla="*/ 350984 w 871179"/>
              <a:gd name="connsiteY245" fmla="*/ 657063 h 833078"/>
              <a:gd name="connsiteX246" fmla="*/ 367167 w 871179"/>
              <a:gd name="connsiteY246" fmla="*/ 697018 h 833078"/>
              <a:gd name="connsiteX247" fmla="*/ 368965 w 871179"/>
              <a:gd name="connsiteY247" fmla="*/ 697018 h 833078"/>
              <a:gd name="connsiteX248" fmla="*/ 392340 w 871179"/>
              <a:gd name="connsiteY248" fmla="*/ 697018 h 833078"/>
              <a:gd name="connsiteX249" fmla="*/ 370763 w 871179"/>
              <a:gd name="connsiteY249" fmla="*/ 643385 h 833078"/>
              <a:gd name="connsiteX250" fmla="*/ 368965 w 871179"/>
              <a:gd name="connsiteY250" fmla="*/ 643385 h 833078"/>
              <a:gd name="connsiteX251" fmla="*/ 350984 w 871179"/>
              <a:gd name="connsiteY251" fmla="*/ 643385 h 833078"/>
              <a:gd name="connsiteX252" fmla="*/ 309988 w 871179"/>
              <a:gd name="connsiteY252" fmla="*/ 643385 h 833078"/>
              <a:gd name="connsiteX253" fmla="*/ 315382 w 871179"/>
              <a:gd name="connsiteY253" fmla="*/ 657063 h 833078"/>
              <a:gd name="connsiteX254" fmla="*/ 331565 w 871179"/>
              <a:gd name="connsiteY254" fmla="*/ 697018 h 833078"/>
              <a:gd name="connsiteX255" fmla="*/ 333363 w 871179"/>
              <a:gd name="connsiteY255" fmla="*/ 697018 h 833078"/>
              <a:gd name="connsiteX256" fmla="*/ 350984 w 871179"/>
              <a:gd name="connsiteY256" fmla="*/ 697018 h 833078"/>
              <a:gd name="connsiteX257" fmla="*/ 356738 w 871179"/>
              <a:gd name="connsiteY257" fmla="*/ 697018 h 833078"/>
              <a:gd name="connsiteX258" fmla="*/ 350984 w 871179"/>
              <a:gd name="connsiteY258" fmla="*/ 683340 h 833078"/>
              <a:gd name="connsiteX259" fmla="*/ 335161 w 871179"/>
              <a:gd name="connsiteY259" fmla="*/ 643385 h 833078"/>
              <a:gd name="connsiteX260" fmla="*/ 333363 w 871179"/>
              <a:gd name="connsiteY260" fmla="*/ 643385 h 833078"/>
              <a:gd name="connsiteX261" fmla="*/ 315382 w 871179"/>
              <a:gd name="connsiteY261" fmla="*/ 643385 h 833078"/>
              <a:gd name="connsiteX262" fmla="*/ 274386 w 871179"/>
              <a:gd name="connsiteY262" fmla="*/ 643385 h 833078"/>
              <a:gd name="connsiteX263" fmla="*/ 280140 w 871179"/>
              <a:gd name="connsiteY263" fmla="*/ 657063 h 833078"/>
              <a:gd name="connsiteX264" fmla="*/ 295963 w 871179"/>
              <a:gd name="connsiteY264" fmla="*/ 697018 h 833078"/>
              <a:gd name="connsiteX265" fmla="*/ 297761 w 871179"/>
              <a:gd name="connsiteY265" fmla="*/ 697018 h 833078"/>
              <a:gd name="connsiteX266" fmla="*/ 315382 w 871179"/>
              <a:gd name="connsiteY266" fmla="*/ 697018 h 833078"/>
              <a:gd name="connsiteX267" fmla="*/ 321136 w 871179"/>
              <a:gd name="connsiteY267" fmla="*/ 697018 h 833078"/>
              <a:gd name="connsiteX268" fmla="*/ 315382 w 871179"/>
              <a:gd name="connsiteY268" fmla="*/ 683340 h 833078"/>
              <a:gd name="connsiteX269" fmla="*/ 299559 w 871179"/>
              <a:gd name="connsiteY269" fmla="*/ 643385 h 833078"/>
              <a:gd name="connsiteX270" fmla="*/ 297761 w 871179"/>
              <a:gd name="connsiteY270" fmla="*/ 643385 h 833078"/>
              <a:gd name="connsiteX271" fmla="*/ 280140 w 871179"/>
              <a:gd name="connsiteY271" fmla="*/ 643385 h 833078"/>
              <a:gd name="connsiteX272" fmla="*/ 238784 w 871179"/>
              <a:gd name="connsiteY272" fmla="*/ 643385 h 833078"/>
              <a:gd name="connsiteX273" fmla="*/ 244179 w 871179"/>
              <a:gd name="connsiteY273" fmla="*/ 657063 h 833078"/>
              <a:gd name="connsiteX274" fmla="*/ 260361 w 871179"/>
              <a:gd name="connsiteY274" fmla="*/ 697018 h 833078"/>
              <a:gd name="connsiteX275" fmla="*/ 262159 w 871179"/>
              <a:gd name="connsiteY275" fmla="*/ 697018 h 833078"/>
              <a:gd name="connsiteX276" fmla="*/ 280140 w 871179"/>
              <a:gd name="connsiteY276" fmla="*/ 697018 h 833078"/>
              <a:gd name="connsiteX277" fmla="*/ 285534 w 871179"/>
              <a:gd name="connsiteY277" fmla="*/ 697018 h 833078"/>
              <a:gd name="connsiteX278" fmla="*/ 280140 w 871179"/>
              <a:gd name="connsiteY278" fmla="*/ 683340 h 833078"/>
              <a:gd name="connsiteX279" fmla="*/ 263598 w 871179"/>
              <a:gd name="connsiteY279" fmla="*/ 643385 h 833078"/>
              <a:gd name="connsiteX280" fmla="*/ 262159 w 871179"/>
              <a:gd name="connsiteY280" fmla="*/ 643385 h 833078"/>
              <a:gd name="connsiteX281" fmla="*/ 244179 w 871179"/>
              <a:gd name="connsiteY281" fmla="*/ 643385 h 833078"/>
              <a:gd name="connsiteX282" fmla="*/ 203183 w 871179"/>
              <a:gd name="connsiteY282" fmla="*/ 643385 h 833078"/>
              <a:gd name="connsiteX283" fmla="*/ 208577 w 871179"/>
              <a:gd name="connsiteY283" fmla="*/ 657063 h 833078"/>
              <a:gd name="connsiteX284" fmla="*/ 224759 w 871179"/>
              <a:gd name="connsiteY284" fmla="*/ 697018 h 833078"/>
              <a:gd name="connsiteX285" fmla="*/ 226198 w 871179"/>
              <a:gd name="connsiteY285" fmla="*/ 697018 h 833078"/>
              <a:gd name="connsiteX286" fmla="*/ 244179 w 871179"/>
              <a:gd name="connsiteY286" fmla="*/ 697018 h 833078"/>
              <a:gd name="connsiteX287" fmla="*/ 249933 w 871179"/>
              <a:gd name="connsiteY287" fmla="*/ 697018 h 833078"/>
              <a:gd name="connsiteX288" fmla="*/ 244179 w 871179"/>
              <a:gd name="connsiteY288" fmla="*/ 683340 h 833078"/>
              <a:gd name="connsiteX289" fmla="*/ 228356 w 871179"/>
              <a:gd name="connsiteY289" fmla="*/ 643385 h 833078"/>
              <a:gd name="connsiteX290" fmla="*/ 226198 w 871179"/>
              <a:gd name="connsiteY290" fmla="*/ 643385 h 833078"/>
              <a:gd name="connsiteX291" fmla="*/ 208577 w 871179"/>
              <a:gd name="connsiteY291" fmla="*/ 643385 h 833078"/>
              <a:gd name="connsiteX292" fmla="*/ 167581 w 871179"/>
              <a:gd name="connsiteY292" fmla="*/ 643385 h 833078"/>
              <a:gd name="connsiteX293" fmla="*/ 172975 w 871179"/>
              <a:gd name="connsiteY293" fmla="*/ 657063 h 833078"/>
              <a:gd name="connsiteX294" fmla="*/ 189158 w 871179"/>
              <a:gd name="connsiteY294" fmla="*/ 697018 h 833078"/>
              <a:gd name="connsiteX295" fmla="*/ 190956 w 871179"/>
              <a:gd name="connsiteY295" fmla="*/ 697018 h 833078"/>
              <a:gd name="connsiteX296" fmla="*/ 208577 w 871179"/>
              <a:gd name="connsiteY296" fmla="*/ 697018 h 833078"/>
              <a:gd name="connsiteX297" fmla="*/ 213971 w 871179"/>
              <a:gd name="connsiteY297" fmla="*/ 697018 h 833078"/>
              <a:gd name="connsiteX298" fmla="*/ 208577 w 871179"/>
              <a:gd name="connsiteY298" fmla="*/ 683340 h 833078"/>
              <a:gd name="connsiteX299" fmla="*/ 192754 w 871179"/>
              <a:gd name="connsiteY299" fmla="*/ 643385 h 833078"/>
              <a:gd name="connsiteX300" fmla="*/ 190956 w 871179"/>
              <a:gd name="connsiteY300" fmla="*/ 643385 h 833078"/>
              <a:gd name="connsiteX301" fmla="*/ 172975 w 871179"/>
              <a:gd name="connsiteY301" fmla="*/ 643385 h 833078"/>
              <a:gd name="connsiteX302" fmla="*/ 131979 w 871179"/>
              <a:gd name="connsiteY302" fmla="*/ 643385 h 833078"/>
              <a:gd name="connsiteX303" fmla="*/ 137373 w 871179"/>
              <a:gd name="connsiteY303" fmla="*/ 657063 h 833078"/>
              <a:gd name="connsiteX304" fmla="*/ 153556 w 871179"/>
              <a:gd name="connsiteY304" fmla="*/ 697018 h 833078"/>
              <a:gd name="connsiteX305" fmla="*/ 154994 w 871179"/>
              <a:gd name="connsiteY305" fmla="*/ 697018 h 833078"/>
              <a:gd name="connsiteX306" fmla="*/ 172975 w 871179"/>
              <a:gd name="connsiteY306" fmla="*/ 697018 h 833078"/>
              <a:gd name="connsiteX307" fmla="*/ 178369 w 871179"/>
              <a:gd name="connsiteY307" fmla="*/ 697018 h 833078"/>
              <a:gd name="connsiteX308" fmla="*/ 172975 w 871179"/>
              <a:gd name="connsiteY308" fmla="*/ 683340 h 833078"/>
              <a:gd name="connsiteX309" fmla="*/ 156792 w 871179"/>
              <a:gd name="connsiteY309" fmla="*/ 643385 h 833078"/>
              <a:gd name="connsiteX310" fmla="*/ 154994 w 871179"/>
              <a:gd name="connsiteY310" fmla="*/ 643385 h 833078"/>
              <a:gd name="connsiteX311" fmla="*/ 137373 w 871179"/>
              <a:gd name="connsiteY311" fmla="*/ 643385 h 833078"/>
              <a:gd name="connsiteX312" fmla="*/ 96017 w 871179"/>
              <a:gd name="connsiteY312" fmla="*/ 643385 h 833078"/>
              <a:gd name="connsiteX313" fmla="*/ 101771 w 871179"/>
              <a:gd name="connsiteY313" fmla="*/ 657063 h 833078"/>
              <a:gd name="connsiteX314" fmla="*/ 117594 w 871179"/>
              <a:gd name="connsiteY314" fmla="*/ 697018 h 833078"/>
              <a:gd name="connsiteX315" fmla="*/ 119392 w 871179"/>
              <a:gd name="connsiteY315" fmla="*/ 697018 h 833078"/>
              <a:gd name="connsiteX316" fmla="*/ 137373 w 871179"/>
              <a:gd name="connsiteY316" fmla="*/ 697018 h 833078"/>
              <a:gd name="connsiteX317" fmla="*/ 142767 w 871179"/>
              <a:gd name="connsiteY317" fmla="*/ 697018 h 833078"/>
              <a:gd name="connsiteX318" fmla="*/ 137373 w 871179"/>
              <a:gd name="connsiteY318" fmla="*/ 683340 h 833078"/>
              <a:gd name="connsiteX319" fmla="*/ 121190 w 871179"/>
              <a:gd name="connsiteY319" fmla="*/ 643385 h 833078"/>
              <a:gd name="connsiteX320" fmla="*/ 119392 w 871179"/>
              <a:gd name="connsiteY320" fmla="*/ 643385 h 833078"/>
              <a:gd name="connsiteX321" fmla="*/ 101771 w 871179"/>
              <a:gd name="connsiteY321" fmla="*/ 643385 h 833078"/>
              <a:gd name="connsiteX322" fmla="*/ 60415 w 871179"/>
              <a:gd name="connsiteY322" fmla="*/ 643385 h 833078"/>
              <a:gd name="connsiteX323" fmla="*/ 66169 w 871179"/>
              <a:gd name="connsiteY323" fmla="*/ 657063 h 833078"/>
              <a:gd name="connsiteX324" fmla="*/ 81992 w 871179"/>
              <a:gd name="connsiteY324" fmla="*/ 697018 h 833078"/>
              <a:gd name="connsiteX325" fmla="*/ 83790 w 871179"/>
              <a:gd name="connsiteY325" fmla="*/ 697018 h 833078"/>
              <a:gd name="connsiteX326" fmla="*/ 101771 w 871179"/>
              <a:gd name="connsiteY326" fmla="*/ 697018 h 833078"/>
              <a:gd name="connsiteX327" fmla="*/ 107165 w 871179"/>
              <a:gd name="connsiteY327" fmla="*/ 697018 h 833078"/>
              <a:gd name="connsiteX328" fmla="*/ 101771 w 871179"/>
              <a:gd name="connsiteY328" fmla="*/ 683340 h 833078"/>
              <a:gd name="connsiteX329" fmla="*/ 85588 w 871179"/>
              <a:gd name="connsiteY329" fmla="*/ 643385 h 833078"/>
              <a:gd name="connsiteX330" fmla="*/ 83790 w 871179"/>
              <a:gd name="connsiteY330" fmla="*/ 643385 h 833078"/>
              <a:gd name="connsiteX331" fmla="*/ 66169 w 871179"/>
              <a:gd name="connsiteY331" fmla="*/ 643385 h 833078"/>
              <a:gd name="connsiteX332" fmla="*/ 24813 w 871179"/>
              <a:gd name="connsiteY332" fmla="*/ 643385 h 833078"/>
              <a:gd name="connsiteX333" fmla="*/ 46390 w 871179"/>
              <a:gd name="connsiteY333" fmla="*/ 697018 h 833078"/>
              <a:gd name="connsiteX334" fmla="*/ 48188 w 871179"/>
              <a:gd name="connsiteY334" fmla="*/ 697018 h 833078"/>
              <a:gd name="connsiteX335" fmla="*/ 66169 w 871179"/>
              <a:gd name="connsiteY335" fmla="*/ 697018 h 833078"/>
              <a:gd name="connsiteX336" fmla="*/ 71563 w 871179"/>
              <a:gd name="connsiteY336" fmla="*/ 697018 h 833078"/>
              <a:gd name="connsiteX337" fmla="*/ 66169 w 871179"/>
              <a:gd name="connsiteY337" fmla="*/ 683340 h 833078"/>
              <a:gd name="connsiteX338" fmla="*/ 49986 w 871179"/>
              <a:gd name="connsiteY338" fmla="*/ 643385 h 833078"/>
              <a:gd name="connsiteX339" fmla="*/ 48188 w 871179"/>
              <a:gd name="connsiteY339" fmla="*/ 643385 h 833078"/>
              <a:gd name="connsiteX340" fmla="*/ 612256 w 871179"/>
              <a:gd name="connsiteY340" fmla="*/ 453679 h 833078"/>
              <a:gd name="connsiteX341" fmla="*/ 612256 w 871179"/>
              <a:gd name="connsiteY341" fmla="*/ 546559 h 833078"/>
              <a:gd name="connsiteX342" fmla="*/ 612256 w 871179"/>
              <a:gd name="connsiteY342" fmla="*/ 547279 h 833078"/>
              <a:gd name="connsiteX343" fmla="*/ 620886 w 871179"/>
              <a:gd name="connsiteY343" fmla="*/ 560237 h 833078"/>
              <a:gd name="connsiteX344" fmla="*/ 627000 w 871179"/>
              <a:gd name="connsiteY344" fmla="*/ 550519 h 833078"/>
              <a:gd name="connsiteX345" fmla="*/ 629158 w 871179"/>
              <a:gd name="connsiteY345" fmla="*/ 547279 h 833078"/>
              <a:gd name="connsiteX346" fmla="*/ 637788 w 871179"/>
              <a:gd name="connsiteY346" fmla="*/ 560237 h 833078"/>
              <a:gd name="connsiteX347" fmla="*/ 644981 w 871179"/>
              <a:gd name="connsiteY347" fmla="*/ 549439 h 833078"/>
              <a:gd name="connsiteX348" fmla="*/ 646060 w 871179"/>
              <a:gd name="connsiteY348" fmla="*/ 547279 h 833078"/>
              <a:gd name="connsiteX349" fmla="*/ 654690 w 871179"/>
              <a:gd name="connsiteY349" fmla="*/ 560237 h 833078"/>
              <a:gd name="connsiteX350" fmla="*/ 662602 w 871179"/>
              <a:gd name="connsiteY350" fmla="*/ 547999 h 833078"/>
              <a:gd name="connsiteX351" fmla="*/ 663321 w 871179"/>
              <a:gd name="connsiteY351" fmla="*/ 547279 h 833078"/>
              <a:gd name="connsiteX352" fmla="*/ 671592 w 871179"/>
              <a:gd name="connsiteY352" fmla="*/ 560237 h 833078"/>
              <a:gd name="connsiteX353" fmla="*/ 680223 w 871179"/>
              <a:gd name="connsiteY353" fmla="*/ 547279 h 833078"/>
              <a:gd name="connsiteX354" fmla="*/ 680583 w 871179"/>
              <a:gd name="connsiteY354" fmla="*/ 547999 h 833078"/>
              <a:gd name="connsiteX355" fmla="*/ 688494 w 871179"/>
              <a:gd name="connsiteY355" fmla="*/ 560237 h 833078"/>
              <a:gd name="connsiteX356" fmla="*/ 697125 w 871179"/>
              <a:gd name="connsiteY356" fmla="*/ 547279 h 833078"/>
              <a:gd name="connsiteX357" fmla="*/ 698204 w 871179"/>
              <a:gd name="connsiteY357" fmla="*/ 549079 h 833078"/>
              <a:gd name="connsiteX358" fmla="*/ 705396 w 871179"/>
              <a:gd name="connsiteY358" fmla="*/ 560237 h 833078"/>
              <a:gd name="connsiteX359" fmla="*/ 714027 w 871179"/>
              <a:gd name="connsiteY359" fmla="*/ 547279 h 833078"/>
              <a:gd name="connsiteX360" fmla="*/ 714027 w 871179"/>
              <a:gd name="connsiteY360" fmla="*/ 453679 h 833078"/>
              <a:gd name="connsiteX361" fmla="*/ 158231 w 871179"/>
              <a:gd name="connsiteY361" fmla="*/ 453679 h 833078"/>
              <a:gd name="connsiteX362" fmla="*/ 158231 w 871179"/>
              <a:gd name="connsiteY362" fmla="*/ 546559 h 833078"/>
              <a:gd name="connsiteX363" fmla="*/ 158231 w 871179"/>
              <a:gd name="connsiteY363" fmla="*/ 547279 h 833078"/>
              <a:gd name="connsiteX364" fmla="*/ 166861 w 871179"/>
              <a:gd name="connsiteY364" fmla="*/ 560237 h 833078"/>
              <a:gd name="connsiteX365" fmla="*/ 172975 w 871179"/>
              <a:gd name="connsiteY365" fmla="*/ 550519 h 833078"/>
              <a:gd name="connsiteX366" fmla="*/ 175133 w 871179"/>
              <a:gd name="connsiteY366" fmla="*/ 547279 h 833078"/>
              <a:gd name="connsiteX367" fmla="*/ 183763 w 871179"/>
              <a:gd name="connsiteY367" fmla="*/ 560237 h 833078"/>
              <a:gd name="connsiteX368" fmla="*/ 190956 w 871179"/>
              <a:gd name="connsiteY368" fmla="*/ 549439 h 833078"/>
              <a:gd name="connsiteX369" fmla="*/ 192035 w 871179"/>
              <a:gd name="connsiteY369" fmla="*/ 547279 h 833078"/>
              <a:gd name="connsiteX370" fmla="*/ 200665 w 871179"/>
              <a:gd name="connsiteY370" fmla="*/ 560237 h 833078"/>
              <a:gd name="connsiteX371" fmla="*/ 208577 w 871179"/>
              <a:gd name="connsiteY371" fmla="*/ 547999 h 833078"/>
              <a:gd name="connsiteX372" fmla="*/ 208936 w 871179"/>
              <a:gd name="connsiteY372" fmla="*/ 547279 h 833078"/>
              <a:gd name="connsiteX373" fmla="*/ 217567 w 871179"/>
              <a:gd name="connsiteY373" fmla="*/ 560237 h 833078"/>
              <a:gd name="connsiteX374" fmla="*/ 225838 w 871179"/>
              <a:gd name="connsiteY374" fmla="*/ 547279 h 833078"/>
              <a:gd name="connsiteX375" fmla="*/ 226198 w 871179"/>
              <a:gd name="connsiteY375" fmla="*/ 547999 h 833078"/>
              <a:gd name="connsiteX376" fmla="*/ 234469 w 871179"/>
              <a:gd name="connsiteY376" fmla="*/ 560237 h 833078"/>
              <a:gd name="connsiteX377" fmla="*/ 243100 w 871179"/>
              <a:gd name="connsiteY377" fmla="*/ 547279 h 833078"/>
              <a:gd name="connsiteX378" fmla="*/ 244179 w 871179"/>
              <a:gd name="connsiteY378" fmla="*/ 549079 h 833078"/>
              <a:gd name="connsiteX379" fmla="*/ 251371 w 871179"/>
              <a:gd name="connsiteY379" fmla="*/ 560237 h 833078"/>
              <a:gd name="connsiteX380" fmla="*/ 260002 w 871179"/>
              <a:gd name="connsiteY380" fmla="*/ 547279 h 833078"/>
              <a:gd name="connsiteX381" fmla="*/ 260002 w 871179"/>
              <a:gd name="connsiteY381" fmla="*/ 453679 h 833078"/>
              <a:gd name="connsiteX382" fmla="*/ 474523 w 871179"/>
              <a:gd name="connsiteY382" fmla="*/ 434975 h 833078"/>
              <a:gd name="connsiteX383" fmla="*/ 502214 w 871179"/>
              <a:gd name="connsiteY383" fmla="*/ 434975 h 833078"/>
              <a:gd name="connsiteX384" fmla="*/ 520194 w 871179"/>
              <a:gd name="connsiteY384" fmla="*/ 434975 h 833078"/>
              <a:gd name="connsiteX385" fmla="*/ 537815 w 871179"/>
              <a:gd name="connsiteY385" fmla="*/ 434975 h 833078"/>
              <a:gd name="connsiteX386" fmla="*/ 555796 w 871179"/>
              <a:gd name="connsiteY386" fmla="*/ 434975 h 833078"/>
              <a:gd name="connsiteX387" fmla="*/ 560557 w 871179"/>
              <a:gd name="connsiteY387" fmla="*/ 434975 h 833078"/>
              <a:gd name="connsiteX388" fmla="*/ 573417 w 871179"/>
              <a:gd name="connsiteY388" fmla="*/ 434975 h 833078"/>
              <a:gd name="connsiteX389" fmla="*/ 591398 w 871179"/>
              <a:gd name="connsiteY389" fmla="*/ 434975 h 833078"/>
              <a:gd name="connsiteX390" fmla="*/ 609019 w 871179"/>
              <a:gd name="connsiteY390" fmla="*/ 434975 h 833078"/>
              <a:gd name="connsiteX391" fmla="*/ 612256 w 871179"/>
              <a:gd name="connsiteY391" fmla="*/ 434975 h 833078"/>
              <a:gd name="connsiteX392" fmla="*/ 714027 w 871179"/>
              <a:gd name="connsiteY392" fmla="*/ 434975 h 833078"/>
              <a:gd name="connsiteX393" fmla="*/ 716184 w 871179"/>
              <a:gd name="connsiteY393" fmla="*/ 434975 h 833078"/>
              <a:gd name="connsiteX394" fmla="*/ 733806 w 871179"/>
              <a:gd name="connsiteY394" fmla="*/ 434975 h 833078"/>
              <a:gd name="connsiteX395" fmla="*/ 751786 w 871179"/>
              <a:gd name="connsiteY395" fmla="*/ 434975 h 833078"/>
              <a:gd name="connsiteX396" fmla="*/ 763419 w 871179"/>
              <a:gd name="connsiteY396" fmla="*/ 434975 h 833078"/>
              <a:gd name="connsiteX397" fmla="*/ 769407 w 871179"/>
              <a:gd name="connsiteY397" fmla="*/ 434975 h 833078"/>
              <a:gd name="connsiteX398" fmla="*/ 787388 w 871179"/>
              <a:gd name="connsiteY398" fmla="*/ 434975 h 833078"/>
              <a:gd name="connsiteX399" fmla="*/ 805369 w 871179"/>
              <a:gd name="connsiteY399" fmla="*/ 434975 h 833078"/>
              <a:gd name="connsiteX400" fmla="*/ 822990 w 871179"/>
              <a:gd name="connsiteY400" fmla="*/ 434975 h 833078"/>
              <a:gd name="connsiteX401" fmla="*/ 851759 w 871179"/>
              <a:gd name="connsiteY401" fmla="*/ 434975 h 833078"/>
              <a:gd name="connsiteX402" fmla="*/ 871179 w 871179"/>
              <a:gd name="connsiteY402" fmla="*/ 454412 h 833078"/>
              <a:gd name="connsiteX403" fmla="*/ 870459 w 871179"/>
              <a:gd name="connsiteY403" fmla="*/ 668582 h 833078"/>
              <a:gd name="connsiteX404" fmla="*/ 860390 w 871179"/>
              <a:gd name="connsiteY404" fmla="*/ 643385 h 833078"/>
              <a:gd name="connsiteX405" fmla="*/ 835217 w 871179"/>
              <a:gd name="connsiteY405" fmla="*/ 643385 h 833078"/>
              <a:gd name="connsiteX406" fmla="*/ 856794 w 871179"/>
              <a:gd name="connsiteY406" fmla="*/ 697018 h 833078"/>
              <a:gd name="connsiteX407" fmla="*/ 870459 w 871179"/>
              <a:gd name="connsiteY407" fmla="*/ 697018 h 833078"/>
              <a:gd name="connsiteX408" fmla="*/ 870100 w 871179"/>
              <a:gd name="connsiteY408" fmla="*/ 814001 h 833078"/>
              <a:gd name="connsiteX409" fmla="*/ 850680 w 871179"/>
              <a:gd name="connsiteY409" fmla="*/ 833078 h 833078"/>
              <a:gd name="connsiteX410" fmla="*/ 822990 w 871179"/>
              <a:gd name="connsiteY410" fmla="*/ 833078 h 833078"/>
              <a:gd name="connsiteX411" fmla="*/ 805369 w 871179"/>
              <a:gd name="connsiteY411" fmla="*/ 833078 h 833078"/>
              <a:gd name="connsiteX412" fmla="*/ 787388 w 871179"/>
              <a:gd name="connsiteY412" fmla="*/ 833078 h 833078"/>
              <a:gd name="connsiteX413" fmla="*/ 769407 w 871179"/>
              <a:gd name="connsiteY413" fmla="*/ 833078 h 833078"/>
              <a:gd name="connsiteX414" fmla="*/ 751786 w 871179"/>
              <a:gd name="connsiteY414" fmla="*/ 833078 h 833078"/>
              <a:gd name="connsiteX415" fmla="*/ 733806 w 871179"/>
              <a:gd name="connsiteY415" fmla="*/ 833078 h 833078"/>
              <a:gd name="connsiteX416" fmla="*/ 716184 w 871179"/>
              <a:gd name="connsiteY416" fmla="*/ 833078 h 833078"/>
              <a:gd name="connsiteX417" fmla="*/ 698204 w 871179"/>
              <a:gd name="connsiteY417" fmla="*/ 833078 h 833078"/>
              <a:gd name="connsiteX418" fmla="*/ 680583 w 871179"/>
              <a:gd name="connsiteY418" fmla="*/ 833078 h 833078"/>
              <a:gd name="connsiteX419" fmla="*/ 662602 w 871179"/>
              <a:gd name="connsiteY419" fmla="*/ 833078 h 833078"/>
              <a:gd name="connsiteX420" fmla="*/ 644981 w 871179"/>
              <a:gd name="connsiteY420" fmla="*/ 833078 h 833078"/>
              <a:gd name="connsiteX421" fmla="*/ 627000 w 871179"/>
              <a:gd name="connsiteY421" fmla="*/ 833078 h 833078"/>
              <a:gd name="connsiteX422" fmla="*/ 609019 w 871179"/>
              <a:gd name="connsiteY422" fmla="*/ 833078 h 833078"/>
              <a:gd name="connsiteX423" fmla="*/ 591398 w 871179"/>
              <a:gd name="connsiteY423" fmla="*/ 833078 h 833078"/>
              <a:gd name="connsiteX424" fmla="*/ 573417 w 871179"/>
              <a:gd name="connsiteY424" fmla="*/ 833078 h 833078"/>
              <a:gd name="connsiteX425" fmla="*/ 555796 w 871179"/>
              <a:gd name="connsiteY425" fmla="*/ 833078 h 833078"/>
              <a:gd name="connsiteX426" fmla="*/ 537815 w 871179"/>
              <a:gd name="connsiteY426" fmla="*/ 833078 h 833078"/>
              <a:gd name="connsiteX427" fmla="*/ 520194 w 871179"/>
              <a:gd name="connsiteY427" fmla="*/ 833078 h 833078"/>
              <a:gd name="connsiteX428" fmla="*/ 502214 w 871179"/>
              <a:gd name="connsiteY428" fmla="*/ 833078 h 833078"/>
              <a:gd name="connsiteX429" fmla="*/ 473444 w 871179"/>
              <a:gd name="connsiteY429" fmla="*/ 833078 h 833078"/>
              <a:gd name="connsiteX430" fmla="*/ 454025 w 871179"/>
              <a:gd name="connsiteY430" fmla="*/ 814001 h 833078"/>
              <a:gd name="connsiteX431" fmla="*/ 454744 w 871179"/>
              <a:gd name="connsiteY431" fmla="*/ 671461 h 833078"/>
              <a:gd name="connsiteX432" fmla="*/ 464814 w 871179"/>
              <a:gd name="connsiteY432" fmla="*/ 697018 h 833078"/>
              <a:gd name="connsiteX433" fmla="*/ 489987 w 871179"/>
              <a:gd name="connsiteY433" fmla="*/ 697018 h 833078"/>
              <a:gd name="connsiteX434" fmla="*/ 468410 w 871179"/>
              <a:gd name="connsiteY434" fmla="*/ 643385 h 833078"/>
              <a:gd name="connsiteX435" fmla="*/ 454744 w 871179"/>
              <a:gd name="connsiteY435" fmla="*/ 643385 h 833078"/>
              <a:gd name="connsiteX436" fmla="*/ 455104 w 871179"/>
              <a:gd name="connsiteY436" fmla="*/ 454412 h 833078"/>
              <a:gd name="connsiteX437" fmla="*/ 474523 w 871179"/>
              <a:gd name="connsiteY437" fmla="*/ 434975 h 833078"/>
              <a:gd name="connsiteX438" fmla="*/ 20498 w 871179"/>
              <a:gd name="connsiteY438" fmla="*/ 434975 h 833078"/>
              <a:gd name="connsiteX439" fmla="*/ 48188 w 871179"/>
              <a:gd name="connsiteY439" fmla="*/ 434975 h 833078"/>
              <a:gd name="connsiteX440" fmla="*/ 66169 w 871179"/>
              <a:gd name="connsiteY440" fmla="*/ 434975 h 833078"/>
              <a:gd name="connsiteX441" fmla="*/ 83790 w 871179"/>
              <a:gd name="connsiteY441" fmla="*/ 434975 h 833078"/>
              <a:gd name="connsiteX442" fmla="*/ 101771 w 871179"/>
              <a:gd name="connsiteY442" fmla="*/ 434975 h 833078"/>
              <a:gd name="connsiteX443" fmla="*/ 106225 w 871179"/>
              <a:gd name="connsiteY443" fmla="*/ 434975 h 833078"/>
              <a:gd name="connsiteX444" fmla="*/ 119392 w 871179"/>
              <a:gd name="connsiteY444" fmla="*/ 434975 h 833078"/>
              <a:gd name="connsiteX445" fmla="*/ 137373 w 871179"/>
              <a:gd name="connsiteY445" fmla="*/ 434975 h 833078"/>
              <a:gd name="connsiteX446" fmla="*/ 154994 w 871179"/>
              <a:gd name="connsiteY446" fmla="*/ 434975 h 833078"/>
              <a:gd name="connsiteX447" fmla="*/ 158231 w 871179"/>
              <a:gd name="connsiteY447" fmla="*/ 434975 h 833078"/>
              <a:gd name="connsiteX448" fmla="*/ 260002 w 871179"/>
              <a:gd name="connsiteY448" fmla="*/ 434975 h 833078"/>
              <a:gd name="connsiteX449" fmla="*/ 262159 w 871179"/>
              <a:gd name="connsiteY449" fmla="*/ 434975 h 833078"/>
              <a:gd name="connsiteX450" fmla="*/ 280140 w 871179"/>
              <a:gd name="connsiteY450" fmla="*/ 434975 h 833078"/>
              <a:gd name="connsiteX451" fmla="*/ 297761 w 871179"/>
              <a:gd name="connsiteY451" fmla="*/ 434975 h 833078"/>
              <a:gd name="connsiteX452" fmla="*/ 310566 w 871179"/>
              <a:gd name="connsiteY452" fmla="*/ 434975 h 833078"/>
              <a:gd name="connsiteX453" fmla="*/ 315382 w 871179"/>
              <a:gd name="connsiteY453" fmla="*/ 434975 h 833078"/>
              <a:gd name="connsiteX454" fmla="*/ 333363 w 871179"/>
              <a:gd name="connsiteY454" fmla="*/ 434975 h 833078"/>
              <a:gd name="connsiteX455" fmla="*/ 350984 w 871179"/>
              <a:gd name="connsiteY455" fmla="*/ 434975 h 833078"/>
              <a:gd name="connsiteX456" fmla="*/ 368965 w 871179"/>
              <a:gd name="connsiteY456" fmla="*/ 434975 h 833078"/>
              <a:gd name="connsiteX457" fmla="*/ 397734 w 871179"/>
              <a:gd name="connsiteY457" fmla="*/ 434975 h 833078"/>
              <a:gd name="connsiteX458" fmla="*/ 417154 w 871179"/>
              <a:gd name="connsiteY458" fmla="*/ 454412 h 833078"/>
              <a:gd name="connsiteX459" fmla="*/ 416434 w 871179"/>
              <a:gd name="connsiteY459" fmla="*/ 668582 h 833078"/>
              <a:gd name="connsiteX460" fmla="*/ 406365 w 871179"/>
              <a:gd name="connsiteY460" fmla="*/ 643385 h 833078"/>
              <a:gd name="connsiteX461" fmla="*/ 381552 w 871179"/>
              <a:gd name="connsiteY461" fmla="*/ 643385 h 833078"/>
              <a:gd name="connsiteX462" fmla="*/ 402769 w 871179"/>
              <a:gd name="connsiteY462" fmla="*/ 697018 h 833078"/>
              <a:gd name="connsiteX463" fmla="*/ 416434 w 871179"/>
              <a:gd name="connsiteY463" fmla="*/ 697018 h 833078"/>
              <a:gd name="connsiteX464" fmla="*/ 416075 w 871179"/>
              <a:gd name="connsiteY464" fmla="*/ 814001 h 833078"/>
              <a:gd name="connsiteX465" fmla="*/ 396655 w 871179"/>
              <a:gd name="connsiteY465" fmla="*/ 833078 h 833078"/>
              <a:gd name="connsiteX466" fmla="*/ 368965 w 871179"/>
              <a:gd name="connsiteY466" fmla="*/ 833078 h 833078"/>
              <a:gd name="connsiteX467" fmla="*/ 350984 w 871179"/>
              <a:gd name="connsiteY467" fmla="*/ 833078 h 833078"/>
              <a:gd name="connsiteX468" fmla="*/ 333363 w 871179"/>
              <a:gd name="connsiteY468" fmla="*/ 833078 h 833078"/>
              <a:gd name="connsiteX469" fmla="*/ 315382 w 871179"/>
              <a:gd name="connsiteY469" fmla="*/ 833078 h 833078"/>
              <a:gd name="connsiteX470" fmla="*/ 297761 w 871179"/>
              <a:gd name="connsiteY470" fmla="*/ 833078 h 833078"/>
              <a:gd name="connsiteX471" fmla="*/ 280140 w 871179"/>
              <a:gd name="connsiteY471" fmla="*/ 833078 h 833078"/>
              <a:gd name="connsiteX472" fmla="*/ 262159 w 871179"/>
              <a:gd name="connsiteY472" fmla="*/ 833078 h 833078"/>
              <a:gd name="connsiteX473" fmla="*/ 244179 w 871179"/>
              <a:gd name="connsiteY473" fmla="*/ 833078 h 833078"/>
              <a:gd name="connsiteX474" fmla="*/ 226198 w 871179"/>
              <a:gd name="connsiteY474" fmla="*/ 833078 h 833078"/>
              <a:gd name="connsiteX475" fmla="*/ 208577 w 871179"/>
              <a:gd name="connsiteY475" fmla="*/ 833078 h 833078"/>
              <a:gd name="connsiteX476" fmla="*/ 190956 w 871179"/>
              <a:gd name="connsiteY476" fmla="*/ 833078 h 833078"/>
              <a:gd name="connsiteX477" fmla="*/ 172975 w 871179"/>
              <a:gd name="connsiteY477" fmla="*/ 833078 h 833078"/>
              <a:gd name="connsiteX478" fmla="*/ 154994 w 871179"/>
              <a:gd name="connsiteY478" fmla="*/ 833078 h 833078"/>
              <a:gd name="connsiteX479" fmla="*/ 137373 w 871179"/>
              <a:gd name="connsiteY479" fmla="*/ 833078 h 833078"/>
              <a:gd name="connsiteX480" fmla="*/ 119392 w 871179"/>
              <a:gd name="connsiteY480" fmla="*/ 833078 h 833078"/>
              <a:gd name="connsiteX481" fmla="*/ 101771 w 871179"/>
              <a:gd name="connsiteY481" fmla="*/ 833078 h 833078"/>
              <a:gd name="connsiteX482" fmla="*/ 83790 w 871179"/>
              <a:gd name="connsiteY482" fmla="*/ 833078 h 833078"/>
              <a:gd name="connsiteX483" fmla="*/ 66169 w 871179"/>
              <a:gd name="connsiteY483" fmla="*/ 833078 h 833078"/>
              <a:gd name="connsiteX484" fmla="*/ 48188 w 871179"/>
              <a:gd name="connsiteY484" fmla="*/ 833078 h 833078"/>
              <a:gd name="connsiteX485" fmla="*/ 19419 w 871179"/>
              <a:gd name="connsiteY485" fmla="*/ 833078 h 833078"/>
              <a:gd name="connsiteX486" fmla="*/ 0 w 871179"/>
              <a:gd name="connsiteY486" fmla="*/ 814001 h 833078"/>
              <a:gd name="connsiteX487" fmla="*/ 719 w 871179"/>
              <a:gd name="connsiteY487" fmla="*/ 671461 h 833078"/>
              <a:gd name="connsiteX488" fmla="*/ 10788 w 871179"/>
              <a:gd name="connsiteY488" fmla="*/ 697018 h 833078"/>
              <a:gd name="connsiteX489" fmla="*/ 35961 w 871179"/>
              <a:gd name="connsiteY489" fmla="*/ 697018 h 833078"/>
              <a:gd name="connsiteX490" fmla="*/ 14384 w 871179"/>
              <a:gd name="connsiteY490" fmla="*/ 643385 h 833078"/>
              <a:gd name="connsiteX491" fmla="*/ 719 w 871179"/>
              <a:gd name="connsiteY491" fmla="*/ 643385 h 833078"/>
              <a:gd name="connsiteX492" fmla="*/ 1079 w 871179"/>
              <a:gd name="connsiteY492" fmla="*/ 454412 h 833078"/>
              <a:gd name="connsiteX493" fmla="*/ 20498 w 871179"/>
              <a:gd name="connsiteY493" fmla="*/ 434975 h 833078"/>
              <a:gd name="connsiteX494" fmla="*/ 769767 w 871179"/>
              <a:gd name="connsiteY494" fmla="*/ 351670 h 833078"/>
              <a:gd name="connsiteX495" fmla="*/ 769767 w 871179"/>
              <a:gd name="connsiteY495" fmla="*/ 357789 h 833078"/>
              <a:gd name="connsiteX496" fmla="*/ 787388 w 871179"/>
              <a:gd name="connsiteY496" fmla="*/ 357789 h 833078"/>
              <a:gd name="connsiteX497" fmla="*/ 805369 w 871179"/>
              <a:gd name="connsiteY497" fmla="*/ 357789 h 833078"/>
              <a:gd name="connsiteX498" fmla="*/ 822990 w 871179"/>
              <a:gd name="connsiteY498" fmla="*/ 357789 h 833078"/>
              <a:gd name="connsiteX499" fmla="*/ 832340 w 871179"/>
              <a:gd name="connsiteY499" fmla="*/ 357789 h 833078"/>
              <a:gd name="connsiteX500" fmla="*/ 832340 w 871179"/>
              <a:gd name="connsiteY500" fmla="*/ 351670 h 833078"/>
              <a:gd name="connsiteX501" fmla="*/ 822990 w 871179"/>
              <a:gd name="connsiteY501" fmla="*/ 351670 h 833078"/>
              <a:gd name="connsiteX502" fmla="*/ 805369 w 871179"/>
              <a:gd name="connsiteY502" fmla="*/ 351670 h 833078"/>
              <a:gd name="connsiteX503" fmla="*/ 787388 w 871179"/>
              <a:gd name="connsiteY503" fmla="*/ 351670 h 833078"/>
              <a:gd name="connsiteX504" fmla="*/ 315742 w 871179"/>
              <a:gd name="connsiteY504" fmla="*/ 351670 h 833078"/>
              <a:gd name="connsiteX505" fmla="*/ 315742 w 871179"/>
              <a:gd name="connsiteY505" fmla="*/ 357789 h 833078"/>
              <a:gd name="connsiteX506" fmla="*/ 333363 w 871179"/>
              <a:gd name="connsiteY506" fmla="*/ 357789 h 833078"/>
              <a:gd name="connsiteX507" fmla="*/ 350984 w 871179"/>
              <a:gd name="connsiteY507" fmla="*/ 357789 h 833078"/>
              <a:gd name="connsiteX508" fmla="*/ 368965 w 871179"/>
              <a:gd name="connsiteY508" fmla="*/ 357789 h 833078"/>
              <a:gd name="connsiteX509" fmla="*/ 378315 w 871179"/>
              <a:gd name="connsiteY509" fmla="*/ 357789 h 833078"/>
              <a:gd name="connsiteX510" fmla="*/ 378315 w 871179"/>
              <a:gd name="connsiteY510" fmla="*/ 351670 h 833078"/>
              <a:gd name="connsiteX511" fmla="*/ 368965 w 871179"/>
              <a:gd name="connsiteY511" fmla="*/ 351670 h 833078"/>
              <a:gd name="connsiteX512" fmla="*/ 350984 w 871179"/>
              <a:gd name="connsiteY512" fmla="*/ 351670 h 833078"/>
              <a:gd name="connsiteX513" fmla="*/ 333363 w 871179"/>
              <a:gd name="connsiteY513" fmla="*/ 351670 h 833078"/>
              <a:gd name="connsiteX514" fmla="*/ 492144 w 871179"/>
              <a:gd name="connsiteY514" fmla="*/ 343391 h 833078"/>
              <a:gd name="connsiteX515" fmla="*/ 492144 w 871179"/>
              <a:gd name="connsiteY515" fmla="*/ 357789 h 833078"/>
              <a:gd name="connsiteX516" fmla="*/ 502214 w 871179"/>
              <a:gd name="connsiteY516" fmla="*/ 357789 h 833078"/>
              <a:gd name="connsiteX517" fmla="*/ 520194 w 871179"/>
              <a:gd name="connsiteY517" fmla="*/ 357789 h 833078"/>
              <a:gd name="connsiteX518" fmla="*/ 537815 w 871179"/>
              <a:gd name="connsiteY518" fmla="*/ 357789 h 833078"/>
              <a:gd name="connsiteX519" fmla="*/ 555796 w 871179"/>
              <a:gd name="connsiteY519" fmla="*/ 357789 h 833078"/>
              <a:gd name="connsiteX520" fmla="*/ 573417 w 871179"/>
              <a:gd name="connsiteY520" fmla="*/ 357789 h 833078"/>
              <a:gd name="connsiteX521" fmla="*/ 591398 w 871179"/>
              <a:gd name="connsiteY521" fmla="*/ 357789 h 833078"/>
              <a:gd name="connsiteX522" fmla="*/ 609019 w 871179"/>
              <a:gd name="connsiteY522" fmla="*/ 357789 h 833078"/>
              <a:gd name="connsiteX523" fmla="*/ 627000 w 871179"/>
              <a:gd name="connsiteY523" fmla="*/ 357789 h 833078"/>
              <a:gd name="connsiteX524" fmla="*/ 644981 w 871179"/>
              <a:gd name="connsiteY524" fmla="*/ 357789 h 833078"/>
              <a:gd name="connsiteX525" fmla="*/ 657567 w 871179"/>
              <a:gd name="connsiteY525" fmla="*/ 357789 h 833078"/>
              <a:gd name="connsiteX526" fmla="*/ 657567 w 871179"/>
              <a:gd name="connsiteY526" fmla="*/ 343391 h 833078"/>
              <a:gd name="connsiteX527" fmla="*/ 644981 w 871179"/>
              <a:gd name="connsiteY527" fmla="*/ 343391 h 833078"/>
              <a:gd name="connsiteX528" fmla="*/ 627000 w 871179"/>
              <a:gd name="connsiteY528" fmla="*/ 343391 h 833078"/>
              <a:gd name="connsiteX529" fmla="*/ 609019 w 871179"/>
              <a:gd name="connsiteY529" fmla="*/ 343391 h 833078"/>
              <a:gd name="connsiteX530" fmla="*/ 591398 w 871179"/>
              <a:gd name="connsiteY530" fmla="*/ 343391 h 833078"/>
              <a:gd name="connsiteX531" fmla="*/ 573417 w 871179"/>
              <a:gd name="connsiteY531" fmla="*/ 343391 h 833078"/>
              <a:gd name="connsiteX532" fmla="*/ 555796 w 871179"/>
              <a:gd name="connsiteY532" fmla="*/ 343391 h 833078"/>
              <a:gd name="connsiteX533" fmla="*/ 537815 w 871179"/>
              <a:gd name="connsiteY533" fmla="*/ 343391 h 833078"/>
              <a:gd name="connsiteX534" fmla="*/ 520194 w 871179"/>
              <a:gd name="connsiteY534" fmla="*/ 343391 h 833078"/>
              <a:gd name="connsiteX535" fmla="*/ 502214 w 871179"/>
              <a:gd name="connsiteY535" fmla="*/ 343391 h 833078"/>
              <a:gd name="connsiteX536" fmla="*/ 37759 w 871179"/>
              <a:gd name="connsiteY536" fmla="*/ 343391 h 833078"/>
              <a:gd name="connsiteX537" fmla="*/ 37759 w 871179"/>
              <a:gd name="connsiteY537" fmla="*/ 357789 h 833078"/>
              <a:gd name="connsiteX538" fmla="*/ 48188 w 871179"/>
              <a:gd name="connsiteY538" fmla="*/ 357789 h 833078"/>
              <a:gd name="connsiteX539" fmla="*/ 66169 w 871179"/>
              <a:gd name="connsiteY539" fmla="*/ 357789 h 833078"/>
              <a:gd name="connsiteX540" fmla="*/ 83790 w 871179"/>
              <a:gd name="connsiteY540" fmla="*/ 357789 h 833078"/>
              <a:gd name="connsiteX541" fmla="*/ 101771 w 871179"/>
              <a:gd name="connsiteY541" fmla="*/ 357789 h 833078"/>
              <a:gd name="connsiteX542" fmla="*/ 119392 w 871179"/>
              <a:gd name="connsiteY542" fmla="*/ 357789 h 833078"/>
              <a:gd name="connsiteX543" fmla="*/ 137373 w 871179"/>
              <a:gd name="connsiteY543" fmla="*/ 357789 h 833078"/>
              <a:gd name="connsiteX544" fmla="*/ 154994 w 871179"/>
              <a:gd name="connsiteY544" fmla="*/ 357789 h 833078"/>
              <a:gd name="connsiteX545" fmla="*/ 172975 w 871179"/>
              <a:gd name="connsiteY545" fmla="*/ 357789 h 833078"/>
              <a:gd name="connsiteX546" fmla="*/ 190956 w 871179"/>
              <a:gd name="connsiteY546" fmla="*/ 357789 h 833078"/>
              <a:gd name="connsiteX547" fmla="*/ 203542 w 871179"/>
              <a:gd name="connsiteY547" fmla="*/ 357789 h 833078"/>
              <a:gd name="connsiteX548" fmla="*/ 203542 w 871179"/>
              <a:gd name="connsiteY548" fmla="*/ 343391 h 833078"/>
              <a:gd name="connsiteX549" fmla="*/ 190956 w 871179"/>
              <a:gd name="connsiteY549" fmla="*/ 343391 h 833078"/>
              <a:gd name="connsiteX550" fmla="*/ 172975 w 871179"/>
              <a:gd name="connsiteY550" fmla="*/ 343391 h 833078"/>
              <a:gd name="connsiteX551" fmla="*/ 154994 w 871179"/>
              <a:gd name="connsiteY551" fmla="*/ 343391 h 833078"/>
              <a:gd name="connsiteX552" fmla="*/ 137373 w 871179"/>
              <a:gd name="connsiteY552" fmla="*/ 343391 h 833078"/>
              <a:gd name="connsiteX553" fmla="*/ 119392 w 871179"/>
              <a:gd name="connsiteY553" fmla="*/ 343391 h 833078"/>
              <a:gd name="connsiteX554" fmla="*/ 101771 w 871179"/>
              <a:gd name="connsiteY554" fmla="*/ 343391 h 833078"/>
              <a:gd name="connsiteX555" fmla="*/ 83790 w 871179"/>
              <a:gd name="connsiteY555" fmla="*/ 343391 h 833078"/>
              <a:gd name="connsiteX556" fmla="*/ 66169 w 871179"/>
              <a:gd name="connsiteY556" fmla="*/ 343391 h 833078"/>
              <a:gd name="connsiteX557" fmla="*/ 48188 w 871179"/>
              <a:gd name="connsiteY557" fmla="*/ 343391 h 833078"/>
              <a:gd name="connsiteX558" fmla="*/ 817956 w 871179"/>
              <a:gd name="connsiteY558" fmla="*/ 304516 h 833078"/>
              <a:gd name="connsiteX559" fmla="*/ 805369 w 871179"/>
              <a:gd name="connsiteY559" fmla="*/ 322514 h 833078"/>
              <a:gd name="connsiteX560" fmla="*/ 803571 w 871179"/>
              <a:gd name="connsiteY560" fmla="*/ 324673 h 833078"/>
              <a:gd name="connsiteX561" fmla="*/ 805369 w 871179"/>
              <a:gd name="connsiteY561" fmla="*/ 324673 h 833078"/>
              <a:gd name="connsiteX562" fmla="*/ 810763 w 871179"/>
              <a:gd name="connsiteY562" fmla="*/ 324673 h 833078"/>
              <a:gd name="connsiteX563" fmla="*/ 810763 w 871179"/>
              <a:gd name="connsiteY563" fmla="*/ 344471 h 833078"/>
              <a:gd name="connsiteX564" fmla="*/ 822990 w 871179"/>
              <a:gd name="connsiteY564" fmla="*/ 344471 h 833078"/>
              <a:gd name="connsiteX565" fmla="*/ 825148 w 871179"/>
              <a:gd name="connsiteY565" fmla="*/ 344471 h 833078"/>
              <a:gd name="connsiteX566" fmla="*/ 825148 w 871179"/>
              <a:gd name="connsiteY566" fmla="*/ 324673 h 833078"/>
              <a:gd name="connsiteX567" fmla="*/ 832340 w 871179"/>
              <a:gd name="connsiteY567" fmla="*/ 324673 h 833078"/>
              <a:gd name="connsiteX568" fmla="*/ 822990 w 871179"/>
              <a:gd name="connsiteY568" fmla="*/ 311715 h 833078"/>
              <a:gd name="connsiteX569" fmla="*/ 784152 w 871179"/>
              <a:gd name="connsiteY569" fmla="*/ 304516 h 833078"/>
              <a:gd name="connsiteX570" fmla="*/ 769767 w 871179"/>
              <a:gd name="connsiteY570" fmla="*/ 324673 h 833078"/>
              <a:gd name="connsiteX571" fmla="*/ 776959 w 871179"/>
              <a:gd name="connsiteY571" fmla="*/ 324673 h 833078"/>
              <a:gd name="connsiteX572" fmla="*/ 776959 w 871179"/>
              <a:gd name="connsiteY572" fmla="*/ 344471 h 833078"/>
              <a:gd name="connsiteX573" fmla="*/ 787388 w 871179"/>
              <a:gd name="connsiteY573" fmla="*/ 344471 h 833078"/>
              <a:gd name="connsiteX574" fmla="*/ 791344 w 871179"/>
              <a:gd name="connsiteY574" fmla="*/ 344471 h 833078"/>
              <a:gd name="connsiteX575" fmla="*/ 791344 w 871179"/>
              <a:gd name="connsiteY575" fmla="*/ 324673 h 833078"/>
              <a:gd name="connsiteX576" fmla="*/ 798536 w 871179"/>
              <a:gd name="connsiteY576" fmla="*/ 324673 h 833078"/>
              <a:gd name="connsiteX577" fmla="*/ 787388 w 871179"/>
              <a:gd name="connsiteY577" fmla="*/ 309196 h 833078"/>
              <a:gd name="connsiteX578" fmla="*/ 492144 w 871179"/>
              <a:gd name="connsiteY578" fmla="*/ 304516 h 833078"/>
              <a:gd name="connsiteX579" fmla="*/ 492144 w 871179"/>
              <a:gd name="connsiteY579" fmla="*/ 319274 h 833078"/>
              <a:gd name="connsiteX580" fmla="*/ 502214 w 871179"/>
              <a:gd name="connsiteY580" fmla="*/ 319274 h 833078"/>
              <a:gd name="connsiteX581" fmla="*/ 520194 w 871179"/>
              <a:gd name="connsiteY581" fmla="*/ 319274 h 833078"/>
              <a:gd name="connsiteX582" fmla="*/ 537815 w 871179"/>
              <a:gd name="connsiteY582" fmla="*/ 319274 h 833078"/>
              <a:gd name="connsiteX583" fmla="*/ 555796 w 871179"/>
              <a:gd name="connsiteY583" fmla="*/ 319274 h 833078"/>
              <a:gd name="connsiteX584" fmla="*/ 573417 w 871179"/>
              <a:gd name="connsiteY584" fmla="*/ 319274 h 833078"/>
              <a:gd name="connsiteX585" fmla="*/ 591398 w 871179"/>
              <a:gd name="connsiteY585" fmla="*/ 319274 h 833078"/>
              <a:gd name="connsiteX586" fmla="*/ 609019 w 871179"/>
              <a:gd name="connsiteY586" fmla="*/ 319274 h 833078"/>
              <a:gd name="connsiteX587" fmla="*/ 627000 w 871179"/>
              <a:gd name="connsiteY587" fmla="*/ 319274 h 833078"/>
              <a:gd name="connsiteX588" fmla="*/ 644981 w 871179"/>
              <a:gd name="connsiteY588" fmla="*/ 319274 h 833078"/>
              <a:gd name="connsiteX589" fmla="*/ 657567 w 871179"/>
              <a:gd name="connsiteY589" fmla="*/ 319274 h 833078"/>
              <a:gd name="connsiteX590" fmla="*/ 657567 w 871179"/>
              <a:gd name="connsiteY590" fmla="*/ 304516 h 833078"/>
              <a:gd name="connsiteX591" fmla="*/ 644981 w 871179"/>
              <a:gd name="connsiteY591" fmla="*/ 304516 h 833078"/>
              <a:gd name="connsiteX592" fmla="*/ 627000 w 871179"/>
              <a:gd name="connsiteY592" fmla="*/ 304516 h 833078"/>
              <a:gd name="connsiteX593" fmla="*/ 609019 w 871179"/>
              <a:gd name="connsiteY593" fmla="*/ 304516 h 833078"/>
              <a:gd name="connsiteX594" fmla="*/ 591398 w 871179"/>
              <a:gd name="connsiteY594" fmla="*/ 304516 h 833078"/>
              <a:gd name="connsiteX595" fmla="*/ 573417 w 871179"/>
              <a:gd name="connsiteY595" fmla="*/ 304516 h 833078"/>
              <a:gd name="connsiteX596" fmla="*/ 555796 w 871179"/>
              <a:gd name="connsiteY596" fmla="*/ 304516 h 833078"/>
              <a:gd name="connsiteX597" fmla="*/ 537815 w 871179"/>
              <a:gd name="connsiteY597" fmla="*/ 304516 h 833078"/>
              <a:gd name="connsiteX598" fmla="*/ 520194 w 871179"/>
              <a:gd name="connsiteY598" fmla="*/ 304516 h 833078"/>
              <a:gd name="connsiteX599" fmla="*/ 502214 w 871179"/>
              <a:gd name="connsiteY599" fmla="*/ 304516 h 833078"/>
              <a:gd name="connsiteX600" fmla="*/ 363931 w 871179"/>
              <a:gd name="connsiteY600" fmla="*/ 304516 h 833078"/>
              <a:gd name="connsiteX601" fmla="*/ 350984 w 871179"/>
              <a:gd name="connsiteY601" fmla="*/ 322514 h 833078"/>
              <a:gd name="connsiteX602" fmla="*/ 349546 w 871179"/>
              <a:gd name="connsiteY602" fmla="*/ 324673 h 833078"/>
              <a:gd name="connsiteX603" fmla="*/ 350984 w 871179"/>
              <a:gd name="connsiteY603" fmla="*/ 324673 h 833078"/>
              <a:gd name="connsiteX604" fmla="*/ 356738 w 871179"/>
              <a:gd name="connsiteY604" fmla="*/ 324673 h 833078"/>
              <a:gd name="connsiteX605" fmla="*/ 356738 w 871179"/>
              <a:gd name="connsiteY605" fmla="*/ 344471 h 833078"/>
              <a:gd name="connsiteX606" fmla="*/ 368965 w 871179"/>
              <a:gd name="connsiteY606" fmla="*/ 344471 h 833078"/>
              <a:gd name="connsiteX607" fmla="*/ 371123 w 871179"/>
              <a:gd name="connsiteY607" fmla="*/ 344471 h 833078"/>
              <a:gd name="connsiteX608" fmla="*/ 371123 w 871179"/>
              <a:gd name="connsiteY608" fmla="*/ 324673 h 833078"/>
              <a:gd name="connsiteX609" fmla="*/ 378315 w 871179"/>
              <a:gd name="connsiteY609" fmla="*/ 324673 h 833078"/>
              <a:gd name="connsiteX610" fmla="*/ 368965 w 871179"/>
              <a:gd name="connsiteY610" fmla="*/ 311715 h 833078"/>
              <a:gd name="connsiteX611" fmla="*/ 330127 w 871179"/>
              <a:gd name="connsiteY611" fmla="*/ 304516 h 833078"/>
              <a:gd name="connsiteX612" fmla="*/ 315742 w 871179"/>
              <a:gd name="connsiteY612" fmla="*/ 324673 h 833078"/>
              <a:gd name="connsiteX613" fmla="*/ 322934 w 871179"/>
              <a:gd name="connsiteY613" fmla="*/ 324673 h 833078"/>
              <a:gd name="connsiteX614" fmla="*/ 322934 w 871179"/>
              <a:gd name="connsiteY614" fmla="*/ 344471 h 833078"/>
              <a:gd name="connsiteX615" fmla="*/ 333363 w 871179"/>
              <a:gd name="connsiteY615" fmla="*/ 344471 h 833078"/>
              <a:gd name="connsiteX616" fmla="*/ 337319 w 871179"/>
              <a:gd name="connsiteY616" fmla="*/ 344471 h 833078"/>
              <a:gd name="connsiteX617" fmla="*/ 337319 w 871179"/>
              <a:gd name="connsiteY617" fmla="*/ 324673 h 833078"/>
              <a:gd name="connsiteX618" fmla="*/ 344511 w 871179"/>
              <a:gd name="connsiteY618" fmla="*/ 324673 h 833078"/>
              <a:gd name="connsiteX619" fmla="*/ 333363 w 871179"/>
              <a:gd name="connsiteY619" fmla="*/ 309196 h 833078"/>
              <a:gd name="connsiteX620" fmla="*/ 37759 w 871179"/>
              <a:gd name="connsiteY620" fmla="*/ 304516 h 833078"/>
              <a:gd name="connsiteX621" fmla="*/ 37759 w 871179"/>
              <a:gd name="connsiteY621" fmla="*/ 319274 h 833078"/>
              <a:gd name="connsiteX622" fmla="*/ 48188 w 871179"/>
              <a:gd name="connsiteY622" fmla="*/ 319274 h 833078"/>
              <a:gd name="connsiteX623" fmla="*/ 66169 w 871179"/>
              <a:gd name="connsiteY623" fmla="*/ 319274 h 833078"/>
              <a:gd name="connsiteX624" fmla="*/ 83790 w 871179"/>
              <a:gd name="connsiteY624" fmla="*/ 319274 h 833078"/>
              <a:gd name="connsiteX625" fmla="*/ 101771 w 871179"/>
              <a:gd name="connsiteY625" fmla="*/ 319274 h 833078"/>
              <a:gd name="connsiteX626" fmla="*/ 119392 w 871179"/>
              <a:gd name="connsiteY626" fmla="*/ 319274 h 833078"/>
              <a:gd name="connsiteX627" fmla="*/ 137373 w 871179"/>
              <a:gd name="connsiteY627" fmla="*/ 319274 h 833078"/>
              <a:gd name="connsiteX628" fmla="*/ 154994 w 871179"/>
              <a:gd name="connsiteY628" fmla="*/ 319274 h 833078"/>
              <a:gd name="connsiteX629" fmla="*/ 172975 w 871179"/>
              <a:gd name="connsiteY629" fmla="*/ 319274 h 833078"/>
              <a:gd name="connsiteX630" fmla="*/ 190956 w 871179"/>
              <a:gd name="connsiteY630" fmla="*/ 319274 h 833078"/>
              <a:gd name="connsiteX631" fmla="*/ 203542 w 871179"/>
              <a:gd name="connsiteY631" fmla="*/ 319274 h 833078"/>
              <a:gd name="connsiteX632" fmla="*/ 203542 w 871179"/>
              <a:gd name="connsiteY632" fmla="*/ 304516 h 833078"/>
              <a:gd name="connsiteX633" fmla="*/ 190956 w 871179"/>
              <a:gd name="connsiteY633" fmla="*/ 304516 h 833078"/>
              <a:gd name="connsiteX634" fmla="*/ 172975 w 871179"/>
              <a:gd name="connsiteY634" fmla="*/ 304516 h 833078"/>
              <a:gd name="connsiteX635" fmla="*/ 154994 w 871179"/>
              <a:gd name="connsiteY635" fmla="*/ 304516 h 833078"/>
              <a:gd name="connsiteX636" fmla="*/ 137373 w 871179"/>
              <a:gd name="connsiteY636" fmla="*/ 304516 h 833078"/>
              <a:gd name="connsiteX637" fmla="*/ 119392 w 871179"/>
              <a:gd name="connsiteY637" fmla="*/ 304516 h 833078"/>
              <a:gd name="connsiteX638" fmla="*/ 101771 w 871179"/>
              <a:gd name="connsiteY638" fmla="*/ 304516 h 833078"/>
              <a:gd name="connsiteX639" fmla="*/ 83790 w 871179"/>
              <a:gd name="connsiteY639" fmla="*/ 304516 h 833078"/>
              <a:gd name="connsiteX640" fmla="*/ 66169 w 871179"/>
              <a:gd name="connsiteY640" fmla="*/ 304516 h 833078"/>
              <a:gd name="connsiteX641" fmla="*/ 48188 w 871179"/>
              <a:gd name="connsiteY641" fmla="*/ 304516 h 833078"/>
              <a:gd name="connsiteX642" fmla="*/ 799615 w 871179"/>
              <a:gd name="connsiteY642" fmla="*/ 208410 h 833078"/>
              <a:gd name="connsiteX643" fmla="*/ 805369 w 871179"/>
              <a:gd name="connsiteY643" fmla="*/ 222088 h 833078"/>
              <a:gd name="connsiteX644" fmla="*/ 821192 w 871179"/>
              <a:gd name="connsiteY644" fmla="*/ 262042 h 833078"/>
              <a:gd name="connsiteX645" fmla="*/ 822990 w 871179"/>
              <a:gd name="connsiteY645" fmla="*/ 262042 h 833078"/>
              <a:gd name="connsiteX646" fmla="*/ 846365 w 871179"/>
              <a:gd name="connsiteY646" fmla="*/ 262042 h 833078"/>
              <a:gd name="connsiteX647" fmla="*/ 824788 w 871179"/>
              <a:gd name="connsiteY647" fmla="*/ 208410 h 833078"/>
              <a:gd name="connsiteX648" fmla="*/ 822990 w 871179"/>
              <a:gd name="connsiteY648" fmla="*/ 208410 h 833078"/>
              <a:gd name="connsiteX649" fmla="*/ 805369 w 871179"/>
              <a:gd name="connsiteY649" fmla="*/ 208410 h 833078"/>
              <a:gd name="connsiteX650" fmla="*/ 764013 w 871179"/>
              <a:gd name="connsiteY650" fmla="*/ 208410 h 833078"/>
              <a:gd name="connsiteX651" fmla="*/ 769407 w 871179"/>
              <a:gd name="connsiteY651" fmla="*/ 222088 h 833078"/>
              <a:gd name="connsiteX652" fmla="*/ 785590 w 871179"/>
              <a:gd name="connsiteY652" fmla="*/ 262042 h 833078"/>
              <a:gd name="connsiteX653" fmla="*/ 787388 w 871179"/>
              <a:gd name="connsiteY653" fmla="*/ 262042 h 833078"/>
              <a:gd name="connsiteX654" fmla="*/ 805369 w 871179"/>
              <a:gd name="connsiteY654" fmla="*/ 262042 h 833078"/>
              <a:gd name="connsiteX655" fmla="*/ 810763 w 871179"/>
              <a:gd name="connsiteY655" fmla="*/ 262042 h 833078"/>
              <a:gd name="connsiteX656" fmla="*/ 805369 w 871179"/>
              <a:gd name="connsiteY656" fmla="*/ 248364 h 833078"/>
              <a:gd name="connsiteX657" fmla="*/ 789186 w 871179"/>
              <a:gd name="connsiteY657" fmla="*/ 208410 h 833078"/>
              <a:gd name="connsiteX658" fmla="*/ 787388 w 871179"/>
              <a:gd name="connsiteY658" fmla="*/ 208410 h 833078"/>
              <a:gd name="connsiteX659" fmla="*/ 769407 w 871179"/>
              <a:gd name="connsiteY659" fmla="*/ 208410 h 833078"/>
              <a:gd name="connsiteX660" fmla="*/ 728411 w 871179"/>
              <a:gd name="connsiteY660" fmla="*/ 208410 h 833078"/>
              <a:gd name="connsiteX661" fmla="*/ 733806 w 871179"/>
              <a:gd name="connsiteY661" fmla="*/ 222088 h 833078"/>
              <a:gd name="connsiteX662" fmla="*/ 749988 w 871179"/>
              <a:gd name="connsiteY662" fmla="*/ 262042 h 833078"/>
              <a:gd name="connsiteX663" fmla="*/ 751786 w 871179"/>
              <a:gd name="connsiteY663" fmla="*/ 262042 h 833078"/>
              <a:gd name="connsiteX664" fmla="*/ 769407 w 871179"/>
              <a:gd name="connsiteY664" fmla="*/ 262042 h 833078"/>
              <a:gd name="connsiteX665" fmla="*/ 774802 w 871179"/>
              <a:gd name="connsiteY665" fmla="*/ 262042 h 833078"/>
              <a:gd name="connsiteX666" fmla="*/ 769407 w 871179"/>
              <a:gd name="connsiteY666" fmla="*/ 248364 h 833078"/>
              <a:gd name="connsiteX667" fmla="*/ 753584 w 871179"/>
              <a:gd name="connsiteY667" fmla="*/ 208410 h 833078"/>
              <a:gd name="connsiteX668" fmla="*/ 751786 w 871179"/>
              <a:gd name="connsiteY668" fmla="*/ 208410 h 833078"/>
              <a:gd name="connsiteX669" fmla="*/ 733806 w 871179"/>
              <a:gd name="connsiteY669" fmla="*/ 208410 h 833078"/>
              <a:gd name="connsiteX670" fmla="*/ 692809 w 871179"/>
              <a:gd name="connsiteY670" fmla="*/ 208410 h 833078"/>
              <a:gd name="connsiteX671" fmla="*/ 698204 w 871179"/>
              <a:gd name="connsiteY671" fmla="*/ 222088 h 833078"/>
              <a:gd name="connsiteX672" fmla="*/ 714386 w 871179"/>
              <a:gd name="connsiteY672" fmla="*/ 262042 h 833078"/>
              <a:gd name="connsiteX673" fmla="*/ 716184 w 871179"/>
              <a:gd name="connsiteY673" fmla="*/ 262042 h 833078"/>
              <a:gd name="connsiteX674" fmla="*/ 733806 w 871179"/>
              <a:gd name="connsiteY674" fmla="*/ 262042 h 833078"/>
              <a:gd name="connsiteX675" fmla="*/ 739559 w 871179"/>
              <a:gd name="connsiteY675" fmla="*/ 262042 h 833078"/>
              <a:gd name="connsiteX676" fmla="*/ 733806 w 871179"/>
              <a:gd name="connsiteY676" fmla="*/ 248364 h 833078"/>
              <a:gd name="connsiteX677" fmla="*/ 717983 w 871179"/>
              <a:gd name="connsiteY677" fmla="*/ 208410 h 833078"/>
              <a:gd name="connsiteX678" fmla="*/ 716184 w 871179"/>
              <a:gd name="connsiteY678" fmla="*/ 208410 h 833078"/>
              <a:gd name="connsiteX679" fmla="*/ 698204 w 871179"/>
              <a:gd name="connsiteY679" fmla="*/ 208410 h 833078"/>
              <a:gd name="connsiteX680" fmla="*/ 657208 w 871179"/>
              <a:gd name="connsiteY680" fmla="*/ 208410 h 833078"/>
              <a:gd name="connsiteX681" fmla="*/ 662602 w 871179"/>
              <a:gd name="connsiteY681" fmla="*/ 221728 h 833078"/>
              <a:gd name="connsiteX682" fmla="*/ 678784 w 871179"/>
              <a:gd name="connsiteY682" fmla="*/ 262042 h 833078"/>
              <a:gd name="connsiteX683" fmla="*/ 680583 w 871179"/>
              <a:gd name="connsiteY683" fmla="*/ 262042 h 833078"/>
              <a:gd name="connsiteX684" fmla="*/ 698204 w 871179"/>
              <a:gd name="connsiteY684" fmla="*/ 262042 h 833078"/>
              <a:gd name="connsiteX685" fmla="*/ 703958 w 871179"/>
              <a:gd name="connsiteY685" fmla="*/ 262042 h 833078"/>
              <a:gd name="connsiteX686" fmla="*/ 698204 w 871179"/>
              <a:gd name="connsiteY686" fmla="*/ 248364 h 833078"/>
              <a:gd name="connsiteX687" fmla="*/ 682381 w 871179"/>
              <a:gd name="connsiteY687" fmla="*/ 208410 h 833078"/>
              <a:gd name="connsiteX688" fmla="*/ 680583 w 871179"/>
              <a:gd name="connsiteY688" fmla="*/ 208410 h 833078"/>
              <a:gd name="connsiteX689" fmla="*/ 662602 w 871179"/>
              <a:gd name="connsiteY689" fmla="*/ 208410 h 833078"/>
              <a:gd name="connsiteX690" fmla="*/ 621246 w 871179"/>
              <a:gd name="connsiteY690" fmla="*/ 208410 h 833078"/>
              <a:gd name="connsiteX691" fmla="*/ 627000 w 871179"/>
              <a:gd name="connsiteY691" fmla="*/ 222088 h 833078"/>
              <a:gd name="connsiteX692" fmla="*/ 643183 w 871179"/>
              <a:gd name="connsiteY692" fmla="*/ 262042 h 833078"/>
              <a:gd name="connsiteX693" fmla="*/ 644981 w 871179"/>
              <a:gd name="connsiteY693" fmla="*/ 262042 h 833078"/>
              <a:gd name="connsiteX694" fmla="*/ 662602 w 871179"/>
              <a:gd name="connsiteY694" fmla="*/ 262042 h 833078"/>
              <a:gd name="connsiteX695" fmla="*/ 667996 w 871179"/>
              <a:gd name="connsiteY695" fmla="*/ 262042 h 833078"/>
              <a:gd name="connsiteX696" fmla="*/ 662602 w 871179"/>
              <a:gd name="connsiteY696" fmla="*/ 248364 h 833078"/>
              <a:gd name="connsiteX697" fmla="*/ 646419 w 871179"/>
              <a:gd name="connsiteY697" fmla="*/ 208410 h 833078"/>
              <a:gd name="connsiteX698" fmla="*/ 644981 w 871179"/>
              <a:gd name="connsiteY698" fmla="*/ 208410 h 833078"/>
              <a:gd name="connsiteX699" fmla="*/ 627000 w 871179"/>
              <a:gd name="connsiteY699" fmla="*/ 208410 h 833078"/>
              <a:gd name="connsiteX700" fmla="*/ 586004 w 871179"/>
              <a:gd name="connsiteY700" fmla="*/ 208410 h 833078"/>
              <a:gd name="connsiteX701" fmla="*/ 591398 w 871179"/>
              <a:gd name="connsiteY701" fmla="*/ 222088 h 833078"/>
              <a:gd name="connsiteX702" fmla="*/ 607581 w 871179"/>
              <a:gd name="connsiteY702" fmla="*/ 262042 h 833078"/>
              <a:gd name="connsiteX703" fmla="*/ 609019 w 871179"/>
              <a:gd name="connsiteY703" fmla="*/ 262042 h 833078"/>
              <a:gd name="connsiteX704" fmla="*/ 627000 w 871179"/>
              <a:gd name="connsiteY704" fmla="*/ 262042 h 833078"/>
              <a:gd name="connsiteX705" fmla="*/ 632754 w 871179"/>
              <a:gd name="connsiteY705" fmla="*/ 262042 h 833078"/>
              <a:gd name="connsiteX706" fmla="*/ 627000 w 871179"/>
              <a:gd name="connsiteY706" fmla="*/ 248364 h 833078"/>
              <a:gd name="connsiteX707" fmla="*/ 610817 w 871179"/>
              <a:gd name="connsiteY707" fmla="*/ 208410 h 833078"/>
              <a:gd name="connsiteX708" fmla="*/ 609019 w 871179"/>
              <a:gd name="connsiteY708" fmla="*/ 208410 h 833078"/>
              <a:gd name="connsiteX709" fmla="*/ 591398 w 871179"/>
              <a:gd name="connsiteY709" fmla="*/ 208410 h 833078"/>
              <a:gd name="connsiteX710" fmla="*/ 550402 w 871179"/>
              <a:gd name="connsiteY710" fmla="*/ 208410 h 833078"/>
              <a:gd name="connsiteX711" fmla="*/ 555796 w 871179"/>
              <a:gd name="connsiteY711" fmla="*/ 222088 h 833078"/>
              <a:gd name="connsiteX712" fmla="*/ 571979 w 871179"/>
              <a:gd name="connsiteY712" fmla="*/ 262042 h 833078"/>
              <a:gd name="connsiteX713" fmla="*/ 573417 w 871179"/>
              <a:gd name="connsiteY713" fmla="*/ 262042 h 833078"/>
              <a:gd name="connsiteX714" fmla="*/ 591398 w 871179"/>
              <a:gd name="connsiteY714" fmla="*/ 262042 h 833078"/>
              <a:gd name="connsiteX715" fmla="*/ 596792 w 871179"/>
              <a:gd name="connsiteY715" fmla="*/ 262042 h 833078"/>
              <a:gd name="connsiteX716" fmla="*/ 591398 w 871179"/>
              <a:gd name="connsiteY716" fmla="*/ 248364 h 833078"/>
              <a:gd name="connsiteX717" fmla="*/ 575575 w 871179"/>
              <a:gd name="connsiteY717" fmla="*/ 208410 h 833078"/>
              <a:gd name="connsiteX718" fmla="*/ 573417 w 871179"/>
              <a:gd name="connsiteY718" fmla="*/ 208410 h 833078"/>
              <a:gd name="connsiteX719" fmla="*/ 555796 w 871179"/>
              <a:gd name="connsiteY719" fmla="*/ 208410 h 833078"/>
              <a:gd name="connsiteX720" fmla="*/ 514440 w 871179"/>
              <a:gd name="connsiteY720" fmla="*/ 208410 h 833078"/>
              <a:gd name="connsiteX721" fmla="*/ 520194 w 871179"/>
              <a:gd name="connsiteY721" fmla="*/ 222088 h 833078"/>
              <a:gd name="connsiteX722" fmla="*/ 536017 w 871179"/>
              <a:gd name="connsiteY722" fmla="*/ 262042 h 833078"/>
              <a:gd name="connsiteX723" fmla="*/ 537815 w 871179"/>
              <a:gd name="connsiteY723" fmla="*/ 262042 h 833078"/>
              <a:gd name="connsiteX724" fmla="*/ 555796 w 871179"/>
              <a:gd name="connsiteY724" fmla="*/ 262042 h 833078"/>
              <a:gd name="connsiteX725" fmla="*/ 561190 w 871179"/>
              <a:gd name="connsiteY725" fmla="*/ 262042 h 833078"/>
              <a:gd name="connsiteX726" fmla="*/ 555796 w 871179"/>
              <a:gd name="connsiteY726" fmla="*/ 248364 h 833078"/>
              <a:gd name="connsiteX727" fmla="*/ 539613 w 871179"/>
              <a:gd name="connsiteY727" fmla="*/ 208410 h 833078"/>
              <a:gd name="connsiteX728" fmla="*/ 537815 w 871179"/>
              <a:gd name="connsiteY728" fmla="*/ 208410 h 833078"/>
              <a:gd name="connsiteX729" fmla="*/ 520194 w 871179"/>
              <a:gd name="connsiteY729" fmla="*/ 208410 h 833078"/>
              <a:gd name="connsiteX730" fmla="*/ 479198 w 871179"/>
              <a:gd name="connsiteY730" fmla="*/ 208410 h 833078"/>
              <a:gd name="connsiteX731" fmla="*/ 500415 w 871179"/>
              <a:gd name="connsiteY731" fmla="*/ 262042 h 833078"/>
              <a:gd name="connsiteX732" fmla="*/ 502214 w 871179"/>
              <a:gd name="connsiteY732" fmla="*/ 262042 h 833078"/>
              <a:gd name="connsiteX733" fmla="*/ 520194 w 871179"/>
              <a:gd name="connsiteY733" fmla="*/ 262042 h 833078"/>
              <a:gd name="connsiteX734" fmla="*/ 525589 w 871179"/>
              <a:gd name="connsiteY734" fmla="*/ 262042 h 833078"/>
              <a:gd name="connsiteX735" fmla="*/ 520194 w 871179"/>
              <a:gd name="connsiteY735" fmla="*/ 248364 h 833078"/>
              <a:gd name="connsiteX736" fmla="*/ 504012 w 871179"/>
              <a:gd name="connsiteY736" fmla="*/ 208410 h 833078"/>
              <a:gd name="connsiteX737" fmla="*/ 502214 w 871179"/>
              <a:gd name="connsiteY737" fmla="*/ 208410 h 833078"/>
              <a:gd name="connsiteX738" fmla="*/ 345590 w 871179"/>
              <a:gd name="connsiteY738" fmla="*/ 208410 h 833078"/>
              <a:gd name="connsiteX739" fmla="*/ 350984 w 871179"/>
              <a:gd name="connsiteY739" fmla="*/ 222088 h 833078"/>
              <a:gd name="connsiteX740" fmla="*/ 367167 w 871179"/>
              <a:gd name="connsiteY740" fmla="*/ 262042 h 833078"/>
              <a:gd name="connsiteX741" fmla="*/ 368965 w 871179"/>
              <a:gd name="connsiteY741" fmla="*/ 262042 h 833078"/>
              <a:gd name="connsiteX742" fmla="*/ 392340 w 871179"/>
              <a:gd name="connsiteY742" fmla="*/ 262042 h 833078"/>
              <a:gd name="connsiteX743" fmla="*/ 370763 w 871179"/>
              <a:gd name="connsiteY743" fmla="*/ 208410 h 833078"/>
              <a:gd name="connsiteX744" fmla="*/ 368965 w 871179"/>
              <a:gd name="connsiteY744" fmla="*/ 208410 h 833078"/>
              <a:gd name="connsiteX745" fmla="*/ 350984 w 871179"/>
              <a:gd name="connsiteY745" fmla="*/ 208410 h 833078"/>
              <a:gd name="connsiteX746" fmla="*/ 309988 w 871179"/>
              <a:gd name="connsiteY746" fmla="*/ 208410 h 833078"/>
              <a:gd name="connsiteX747" fmla="*/ 315382 w 871179"/>
              <a:gd name="connsiteY747" fmla="*/ 222088 h 833078"/>
              <a:gd name="connsiteX748" fmla="*/ 331565 w 871179"/>
              <a:gd name="connsiteY748" fmla="*/ 262042 h 833078"/>
              <a:gd name="connsiteX749" fmla="*/ 333363 w 871179"/>
              <a:gd name="connsiteY749" fmla="*/ 262042 h 833078"/>
              <a:gd name="connsiteX750" fmla="*/ 350984 w 871179"/>
              <a:gd name="connsiteY750" fmla="*/ 262042 h 833078"/>
              <a:gd name="connsiteX751" fmla="*/ 356738 w 871179"/>
              <a:gd name="connsiteY751" fmla="*/ 262042 h 833078"/>
              <a:gd name="connsiteX752" fmla="*/ 350984 w 871179"/>
              <a:gd name="connsiteY752" fmla="*/ 248364 h 833078"/>
              <a:gd name="connsiteX753" fmla="*/ 335161 w 871179"/>
              <a:gd name="connsiteY753" fmla="*/ 208410 h 833078"/>
              <a:gd name="connsiteX754" fmla="*/ 333363 w 871179"/>
              <a:gd name="connsiteY754" fmla="*/ 208410 h 833078"/>
              <a:gd name="connsiteX755" fmla="*/ 315382 w 871179"/>
              <a:gd name="connsiteY755" fmla="*/ 208410 h 833078"/>
              <a:gd name="connsiteX756" fmla="*/ 274386 w 871179"/>
              <a:gd name="connsiteY756" fmla="*/ 208410 h 833078"/>
              <a:gd name="connsiteX757" fmla="*/ 280140 w 871179"/>
              <a:gd name="connsiteY757" fmla="*/ 222088 h 833078"/>
              <a:gd name="connsiteX758" fmla="*/ 295963 w 871179"/>
              <a:gd name="connsiteY758" fmla="*/ 262042 h 833078"/>
              <a:gd name="connsiteX759" fmla="*/ 297761 w 871179"/>
              <a:gd name="connsiteY759" fmla="*/ 262042 h 833078"/>
              <a:gd name="connsiteX760" fmla="*/ 315382 w 871179"/>
              <a:gd name="connsiteY760" fmla="*/ 262042 h 833078"/>
              <a:gd name="connsiteX761" fmla="*/ 321136 w 871179"/>
              <a:gd name="connsiteY761" fmla="*/ 262042 h 833078"/>
              <a:gd name="connsiteX762" fmla="*/ 315382 w 871179"/>
              <a:gd name="connsiteY762" fmla="*/ 248364 h 833078"/>
              <a:gd name="connsiteX763" fmla="*/ 299559 w 871179"/>
              <a:gd name="connsiteY763" fmla="*/ 208410 h 833078"/>
              <a:gd name="connsiteX764" fmla="*/ 297761 w 871179"/>
              <a:gd name="connsiteY764" fmla="*/ 208410 h 833078"/>
              <a:gd name="connsiteX765" fmla="*/ 280140 w 871179"/>
              <a:gd name="connsiteY765" fmla="*/ 208410 h 833078"/>
              <a:gd name="connsiteX766" fmla="*/ 238784 w 871179"/>
              <a:gd name="connsiteY766" fmla="*/ 208410 h 833078"/>
              <a:gd name="connsiteX767" fmla="*/ 244179 w 871179"/>
              <a:gd name="connsiteY767" fmla="*/ 222088 h 833078"/>
              <a:gd name="connsiteX768" fmla="*/ 260361 w 871179"/>
              <a:gd name="connsiteY768" fmla="*/ 262042 h 833078"/>
              <a:gd name="connsiteX769" fmla="*/ 262159 w 871179"/>
              <a:gd name="connsiteY769" fmla="*/ 262042 h 833078"/>
              <a:gd name="connsiteX770" fmla="*/ 280140 w 871179"/>
              <a:gd name="connsiteY770" fmla="*/ 262042 h 833078"/>
              <a:gd name="connsiteX771" fmla="*/ 285534 w 871179"/>
              <a:gd name="connsiteY771" fmla="*/ 262042 h 833078"/>
              <a:gd name="connsiteX772" fmla="*/ 280140 w 871179"/>
              <a:gd name="connsiteY772" fmla="*/ 248364 h 833078"/>
              <a:gd name="connsiteX773" fmla="*/ 263598 w 871179"/>
              <a:gd name="connsiteY773" fmla="*/ 208410 h 833078"/>
              <a:gd name="connsiteX774" fmla="*/ 262159 w 871179"/>
              <a:gd name="connsiteY774" fmla="*/ 208410 h 833078"/>
              <a:gd name="connsiteX775" fmla="*/ 244179 w 871179"/>
              <a:gd name="connsiteY775" fmla="*/ 208410 h 833078"/>
              <a:gd name="connsiteX776" fmla="*/ 203183 w 871179"/>
              <a:gd name="connsiteY776" fmla="*/ 208410 h 833078"/>
              <a:gd name="connsiteX777" fmla="*/ 208577 w 871179"/>
              <a:gd name="connsiteY777" fmla="*/ 221728 h 833078"/>
              <a:gd name="connsiteX778" fmla="*/ 224759 w 871179"/>
              <a:gd name="connsiteY778" fmla="*/ 262042 h 833078"/>
              <a:gd name="connsiteX779" fmla="*/ 226198 w 871179"/>
              <a:gd name="connsiteY779" fmla="*/ 262042 h 833078"/>
              <a:gd name="connsiteX780" fmla="*/ 244179 w 871179"/>
              <a:gd name="connsiteY780" fmla="*/ 262042 h 833078"/>
              <a:gd name="connsiteX781" fmla="*/ 249933 w 871179"/>
              <a:gd name="connsiteY781" fmla="*/ 262042 h 833078"/>
              <a:gd name="connsiteX782" fmla="*/ 244179 w 871179"/>
              <a:gd name="connsiteY782" fmla="*/ 248364 h 833078"/>
              <a:gd name="connsiteX783" fmla="*/ 228356 w 871179"/>
              <a:gd name="connsiteY783" fmla="*/ 208410 h 833078"/>
              <a:gd name="connsiteX784" fmla="*/ 226198 w 871179"/>
              <a:gd name="connsiteY784" fmla="*/ 208410 h 833078"/>
              <a:gd name="connsiteX785" fmla="*/ 208577 w 871179"/>
              <a:gd name="connsiteY785" fmla="*/ 208410 h 833078"/>
              <a:gd name="connsiteX786" fmla="*/ 167581 w 871179"/>
              <a:gd name="connsiteY786" fmla="*/ 208410 h 833078"/>
              <a:gd name="connsiteX787" fmla="*/ 172975 w 871179"/>
              <a:gd name="connsiteY787" fmla="*/ 222088 h 833078"/>
              <a:gd name="connsiteX788" fmla="*/ 189158 w 871179"/>
              <a:gd name="connsiteY788" fmla="*/ 262042 h 833078"/>
              <a:gd name="connsiteX789" fmla="*/ 190956 w 871179"/>
              <a:gd name="connsiteY789" fmla="*/ 262042 h 833078"/>
              <a:gd name="connsiteX790" fmla="*/ 208577 w 871179"/>
              <a:gd name="connsiteY790" fmla="*/ 262042 h 833078"/>
              <a:gd name="connsiteX791" fmla="*/ 213971 w 871179"/>
              <a:gd name="connsiteY791" fmla="*/ 262042 h 833078"/>
              <a:gd name="connsiteX792" fmla="*/ 208577 w 871179"/>
              <a:gd name="connsiteY792" fmla="*/ 248364 h 833078"/>
              <a:gd name="connsiteX793" fmla="*/ 192754 w 871179"/>
              <a:gd name="connsiteY793" fmla="*/ 208410 h 833078"/>
              <a:gd name="connsiteX794" fmla="*/ 190956 w 871179"/>
              <a:gd name="connsiteY794" fmla="*/ 208410 h 833078"/>
              <a:gd name="connsiteX795" fmla="*/ 172975 w 871179"/>
              <a:gd name="connsiteY795" fmla="*/ 208410 h 833078"/>
              <a:gd name="connsiteX796" fmla="*/ 131979 w 871179"/>
              <a:gd name="connsiteY796" fmla="*/ 208410 h 833078"/>
              <a:gd name="connsiteX797" fmla="*/ 137373 w 871179"/>
              <a:gd name="connsiteY797" fmla="*/ 222088 h 833078"/>
              <a:gd name="connsiteX798" fmla="*/ 153556 w 871179"/>
              <a:gd name="connsiteY798" fmla="*/ 262042 h 833078"/>
              <a:gd name="connsiteX799" fmla="*/ 154994 w 871179"/>
              <a:gd name="connsiteY799" fmla="*/ 262042 h 833078"/>
              <a:gd name="connsiteX800" fmla="*/ 172975 w 871179"/>
              <a:gd name="connsiteY800" fmla="*/ 262042 h 833078"/>
              <a:gd name="connsiteX801" fmla="*/ 178369 w 871179"/>
              <a:gd name="connsiteY801" fmla="*/ 262042 h 833078"/>
              <a:gd name="connsiteX802" fmla="*/ 172975 w 871179"/>
              <a:gd name="connsiteY802" fmla="*/ 248364 h 833078"/>
              <a:gd name="connsiteX803" fmla="*/ 156792 w 871179"/>
              <a:gd name="connsiteY803" fmla="*/ 208410 h 833078"/>
              <a:gd name="connsiteX804" fmla="*/ 154994 w 871179"/>
              <a:gd name="connsiteY804" fmla="*/ 208410 h 833078"/>
              <a:gd name="connsiteX805" fmla="*/ 137373 w 871179"/>
              <a:gd name="connsiteY805" fmla="*/ 208410 h 833078"/>
              <a:gd name="connsiteX806" fmla="*/ 96017 w 871179"/>
              <a:gd name="connsiteY806" fmla="*/ 208410 h 833078"/>
              <a:gd name="connsiteX807" fmla="*/ 101771 w 871179"/>
              <a:gd name="connsiteY807" fmla="*/ 222088 h 833078"/>
              <a:gd name="connsiteX808" fmla="*/ 117594 w 871179"/>
              <a:gd name="connsiteY808" fmla="*/ 262042 h 833078"/>
              <a:gd name="connsiteX809" fmla="*/ 119392 w 871179"/>
              <a:gd name="connsiteY809" fmla="*/ 262042 h 833078"/>
              <a:gd name="connsiteX810" fmla="*/ 137373 w 871179"/>
              <a:gd name="connsiteY810" fmla="*/ 262042 h 833078"/>
              <a:gd name="connsiteX811" fmla="*/ 142767 w 871179"/>
              <a:gd name="connsiteY811" fmla="*/ 262042 h 833078"/>
              <a:gd name="connsiteX812" fmla="*/ 137373 w 871179"/>
              <a:gd name="connsiteY812" fmla="*/ 248364 h 833078"/>
              <a:gd name="connsiteX813" fmla="*/ 121190 w 871179"/>
              <a:gd name="connsiteY813" fmla="*/ 208410 h 833078"/>
              <a:gd name="connsiteX814" fmla="*/ 119392 w 871179"/>
              <a:gd name="connsiteY814" fmla="*/ 208410 h 833078"/>
              <a:gd name="connsiteX815" fmla="*/ 101771 w 871179"/>
              <a:gd name="connsiteY815" fmla="*/ 208410 h 833078"/>
              <a:gd name="connsiteX816" fmla="*/ 60415 w 871179"/>
              <a:gd name="connsiteY816" fmla="*/ 208410 h 833078"/>
              <a:gd name="connsiteX817" fmla="*/ 66169 w 871179"/>
              <a:gd name="connsiteY817" fmla="*/ 222088 h 833078"/>
              <a:gd name="connsiteX818" fmla="*/ 81992 w 871179"/>
              <a:gd name="connsiteY818" fmla="*/ 262042 h 833078"/>
              <a:gd name="connsiteX819" fmla="*/ 83790 w 871179"/>
              <a:gd name="connsiteY819" fmla="*/ 262042 h 833078"/>
              <a:gd name="connsiteX820" fmla="*/ 101771 w 871179"/>
              <a:gd name="connsiteY820" fmla="*/ 262042 h 833078"/>
              <a:gd name="connsiteX821" fmla="*/ 107165 w 871179"/>
              <a:gd name="connsiteY821" fmla="*/ 262042 h 833078"/>
              <a:gd name="connsiteX822" fmla="*/ 101771 w 871179"/>
              <a:gd name="connsiteY822" fmla="*/ 248364 h 833078"/>
              <a:gd name="connsiteX823" fmla="*/ 85588 w 871179"/>
              <a:gd name="connsiteY823" fmla="*/ 208410 h 833078"/>
              <a:gd name="connsiteX824" fmla="*/ 83790 w 871179"/>
              <a:gd name="connsiteY824" fmla="*/ 208410 h 833078"/>
              <a:gd name="connsiteX825" fmla="*/ 66169 w 871179"/>
              <a:gd name="connsiteY825" fmla="*/ 208410 h 833078"/>
              <a:gd name="connsiteX826" fmla="*/ 24813 w 871179"/>
              <a:gd name="connsiteY826" fmla="*/ 208410 h 833078"/>
              <a:gd name="connsiteX827" fmla="*/ 46390 w 871179"/>
              <a:gd name="connsiteY827" fmla="*/ 262042 h 833078"/>
              <a:gd name="connsiteX828" fmla="*/ 48188 w 871179"/>
              <a:gd name="connsiteY828" fmla="*/ 262042 h 833078"/>
              <a:gd name="connsiteX829" fmla="*/ 66169 w 871179"/>
              <a:gd name="connsiteY829" fmla="*/ 262042 h 833078"/>
              <a:gd name="connsiteX830" fmla="*/ 71563 w 871179"/>
              <a:gd name="connsiteY830" fmla="*/ 262042 h 833078"/>
              <a:gd name="connsiteX831" fmla="*/ 66169 w 871179"/>
              <a:gd name="connsiteY831" fmla="*/ 248364 h 833078"/>
              <a:gd name="connsiteX832" fmla="*/ 49986 w 871179"/>
              <a:gd name="connsiteY832" fmla="*/ 208410 h 833078"/>
              <a:gd name="connsiteX833" fmla="*/ 48188 w 871179"/>
              <a:gd name="connsiteY833" fmla="*/ 208410 h 833078"/>
              <a:gd name="connsiteX834" fmla="*/ 612256 w 871179"/>
              <a:gd name="connsiteY834" fmla="*/ 18704 h 833078"/>
              <a:gd name="connsiteX835" fmla="*/ 612256 w 871179"/>
              <a:gd name="connsiteY835" fmla="*/ 111584 h 833078"/>
              <a:gd name="connsiteX836" fmla="*/ 612256 w 871179"/>
              <a:gd name="connsiteY836" fmla="*/ 112304 h 833078"/>
              <a:gd name="connsiteX837" fmla="*/ 620886 w 871179"/>
              <a:gd name="connsiteY837" fmla="*/ 125262 h 833078"/>
              <a:gd name="connsiteX838" fmla="*/ 627000 w 871179"/>
              <a:gd name="connsiteY838" fmla="*/ 115543 h 833078"/>
              <a:gd name="connsiteX839" fmla="*/ 629158 w 871179"/>
              <a:gd name="connsiteY839" fmla="*/ 112304 h 833078"/>
              <a:gd name="connsiteX840" fmla="*/ 637788 w 871179"/>
              <a:gd name="connsiteY840" fmla="*/ 125262 h 833078"/>
              <a:gd name="connsiteX841" fmla="*/ 644981 w 871179"/>
              <a:gd name="connsiteY841" fmla="*/ 114463 h 833078"/>
              <a:gd name="connsiteX842" fmla="*/ 646060 w 871179"/>
              <a:gd name="connsiteY842" fmla="*/ 112304 h 833078"/>
              <a:gd name="connsiteX843" fmla="*/ 654690 w 871179"/>
              <a:gd name="connsiteY843" fmla="*/ 125262 h 833078"/>
              <a:gd name="connsiteX844" fmla="*/ 662602 w 871179"/>
              <a:gd name="connsiteY844" fmla="*/ 113024 h 833078"/>
              <a:gd name="connsiteX845" fmla="*/ 663321 w 871179"/>
              <a:gd name="connsiteY845" fmla="*/ 112304 h 833078"/>
              <a:gd name="connsiteX846" fmla="*/ 671592 w 871179"/>
              <a:gd name="connsiteY846" fmla="*/ 125262 h 833078"/>
              <a:gd name="connsiteX847" fmla="*/ 680223 w 871179"/>
              <a:gd name="connsiteY847" fmla="*/ 112304 h 833078"/>
              <a:gd name="connsiteX848" fmla="*/ 680583 w 871179"/>
              <a:gd name="connsiteY848" fmla="*/ 112664 h 833078"/>
              <a:gd name="connsiteX849" fmla="*/ 688494 w 871179"/>
              <a:gd name="connsiteY849" fmla="*/ 125262 h 833078"/>
              <a:gd name="connsiteX850" fmla="*/ 697125 w 871179"/>
              <a:gd name="connsiteY850" fmla="*/ 112304 h 833078"/>
              <a:gd name="connsiteX851" fmla="*/ 698204 w 871179"/>
              <a:gd name="connsiteY851" fmla="*/ 114104 h 833078"/>
              <a:gd name="connsiteX852" fmla="*/ 705396 w 871179"/>
              <a:gd name="connsiteY852" fmla="*/ 125262 h 833078"/>
              <a:gd name="connsiteX853" fmla="*/ 714027 w 871179"/>
              <a:gd name="connsiteY853" fmla="*/ 112304 h 833078"/>
              <a:gd name="connsiteX854" fmla="*/ 714027 w 871179"/>
              <a:gd name="connsiteY854" fmla="*/ 18704 h 833078"/>
              <a:gd name="connsiteX855" fmla="*/ 158231 w 871179"/>
              <a:gd name="connsiteY855" fmla="*/ 18704 h 833078"/>
              <a:gd name="connsiteX856" fmla="*/ 158231 w 871179"/>
              <a:gd name="connsiteY856" fmla="*/ 111584 h 833078"/>
              <a:gd name="connsiteX857" fmla="*/ 158231 w 871179"/>
              <a:gd name="connsiteY857" fmla="*/ 112304 h 833078"/>
              <a:gd name="connsiteX858" fmla="*/ 166861 w 871179"/>
              <a:gd name="connsiteY858" fmla="*/ 125262 h 833078"/>
              <a:gd name="connsiteX859" fmla="*/ 172975 w 871179"/>
              <a:gd name="connsiteY859" fmla="*/ 115543 h 833078"/>
              <a:gd name="connsiteX860" fmla="*/ 175133 w 871179"/>
              <a:gd name="connsiteY860" fmla="*/ 112304 h 833078"/>
              <a:gd name="connsiteX861" fmla="*/ 183763 w 871179"/>
              <a:gd name="connsiteY861" fmla="*/ 125262 h 833078"/>
              <a:gd name="connsiteX862" fmla="*/ 190956 w 871179"/>
              <a:gd name="connsiteY862" fmla="*/ 114463 h 833078"/>
              <a:gd name="connsiteX863" fmla="*/ 192035 w 871179"/>
              <a:gd name="connsiteY863" fmla="*/ 112304 h 833078"/>
              <a:gd name="connsiteX864" fmla="*/ 200665 w 871179"/>
              <a:gd name="connsiteY864" fmla="*/ 125262 h 833078"/>
              <a:gd name="connsiteX865" fmla="*/ 208577 w 871179"/>
              <a:gd name="connsiteY865" fmla="*/ 113024 h 833078"/>
              <a:gd name="connsiteX866" fmla="*/ 208936 w 871179"/>
              <a:gd name="connsiteY866" fmla="*/ 112304 h 833078"/>
              <a:gd name="connsiteX867" fmla="*/ 217567 w 871179"/>
              <a:gd name="connsiteY867" fmla="*/ 125262 h 833078"/>
              <a:gd name="connsiteX868" fmla="*/ 225838 w 871179"/>
              <a:gd name="connsiteY868" fmla="*/ 112304 h 833078"/>
              <a:gd name="connsiteX869" fmla="*/ 226198 w 871179"/>
              <a:gd name="connsiteY869" fmla="*/ 112664 h 833078"/>
              <a:gd name="connsiteX870" fmla="*/ 234469 w 871179"/>
              <a:gd name="connsiteY870" fmla="*/ 125262 h 833078"/>
              <a:gd name="connsiteX871" fmla="*/ 243100 w 871179"/>
              <a:gd name="connsiteY871" fmla="*/ 112304 h 833078"/>
              <a:gd name="connsiteX872" fmla="*/ 244179 w 871179"/>
              <a:gd name="connsiteY872" fmla="*/ 114104 h 833078"/>
              <a:gd name="connsiteX873" fmla="*/ 251371 w 871179"/>
              <a:gd name="connsiteY873" fmla="*/ 125262 h 833078"/>
              <a:gd name="connsiteX874" fmla="*/ 260002 w 871179"/>
              <a:gd name="connsiteY874" fmla="*/ 112304 h 833078"/>
              <a:gd name="connsiteX875" fmla="*/ 260002 w 871179"/>
              <a:gd name="connsiteY875" fmla="*/ 18704 h 833078"/>
              <a:gd name="connsiteX876" fmla="*/ 474523 w 871179"/>
              <a:gd name="connsiteY876" fmla="*/ 0 h 833078"/>
              <a:gd name="connsiteX877" fmla="*/ 502214 w 871179"/>
              <a:gd name="connsiteY877" fmla="*/ 0 h 833078"/>
              <a:gd name="connsiteX878" fmla="*/ 520194 w 871179"/>
              <a:gd name="connsiteY878" fmla="*/ 0 h 833078"/>
              <a:gd name="connsiteX879" fmla="*/ 537815 w 871179"/>
              <a:gd name="connsiteY879" fmla="*/ 0 h 833078"/>
              <a:gd name="connsiteX880" fmla="*/ 555796 w 871179"/>
              <a:gd name="connsiteY880" fmla="*/ 0 h 833078"/>
              <a:gd name="connsiteX881" fmla="*/ 560557 w 871179"/>
              <a:gd name="connsiteY881" fmla="*/ 0 h 833078"/>
              <a:gd name="connsiteX882" fmla="*/ 573417 w 871179"/>
              <a:gd name="connsiteY882" fmla="*/ 0 h 833078"/>
              <a:gd name="connsiteX883" fmla="*/ 591398 w 871179"/>
              <a:gd name="connsiteY883" fmla="*/ 0 h 833078"/>
              <a:gd name="connsiteX884" fmla="*/ 609019 w 871179"/>
              <a:gd name="connsiteY884" fmla="*/ 0 h 833078"/>
              <a:gd name="connsiteX885" fmla="*/ 612256 w 871179"/>
              <a:gd name="connsiteY885" fmla="*/ 0 h 833078"/>
              <a:gd name="connsiteX886" fmla="*/ 714027 w 871179"/>
              <a:gd name="connsiteY886" fmla="*/ 0 h 833078"/>
              <a:gd name="connsiteX887" fmla="*/ 716184 w 871179"/>
              <a:gd name="connsiteY887" fmla="*/ 0 h 833078"/>
              <a:gd name="connsiteX888" fmla="*/ 733806 w 871179"/>
              <a:gd name="connsiteY888" fmla="*/ 0 h 833078"/>
              <a:gd name="connsiteX889" fmla="*/ 751786 w 871179"/>
              <a:gd name="connsiteY889" fmla="*/ 0 h 833078"/>
              <a:gd name="connsiteX890" fmla="*/ 763419 w 871179"/>
              <a:gd name="connsiteY890" fmla="*/ 0 h 833078"/>
              <a:gd name="connsiteX891" fmla="*/ 769407 w 871179"/>
              <a:gd name="connsiteY891" fmla="*/ 0 h 833078"/>
              <a:gd name="connsiteX892" fmla="*/ 787388 w 871179"/>
              <a:gd name="connsiteY892" fmla="*/ 0 h 833078"/>
              <a:gd name="connsiteX893" fmla="*/ 805369 w 871179"/>
              <a:gd name="connsiteY893" fmla="*/ 0 h 833078"/>
              <a:gd name="connsiteX894" fmla="*/ 822990 w 871179"/>
              <a:gd name="connsiteY894" fmla="*/ 0 h 833078"/>
              <a:gd name="connsiteX895" fmla="*/ 851759 w 871179"/>
              <a:gd name="connsiteY895" fmla="*/ 0 h 833078"/>
              <a:gd name="connsiteX896" fmla="*/ 871179 w 871179"/>
              <a:gd name="connsiteY896" fmla="*/ 19797 h 833078"/>
              <a:gd name="connsiteX897" fmla="*/ 870459 w 871179"/>
              <a:gd name="connsiteY897" fmla="*/ 233606 h 833078"/>
              <a:gd name="connsiteX898" fmla="*/ 860390 w 871179"/>
              <a:gd name="connsiteY898" fmla="*/ 208410 h 833078"/>
              <a:gd name="connsiteX899" fmla="*/ 835217 w 871179"/>
              <a:gd name="connsiteY899" fmla="*/ 208410 h 833078"/>
              <a:gd name="connsiteX900" fmla="*/ 856794 w 871179"/>
              <a:gd name="connsiteY900" fmla="*/ 262042 h 833078"/>
              <a:gd name="connsiteX901" fmla="*/ 870459 w 871179"/>
              <a:gd name="connsiteY901" fmla="*/ 262042 h 833078"/>
              <a:gd name="connsiteX902" fmla="*/ 870100 w 871179"/>
              <a:gd name="connsiteY902" fmla="*/ 378666 h 833078"/>
              <a:gd name="connsiteX903" fmla="*/ 850680 w 871179"/>
              <a:gd name="connsiteY903" fmla="*/ 398103 h 833078"/>
              <a:gd name="connsiteX904" fmla="*/ 822990 w 871179"/>
              <a:gd name="connsiteY904" fmla="*/ 398103 h 833078"/>
              <a:gd name="connsiteX905" fmla="*/ 805369 w 871179"/>
              <a:gd name="connsiteY905" fmla="*/ 398103 h 833078"/>
              <a:gd name="connsiteX906" fmla="*/ 787388 w 871179"/>
              <a:gd name="connsiteY906" fmla="*/ 398103 h 833078"/>
              <a:gd name="connsiteX907" fmla="*/ 769407 w 871179"/>
              <a:gd name="connsiteY907" fmla="*/ 398103 h 833078"/>
              <a:gd name="connsiteX908" fmla="*/ 751786 w 871179"/>
              <a:gd name="connsiteY908" fmla="*/ 398103 h 833078"/>
              <a:gd name="connsiteX909" fmla="*/ 733806 w 871179"/>
              <a:gd name="connsiteY909" fmla="*/ 398103 h 833078"/>
              <a:gd name="connsiteX910" fmla="*/ 716184 w 871179"/>
              <a:gd name="connsiteY910" fmla="*/ 398103 h 833078"/>
              <a:gd name="connsiteX911" fmla="*/ 698204 w 871179"/>
              <a:gd name="connsiteY911" fmla="*/ 398103 h 833078"/>
              <a:gd name="connsiteX912" fmla="*/ 680583 w 871179"/>
              <a:gd name="connsiteY912" fmla="*/ 398103 h 833078"/>
              <a:gd name="connsiteX913" fmla="*/ 662602 w 871179"/>
              <a:gd name="connsiteY913" fmla="*/ 398103 h 833078"/>
              <a:gd name="connsiteX914" fmla="*/ 644981 w 871179"/>
              <a:gd name="connsiteY914" fmla="*/ 398103 h 833078"/>
              <a:gd name="connsiteX915" fmla="*/ 627000 w 871179"/>
              <a:gd name="connsiteY915" fmla="*/ 398103 h 833078"/>
              <a:gd name="connsiteX916" fmla="*/ 609019 w 871179"/>
              <a:gd name="connsiteY916" fmla="*/ 398103 h 833078"/>
              <a:gd name="connsiteX917" fmla="*/ 591398 w 871179"/>
              <a:gd name="connsiteY917" fmla="*/ 398103 h 833078"/>
              <a:gd name="connsiteX918" fmla="*/ 573417 w 871179"/>
              <a:gd name="connsiteY918" fmla="*/ 398103 h 833078"/>
              <a:gd name="connsiteX919" fmla="*/ 555796 w 871179"/>
              <a:gd name="connsiteY919" fmla="*/ 398103 h 833078"/>
              <a:gd name="connsiteX920" fmla="*/ 537815 w 871179"/>
              <a:gd name="connsiteY920" fmla="*/ 398103 h 833078"/>
              <a:gd name="connsiteX921" fmla="*/ 520194 w 871179"/>
              <a:gd name="connsiteY921" fmla="*/ 398103 h 833078"/>
              <a:gd name="connsiteX922" fmla="*/ 502214 w 871179"/>
              <a:gd name="connsiteY922" fmla="*/ 398103 h 833078"/>
              <a:gd name="connsiteX923" fmla="*/ 473444 w 871179"/>
              <a:gd name="connsiteY923" fmla="*/ 398103 h 833078"/>
              <a:gd name="connsiteX924" fmla="*/ 454025 w 871179"/>
              <a:gd name="connsiteY924" fmla="*/ 378666 h 833078"/>
              <a:gd name="connsiteX925" fmla="*/ 454744 w 871179"/>
              <a:gd name="connsiteY925" fmla="*/ 236126 h 833078"/>
              <a:gd name="connsiteX926" fmla="*/ 464814 w 871179"/>
              <a:gd name="connsiteY926" fmla="*/ 262042 h 833078"/>
              <a:gd name="connsiteX927" fmla="*/ 489987 w 871179"/>
              <a:gd name="connsiteY927" fmla="*/ 262042 h 833078"/>
              <a:gd name="connsiteX928" fmla="*/ 468410 w 871179"/>
              <a:gd name="connsiteY928" fmla="*/ 208410 h 833078"/>
              <a:gd name="connsiteX929" fmla="*/ 454744 w 871179"/>
              <a:gd name="connsiteY929" fmla="*/ 208410 h 833078"/>
              <a:gd name="connsiteX930" fmla="*/ 455104 w 871179"/>
              <a:gd name="connsiteY930" fmla="*/ 19797 h 833078"/>
              <a:gd name="connsiteX931" fmla="*/ 474523 w 871179"/>
              <a:gd name="connsiteY931" fmla="*/ 0 h 833078"/>
              <a:gd name="connsiteX932" fmla="*/ 20498 w 871179"/>
              <a:gd name="connsiteY932" fmla="*/ 0 h 833078"/>
              <a:gd name="connsiteX933" fmla="*/ 48188 w 871179"/>
              <a:gd name="connsiteY933" fmla="*/ 0 h 833078"/>
              <a:gd name="connsiteX934" fmla="*/ 66169 w 871179"/>
              <a:gd name="connsiteY934" fmla="*/ 0 h 833078"/>
              <a:gd name="connsiteX935" fmla="*/ 83790 w 871179"/>
              <a:gd name="connsiteY935" fmla="*/ 0 h 833078"/>
              <a:gd name="connsiteX936" fmla="*/ 101771 w 871179"/>
              <a:gd name="connsiteY936" fmla="*/ 0 h 833078"/>
              <a:gd name="connsiteX937" fmla="*/ 106225 w 871179"/>
              <a:gd name="connsiteY937" fmla="*/ 0 h 833078"/>
              <a:gd name="connsiteX938" fmla="*/ 119392 w 871179"/>
              <a:gd name="connsiteY938" fmla="*/ 0 h 833078"/>
              <a:gd name="connsiteX939" fmla="*/ 137373 w 871179"/>
              <a:gd name="connsiteY939" fmla="*/ 0 h 833078"/>
              <a:gd name="connsiteX940" fmla="*/ 154994 w 871179"/>
              <a:gd name="connsiteY940" fmla="*/ 0 h 833078"/>
              <a:gd name="connsiteX941" fmla="*/ 158231 w 871179"/>
              <a:gd name="connsiteY941" fmla="*/ 0 h 833078"/>
              <a:gd name="connsiteX942" fmla="*/ 260002 w 871179"/>
              <a:gd name="connsiteY942" fmla="*/ 0 h 833078"/>
              <a:gd name="connsiteX943" fmla="*/ 262159 w 871179"/>
              <a:gd name="connsiteY943" fmla="*/ 0 h 833078"/>
              <a:gd name="connsiteX944" fmla="*/ 280140 w 871179"/>
              <a:gd name="connsiteY944" fmla="*/ 0 h 833078"/>
              <a:gd name="connsiteX945" fmla="*/ 297761 w 871179"/>
              <a:gd name="connsiteY945" fmla="*/ 0 h 833078"/>
              <a:gd name="connsiteX946" fmla="*/ 310566 w 871179"/>
              <a:gd name="connsiteY946" fmla="*/ 0 h 833078"/>
              <a:gd name="connsiteX947" fmla="*/ 315382 w 871179"/>
              <a:gd name="connsiteY947" fmla="*/ 0 h 833078"/>
              <a:gd name="connsiteX948" fmla="*/ 333363 w 871179"/>
              <a:gd name="connsiteY948" fmla="*/ 0 h 833078"/>
              <a:gd name="connsiteX949" fmla="*/ 350984 w 871179"/>
              <a:gd name="connsiteY949" fmla="*/ 0 h 833078"/>
              <a:gd name="connsiteX950" fmla="*/ 368965 w 871179"/>
              <a:gd name="connsiteY950" fmla="*/ 0 h 833078"/>
              <a:gd name="connsiteX951" fmla="*/ 397734 w 871179"/>
              <a:gd name="connsiteY951" fmla="*/ 0 h 833078"/>
              <a:gd name="connsiteX952" fmla="*/ 417154 w 871179"/>
              <a:gd name="connsiteY952" fmla="*/ 19797 h 833078"/>
              <a:gd name="connsiteX953" fmla="*/ 416434 w 871179"/>
              <a:gd name="connsiteY953" fmla="*/ 233606 h 833078"/>
              <a:gd name="connsiteX954" fmla="*/ 406365 w 871179"/>
              <a:gd name="connsiteY954" fmla="*/ 208410 h 833078"/>
              <a:gd name="connsiteX955" fmla="*/ 381552 w 871179"/>
              <a:gd name="connsiteY955" fmla="*/ 208410 h 833078"/>
              <a:gd name="connsiteX956" fmla="*/ 402769 w 871179"/>
              <a:gd name="connsiteY956" fmla="*/ 262042 h 833078"/>
              <a:gd name="connsiteX957" fmla="*/ 416434 w 871179"/>
              <a:gd name="connsiteY957" fmla="*/ 262042 h 833078"/>
              <a:gd name="connsiteX958" fmla="*/ 416075 w 871179"/>
              <a:gd name="connsiteY958" fmla="*/ 378666 h 833078"/>
              <a:gd name="connsiteX959" fmla="*/ 396655 w 871179"/>
              <a:gd name="connsiteY959" fmla="*/ 398103 h 833078"/>
              <a:gd name="connsiteX960" fmla="*/ 368965 w 871179"/>
              <a:gd name="connsiteY960" fmla="*/ 398103 h 833078"/>
              <a:gd name="connsiteX961" fmla="*/ 350984 w 871179"/>
              <a:gd name="connsiteY961" fmla="*/ 398103 h 833078"/>
              <a:gd name="connsiteX962" fmla="*/ 333363 w 871179"/>
              <a:gd name="connsiteY962" fmla="*/ 398103 h 833078"/>
              <a:gd name="connsiteX963" fmla="*/ 315382 w 871179"/>
              <a:gd name="connsiteY963" fmla="*/ 398103 h 833078"/>
              <a:gd name="connsiteX964" fmla="*/ 297761 w 871179"/>
              <a:gd name="connsiteY964" fmla="*/ 398103 h 833078"/>
              <a:gd name="connsiteX965" fmla="*/ 280140 w 871179"/>
              <a:gd name="connsiteY965" fmla="*/ 398103 h 833078"/>
              <a:gd name="connsiteX966" fmla="*/ 262159 w 871179"/>
              <a:gd name="connsiteY966" fmla="*/ 398103 h 833078"/>
              <a:gd name="connsiteX967" fmla="*/ 244179 w 871179"/>
              <a:gd name="connsiteY967" fmla="*/ 398103 h 833078"/>
              <a:gd name="connsiteX968" fmla="*/ 226198 w 871179"/>
              <a:gd name="connsiteY968" fmla="*/ 398103 h 833078"/>
              <a:gd name="connsiteX969" fmla="*/ 208577 w 871179"/>
              <a:gd name="connsiteY969" fmla="*/ 398103 h 833078"/>
              <a:gd name="connsiteX970" fmla="*/ 190956 w 871179"/>
              <a:gd name="connsiteY970" fmla="*/ 398103 h 833078"/>
              <a:gd name="connsiteX971" fmla="*/ 172975 w 871179"/>
              <a:gd name="connsiteY971" fmla="*/ 398103 h 833078"/>
              <a:gd name="connsiteX972" fmla="*/ 154994 w 871179"/>
              <a:gd name="connsiteY972" fmla="*/ 398103 h 833078"/>
              <a:gd name="connsiteX973" fmla="*/ 137373 w 871179"/>
              <a:gd name="connsiteY973" fmla="*/ 398103 h 833078"/>
              <a:gd name="connsiteX974" fmla="*/ 119392 w 871179"/>
              <a:gd name="connsiteY974" fmla="*/ 398103 h 833078"/>
              <a:gd name="connsiteX975" fmla="*/ 101771 w 871179"/>
              <a:gd name="connsiteY975" fmla="*/ 398103 h 833078"/>
              <a:gd name="connsiteX976" fmla="*/ 83790 w 871179"/>
              <a:gd name="connsiteY976" fmla="*/ 398103 h 833078"/>
              <a:gd name="connsiteX977" fmla="*/ 66169 w 871179"/>
              <a:gd name="connsiteY977" fmla="*/ 398103 h 833078"/>
              <a:gd name="connsiteX978" fmla="*/ 48188 w 871179"/>
              <a:gd name="connsiteY978" fmla="*/ 398103 h 833078"/>
              <a:gd name="connsiteX979" fmla="*/ 19419 w 871179"/>
              <a:gd name="connsiteY979" fmla="*/ 398103 h 833078"/>
              <a:gd name="connsiteX980" fmla="*/ 0 w 871179"/>
              <a:gd name="connsiteY980" fmla="*/ 378666 h 833078"/>
              <a:gd name="connsiteX981" fmla="*/ 719 w 871179"/>
              <a:gd name="connsiteY981" fmla="*/ 236126 h 833078"/>
              <a:gd name="connsiteX982" fmla="*/ 10788 w 871179"/>
              <a:gd name="connsiteY982" fmla="*/ 262042 h 833078"/>
              <a:gd name="connsiteX983" fmla="*/ 35961 w 871179"/>
              <a:gd name="connsiteY983" fmla="*/ 262042 h 833078"/>
              <a:gd name="connsiteX984" fmla="*/ 14384 w 871179"/>
              <a:gd name="connsiteY984" fmla="*/ 208410 h 833078"/>
              <a:gd name="connsiteX985" fmla="*/ 719 w 871179"/>
              <a:gd name="connsiteY985" fmla="*/ 208410 h 833078"/>
              <a:gd name="connsiteX986" fmla="*/ 1079 w 871179"/>
              <a:gd name="connsiteY986" fmla="*/ 19797 h 833078"/>
              <a:gd name="connsiteX987" fmla="*/ 20498 w 871179"/>
              <a:gd name="connsiteY987" fmla="*/ 0 h 83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</a:cxnLst>
            <a:rect l="l" t="t" r="r" b="b"/>
            <a:pathLst>
              <a:path w="871179" h="833078">
                <a:moveTo>
                  <a:pt x="769767" y="786285"/>
                </a:moveTo>
                <a:lnTo>
                  <a:pt x="769767" y="792764"/>
                </a:lnTo>
                <a:lnTo>
                  <a:pt x="787388" y="792764"/>
                </a:lnTo>
                <a:lnTo>
                  <a:pt x="805369" y="792764"/>
                </a:lnTo>
                <a:lnTo>
                  <a:pt x="822990" y="792764"/>
                </a:lnTo>
                <a:lnTo>
                  <a:pt x="832340" y="792764"/>
                </a:lnTo>
                <a:lnTo>
                  <a:pt x="832340" y="786285"/>
                </a:lnTo>
                <a:lnTo>
                  <a:pt x="822990" y="786285"/>
                </a:lnTo>
                <a:lnTo>
                  <a:pt x="805369" y="786285"/>
                </a:lnTo>
                <a:lnTo>
                  <a:pt x="787388" y="786285"/>
                </a:lnTo>
                <a:close/>
                <a:moveTo>
                  <a:pt x="315742" y="786285"/>
                </a:moveTo>
                <a:lnTo>
                  <a:pt x="315742" y="792764"/>
                </a:lnTo>
                <a:lnTo>
                  <a:pt x="333363" y="792764"/>
                </a:lnTo>
                <a:lnTo>
                  <a:pt x="350984" y="792764"/>
                </a:lnTo>
                <a:lnTo>
                  <a:pt x="368965" y="792764"/>
                </a:lnTo>
                <a:lnTo>
                  <a:pt x="378315" y="792764"/>
                </a:lnTo>
                <a:lnTo>
                  <a:pt x="378315" y="786285"/>
                </a:lnTo>
                <a:lnTo>
                  <a:pt x="368965" y="786285"/>
                </a:lnTo>
                <a:lnTo>
                  <a:pt x="350984" y="786285"/>
                </a:lnTo>
                <a:lnTo>
                  <a:pt x="333363" y="786285"/>
                </a:lnTo>
                <a:close/>
                <a:moveTo>
                  <a:pt x="492144" y="778366"/>
                </a:moveTo>
                <a:lnTo>
                  <a:pt x="492144" y="792764"/>
                </a:lnTo>
                <a:lnTo>
                  <a:pt x="502214" y="792764"/>
                </a:lnTo>
                <a:lnTo>
                  <a:pt x="520194" y="792764"/>
                </a:lnTo>
                <a:lnTo>
                  <a:pt x="537815" y="792764"/>
                </a:lnTo>
                <a:lnTo>
                  <a:pt x="555796" y="792764"/>
                </a:lnTo>
                <a:lnTo>
                  <a:pt x="573417" y="792764"/>
                </a:lnTo>
                <a:lnTo>
                  <a:pt x="591398" y="792764"/>
                </a:lnTo>
                <a:lnTo>
                  <a:pt x="609019" y="792764"/>
                </a:lnTo>
                <a:lnTo>
                  <a:pt x="627000" y="792764"/>
                </a:lnTo>
                <a:lnTo>
                  <a:pt x="644981" y="792764"/>
                </a:lnTo>
                <a:lnTo>
                  <a:pt x="657567" y="792764"/>
                </a:lnTo>
                <a:lnTo>
                  <a:pt x="657567" y="778366"/>
                </a:lnTo>
                <a:lnTo>
                  <a:pt x="644981" y="778366"/>
                </a:lnTo>
                <a:lnTo>
                  <a:pt x="627000" y="778366"/>
                </a:lnTo>
                <a:lnTo>
                  <a:pt x="609019" y="778366"/>
                </a:lnTo>
                <a:lnTo>
                  <a:pt x="591398" y="778366"/>
                </a:lnTo>
                <a:lnTo>
                  <a:pt x="573417" y="778366"/>
                </a:lnTo>
                <a:lnTo>
                  <a:pt x="555796" y="778366"/>
                </a:lnTo>
                <a:lnTo>
                  <a:pt x="537815" y="778366"/>
                </a:lnTo>
                <a:lnTo>
                  <a:pt x="520194" y="778366"/>
                </a:lnTo>
                <a:lnTo>
                  <a:pt x="502214" y="778366"/>
                </a:lnTo>
                <a:close/>
                <a:moveTo>
                  <a:pt x="37759" y="778366"/>
                </a:moveTo>
                <a:lnTo>
                  <a:pt x="37759" y="792764"/>
                </a:lnTo>
                <a:lnTo>
                  <a:pt x="48188" y="792764"/>
                </a:lnTo>
                <a:lnTo>
                  <a:pt x="66169" y="792764"/>
                </a:lnTo>
                <a:lnTo>
                  <a:pt x="83790" y="792764"/>
                </a:lnTo>
                <a:lnTo>
                  <a:pt x="101771" y="792764"/>
                </a:lnTo>
                <a:lnTo>
                  <a:pt x="119392" y="792764"/>
                </a:lnTo>
                <a:lnTo>
                  <a:pt x="137373" y="792764"/>
                </a:lnTo>
                <a:lnTo>
                  <a:pt x="154994" y="792764"/>
                </a:lnTo>
                <a:lnTo>
                  <a:pt x="172975" y="792764"/>
                </a:lnTo>
                <a:lnTo>
                  <a:pt x="190956" y="792764"/>
                </a:lnTo>
                <a:lnTo>
                  <a:pt x="203542" y="792764"/>
                </a:lnTo>
                <a:lnTo>
                  <a:pt x="203542" y="778366"/>
                </a:lnTo>
                <a:lnTo>
                  <a:pt x="190956" y="778366"/>
                </a:lnTo>
                <a:lnTo>
                  <a:pt x="172975" y="778366"/>
                </a:lnTo>
                <a:lnTo>
                  <a:pt x="154994" y="778366"/>
                </a:lnTo>
                <a:lnTo>
                  <a:pt x="137373" y="778366"/>
                </a:lnTo>
                <a:lnTo>
                  <a:pt x="119392" y="778366"/>
                </a:lnTo>
                <a:lnTo>
                  <a:pt x="101771" y="778366"/>
                </a:lnTo>
                <a:lnTo>
                  <a:pt x="83790" y="778366"/>
                </a:lnTo>
                <a:lnTo>
                  <a:pt x="66169" y="778366"/>
                </a:lnTo>
                <a:lnTo>
                  <a:pt x="48188" y="778366"/>
                </a:lnTo>
                <a:close/>
                <a:moveTo>
                  <a:pt x="817956" y="739492"/>
                </a:moveTo>
                <a:lnTo>
                  <a:pt x="805369" y="757489"/>
                </a:lnTo>
                <a:lnTo>
                  <a:pt x="803571" y="759649"/>
                </a:lnTo>
                <a:lnTo>
                  <a:pt x="805369" y="759649"/>
                </a:lnTo>
                <a:lnTo>
                  <a:pt x="810763" y="759649"/>
                </a:lnTo>
                <a:lnTo>
                  <a:pt x="810763" y="779446"/>
                </a:lnTo>
                <a:lnTo>
                  <a:pt x="822990" y="779446"/>
                </a:lnTo>
                <a:lnTo>
                  <a:pt x="825148" y="779446"/>
                </a:lnTo>
                <a:lnTo>
                  <a:pt x="825148" y="759649"/>
                </a:lnTo>
                <a:lnTo>
                  <a:pt x="832340" y="759649"/>
                </a:lnTo>
                <a:lnTo>
                  <a:pt x="822990" y="746691"/>
                </a:lnTo>
                <a:close/>
                <a:moveTo>
                  <a:pt x="784152" y="739492"/>
                </a:moveTo>
                <a:lnTo>
                  <a:pt x="769767" y="759649"/>
                </a:lnTo>
                <a:lnTo>
                  <a:pt x="776959" y="759649"/>
                </a:lnTo>
                <a:lnTo>
                  <a:pt x="776959" y="779446"/>
                </a:lnTo>
                <a:lnTo>
                  <a:pt x="787388" y="779446"/>
                </a:lnTo>
                <a:lnTo>
                  <a:pt x="791344" y="779446"/>
                </a:lnTo>
                <a:lnTo>
                  <a:pt x="791344" y="759649"/>
                </a:lnTo>
                <a:lnTo>
                  <a:pt x="798536" y="759649"/>
                </a:lnTo>
                <a:lnTo>
                  <a:pt x="787388" y="744171"/>
                </a:lnTo>
                <a:close/>
                <a:moveTo>
                  <a:pt x="492144" y="739492"/>
                </a:moveTo>
                <a:lnTo>
                  <a:pt x="492144" y="754249"/>
                </a:lnTo>
                <a:lnTo>
                  <a:pt x="502214" y="754249"/>
                </a:lnTo>
                <a:lnTo>
                  <a:pt x="520194" y="754249"/>
                </a:lnTo>
                <a:lnTo>
                  <a:pt x="537815" y="754249"/>
                </a:lnTo>
                <a:lnTo>
                  <a:pt x="555796" y="754249"/>
                </a:lnTo>
                <a:lnTo>
                  <a:pt x="573417" y="754249"/>
                </a:lnTo>
                <a:lnTo>
                  <a:pt x="591398" y="754249"/>
                </a:lnTo>
                <a:lnTo>
                  <a:pt x="609019" y="754249"/>
                </a:lnTo>
                <a:lnTo>
                  <a:pt x="627000" y="754249"/>
                </a:lnTo>
                <a:lnTo>
                  <a:pt x="644981" y="754249"/>
                </a:lnTo>
                <a:lnTo>
                  <a:pt x="657567" y="754249"/>
                </a:lnTo>
                <a:lnTo>
                  <a:pt x="657567" y="739492"/>
                </a:lnTo>
                <a:lnTo>
                  <a:pt x="644981" y="739492"/>
                </a:lnTo>
                <a:lnTo>
                  <a:pt x="627000" y="739492"/>
                </a:lnTo>
                <a:lnTo>
                  <a:pt x="609019" y="739492"/>
                </a:lnTo>
                <a:lnTo>
                  <a:pt x="591398" y="739492"/>
                </a:lnTo>
                <a:lnTo>
                  <a:pt x="573417" y="739492"/>
                </a:lnTo>
                <a:lnTo>
                  <a:pt x="555796" y="739492"/>
                </a:lnTo>
                <a:lnTo>
                  <a:pt x="537815" y="739492"/>
                </a:lnTo>
                <a:lnTo>
                  <a:pt x="520194" y="739492"/>
                </a:lnTo>
                <a:lnTo>
                  <a:pt x="502214" y="739492"/>
                </a:lnTo>
                <a:close/>
                <a:moveTo>
                  <a:pt x="363931" y="739492"/>
                </a:moveTo>
                <a:lnTo>
                  <a:pt x="350984" y="757489"/>
                </a:lnTo>
                <a:lnTo>
                  <a:pt x="349546" y="759649"/>
                </a:lnTo>
                <a:lnTo>
                  <a:pt x="350984" y="759649"/>
                </a:lnTo>
                <a:lnTo>
                  <a:pt x="356738" y="759649"/>
                </a:lnTo>
                <a:lnTo>
                  <a:pt x="356738" y="779446"/>
                </a:lnTo>
                <a:lnTo>
                  <a:pt x="368965" y="779446"/>
                </a:lnTo>
                <a:lnTo>
                  <a:pt x="371123" y="779446"/>
                </a:lnTo>
                <a:lnTo>
                  <a:pt x="371123" y="759649"/>
                </a:lnTo>
                <a:lnTo>
                  <a:pt x="378315" y="759649"/>
                </a:lnTo>
                <a:lnTo>
                  <a:pt x="368965" y="746691"/>
                </a:lnTo>
                <a:close/>
                <a:moveTo>
                  <a:pt x="330127" y="739492"/>
                </a:moveTo>
                <a:lnTo>
                  <a:pt x="315742" y="759649"/>
                </a:lnTo>
                <a:lnTo>
                  <a:pt x="322934" y="759649"/>
                </a:lnTo>
                <a:lnTo>
                  <a:pt x="322934" y="779446"/>
                </a:lnTo>
                <a:lnTo>
                  <a:pt x="333363" y="779446"/>
                </a:lnTo>
                <a:lnTo>
                  <a:pt x="337319" y="779446"/>
                </a:lnTo>
                <a:lnTo>
                  <a:pt x="337319" y="759649"/>
                </a:lnTo>
                <a:lnTo>
                  <a:pt x="344511" y="759649"/>
                </a:lnTo>
                <a:lnTo>
                  <a:pt x="333363" y="744171"/>
                </a:lnTo>
                <a:close/>
                <a:moveTo>
                  <a:pt x="37759" y="739492"/>
                </a:moveTo>
                <a:lnTo>
                  <a:pt x="37759" y="754249"/>
                </a:lnTo>
                <a:lnTo>
                  <a:pt x="48188" y="754249"/>
                </a:lnTo>
                <a:lnTo>
                  <a:pt x="66169" y="754249"/>
                </a:lnTo>
                <a:lnTo>
                  <a:pt x="83790" y="754249"/>
                </a:lnTo>
                <a:lnTo>
                  <a:pt x="101771" y="754249"/>
                </a:lnTo>
                <a:lnTo>
                  <a:pt x="119392" y="754249"/>
                </a:lnTo>
                <a:lnTo>
                  <a:pt x="137373" y="754249"/>
                </a:lnTo>
                <a:lnTo>
                  <a:pt x="154994" y="754249"/>
                </a:lnTo>
                <a:lnTo>
                  <a:pt x="172975" y="754249"/>
                </a:lnTo>
                <a:lnTo>
                  <a:pt x="190956" y="754249"/>
                </a:lnTo>
                <a:lnTo>
                  <a:pt x="203542" y="754249"/>
                </a:lnTo>
                <a:lnTo>
                  <a:pt x="203542" y="739492"/>
                </a:lnTo>
                <a:lnTo>
                  <a:pt x="190956" y="739492"/>
                </a:lnTo>
                <a:lnTo>
                  <a:pt x="172975" y="739492"/>
                </a:lnTo>
                <a:lnTo>
                  <a:pt x="154994" y="739492"/>
                </a:lnTo>
                <a:lnTo>
                  <a:pt x="137373" y="739492"/>
                </a:lnTo>
                <a:lnTo>
                  <a:pt x="119392" y="739492"/>
                </a:lnTo>
                <a:lnTo>
                  <a:pt x="101771" y="739492"/>
                </a:lnTo>
                <a:lnTo>
                  <a:pt x="83790" y="739492"/>
                </a:lnTo>
                <a:lnTo>
                  <a:pt x="66169" y="739492"/>
                </a:lnTo>
                <a:lnTo>
                  <a:pt x="48188" y="739492"/>
                </a:lnTo>
                <a:close/>
                <a:moveTo>
                  <a:pt x="799615" y="643385"/>
                </a:moveTo>
                <a:lnTo>
                  <a:pt x="805369" y="657063"/>
                </a:lnTo>
                <a:lnTo>
                  <a:pt x="821192" y="697018"/>
                </a:lnTo>
                <a:lnTo>
                  <a:pt x="822990" y="697018"/>
                </a:lnTo>
                <a:lnTo>
                  <a:pt x="846365" y="697018"/>
                </a:lnTo>
                <a:lnTo>
                  <a:pt x="824788" y="643385"/>
                </a:lnTo>
                <a:lnTo>
                  <a:pt x="822990" y="643385"/>
                </a:lnTo>
                <a:lnTo>
                  <a:pt x="805369" y="643385"/>
                </a:lnTo>
                <a:close/>
                <a:moveTo>
                  <a:pt x="764013" y="643385"/>
                </a:moveTo>
                <a:lnTo>
                  <a:pt x="769407" y="657063"/>
                </a:lnTo>
                <a:lnTo>
                  <a:pt x="785590" y="697018"/>
                </a:lnTo>
                <a:lnTo>
                  <a:pt x="787388" y="697018"/>
                </a:lnTo>
                <a:lnTo>
                  <a:pt x="805369" y="697018"/>
                </a:lnTo>
                <a:lnTo>
                  <a:pt x="810763" y="697018"/>
                </a:lnTo>
                <a:lnTo>
                  <a:pt x="805369" y="683340"/>
                </a:lnTo>
                <a:lnTo>
                  <a:pt x="789186" y="643385"/>
                </a:lnTo>
                <a:lnTo>
                  <a:pt x="787388" y="643385"/>
                </a:lnTo>
                <a:lnTo>
                  <a:pt x="769407" y="643385"/>
                </a:lnTo>
                <a:close/>
                <a:moveTo>
                  <a:pt x="728411" y="643385"/>
                </a:moveTo>
                <a:lnTo>
                  <a:pt x="733806" y="657063"/>
                </a:lnTo>
                <a:lnTo>
                  <a:pt x="749988" y="697018"/>
                </a:lnTo>
                <a:lnTo>
                  <a:pt x="751786" y="697018"/>
                </a:lnTo>
                <a:lnTo>
                  <a:pt x="769407" y="697018"/>
                </a:lnTo>
                <a:lnTo>
                  <a:pt x="774802" y="697018"/>
                </a:lnTo>
                <a:lnTo>
                  <a:pt x="769407" y="683340"/>
                </a:lnTo>
                <a:lnTo>
                  <a:pt x="753584" y="643385"/>
                </a:lnTo>
                <a:lnTo>
                  <a:pt x="751786" y="643385"/>
                </a:lnTo>
                <a:lnTo>
                  <a:pt x="733806" y="643385"/>
                </a:lnTo>
                <a:close/>
                <a:moveTo>
                  <a:pt x="692809" y="643385"/>
                </a:moveTo>
                <a:lnTo>
                  <a:pt x="698204" y="657063"/>
                </a:lnTo>
                <a:lnTo>
                  <a:pt x="714386" y="697018"/>
                </a:lnTo>
                <a:lnTo>
                  <a:pt x="716184" y="697018"/>
                </a:lnTo>
                <a:lnTo>
                  <a:pt x="733806" y="697018"/>
                </a:lnTo>
                <a:lnTo>
                  <a:pt x="739559" y="697018"/>
                </a:lnTo>
                <a:lnTo>
                  <a:pt x="733806" y="683340"/>
                </a:lnTo>
                <a:lnTo>
                  <a:pt x="717983" y="643385"/>
                </a:lnTo>
                <a:lnTo>
                  <a:pt x="716184" y="643385"/>
                </a:lnTo>
                <a:lnTo>
                  <a:pt x="698204" y="643385"/>
                </a:lnTo>
                <a:close/>
                <a:moveTo>
                  <a:pt x="657208" y="643385"/>
                </a:moveTo>
                <a:lnTo>
                  <a:pt x="662602" y="657063"/>
                </a:lnTo>
                <a:lnTo>
                  <a:pt x="678784" y="697018"/>
                </a:lnTo>
                <a:lnTo>
                  <a:pt x="680583" y="697018"/>
                </a:lnTo>
                <a:lnTo>
                  <a:pt x="698204" y="697018"/>
                </a:lnTo>
                <a:lnTo>
                  <a:pt x="703958" y="697018"/>
                </a:lnTo>
                <a:lnTo>
                  <a:pt x="698204" y="683340"/>
                </a:lnTo>
                <a:lnTo>
                  <a:pt x="682381" y="643385"/>
                </a:lnTo>
                <a:lnTo>
                  <a:pt x="680583" y="643385"/>
                </a:lnTo>
                <a:lnTo>
                  <a:pt x="662602" y="643385"/>
                </a:lnTo>
                <a:close/>
                <a:moveTo>
                  <a:pt x="621246" y="643385"/>
                </a:moveTo>
                <a:lnTo>
                  <a:pt x="627000" y="657063"/>
                </a:lnTo>
                <a:lnTo>
                  <a:pt x="643183" y="697018"/>
                </a:lnTo>
                <a:lnTo>
                  <a:pt x="644981" y="697018"/>
                </a:lnTo>
                <a:lnTo>
                  <a:pt x="662602" y="697018"/>
                </a:lnTo>
                <a:lnTo>
                  <a:pt x="667996" y="697018"/>
                </a:lnTo>
                <a:lnTo>
                  <a:pt x="662602" y="683340"/>
                </a:lnTo>
                <a:lnTo>
                  <a:pt x="646419" y="643385"/>
                </a:lnTo>
                <a:lnTo>
                  <a:pt x="644981" y="643385"/>
                </a:lnTo>
                <a:lnTo>
                  <a:pt x="627000" y="643385"/>
                </a:lnTo>
                <a:close/>
                <a:moveTo>
                  <a:pt x="586004" y="643385"/>
                </a:moveTo>
                <a:lnTo>
                  <a:pt x="591398" y="657063"/>
                </a:lnTo>
                <a:lnTo>
                  <a:pt x="607581" y="697018"/>
                </a:lnTo>
                <a:lnTo>
                  <a:pt x="609019" y="697018"/>
                </a:lnTo>
                <a:lnTo>
                  <a:pt x="627000" y="697018"/>
                </a:lnTo>
                <a:lnTo>
                  <a:pt x="632754" y="697018"/>
                </a:lnTo>
                <a:lnTo>
                  <a:pt x="627000" y="683340"/>
                </a:lnTo>
                <a:lnTo>
                  <a:pt x="610817" y="643385"/>
                </a:lnTo>
                <a:lnTo>
                  <a:pt x="609019" y="643385"/>
                </a:lnTo>
                <a:lnTo>
                  <a:pt x="591398" y="643385"/>
                </a:lnTo>
                <a:close/>
                <a:moveTo>
                  <a:pt x="550402" y="643385"/>
                </a:moveTo>
                <a:lnTo>
                  <a:pt x="555796" y="657063"/>
                </a:lnTo>
                <a:lnTo>
                  <a:pt x="571979" y="697018"/>
                </a:lnTo>
                <a:lnTo>
                  <a:pt x="573417" y="697018"/>
                </a:lnTo>
                <a:lnTo>
                  <a:pt x="591398" y="697018"/>
                </a:lnTo>
                <a:lnTo>
                  <a:pt x="596792" y="697018"/>
                </a:lnTo>
                <a:lnTo>
                  <a:pt x="591398" y="683340"/>
                </a:lnTo>
                <a:lnTo>
                  <a:pt x="575575" y="643385"/>
                </a:lnTo>
                <a:lnTo>
                  <a:pt x="573417" y="643385"/>
                </a:lnTo>
                <a:lnTo>
                  <a:pt x="555796" y="643385"/>
                </a:lnTo>
                <a:close/>
                <a:moveTo>
                  <a:pt x="514440" y="643385"/>
                </a:moveTo>
                <a:lnTo>
                  <a:pt x="520194" y="657063"/>
                </a:lnTo>
                <a:lnTo>
                  <a:pt x="536017" y="697018"/>
                </a:lnTo>
                <a:lnTo>
                  <a:pt x="537815" y="697018"/>
                </a:lnTo>
                <a:lnTo>
                  <a:pt x="555796" y="697018"/>
                </a:lnTo>
                <a:lnTo>
                  <a:pt x="561190" y="697018"/>
                </a:lnTo>
                <a:lnTo>
                  <a:pt x="555796" y="683340"/>
                </a:lnTo>
                <a:lnTo>
                  <a:pt x="539613" y="643385"/>
                </a:lnTo>
                <a:lnTo>
                  <a:pt x="537815" y="643385"/>
                </a:lnTo>
                <a:lnTo>
                  <a:pt x="520194" y="643385"/>
                </a:lnTo>
                <a:close/>
                <a:moveTo>
                  <a:pt x="479198" y="643385"/>
                </a:moveTo>
                <a:lnTo>
                  <a:pt x="500415" y="697018"/>
                </a:lnTo>
                <a:lnTo>
                  <a:pt x="502214" y="697018"/>
                </a:lnTo>
                <a:lnTo>
                  <a:pt x="520194" y="697018"/>
                </a:lnTo>
                <a:lnTo>
                  <a:pt x="525589" y="697018"/>
                </a:lnTo>
                <a:lnTo>
                  <a:pt x="520194" y="683340"/>
                </a:lnTo>
                <a:lnTo>
                  <a:pt x="504012" y="643385"/>
                </a:lnTo>
                <a:lnTo>
                  <a:pt x="502214" y="643385"/>
                </a:lnTo>
                <a:close/>
                <a:moveTo>
                  <a:pt x="345590" y="643385"/>
                </a:moveTo>
                <a:lnTo>
                  <a:pt x="350984" y="657063"/>
                </a:lnTo>
                <a:lnTo>
                  <a:pt x="367167" y="697018"/>
                </a:lnTo>
                <a:lnTo>
                  <a:pt x="368965" y="697018"/>
                </a:lnTo>
                <a:lnTo>
                  <a:pt x="392340" y="697018"/>
                </a:lnTo>
                <a:lnTo>
                  <a:pt x="370763" y="643385"/>
                </a:lnTo>
                <a:lnTo>
                  <a:pt x="368965" y="643385"/>
                </a:lnTo>
                <a:lnTo>
                  <a:pt x="350984" y="643385"/>
                </a:lnTo>
                <a:close/>
                <a:moveTo>
                  <a:pt x="309988" y="643385"/>
                </a:moveTo>
                <a:lnTo>
                  <a:pt x="315382" y="657063"/>
                </a:lnTo>
                <a:lnTo>
                  <a:pt x="331565" y="697018"/>
                </a:lnTo>
                <a:lnTo>
                  <a:pt x="333363" y="697018"/>
                </a:lnTo>
                <a:lnTo>
                  <a:pt x="350984" y="697018"/>
                </a:lnTo>
                <a:lnTo>
                  <a:pt x="356738" y="697018"/>
                </a:lnTo>
                <a:lnTo>
                  <a:pt x="350984" y="683340"/>
                </a:lnTo>
                <a:lnTo>
                  <a:pt x="335161" y="643385"/>
                </a:lnTo>
                <a:lnTo>
                  <a:pt x="333363" y="643385"/>
                </a:lnTo>
                <a:lnTo>
                  <a:pt x="315382" y="643385"/>
                </a:lnTo>
                <a:close/>
                <a:moveTo>
                  <a:pt x="274386" y="643385"/>
                </a:moveTo>
                <a:lnTo>
                  <a:pt x="280140" y="657063"/>
                </a:lnTo>
                <a:lnTo>
                  <a:pt x="295963" y="697018"/>
                </a:lnTo>
                <a:lnTo>
                  <a:pt x="297761" y="697018"/>
                </a:lnTo>
                <a:lnTo>
                  <a:pt x="315382" y="697018"/>
                </a:lnTo>
                <a:lnTo>
                  <a:pt x="321136" y="697018"/>
                </a:lnTo>
                <a:lnTo>
                  <a:pt x="315382" y="683340"/>
                </a:lnTo>
                <a:lnTo>
                  <a:pt x="299559" y="643385"/>
                </a:lnTo>
                <a:lnTo>
                  <a:pt x="297761" y="643385"/>
                </a:lnTo>
                <a:lnTo>
                  <a:pt x="280140" y="643385"/>
                </a:lnTo>
                <a:close/>
                <a:moveTo>
                  <a:pt x="238784" y="643385"/>
                </a:moveTo>
                <a:lnTo>
                  <a:pt x="244179" y="657063"/>
                </a:lnTo>
                <a:lnTo>
                  <a:pt x="260361" y="697018"/>
                </a:lnTo>
                <a:lnTo>
                  <a:pt x="262159" y="697018"/>
                </a:lnTo>
                <a:lnTo>
                  <a:pt x="280140" y="697018"/>
                </a:lnTo>
                <a:lnTo>
                  <a:pt x="285534" y="697018"/>
                </a:lnTo>
                <a:lnTo>
                  <a:pt x="280140" y="683340"/>
                </a:lnTo>
                <a:lnTo>
                  <a:pt x="263598" y="643385"/>
                </a:lnTo>
                <a:lnTo>
                  <a:pt x="262159" y="643385"/>
                </a:lnTo>
                <a:lnTo>
                  <a:pt x="244179" y="643385"/>
                </a:lnTo>
                <a:close/>
                <a:moveTo>
                  <a:pt x="203183" y="643385"/>
                </a:moveTo>
                <a:lnTo>
                  <a:pt x="208577" y="657063"/>
                </a:lnTo>
                <a:lnTo>
                  <a:pt x="224759" y="697018"/>
                </a:lnTo>
                <a:lnTo>
                  <a:pt x="226198" y="697018"/>
                </a:lnTo>
                <a:lnTo>
                  <a:pt x="244179" y="697018"/>
                </a:lnTo>
                <a:lnTo>
                  <a:pt x="249933" y="697018"/>
                </a:lnTo>
                <a:lnTo>
                  <a:pt x="244179" y="683340"/>
                </a:lnTo>
                <a:lnTo>
                  <a:pt x="228356" y="643385"/>
                </a:lnTo>
                <a:lnTo>
                  <a:pt x="226198" y="643385"/>
                </a:lnTo>
                <a:lnTo>
                  <a:pt x="208577" y="643385"/>
                </a:lnTo>
                <a:close/>
                <a:moveTo>
                  <a:pt x="167581" y="643385"/>
                </a:moveTo>
                <a:lnTo>
                  <a:pt x="172975" y="657063"/>
                </a:lnTo>
                <a:lnTo>
                  <a:pt x="189158" y="697018"/>
                </a:lnTo>
                <a:lnTo>
                  <a:pt x="190956" y="697018"/>
                </a:lnTo>
                <a:lnTo>
                  <a:pt x="208577" y="697018"/>
                </a:lnTo>
                <a:lnTo>
                  <a:pt x="213971" y="697018"/>
                </a:lnTo>
                <a:lnTo>
                  <a:pt x="208577" y="683340"/>
                </a:lnTo>
                <a:lnTo>
                  <a:pt x="192754" y="643385"/>
                </a:lnTo>
                <a:lnTo>
                  <a:pt x="190956" y="643385"/>
                </a:lnTo>
                <a:lnTo>
                  <a:pt x="172975" y="643385"/>
                </a:lnTo>
                <a:close/>
                <a:moveTo>
                  <a:pt x="131979" y="643385"/>
                </a:moveTo>
                <a:lnTo>
                  <a:pt x="137373" y="657063"/>
                </a:lnTo>
                <a:lnTo>
                  <a:pt x="153556" y="697018"/>
                </a:lnTo>
                <a:lnTo>
                  <a:pt x="154994" y="697018"/>
                </a:lnTo>
                <a:lnTo>
                  <a:pt x="172975" y="697018"/>
                </a:lnTo>
                <a:lnTo>
                  <a:pt x="178369" y="697018"/>
                </a:lnTo>
                <a:lnTo>
                  <a:pt x="172975" y="683340"/>
                </a:lnTo>
                <a:lnTo>
                  <a:pt x="156792" y="643385"/>
                </a:lnTo>
                <a:lnTo>
                  <a:pt x="154994" y="643385"/>
                </a:lnTo>
                <a:lnTo>
                  <a:pt x="137373" y="643385"/>
                </a:lnTo>
                <a:close/>
                <a:moveTo>
                  <a:pt x="96017" y="643385"/>
                </a:moveTo>
                <a:lnTo>
                  <a:pt x="101771" y="657063"/>
                </a:lnTo>
                <a:lnTo>
                  <a:pt x="117594" y="697018"/>
                </a:lnTo>
                <a:lnTo>
                  <a:pt x="119392" y="697018"/>
                </a:lnTo>
                <a:lnTo>
                  <a:pt x="137373" y="697018"/>
                </a:lnTo>
                <a:lnTo>
                  <a:pt x="142767" y="697018"/>
                </a:lnTo>
                <a:lnTo>
                  <a:pt x="137373" y="683340"/>
                </a:lnTo>
                <a:lnTo>
                  <a:pt x="121190" y="643385"/>
                </a:lnTo>
                <a:lnTo>
                  <a:pt x="119392" y="643385"/>
                </a:lnTo>
                <a:lnTo>
                  <a:pt x="101771" y="643385"/>
                </a:lnTo>
                <a:close/>
                <a:moveTo>
                  <a:pt x="60415" y="643385"/>
                </a:moveTo>
                <a:lnTo>
                  <a:pt x="66169" y="657063"/>
                </a:lnTo>
                <a:lnTo>
                  <a:pt x="81992" y="697018"/>
                </a:lnTo>
                <a:lnTo>
                  <a:pt x="83790" y="697018"/>
                </a:lnTo>
                <a:lnTo>
                  <a:pt x="101771" y="697018"/>
                </a:lnTo>
                <a:lnTo>
                  <a:pt x="107165" y="697018"/>
                </a:lnTo>
                <a:lnTo>
                  <a:pt x="101771" y="683340"/>
                </a:lnTo>
                <a:lnTo>
                  <a:pt x="85588" y="643385"/>
                </a:lnTo>
                <a:lnTo>
                  <a:pt x="83790" y="643385"/>
                </a:lnTo>
                <a:lnTo>
                  <a:pt x="66169" y="643385"/>
                </a:lnTo>
                <a:close/>
                <a:moveTo>
                  <a:pt x="24813" y="643385"/>
                </a:moveTo>
                <a:lnTo>
                  <a:pt x="46390" y="697018"/>
                </a:lnTo>
                <a:lnTo>
                  <a:pt x="48188" y="697018"/>
                </a:lnTo>
                <a:lnTo>
                  <a:pt x="66169" y="697018"/>
                </a:lnTo>
                <a:lnTo>
                  <a:pt x="71563" y="697018"/>
                </a:lnTo>
                <a:lnTo>
                  <a:pt x="66169" y="683340"/>
                </a:lnTo>
                <a:lnTo>
                  <a:pt x="49986" y="643385"/>
                </a:lnTo>
                <a:lnTo>
                  <a:pt x="48188" y="643385"/>
                </a:lnTo>
                <a:close/>
                <a:moveTo>
                  <a:pt x="612256" y="453679"/>
                </a:moveTo>
                <a:lnTo>
                  <a:pt x="612256" y="546559"/>
                </a:lnTo>
                <a:lnTo>
                  <a:pt x="612256" y="547279"/>
                </a:lnTo>
                <a:lnTo>
                  <a:pt x="620886" y="560237"/>
                </a:lnTo>
                <a:lnTo>
                  <a:pt x="627000" y="550519"/>
                </a:lnTo>
                <a:lnTo>
                  <a:pt x="629158" y="547279"/>
                </a:lnTo>
                <a:lnTo>
                  <a:pt x="637788" y="560237"/>
                </a:lnTo>
                <a:lnTo>
                  <a:pt x="644981" y="549439"/>
                </a:lnTo>
                <a:lnTo>
                  <a:pt x="646060" y="547279"/>
                </a:lnTo>
                <a:lnTo>
                  <a:pt x="654690" y="560237"/>
                </a:lnTo>
                <a:lnTo>
                  <a:pt x="662602" y="547999"/>
                </a:lnTo>
                <a:lnTo>
                  <a:pt x="663321" y="547279"/>
                </a:lnTo>
                <a:lnTo>
                  <a:pt x="671592" y="560237"/>
                </a:lnTo>
                <a:lnTo>
                  <a:pt x="680223" y="547279"/>
                </a:lnTo>
                <a:lnTo>
                  <a:pt x="680583" y="547999"/>
                </a:lnTo>
                <a:lnTo>
                  <a:pt x="688494" y="560237"/>
                </a:lnTo>
                <a:lnTo>
                  <a:pt x="697125" y="547279"/>
                </a:lnTo>
                <a:lnTo>
                  <a:pt x="698204" y="549079"/>
                </a:lnTo>
                <a:lnTo>
                  <a:pt x="705396" y="560237"/>
                </a:lnTo>
                <a:lnTo>
                  <a:pt x="714027" y="547279"/>
                </a:lnTo>
                <a:lnTo>
                  <a:pt x="714027" y="453679"/>
                </a:lnTo>
                <a:close/>
                <a:moveTo>
                  <a:pt x="158231" y="453679"/>
                </a:moveTo>
                <a:lnTo>
                  <a:pt x="158231" y="546559"/>
                </a:lnTo>
                <a:lnTo>
                  <a:pt x="158231" y="547279"/>
                </a:lnTo>
                <a:lnTo>
                  <a:pt x="166861" y="560237"/>
                </a:lnTo>
                <a:lnTo>
                  <a:pt x="172975" y="550519"/>
                </a:lnTo>
                <a:lnTo>
                  <a:pt x="175133" y="547279"/>
                </a:lnTo>
                <a:lnTo>
                  <a:pt x="183763" y="560237"/>
                </a:lnTo>
                <a:lnTo>
                  <a:pt x="190956" y="549439"/>
                </a:lnTo>
                <a:lnTo>
                  <a:pt x="192035" y="547279"/>
                </a:lnTo>
                <a:lnTo>
                  <a:pt x="200665" y="560237"/>
                </a:lnTo>
                <a:lnTo>
                  <a:pt x="208577" y="547999"/>
                </a:lnTo>
                <a:lnTo>
                  <a:pt x="208936" y="547279"/>
                </a:lnTo>
                <a:lnTo>
                  <a:pt x="217567" y="560237"/>
                </a:lnTo>
                <a:lnTo>
                  <a:pt x="225838" y="547279"/>
                </a:lnTo>
                <a:lnTo>
                  <a:pt x="226198" y="547999"/>
                </a:lnTo>
                <a:lnTo>
                  <a:pt x="234469" y="560237"/>
                </a:lnTo>
                <a:lnTo>
                  <a:pt x="243100" y="547279"/>
                </a:lnTo>
                <a:lnTo>
                  <a:pt x="244179" y="549079"/>
                </a:lnTo>
                <a:lnTo>
                  <a:pt x="251371" y="560237"/>
                </a:lnTo>
                <a:lnTo>
                  <a:pt x="260002" y="547279"/>
                </a:lnTo>
                <a:lnTo>
                  <a:pt x="260002" y="453679"/>
                </a:lnTo>
                <a:close/>
                <a:moveTo>
                  <a:pt x="474523" y="434975"/>
                </a:moveTo>
                <a:lnTo>
                  <a:pt x="502214" y="434975"/>
                </a:lnTo>
                <a:lnTo>
                  <a:pt x="520194" y="434975"/>
                </a:lnTo>
                <a:lnTo>
                  <a:pt x="537815" y="434975"/>
                </a:lnTo>
                <a:lnTo>
                  <a:pt x="555796" y="434975"/>
                </a:lnTo>
                <a:lnTo>
                  <a:pt x="560557" y="434975"/>
                </a:lnTo>
                <a:lnTo>
                  <a:pt x="573417" y="434975"/>
                </a:lnTo>
                <a:lnTo>
                  <a:pt x="591398" y="434975"/>
                </a:lnTo>
                <a:lnTo>
                  <a:pt x="609019" y="434975"/>
                </a:lnTo>
                <a:lnTo>
                  <a:pt x="612256" y="434975"/>
                </a:lnTo>
                <a:lnTo>
                  <a:pt x="714027" y="434975"/>
                </a:lnTo>
                <a:lnTo>
                  <a:pt x="716184" y="434975"/>
                </a:lnTo>
                <a:lnTo>
                  <a:pt x="733806" y="434975"/>
                </a:lnTo>
                <a:lnTo>
                  <a:pt x="751786" y="434975"/>
                </a:lnTo>
                <a:lnTo>
                  <a:pt x="763419" y="434975"/>
                </a:lnTo>
                <a:lnTo>
                  <a:pt x="769407" y="434975"/>
                </a:lnTo>
                <a:lnTo>
                  <a:pt x="787388" y="434975"/>
                </a:lnTo>
                <a:lnTo>
                  <a:pt x="805369" y="434975"/>
                </a:lnTo>
                <a:lnTo>
                  <a:pt x="822990" y="434975"/>
                </a:lnTo>
                <a:lnTo>
                  <a:pt x="851759" y="434975"/>
                </a:lnTo>
                <a:cubicBezTo>
                  <a:pt x="862548" y="434975"/>
                  <a:pt x="871179" y="443614"/>
                  <a:pt x="871179" y="454412"/>
                </a:cubicBezTo>
                <a:lnTo>
                  <a:pt x="870459" y="668582"/>
                </a:lnTo>
                <a:lnTo>
                  <a:pt x="860390" y="643385"/>
                </a:lnTo>
                <a:lnTo>
                  <a:pt x="835217" y="643385"/>
                </a:lnTo>
                <a:lnTo>
                  <a:pt x="856794" y="697018"/>
                </a:lnTo>
                <a:lnTo>
                  <a:pt x="870459" y="697018"/>
                </a:lnTo>
                <a:lnTo>
                  <a:pt x="870100" y="814001"/>
                </a:lnTo>
                <a:cubicBezTo>
                  <a:pt x="870100" y="824439"/>
                  <a:pt x="861469" y="833078"/>
                  <a:pt x="850680" y="833078"/>
                </a:cubicBezTo>
                <a:lnTo>
                  <a:pt x="822990" y="833078"/>
                </a:lnTo>
                <a:lnTo>
                  <a:pt x="805369" y="833078"/>
                </a:lnTo>
                <a:lnTo>
                  <a:pt x="787388" y="833078"/>
                </a:lnTo>
                <a:lnTo>
                  <a:pt x="769407" y="833078"/>
                </a:lnTo>
                <a:lnTo>
                  <a:pt x="751786" y="833078"/>
                </a:lnTo>
                <a:lnTo>
                  <a:pt x="733806" y="833078"/>
                </a:lnTo>
                <a:lnTo>
                  <a:pt x="716184" y="833078"/>
                </a:lnTo>
                <a:lnTo>
                  <a:pt x="698204" y="833078"/>
                </a:lnTo>
                <a:lnTo>
                  <a:pt x="680583" y="833078"/>
                </a:lnTo>
                <a:lnTo>
                  <a:pt x="662602" y="833078"/>
                </a:lnTo>
                <a:lnTo>
                  <a:pt x="644981" y="833078"/>
                </a:lnTo>
                <a:lnTo>
                  <a:pt x="627000" y="833078"/>
                </a:lnTo>
                <a:lnTo>
                  <a:pt x="609019" y="833078"/>
                </a:lnTo>
                <a:lnTo>
                  <a:pt x="591398" y="833078"/>
                </a:lnTo>
                <a:lnTo>
                  <a:pt x="573417" y="833078"/>
                </a:lnTo>
                <a:lnTo>
                  <a:pt x="555796" y="833078"/>
                </a:lnTo>
                <a:lnTo>
                  <a:pt x="537815" y="833078"/>
                </a:lnTo>
                <a:lnTo>
                  <a:pt x="520194" y="833078"/>
                </a:lnTo>
                <a:lnTo>
                  <a:pt x="502214" y="833078"/>
                </a:lnTo>
                <a:lnTo>
                  <a:pt x="473444" y="833078"/>
                </a:lnTo>
                <a:cubicBezTo>
                  <a:pt x="463016" y="833078"/>
                  <a:pt x="454025" y="824439"/>
                  <a:pt x="454025" y="814001"/>
                </a:cubicBezTo>
                <a:lnTo>
                  <a:pt x="454744" y="671461"/>
                </a:lnTo>
                <a:lnTo>
                  <a:pt x="464814" y="697018"/>
                </a:lnTo>
                <a:lnTo>
                  <a:pt x="489987" y="697018"/>
                </a:lnTo>
                <a:lnTo>
                  <a:pt x="468410" y="643385"/>
                </a:lnTo>
                <a:lnTo>
                  <a:pt x="454744" y="643385"/>
                </a:lnTo>
                <a:lnTo>
                  <a:pt x="455104" y="454412"/>
                </a:lnTo>
                <a:cubicBezTo>
                  <a:pt x="455104" y="443614"/>
                  <a:pt x="463735" y="434975"/>
                  <a:pt x="474523" y="434975"/>
                </a:cubicBezTo>
                <a:close/>
                <a:moveTo>
                  <a:pt x="20498" y="434975"/>
                </a:moveTo>
                <a:lnTo>
                  <a:pt x="48188" y="434975"/>
                </a:lnTo>
                <a:lnTo>
                  <a:pt x="66169" y="434975"/>
                </a:lnTo>
                <a:lnTo>
                  <a:pt x="83790" y="434975"/>
                </a:lnTo>
                <a:lnTo>
                  <a:pt x="101771" y="434975"/>
                </a:lnTo>
                <a:lnTo>
                  <a:pt x="106225" y="434975"/>
                </a:lnTo>
                <a:lnTo>
                  <a:pt x="119392" y="434975"/>
                </a:lnTo>
                <a:lnTo>
                  <a:pt x="137373" y="434975"/>
                </a:lnTo>
                <a:lnTo>
                  <a:pt x="154994" y="434975"/>
                </a:lnTo>
                <a:lnTo>
                  <a:pt x="158231" y="434975"/>
                </a:lnTo>
                <a:lnTo>
                  <a:pt x="260002" y="434975"/>
                </a:lnTo>
                <a:lnTo>
                  <a:pt x="262159" y="434975"/>
                </a:lnTo>
                <a:lnTo>
                  <a:pt x="280140" y="434975"/>
                </a:lnTo>
                <a:lnTo>
                  <a:pt x="297761" y="434975"/>
                </a:lnTo>
                <a:lnTo>
                  <a:pt x="310566" y="434975"/>
                </a:lnTo>
                <a:lnTo>
                  <a:pt x="315382" y="434975"/>
                </a:lnTo>
                <a:lnTo>
                  <a:pt x="333363" y="434975"/>
                </a:lnTo>
                <a:lnTo>
                  <a:pt x="350984" y="434975"/>
                </a:lnTo>
                <a:lnTo>
                  <a:pt x="368965" y="434975"/>
                </a:lnTo>
                <a:lnTo>
                  <a:pt x="397734" y="434975"/>
                </a:lnTo>
                <a:cubicBezTo>
                  <a:pt x="408523" y="434975"/>
                  <a:pt x="417154" y="443614"/>
                  <a:pt x="417154" y="454412"/>
                </a:cubicBezTo>
                <a:lnTo>
                  <a:pt x="416434" y="668582"/>
                </a:lnTo>
                <a:lnTo>
                  <a:pt x="406365" y="643385"/>
                </a:lnTo>
                <a:lnTo>
                  <a:pt x="381552" y="643385"/>
                </a:lnTo>
                <a:lnTo>
                  <a:pt x="402769" y="697018"/>
                </a:lnTo>
                <a:lnTo>
                  <a:pt x="416434" y="697018"/>
                </a:lnTo>
                <a:lnTo>
                  <a:pt x="416075" y="814001"/>
                </a:lnTo>
                <a:cubicBezTo>
                  <a:pt x="416075" y="824439"/>
                  <a:pt x="407444" y="833078"/>
                  <a:pt x="396655" y="833078"/>
                </a:cubicBezTo>
                <a:lnTo>
                  <a:pt x="368965" y="833078"/>
                </a:lnTo>
                <a:lnTo>
                  <a:pt x="350984" y="833078"/>
                </a:lnTo>
                <a:lnTo>
                  <a:pt x="333363" y="833078"/>
                </a:lnTo>
                <a:lnTo>
                  <a:pt x="315382" y="833078"/>
                </a:lnTo>
                <a:lnTo>
                  <a:pt x="297761" y="833078"/>
                </a:lnTo>
                <a:lnTo>
                  <a:pt x="280140" y="833078"/>
                </a:lnTo>
                <a:lnTo>
                  <a:pt x="262159" y="833078"/>
                </a:lnTo>
                <a:lnTo>
                  <a:pt x="244179" y="833078"/>
                </a:lnTo>
                <a:lnTo>
                  <a:pt x="226198" y="833078"/>
                </a:lnTo>
                <a:lnTo>
                  <a:pt x="208577" y="833078"/>
                </a:lnTo>
                <a:lnTo>
                  <a:pt x="190956" y="833078"/>
                </a:lnTo>
                <a:lnTo>
                  <a:pt x="172975" y="833078"/>
                </a:lnTo>
                <a:lnTo>
                  <a:pt x="154994" y="833078"/>
                </a:lnTo>
                <a:lnTo>
                  <a:pt x="137373" y="833078"/>
                </a:lnTo>
                <a:lnTo>
                  <a:pt x="119392" y="833078"/>
                </a:lnTo>
                <a:lnTo>
                  <a:pt x="101771" y="833078"/>
                </a:lnTo>
                <a:lnTo>
                  <a:pt x="83790" y="833078"/>
                </a:lnTo>
                <a:lnTo>
                  <a:pt x="66169" y="833078"/>
                </a:lnTo>
                <a:lnTo>
                  <a:pt x="48188" y="833078"/>
                </a:lnTo>
                <a:lnTo>
                  <a:pt x="19419" y="833078"/>
                </a:lnTo>
                <a:cubicBezTo>
                  <a:pt x="8631" y="833078"/>
                  <a:pt x="0" y="824439"/>
                  <a:pt x="0" y="814001"/>
                </a:cubicBezTo>
                <a:lnTo>
                  <a:pt x="719" y="671461"/>
                </a:lnTo>
                <a:lnTo>
                  <a:pt x="10788" y="697018"/>
                </a:lnTo>
                <a:lnTo>
                  <a:pt x="35961" y="697018"/>
                </a:lnTo>
                <a:lnTo>
                  <a:pt x="14384" y="643385"/>
                </a:lnTo>
                <a:lnTo>
                  <a:pt x="719" y="643385"/>
                </a:lnTo>
                <a:lnTo>
                  <a:pt x="1079" y="454412"/>
                </a:lnTo>
                <a:cubicBezTo>
                  <a:pt x="1079" y="443614"/>
                  <a:pt x="9709" y="434975"/>
                  <a:pt x="20498" y="434975"/>
                </a:cubicBezTo>
                <a:close/>
                <a:moveTo>
                  <a:pt x="769767" y="351670"/>
                </a:moveTo>
                <a:lnTo>
                  <a:pt x="769767" y="357789"/>
                </a:lnTo>
                <a:lnTo>
                  <a:pt x="787388" y="357789"/>
                </a:lnTo>
                <a:lnTo>
                  <a:pt x="805369" y="357789"/>
                </a:lnTo>
                <a:lnTo>
                  <a:pt x="822990" y="357789"/>
                </a:lnTo>
                <a:lnTo>
                  <a:pt x="832340" y="357789"/>
                </a:lnTo>
                <a:lnTo>
                  <a:pt x="832340" y="351670"/>
                </a:lnTo>
                <a:lnTo>
                  <a:pt x="822990" y="351670"/>
                </a:lnTo>
                <a:lnTo>
                  <a:pt x="805369" y="351670"/>
                </a:lnTo>
                <a:lnTo>
                  <a:pt x="787388" y="351670"/>
                </a:lnTo>
                <a:close/>
                <a:moveTo>
                  <a:pt x="315742" y="351670"/>
                </a:moveTo>
                <a:lnTo>
                  <a:pt x="315742" y="357789"/>
                </a:lnTo>
                <a:lnTo>
                  <a:pt x="333363" y="357789"/>
                </a:lnTo>
                <a:lnTo>
                  <a:pt x="350984" y="357789"/>
                </a:lnTo>
                <a:lnTo>
                  <a:pt x="368965" y="357789"/>
                </a:lnTo>
                <a:lnTo>
                  <a:pt x="378315" y="357789"/>
                </a:lnTo>
                <a:lnTo>
                  <a:pt x="378315" y="351670"/>
                </a:lnTo>
                <a:lnTo>
                  <a:pt x="368965" y="351670"/>
                </a:lnTo>
                <a:lnTo>
                  <a:pt x="350984" y="351670"/>
                </a:lnTo>
                <a:lnTo>
                  <a:pt x="333363" y="351670"/>
                </a:lnTo>
                <a:close/>
                <a:moveTo>
                  <a:pt x="492144" y="343391"/>
                </a:moveTo>
                <a:lnTo>
                  <a:pt x="492144" y="357789"/>
                </a:lnTo>
                <a:lnTo>
                  <a:pt x="502214" y="357789"/>
                </a:lnTo>
                <a:lnTo>
                  <a:pt x="520194" y="357789"/>
                </a:lnTo>
                <a:lnTo>
                  <a:pt x="537815" y="357789"/>
                </a:lnTo>
                <a:lnTo>
                  <a:pt x="555796" y="357789"/>
                </a:lnTo>
                <a:lnTo>
                  <a:pt x="573417" y="357789"/>
                </a:lnTo>
                <a:lnTo>
                  <a:pt x="591398" y="357789"/>
                </a:lnTo>
                <a:lnTo>
                  <a:pt x="609019" y="357789"/>
                </a:lnTo>
                <a:lnTo>
                  <a:pt x="627000" y="357789"/>
                </a:lnTo>
                <a:lnTo>
                  <a:pt x="644981" y="357789"/>
                </a:lnTo>
                <a:lnTo>
                  <a:pt x="657567" y="357789"/>
                </a:lnTo>
                <a:lnTo>
                  <a:pt x="657567" y="343391"/>
                </a:lnTo>
                <a:lnTo>
                  <a:pt x="644981" y="343391"/>
                </a:lnTo>
                <a:lnTo>
                  <a:pt x="627000" y="343391"/>
                </a:lnTo>
                <a:lnTo>
                  <a:pt x="609019" y="343391"/>
                </a:lnTo>
                <a:lnTo>
                  <a:pt x="591398" y="343391"/>
                </a:lnTo>
                <a:lnTo>
                  <a:pt x="573417" y="343391"/>
                </a:lnTo>
                <a:lnTo>
                  <a:pt x="555796" y="343391"/>
                </a:lnTo>
                <a:lnTo>
                  <a:pt x="537815" y="343391"/>
                </a:lnTo>
                <a:lnTo>
                  <a:pt x="520194" y="343391"/>
                </a:lnTo>
                <a:lnTo>
                  <a:pt x="502214" y="343391"/>
                </a:lnTo>
                <a:close/>
                <a:moveTo>
                  <a:pt x="37759" y="343391"/>
                </a:moveTo>
                <a:lnTo>
                  <a:pt x="37759" y="357789"/>
                </a:lnTo>
                <a:lnTo>
                  <a:pt x="48188" y="357789"/>
                </a:lnTo>
                <a:lnTo>
                  <a:pt x="66169" y="357789"/>
                </a:lnTo>
                <a:lnTo>
                  <a:pt x="83790" y="357789"/>
                </a:lnTo>
                <a:lnTo>
                  <a:pt x="101771" y="357789"/>
                </a:lnTo>
                <a:lnTo>
                  <a:pt x="119392" y="357789"/>
                </a:lnTo>
                <a:lnTo>
                  <a:pt x="137373" y="357789"/>
                </a:lnTo>
                <a:lnTo>
                  <a:pt x="154994" y="357789"/>
                </a:lnTo>
                <a:lnTo>
                  <a:pt x="172975" y="357789"/>
                </a:lnTo>
                <a:lnTo>
                  <a:pt x="190956" y="357789"/>
                </a:lnTo>
                <a:lnTo>
                  <a:pt x="203542" y="357789"/>
                </a:lnTo>
                <a:lnTo>
                  <a:pt x="203542" y="343391"/>
                </a:lnTo>
                <a:lnTo>
                  <a:pt x="190956" y="343391"/>
                </a:lnTo>
                <a:lnTo>
                  <a:pt x="172975" y="343391"/>
                </a:lnTo>
                <a:lnTo>
                  <a:pt x="154994" y="343391"/>
                </a:lnTo>
                <a:lnTo>
                  <a:pt x="137373" y="343391"/>
                </a:lnTo>
                <a:lnTo>
                  <a:pt x="119392" y="343391"/>
                </a:lnTo>
                <a:lnTo>
                  <a:pt x="101771" y="343391"/>
                </a:lnTo>
                <a:lnTo>
                  <a:pt x="83790" y="343391"/>
                </a:lnTo>
                <a:lnTo>
                  <a:pt x="66169" y="343391"/>
                </a:lnTo>
                <a:lnTo>
                  <a:pt x="48188" y="343391"/>
                </a:lnTo>
                <a:close/>
                <a:moveTo>
                  <a:pt x="817956" y="304516"/>
                </a:moveTo>
                <a:lnTo>
                  <a:pt x="805369" y="322514"/>
                </a:lnTo>
                <a:lnTo>
                  <a:pt x="803571" y="324673"/>
                </a:lnTo>
                <a:lnTo>
                  <a:pt x="805369" y="324673"/>
                </a:lnTo>
                <a:lnTo>
                  <a:pt x="810763" y="324673"/>
                </a:lnTo>
                <a:lnTo>
                  <a:pt x="810763" y="344471"/>
                </a:lnTo>
                <a:lnTo>
                  <a:pt x="822990" y="344471"/>
                </a:lnTo>
                <a:lnTo>
                  <a:pt x="825148" y="344471"/>
                </a:lnTo>
                <a:lnTo>
                  <a:pt x="825148" y="324673"/>
                </a:lnTo>
                <a:lnTo>
                  <a:pt x="832340" y="324673"/>
                </a:lnTo>
                <a:lnTo>
                  <a:pt x="822990" y="311715"/>
                </a:lnTo>
                <a:close/>
                <a:moveTo>
                  <a:pt x="784152" y="304516"/>
                </a:moveTo>
                <a:lnTo>
                  <a:pt x="769767" y="324673"/>
                </a:lnTo>
                <a:lnTo>
                  <a:pt x="776959" y="324673"/>
                </a:lnTo>
                <a:lnTo>
                  <a:pt x="776959" y="344471"/>
                </a:lnTo>
                <a:lnTo>
                  <a:pt x="787388" y="344471"/>
                </a:lnTo>
                <a:lnTo>
                  <a:pt x="791344" y="344471"/>
                </a:lnTo>
                <a:lnTo>
                  <a:pt x="791344" y="324673"/>
                </a:lnTo>
                <a:lnTo>
                  <a:pt x="798536" y="324673"/>
                </a:lnTo>
                <a:lnTo>
                  <a:pt x="787388" y="309196"/>
                </a:lnTo>
                <a:close/>
                <a:moveTo>
                  <a:pt x="492144" y="304516"/>
                </a:moveTo>
                <a:lnTo>
                  <a:pt x="492144" y="319274"/>
                </a:lnTo>
                <a:lnTo>
                  <a:pt x="502214" y="319274"/>
                </a:lnTo>
                <a:lnTo>
                  <a:pt x="520194" y="319274"/>
                </a:lnTo>
                <a:lnTo>
                  <a:pt x="537815" y="319274"/>
                </a:lnTo>
                <a:lnTo>
                  <a:pt x="555796" y="319274"/>
                </a:lnTo>
                <a:lnTo>
                  <a:pt x="573417" y="319274"/>
                </a:lnTo>
                <a:lnTo>
                  <a:pt x="591398" y="319274"/>
                </a:lnTo>
                <a:lnTo>
                  <a:pt x="609019" y="319274"/>
                </a:lnTo>
                <a:lnTo>
                  <a:pt x="627000" y="319274"/>
                </a:lnTo>
                <a:lnTo>
                  <a:pt x="644981" y="319274"/>
                </a:lnTo>
                <a:lnTo>
                  <a:pt x="657567" y="319274"/>
                </a:lnTo>
                <a:lnTo>
                  <a:pt x="657567" y="304516"/>
                </a:lnTo>
                <a:lnTo>
                  <a:pt x="644981" y="304516"/>
                </a:lnTo>
                <a:lnTo>
                  <a:pt x="627000" y="304516"/>
                </a:lnTo>
                <a:lnTo>
                  <a:pt x="609019" y="304516"/>
                </a:lnTo>
                <a:lnTo>
                  <a:pt x="591398" y="304516"/>
                </a:lnTo>
                <a:lnTo>
                  <a:pt x="573417" y="304516"/>
                </a:lnTo>
                <a:lnTo>
                  <a:pt x="555796" y="304516"/>
                </a:lnTo>
                <a:lnTo>
                  <a:pt x="537815" y="304516"/>
                </a:lnTo>
                <a:lnTo>
                  <a:pt x="520194" y="304516"/>
                </a:lnTo>
                <a:lnTo>
                  <a:pt x="502214" y="304516"/>
                </a:lnTo>
                <a:close/>
                <a:moveTo>
                  <a:pt x="363931" y="304516"/>
                </a:moveTo>
                <a:lnTo>
                  <a:pt x="350984" y="322514"/>
                </a:lnTo>
                <a:lnTo>
                  <a:pt x="349546" y="324673"/>
                </a:lnTo>
                <a:lnTo>
                  <a:pt x="350984" y="324673"/>
                </a:lnTo>
                <a:lnTo>
                  <a:pt x="356738" y="324673"/>
                </a:lnTo>
                <a:lnTo>
                  <a:pt x="356738" y="344471"/>
                </a:lnTo>
                <a:lnTo>
                  <a:pt x="368965" y="344471"/>
                </a:lnTo>
                <a:lnTo>
                  <a:pt x="371123" y="344471"/>
                </a:lnTo>
                <a:lnTo>
                  <a:pt x="371123" y="324673"/>
                </a:lnTo>
                <a:lnTo>
                  <a:pt x="378315" y="324673"/>
                </a:lnTo>
                <a:lnTo>
                  <a:pt x="368965" y="311715"/>
                </a:lnTo>
                <a:close/>
                <a:moveTo>
                  <a:pt x="330127" y="304516"/>
                </a:moveTo>
                <a:lnTo>
                  <a:pt x="315742" y="324673"/>
                </a:lnTo>
                <a:lnTo>
                  <a:pt x="322934" y="324673"/>
                </a:lnTo>
                <a:lnTo>
                  <a:pt x="322934" y="344471"/>
                </a:lnTo>
                <a:lnTo>
                  <a:pt x="333363" y="344471"/>
                </a:lnTo>
                <a:lnTo>
                  <a:pt x="337319" y="344471"/>
                </a:lnTo>
                <a:lnTo>
                  <a:pt x="337319" y="324673"/>
                </a:lnTo>
                <a:lnTo>
                  <a:pt x="344511" y="324673"/>
                </a:lnTo>
                <a:lnTo>
                  <a:pt x="333363" y="309196"/>
                </a:lnTo>
                <a:close/>
                <a:moveTo>
                  <a:pt x="37759" y="304516"/>
                </a:moveTo>
                <a:lnTo>
                  <a:pt x="37759" y="319274"/>
                </a:lnTo>
                <a:lnTo>
                  <a:pt x="48188" y="319274"/>
                </a:lnTo>
                <a:lnTo>
                  <a:pt x="66169" y="319274"/>
                </a:lnTo>
                <a:lnTo>
                  <a:pt x="83790" y="319274"/>
                </a:lnTo>
                <a:lnTo>
                  <a:pt x="101771" y="319274"/>
                </a:lnTo>
                <a:lnTo>
                  <a:pt x="119392" y="319274"/>
                </a:lnTo>
                <a:lnTo>
                  <a:pt x="137373" y="319274"/>
                </a:lnTo>
                <a:lnTo>
                  <a:pt x="154994" y="319274"/>
                </a:lnTo>
                <a:lnTo>
                  <a:pt x="172975" y="319274"/>
                </a:lnTo>
                <a:lnTo>
                  <a:pt x="190956" y="319274"/>
                </a:lnTo>
                <a:lnTo>
                  <a:pt x="203542" y="319274"/>
                </a:lnTo>
                <a:lnTo>
                  <a:pt x="203542" y="304516"/>
                </a:lnTo>
                <a:lnTo>
                  <a:pt x="190956" y="304516"/>
                </a:lnTo>
                <a:lnTo>
                  <a:pt x="172975" y="304516"/>
                </a:lnTo>
                <a:lnTo>
                  <a:pt x="154994" y="304516"/>
                </a:lnTo>
                <a:lnTo>
                  <a:pt x="137373" y="304516"/>
                </a:lnTo>
                <a:lnTo>
                  <a:pt x="119392" y="304516"/>
                </a:lnTo>
                <a:lnTo>
                  <a:pt x="101771" y="304516"/>
                </a:lnTo>
                <a:lnTo>
                  <a:pt x="83790" y="304516"/>
                </a:lnTo>
                <a:lnTo>
                  <a:pt x="66169" y="304516"/>
                </a:lnTo>
                <a:lnTo>
                  <a:pt x="48188" y="304516"/>
                </a:lnTo>
                <a:close/>
                <a:moveTo>
                  <a:pt x="799615" y="208410"/>
                </a:moveTo>
                <a:lnTo>
                  <a:pt x="805369" y="222088"/>
                </a:lnTo>
                <a:lnTo>
                  <a:pt x="821192" y="262042"/>
                </a:lnTo>
                <a:lnTo>
                  <a:pt x="822990" y="262042"/>
                </a:lnTo>
                <a:lnTo>
                  <a:pt x="846365" y="262042"/>
                </a:lnTo>
                <a:lnTo>
                  <a:pt x="824788" y="208410"/>
                </a:lnTo>
                <a:lnTo>
                  <a:pt x="822990" y="208410"/>
                </a:lnTo>
                <a:lnTo>
                  <a:pt x="805369" y="208410"/>
                </a:lnTo>
                <a:close/>
                <a:moveTo>
                  <a:pt x="764013" y="208410"/>
                </a:moveTo>
                <a:lnTo>
                  <a:pt x="769407" y="222088"/>
                </a:lnTo>
                <a:lnTo>
                  <a:pt x="785590" y="262042"/>
                </a:lnTo>
                <a:lnTo>
                  <a:pt x="787388" y="262042"/>
                </a:lnTo>
                <a:lnTo>
                  <a:pt x="805369" y="262042"/>
                </a:lnTo>
                <a:lnTo>
                  <a:pt x="810763" y="262042"/>
                </a:lnTo>
                <a:lnTo>
                  <a:pt x="805369" y="248364"/>
                </a:lnTo>
                <a:lnTo>
                  <a:pt x="789186" y="208410"/>
                </a:lnTo>
                <a:lnTo>
                  <a:pt x="787388" y="208410"/>
                </a:lnTo>
                <a:lnTo>
                  <a:pt x="769407" y="208410"/>
                </a:lnTo>
                <a:close/>
                <a:moveTo>
                  <a:pt x="728411" y="208410"/>
                </a:moveTo>
                <a:lnTo>
                  <a:pt x="733806" y="222088"/>
                </a:lnTo>
                <a:lnTo>
                  <a:pt x="749988" y="262042"/>
                </a:lnTo>
                <a:lnTo>
                  <a:pt x="751786" y="262042"/>
                </a:lnTo>
                <a:lnTo>
                  <a:pt x="769407" y="262042"/>
                </a:lnTo>
                <a:lnTo>
                  <a:pt x="774802" y="262042"/>
                </a:lnTo>
                <a:lnTo>
                  <a:pt x="769407" y="248364"/>
                </a:lnTo>
                <a:lnTo>
                  <a:pt x="753584" y="208410"/>
                </a:lnTo>
                <a:lnTo>
                  <a:pt x="751786" y="208410"/>
                </a:lnTo>
                <a:lnTo>
                  <a:pt x="733806" y="208410"/>
                </a:lnTo>
                <a:close/>
                <a:moveTo>
                  <a:pt x="692809" y="208410"/>
                </a:moveTo>
                <a:lnTo>
                  <a:pt x="698204" y="222088"/>
                </a:lnTo>
                <a:lnTo>
                  <a:pt x="714386" y="262042"/>
                </a:lnTo>
                <a:lnTo>
                  <a:pt x="716184" y="262042"/>
                </a:lnTo>
                <a:lnTo>
                  <a:pt x="733806" y="262042"/>
                </a:lnTo>
                <a:lnTo>
                  <a:pt x="739559" y="262042"/>
                </a:lnTo>
                <a:lnTo>
                  <a:pt x="733806" y="248364"/>
                </a:lnTo>
                <a:lnTo>
                  <a:pt x="717983" y="208410"/>
                </a:lnTo>
                <a:lnTo>
                  <a:pt x="716184" y="208410"/>
                </a:lnTo>
                <a:lnTo>
                  <a:pt x="698204" y="208410"/>
                </a:lnTo>
                <a:close/>
                <a:moveTo>
                  <a:pt x="657208" y="208410"/>
                </a:moveTo>
                <a:lnTo>
                  <a:pt x="662602" y="221728"/>
                </a:lnTo>
                <a:lnTo>
                  <a:pt x="678784" y="262042"/>
                </a:lnTo>
                <a:lnTo>
                  <a:pt x="680583" y="262042"/>
                </a:lnTo>
                <a:lnTo>
                  <a:pt x="698204" y="262042"/>
                </a:lnTo>
                <a:lnTo>
                  <a:pt x="703958" y="262042"/>
                </a:lnTo>
                <a:lnTo>
                  <a:pt x="698204" y="248364"/>
                </a:lnTo>
                <a:lnTo>
                  <a:pt x="682381" y="208410"/>
                </a:lnTo>
                <a:lnTo>
                  <a:pt x="680583" y="208410"/>
                </a:lnTo>
                <a:lnTo>
                  <a:pt x="662602" y="208410"/>
                </a:lnTo>
                <a:close/>
                <a:moveTo>
                  <a:pt x="621246" y="208410"/>
                </a:moveTo>
                <a:lnTo>
                  <a:pt x="627000" y="222088"/>
                </a:lnTo>
                <a:lnTo>
                  <a:pt x="643183" y="262042"/>
                </a:lnTo>
                <a:lnTo>
                  <a:pt x="644981" y="262042"/>
                </a:lnTo>
                <a:lnTo>
                  <a:pt x="662602" y="262042"/>
                </a:lnTo>
                <a:lnTo>
                  <a:pt x="667996" y="262042"/>
                </a:lnTo>
                <a:lnTo>
                  <a:pt x="662602" y="248364"/>
                </a:lnTo>
                <a:lnTo>
                  <a:pt x="646419" y="208410"/>
                </a:lnTo>
                <a:lnTo>
                  <a:pt x="644981" y="208410"/>
                </a:lnTo>
                <a:lnTo>
                  <a:pt x="627000" y="208410"/>
                </a:lnTo>
                <a:close/>
                <a:moveTo>
                  <a:pt x="586004" y="208410"/>
                </a:moveTo>
                <a:lnTo>
                  <a:pt x="591398" y="222088"/>
                </a:lnTo>
                <a:lnTo>
                  <a:pt x="607581" y="262042"/>
                </a:lnTo>
                <a:lnTo>
                  <a:pt x="609019" y="262042"/>
                </a:lnTo>
                <a:lnTo>
                  <a:pt x="627000" y="262042"/>
                </a:lnTo>
                <a:lnTo>
                  <a:pt x="632754" y="262042"/>
                </a:lnTo>
                <a:lnTo>
                  <a:pt x="627000" y="248364"/>
                </a:lnTo>
                <a:lnTo>
                  <a:pt x="610817" y="208410"/>
                </a:lnTo>
                <a:lnTo>
                  <a:pt x="609019" y="208410"/>
                </a:lnTo>
                <a:lnTo>
                  <a:pt x="591398" y="208410"/>
                </a:lnTo>
                <a:close/>
                <a:moveTo>
                  <a:pt x="550402" y="208410"/>
                </a:moveTo>
                <a:lnTo>
                  <a:pt x="555796" y="222088"/>
                </a:lnTo>
                <a:lnTo>
                  <a:pt x="571979" y="262042"/>
                </a:lnTo>
                <a:lnTo>
                  <a:pt x="573417" y="262042"/>
                </a:lnTo>
                <a:lnTo>
                  <a:pt x="591398" y="262042"/>
                </a:lnTo>
                <a:lnTo>
                  <a:pt x="596792" y="262042"/>
                </a:lnTo>
                <a:lnTo>
                  <a:pt x="591398" y="248364"/>
                </a:lnTo>
                <a:lnTo>
                  <a:pt x="575575" y="208410"/>
                </a:lnTo>
                <a:lnTo>
                  <a:pt x="573417" y="208410"/>
                </a:lnTo>
                <a:lnTo>
                  <a:pt x="555796" y="208410"/>
                </a:lnTo>
                <a:close/>
                <a:moveTo>
                  <a:pt x="514440" y="208410"/>
                </a:moveTo>
                <a:lnTo>
                  <a:pt x="520194" y="222088"/>
                </a:lnTo>
                <a:lnTo>
                  <a:pt x="536017" y="262042"/>
                </a:lnTo>
                <a:lnTo>
                  <a:pt x="537815" y="262042"/>
                </a:lnTo>
                <a:lnTo>
                  <a:pt x="555796" y="262042"/>
                </a:lnTo>
                <a:lnTo>
                  <a:pt x="561190" y="262042"/>
                </a:lnTo>
                <a:lnTo>
                  <a:pt x="555796" y="248364"/>
                </a:lnTo>
                <a:lnTo>
                  <a:pt x="539613" y="208410"/>
                </a:lnTo>
                <a:lnTo>
                  <a:pt x="537815" y="208410"/>
                </a:lnTo>
                <a:lnTo>
                  <a:pt x="520194" y="208410"/>
                </a:lnTo>
                <a:close/>
                <a:moveTo>
                  <a:pt x="479198" y="208410"/>
                </a:moveTo>
                <a:lnTo>
                  <a:pt x="500415" y="262042"/>
                </a:lnTo>
                <a:lnTo>
                  <a:pt x="502214" y="262042"/>
                </a:lnTo>
                <a:lnTo>
                  <a:pt x="520194" y="262042"/>
                </a:lnTo>
                <a:lnTo>
                  <a:pt x="525589" y="262042"/>
                </a:lnTo>
                <a:lnTo>
                  <a:pt x="520194" y="248364"/>
                </a:lnTo>
                <a:lnTo>
                  <a:pt x="504012" y="208410"/>
                </a:lnTo>
                <a:lnTo>
                  <a:pt x="502214" y="208410"/>
                </a:lnTo>
                <a:close/>
                <a:moveTo>
                  <a:pt x="345590" y="208410"/>
                </a:moveTo>
                <a:lnTo>
                  <a:pt x="350984" y="222088"/>
                </a:lnTo>
                <a:lnTo>
                  <a:pt x="367167" y="262042"/>
                </a:lnTo>
                <a:lnTo>
                  <a:pt x="368965" y="262042"/>
                </a:lnTo>
                <a:lnTo>
                  <a:pt x="392340" y="262042"/>
                </a:lnTo>
                <a:lnTo>
                  <a:pt x="370763" y="208410"/>
                </a:lnTo>
                <a:lnTo>
                  <a:pt x="368965" y="208410"/>
                </a:lnTo>
                <a:lnTo>
                  <a:pt x="350984" y="208410"/>
                </a:lnTo>
                <a:close/>
                <a:moveTo>
                  <a:pt x="309988" y="208410"/>
                </a:moveTo>
                <a:lnTo>
                  <a:pt x="315382" y="222088"/>
                </a:lnTo>
                <a:lnTo>
                  <a:pt x="331565" y="262042"/>
                </a:lnTo>
                <a:lnTo>
                  <a:pt x="333363" y="262042"/>
                </a:lnTo>
                <a:lnTo>
                  <a:pt x="350984" y="262042"/>
                </a:lnTo>
                <a:lnTo>
                  <a:pt x="356738" y="262042"/>
                </a:lnTo>
                <a:lnTo>
                  <a:pt x="350984" y="248364"/>
                </a:lnTo>
                <a:lnTo>
                  <a:pt x="335161" y="208410"/>
                </a:lnTo>
                <a:lnTo>
                  <a:pt x="333363" y="208410"/>
                </a:lnTo>
                <a:lnTo>
                  <a:pt x="315382" y="208410"/>
                </a:lnTo>
                <a:close/>
                <a:moveTo>
                  <a:pt x="274386" y="208410"/>
                </a:moveTo>
                <a:lnTo>
                  <a:pt x="280140" y="222088"/>
                </a:lnTo>
                <a:lnTo>
                  <a:pt x="295963" y="262042"/>
                </a:lnTo>
                <a:lnTo>
                  <a:pt x="297761" y="262042"/>
                </a:lnTo>
                <a:lnTo>
                  <a:pt x="315382" y="262042"/>
                </a:lnTo>
                <a:lnTo>
                  <a:pt x="321136" y="262042"/>
                </a:lnTo>
                <a:lnTo>
                  <a:pt x="315382" y="248364"/>
                </a:lnTo>
                <a:lnTo>
                  <a:pt x="299559" y="208410"/>
                </a:lnTo>
                <a:lnTo>
                  <a:pt x="297761" y="208410"/>
                </a:lnTo>
                <a:lnTo>
                  <a:pt x="280140" y="208410"/>
                </a:lnTo>
                <a:close/>
                <a:moveTo>
                  <a:pt x="238784" y="208410"/>
                </a:moveTo>
                <a:lnTo>
                  <a:pt x="244179" y="222088"/>
                </a:lnTo>
                <a:lnTo>
                  <a:pt x="260361" y="262042"/>
                </a:lnTo>
                <a:lnTo>
                  <a:pt x="262159" y="262042"/>
                </a:lnTo>
                <a:lnTo>
                  <a:pt x="280140" y="262042"/>
                </a:lnTo>
                <a:lnTo>
                  <a:pt x="285534" y="262042"/>
                </a:lnTo>
                <a:lnTo>
                  <a:pt x="280140" y="248364"/>
                </a:lnTo>
                <a:lnTo>
                  <a:pt x="263598" y="208410"/>
                </a:lnTo>
                <a:lnTo>
                  <a:pt x="262159" y="208410"/>
                </a:lnTo>
                <a:lnTo>
                  <a:pt x="244179" y="208410"/>
                </a:lnTo>
                <a:close/>
                <a:moveTo>
                  <a:pt x="203183" y="208410"/>
                </a:moveTo>
                <a:lnTo>
                  <a:pt x="208577" y="221728"/>
                </a:lnTo>
                <a:lnTo>
                  <a:pt x="224759" y="262042"/>
                </a:lnTo>
                <a:lnTo>
                  <a:pt x="226198" y="262042"/>
                </a:lnTo>
                <a:lnTo>
                  <a:pt x="244179" y="262042"/>
                </a:lnTo>
                <a:lnTo>
                  <a:pt x="249933" y="262042"/>
                </a:lnTo>
                <a:lnTo>
                  <a:pt x="244179" y="248364"/>
                </a:lnTo>
                <a:lnTo>
                  <a:pt x="228356" y="208410"/>
                </a:lnTo>
                <a:lnTo>
                  <a:pt x="226198" y="208410"/>
                </a:lnTo>
                <a:lnTo>
                  <a:pt x="208577" y="208410"/>
                </a:lnTo>
                <a:close/>
                <a:moveTo>
                  <a:pt x="167581" y="208410"/>
                </a:moveTo>
                <a:lnTo>
                  <a:pt x="172975" y="222088"/>
                </a:lnTo>
                <a:lnTo>
                  <a:pt x="189158" y="262042"/>
                </a:lnTo>
                <a:lnTo>
                  <a:pt x="190956" y="262042"/>
                </a:lnTo>
                <a:lnTo>
                  <a:pt x="208577" y="262042"/>
                </a:lnTo>
                <a:lnTo>
                  <a:pt x="213971" y="262042"/>
                </a:lnTo>
                <a:lnTo>
                  <a:pt x="208577" y="248364"/>
                </a:lnTo>
                <a:lnTo>
                  <a:pt x="192754" y="208410"/>
                </a:lnTo>
                <a:lnTo>
                  <a:pt x="190956" y="208410"/>
                </a:lnTo>
                <a:lnTo>
                  <a:pt x="172975" y="208410"/>
                </a:lnTo>
                <a:close/>
                <a:moveTo>
                  <a:pt x="131979" y="208410"/>
                </a:moveTo>
                <a:lnTo>
                  <a:pt x="137373" y="222088"/>
                </a:lnTo>
                <a:lnTo>
                  <a:pt x="153556" y="262042"/>
                </a:lnTo>
                <a:lnTo>
                  <a:pt x="154994" y="262042"/>
                </a:lnTo>
                <a:lnTo>
                  <a:pt x="172975" y="262042"/>
                </a:lnTo>
                <a:lnTo>
                  <a:pt x="178369" y="262042"/>
                </a:lnTo>
                <a:lnTo>
                  <a:pt x="172975" y="248364"/>
                </a:lnTo>
                <a:lnTo>
                  <a:pt x="156792" y="208410"/>
                </a:lnTo>
                <a:lnTo>
                  <a:pt x="154994" y="208410"/>
                </a:lnTo>
                <a:lnTo>
                  <a:pt x="137373" y="208410"/>
                </a:lnTo>
                <a:close/>
                <a:moveTo>
                  <a:pt x="96017" y="208410"/>
                </a:moveTo>
                <a:lnTo>
                  <a:pt x="101771" y="222088"/>
                </a:lnTo>
                <a:lnTo>
                  <a:pt x="117594" y="262042"/>
                </a:lnTo>
                <a:lnTo>
                  <a:pt x="119392" y="262042"/>
                </a:lnTo>
                <a:lnTo>
                  <a:pt x="137373" y="262042"/>
                </a:lnTo>
                <a:lnTo>
                  <a:pt x="142767" y="262042"/>
                </a:lnTo>
                <a:lnTo>
                  <a:pt x="137373" y="248364"/>
                </a:lnTo>
                <a:lnTo>
                  <a:pt x="121190" y="208410"/>
                </a:lnTo>
                <a:lnTo>
                  <a:pt x="119392" y="208410"/>
                </a:lnTo>
                <a:lnTo>
                  <a:pt x="101771" y="208410"/>
                </a:lnTo>
                <a:close/>
                <a:moveTo>
                  <a:pt x="60415" y="208410"/>
                </a:moveTo>
                <a:lnTo>
                  <a:pt x="66169" y="222088"/>
                </a:lnTo>
                <a:lnTo>
                  <a:pt x="81992" y="262042"/>
                </a:lnTo>
                <a:lnTo>
                  <a:pt x="83790" y="262042"/>
                </a:lnTo>
                <a:lnTo>
                  <a:pt x="101771" y="262042"/>
                </a:lnTo>
                <a:lnTo>
                  <a:pt x="107165" y="262042"/>
                </a:lnTo>
                <a:lnTo>
                  <a:pt x="101771" y="248364"/>
                </a:lnTo>
                <a:lnTo>
                  <a:pt x="85588" y="208410"/>
                </a:lnTo>
                <a:lnTo>
                  <a:pt x="83790" y="208410"/>
                </a:lnTo>
                <a:lnTo>
                  <a:pt x="66169" y="208410"/>
                </a:lnTo>
                <a:close/>
                <a:moveTo>
                  <a:pt x="24813" y="208410"/>
                </a:moveTo>
                <a:lnTo>
                  <a:pt x="46390" y="262042"/>
                </a:lnTo>
                <a:lnTo>
                  <a:pt x="48188" y="262042"/>
                </a:lnTo>
                <a:lnTo>
                  <a:pt x="66169" y="262042"/>
                </a:lnTo>
                <a:lnTo>
                  <a:pt x="71563" y="262042"/>
                </a:lnTo>
                <a:lnTo>
                  <a:pt x="66169" y="248364"/>
                </a:lnTo>
                <a:lnTo>
                  <a:pt x="49986" y="208410"/>
                </a:lnTo>
                <a:lnTo>
                  <a:pt x="48188" y="208410"/>
                </a:lnTo>
                <a:close/>
                <a:moveTo>
                  <a:pt x="612256" y="18704"/>
                </a:moveTo>
                <a:lnTo>
                  <a:pt x="612256" y="111584"/>
                </a:lnTo>
                <a:lnTo>
                  <a:pt x="612256" y="112304"/>
                </a:lnTo>
                <a:lnTo>
                  <a:pt x="620886" y="125262"/>
                </a:lnTo>
                <a:lnTo>
                  <a:pt x="627000" y="115543"/>
                </a:lnTo>
                <a:lnTo>
                  <a:pt x="629158" y="112304"/>
                </a:lnTo>
                <a:lnTo>
                  <a:pt x="637788" y="125262"/>
                </a:lnTo>
                <a:lnTo>
                  <a:pt x="644981" y="114463"/>
                </a:lnTo>
                <a:lnTo>
                  <a:pt x="646060" y="112304"/>
                </a:lnTo>
                <a:lnTo>
                  <a:pt x="654690" y="125262"/>
                </a:lnTo>
                <a:lnTo>
                  <a:pt x="662602" y="113024"/>
                </a:lnTo>
                <a:lnTo>
                  <a:pt x="663321" y="112304"/>
                </a:lnTo>
                <a:lnTo>
                  <a:pt x="671592" y="125262"/>
                </a:lnTo>
                <a:lnTo>
                  <a:pt x="680223" y="112304"/>
                </a:lnTo>
                <a:lnTo>
                  <a:pt x="680583" y="112664"/>
                </a:lnTo>
                <a:lnTo>
                  <a:pt x="688494" y="125262"/>
                </a:lnTo>
                <a:lnTo>
                  <a:pt x="697125" y="112304"/>
                </a:lnTo>
                <a:lnTo>
                  <a:pt x="698204" y="114104"/>
                </a:lnTo>
                <a:lnTo>
                  <a:pt x="705396" y="125262"/>
                </a:lnTo>
                <a:lnTo>
                  <a:pt x="714027" y="112304"/>
                </a:lnTo>
                <a:lnTo>
                  <a:pt x="714027" y="18704"/>
                </a:lnTo>
                <a:close/>
                <a:moveTo>
                  <a:pt x="158231" y="18704"/>
                </a:moveTo>
                <a:lnTo>
                  <a:pt x="158231" y="111584"/>
                </a:lnTo>
                <a:lnTo>
                  <a:pt x="158231" y="112304"/>
                </a:lnTo>
                <a:lnTo>
                  <a:pt x="166861" y="125262"/>
                </a:lnTo>
                <a:lnTo>
                  <a:pt x="172975" y="115543"/>
                </a:lnTo>
                <a:lnTo>
                  <a:pt x="175133" y="112304"/>
                </a:lnTo>
                <a:lnTo>
                  <a:pt x="183763" y="125262"/>
                </a:lnTo>
                <a:lnTo>
                  <a:pt x="190956" y="114463"/>
                </a:lnTo>
                <a:lnTo>
                  <a:pt x="192035" y="112304"/>
                </a:lnTo>
                <a:lnTo>
                  <a:pt x="200665" y="125262"/>
                </a:lnTo>
                <a:lnTo>
                  <a:pt x="208577" y="113024"/>
                </a:lnTo>
                <a:lnTo>
                  <a:pt x="208936" y="112304"/>
                </a:lnTo>
                <a:lnTo>
                  <a:pt x="217567" y="125262"/>
                </a:lnTo>
                <a:lnTo>
                  <a:pt x="225838" y="112304"/>
                </a:lnTo>
                <a:lnTo>
                  <a:pt x="226198" y="112664"/>
                </a:lnTo>
                <a:lnTo>
                  <a:pt x="234469" y="125262"/>
                </a:lnTo>
                <a:lnTo>
                  <a:pt x="243100" y="112304"/>
                </a:lnTo>
                <a:lnTo>
                  <a:pt x="244179" y="114104"/>
                </a:lnTo>
                <a:lnTo>
                  <a:pt x="251371" y="125262"/>
                </a:lnTo>
                <a:lnTo>
                  <a:pt x="260002" y="112304"/>
                </a:lnTo>
                <a:lnTo>
                  <a:pt x="260002" y="18704"/>
                </a:lnTo>
                <a:close/>
                <a:moveTo>
                  <a:pt x="474523" y="0"/>
                </a:moveTo>
                <a:lnTo>
                  <a:pt x="502214" y="0"/>
                </a:lnTo>
                <a:lnTo>
                  <a:pt x="520194" y="0"/>
                </a:lnTo>
                <a:lnTo>
                  <a:pt x="537815" y="0"/>
                </a:lnTo>
                <a:lnTo>
                  <a:pt x="555796" y="0"/>
                </a:lnTo>
                <a:lnTo>
                  <a:pt x="560557" y="0"/>
                </a:lnTo>
                <a:lnTo>
                  <a:pt x="573417" y="0"/>
                </a:lnTo>
                <a:lnTo>
                  <a:pt x="591398" y="0"/>
                </a:lnTo>
                <a:lnTo>
                  <a:pt x="609019" y="0"/>
                </a:lnTo>
                <a:lnTo>
                  <a:pt x="612256" y="0"/>
                </a:lnTo>
                <a:lnTo>
                  <a:pt x="714027" y="0"/>
                </a:lnTo>
                <a:lnTo>
                  <a:pt x="716184" y="0"/>
                </a:lnTo>
                <a:lnTo>
                  <a:pt x="733806" y="0"/>
                </a:lnTo>
                <a:lnTo>
                  <a:pt x="751786" y="0"/>
                </a:lnTo>
                <a:lnTo>
                  <a:pt x="763419" y="0"/>
                </a:lnTo>
                <a:lnTo>
                  <a:pt x="769407" y="0"/>
                </a:lnTo>
                <a:lnTo>
                  <a:pt x="787388" y="0"/>
                </a:lnTo>
                <a:lnTo>
                  <a:pt x="805369" y="0"/>
                </a:lnTo>
                <a:lnTo>
                  <a:pt x="822990" y="0"/>
                </a:lnTo>
                <a:lnTo>
                  <a:pt x="851759" y="0"/>
                </a:lnTo>
                <a:cubicBezTo>
                  <a:pt x="862548" y="0"/>
                  <a:pt x="871179" y="8999"/>
                  <a:pt x="871179" y="19797"/>
                </a:cubicBezTo>
                <a:lnTo>
                  <a:pt x="870459" y="233606"/>
                </a:lnTo>
                <a:lnTo>
                  <a:pt x="860390" y="208410"/>
                </a:lnTo>
                <a:lnTo>
                  <a:pt x="835217" y="208410"/>
                </a:lnTo>
                <a:lnTo>
                  <a:pt x="856794" y="262042"/>
                </a:lnTo>
                <a:lnTo>
                  <a:pt x="870459" y="262042"/>
                </a:lnTo>
                <a:lnTo>
                  <a:pt x="870100" y="378666"/>
                </a:lnTo>
                <a:cubicBezTo>
                  <a:pt x="870100" y="389464"/>
                  <a:pt x="861469" y="398103"/>
                  <a:pt x="850680" y="398103"/>
                </a:cubicBezTo>
                <a:lnTo>
                  <a:pt x="822990" y="398103"/>
                </a:lnTo>
                <a:lnTo>
                  <a:pt x="805369" y="398103"/>
                </a:lnTo>
                <a:lnTo>
                  <a:pt x="787388" y="398103"/>
                </a:lnTo>
                <a:lnTo>
                  <a:pt x="769407" y="398103"/>
                </a:lnTo>
                <a:lnTo>
                  <a:pt x="751786" y="398103"/>
                </a:lnTo>
                <a:lnTo>
                  <a:pt x="733806" y="398103"/>
                </a:lnTo>
                <a:lnTo>
                  <a:pt x="716184" y="398103"/>
                </a:lnTo>
                <a:lnTo>
                  <a:pt x="698204" y="398103"/>
                </a:lnTo>
                <a:lnTo>
                  <a:pt x="680583" y="398103"/>
                </a:lnTo>
                <a:lnTo>
                  <a:pt x="662602" y="398103"/>
                </a:lnTo>
                <a:lnTo>
                  <a:pt x="644981" y="398103"/>
                </a:lnTo>
                <a:lnTo>
                  <a:pt x="627000" y="398103"/>
                </a:lnTo>
                <a:lnTo>
                  <a:pt x="609019" y="398103"/>
                </a:lnTo>
                <a:lnTo>
                  <a:pt x="591398" y="398103"/>
                </a:lnTo>
                <a:lnTo>
                  <a:pt x="573417" y="398103"/>
                </a:lnTo>
                <a:lnTo>
                  <a:pt x="555796" y="398103"/>
                </a:lnTo>
                <a:lnTo>
                  <a:pt x="537815" y="398103"/>
                </a:lnTo>
                <a:lnTo>
                  <a:pt x="520194" y="398103"/>
                </a:lnTo>
                <a:lnTo>
                  <a:pt x="502214" y="398103"/>
                </a:lnTo>
                <a:lnTo>
                  <a:pt x="473444" y="398103"/>
                </a:lnTo>
                <a:cubicBezTo>
                  <a:pt x="463016" y="398103"/>
                  <a:pt x="454025" y="389464"/>
                  <a:pt x="454025" y="378666"/>
                </a:cubicBezTo>
                <a:lnTo>
                  <a:pt x="454744" y="236126"/>
                </a:lnTo>
                <a:lnTo>
                  <a:pt x="464814" y="262042"/>
                </a:lnTo>
                <a:lnTo>
                  <a:pt x="489987" y="262042"/>
                </a:lnTo>
                <a:lnTo>
                  <a:pt x="468410" y="208410"/>
                </a:lnTo>
                <a:lnTo>
                  <a:pt x="454744" y="208410"/>
                </a:lnTo>
                <a:lnTo>
                  <a:pt x="455104" y="19797"/>
                </a:lnTo>
                <a:cubicBezTo>
                  <a:pt x="455104" y="8999"/>
                  <a:pt x="463735" y="0"/>
                  <a:pt x="474523" y="0"/>
                </a:cubicBezTo>
                <a:close/>
                <a:moveTo>
                  <a:pt x="20498" y="0"/>
                </a:moveTo>
                <a:lnTo>
                  <a:pt x="48188" y="0"/>
                </a:lnTo>
                <a:lnTo>
                  <a:pt x="66169" y="0"/>
                </a:lnTo>
                <a:lnTo>
                  <a:pt x="83790" y="0"/>
                </a:lnTo>
                <a:lnTo>
                  <a:pt x="101771" y="0"/>
                </a:lnTo>
                <a:lnTo>
                  <a:pt x="106225" y="0"/>
                </a:lnTo>
                <a:lnTo>
                  <a:pt x="119392" y="0"/>
                </a:lnTo>
                <a:lnTo>
                  <a:pt x="137373" y="0"/>
                </a:lnTo>
                <a:lnTo>
                  <a:pt x="154994" y="0"/>
                </a:lnTo>
                <a:lnTo>
                  <a:pt x="158231" y="0"/>
                </a:lnTo>
                <a:lnTo>
                  <a:pt x="260002" y="0"/>
                </a:lnTo>
                <a:lnTo>
                  <a:pt x="262159" y="0"/>
                </a:lnTo>
                <a:lnTo>
                  <a:pt x="280140" y="0"/>
                </a:lnTo>
                <a:lnTo>
                  <a:pt x="297761" y="0"/>
                </a:lnTo>
                <a:lnTo>
                  <a:pt x="310566" y="0"/>
                </a:lnTo>
                <a:lnTo>
                  <a:pt x="315382" y="0"/>
                </a:lnTo>
                <a:lnTo>
                  <a:pt x="333363" y="0"/>
                </a:lnTo>
                <a:lnTo>
                  <a:pt x="350984" y="0"/>
                </a:lnTo>
                <a:lnTo>
                  <a:pt x="368965" y="0"/>
                </a:lnTo>
                <a:lnTo>
                  <a:pt x="397734" y="0"/>
                </a:lnTo>
                <a:cubicBezTo>
                  <a:pt x="408523" y="0"/>
                  <a:pt x="417154" y="8999"/>
                  <a:pt x="417154" y="19797"/>
                </a:cubicBezTo>
                <a:lnTo>
                  <a:pt x="416434" y="233606"/>
                </a:lnTo>
                <a:lnTo>
                  <a:pt x="406365" y="208410"/>
                </a:lnTo>
                <a:lnTo>
                  <a:pt x="381552" y="208410"/>
                </a:lnTo>
                <a:lnTo>
                  <a:pt x="402769" y="262042"/>
                </a:lnTo>
                <a:lnTo>
                  <a:pt x="416434" y="262042"/>
                </a:lnTo>
                <a:lnTo>
                  <a:pt x="416075" y="378666"/>
                </a:lnTo>
                <a:cubicBezTo>
                  <a:pt x="416075" y="389464"/>
                  <a:pt x="407444" y="398103"/>
                  <a:pt x="396655" y="398103"/>
                </a:cubicBezTo>
                <a:lnTo>
                  <a:pt x="368965" y="398103"/>
                </a:lnTo>
                <a:lnTo>
                  <a:pt x="350984" y="398103"/>
                </a:lnTo>
                <a:lnTo>
                  <a:pt x="333363" y="398103"/>
                </a:lnTo>
                <a:lnTo>
                  <a:pt x="315382" y="398103"/>
                </a:lnTo>
                <a:lnTo>
                  <a:pt x="297761" y="398103"/>
                </a:lnTo>
                <a:lnTo>
                  <a:pt x="280140" y="398103"/>
                </a:lnTo>
                <a:lnTo>
                  <a:pt x="262159" y="398103"/>
                </a:lnTo>
                <a:lnTo>
                  <a:pt x="244179" y="398103"/>
                </a:lnTo>
                <a:lnTo>
                  <a:pt x="226198" y="398103"/>
                </a:lnTo>
                <a:lnTo>
                  <a:pt x="208577" y="398103"/>
                </a:lnTo>
                <a:lnTo>
                  <a:pt x="190956" y="398103"/>
                </a:lnTo>
                <a:lnTo>
                  <a:pt x="172975" y="398103"/>
                </a:lnTo>
                <a:lnTo>
                  <a:pt x="154994" y="398103"/>
                </a:lnTo>
                <a:lnTo>
                  <a:pt x="137373" y="398103"/>
                </a:lnTo>
                <a:lnTo>
                  <a:pt x="119392" y="398103"/>
                </a:lnTo>
                <a:lnTo>
                  <a:pt x="101771" y="398103"/>
                </a:lnTo>
                <a:lnTo>
                  <a:pt x="83790" y="398103"/>
                </a:lnTo>
                <a:lnTo>
                  <a:pt x="66169" y="398103"/>
                </a:lnTo>
                <a:lnTo>
                  <a:pt x="48188" y="398103"/>
                </a:lnTo>
                <a:lnTo>
                  <a:pt x="19419" y="398103"/>
                </a:lnTo>
                <a:cubicBezTo>
                  <a:pt x="8631" y="398103"/>
                  <a:pt x="0" y="389464"/>
                  <a:pt x="0" y="378666"/>
                </a:cubicBezTo>
                <a:lnTo>
                  <a:pt x="719" y="236126"/>
                </a:lnTo>
                <a:lnTo>
                  <a:pt x="10788" y="262042"/>
                </a:lnTo>
                <a:lnTo>
                  <a:pt x="35961" y="262042"/>
                </a:lnTo>
                <a:lnTo>
                  <a:pt x="14384" y="208410"/>
                </a:lnTo>
                <a:lnTo>
                  <a:pt x="719" y="208410"/>
                </a:lnTo>
                <a:lnTo>
                  <a:pt x="1079" y="19797"/>
                </a:lnTo>
                <a:cubicBezTo>
                  <a:pt x="1079" y="8999"/>
                  <a:pt x="9709" y="0"/>
                  <a:pt x="204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A546664-4CCE-0F08-5DA6-B29F3227B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4870" y="4318037"/>
            <a:ext cx="690185" cy="575337"/>
          </a:xfrm>
          <a:custGeom>
            <a:avLst/>
            <a:gdLst>
              <a:gd name="T0" fmla="*/ 181521271 w 1970"/>
              <a:gd name="T1" fmla="*/ 120828076 h 1866"/>
              <a:gd name="T2" fmla="*/ 181521271 w 1970"/>
              <a:gd name="T3" fmla="*/ 107359310 h 1866"/>
              <a:gd name="T4" fmla="*/ 215126622 w 1970"/>
              <a:gd name="T5" fmla="*/ 114093513 h 1866"/>
              <a:gd name="T6" fmla="*/ 208379545 w 1970"/>
              <a:gd name="T7" fmla="*/ 161103742 h 1866"/>
              <a:gd name="T8" fmla="*/ 174774194 w 1970"/>
              <a:gd name="T9" fmla="*/ 154369539 h 1866"/>
              <a:gd name="T10" fmla="*/ 208379545 w 1970"/>
              <a:gd name="T11" fmla="*/ 147635336 h 1866"/>
              <a:gd name="T12" fmla="*/ 215126622 w 1970"/>
              <a:gd name="T13" fmla="*/ 154369539 h 1866"/>
              <a:gd name="T14" fmla="*/ 181521271 w 1970"/>
              <a:gd name="T15" fmla="*/ 201250215 h 1866"/>
              <a:gd name="T16" fmla="*/ 174774194 w 1970"/>
              <a:gd name="T17" fmla="*/ 194645564 h 1866"/>
              <a:gd name="T18" fmla="*/ 208379545 w 1970"/>
              <a:gd name="T19" fmla="*/ 187911361 h 1866"/>
              <a:gd name="T20" fmla="*/ 208379545 w 1970"/>
              <a:gd name="T21" fmla="*/ 201250215 h 1866"/>
              <a:gd name="T22" fmla="*/ 114310208 w 1970"/>
              <a:gd name="T23" fmla="*/ 120828076 h 1866"/>
              <a:gd name="T24" fmla="*/ 114310208 w 1970"/>
              <a:gd name="T25" fmla="*/ 107359310 h 1866"/>
              <a:gd name="T26" fmla="*/ 147915560 w 1970"/>
              <a:gd name="T27" fmla="*/ 114093513 h 1866"/>
              <a:gd name="T28" fmla="*/ 141168842 w 1970"/>
              <a:gd name="T29" fmla="*/ 161103742 h 1866"/>
              <a:gd name="T30" fmla="*/ 107563131 w 1970"/>
              <a:gd name="T31" fmla="*/ 154369539 h 1866"/>
              <a:gd name="T32" fmla="*/ 141168842 w 1970"/>
              <a:gd name="T33" fmla="*/ 147635336 h 1866"/>
              <a:gd name="T34" fmla="*/ 147915560 w 1970"/>
              <a:gd name="T35" fmla="*/ 154369539 h 1866"/>
              <a:gd name="T36" fmla="*/ 114310208 w 1970"/>
              <a:gd name="T37" fmla="*/ 201250215 h 1866"/>
              <a:gd name="T38" fmla="*/ 107563131 w 1970"/>
              <a:gd name="T39" fmla="*/ 194645564 h 1866"/>
              <a:gd name="T40" fmla="*/ 141168842 w 1970"/>
              <a:gd name="T41" fmla="*/ 187911361 h 1866"/>
              <a:gd name="T42" fmla="*/ 141168842 w 1970"/>
              <a:gd name="T43" fmla="*/ 201250215 h 1866"/>
              <a:gd name="T44" fmla="*/ 47099506 w 1970"/>
              <a:gd name="T45" fmla="*/ 120828076 h 1866"/>
              <a:gd name="T46" fmla="*/ 47099506 w 1970"/>
              <a:gd name="T47" fmla="*/ 107359310 h 1866"/>
              <a:gd name="T48" fmla="*/ 80704857 w 1970"/>
              <a:gd name="T49" fmla="*/ 114093513 h 1866"/>
              <a:gd name="T50" fmla="*/ 73957780 w 1970"/>
              <a:gd name="T51" fmla="*/ 161103742 h 1866"/>
              <a:gd name="T52" fmla="*/ 40352429 w 1970"/>
              <a:gd name="T53" fmla="*/ 154369539 h 1866"/>
              <a:gd name="T54" fmla="*/ 73957780 w 1970"/>
              <a:gd name="T55" fmla="*/ 147635336 h 1866"/>
              <a:gd name="T56" fmla="*/ 80704857 w 1970"/>
              <a:gd name="T57" fmla="*/ 154369539 h 1866"/>
              <a:gd name="T58" fmla="*/ 47099506 w 1970"/>
              <a:gd name="T59" fmla="*/ 201250215 h 1866"/>
              <a:gd name="T60" fmla="*/ 40352429 w 1970"/>
              <a:gd name="T61" fmla="*/ 194645564 h 1866"/>
              <a:gd name="T62" fmla="*/ 73957780 w 1970"/>
              <a:gd name="T63" fmla="*/ 187911361 h 1866"/>
              <a:gd name="T64" fmla="*/ 73957780 w 1970"/>
              <a:gd name="T65" fmla="*/ 201250215 h 1866"/>
              <a:gd name="T66" fmla="*/ 208379545 w 1970"/>
              <a:gd name="T67" fmla="*/ 0 h 1866"/>
              <a:gd name="T68" fmla="*/ 174774194 w 1970"/>
              <a:gd name="T69" fmla="*/ 67083285 h 1866"/>
              <a:gd name="T70" fmla="*/ 171141124 w 1970"/>
              <a:gd name="T71" fmla="*/ 27584574 h 1866"/>
              <a:gd name="T72" fmla="*/ 121057286 w 1970"/>
              <a:gd name="T73" fmla="*/ 60478634 h 1866"/>
              <a:gd name="T74" fmla="*/ 117424216 w 1970"/>
              <a:gd name="T75" fmla="*/ 27584574 h 1866"/>
              <a:gd name="T76" fmla="*/ 67340738 w 1970"/>
              <a:gd name="T77" fmla="*/ 60478634 h 1866"/>
              <a:gd name="T78" fmla="*/ 63577633 w 1970"/>
              <a:gd name="T79" fmla="*/ 27584574 h 1866"/>
              <a:gd name="T80" fmla="*/ 2724622 w 1970"/>
              <a:gd name="T81" fmla="*/ 68508001 h 1866"/>
              <a:gd name="T82" fmla="*/ 0 w 1970"/>
              <a:gd name="T83" fmla="*/ 234792037 h 1866"/>
              <a:gd name="T84" fmla="*/ 248731974 w 1970"/>
              <a:gd name="T85" fmla="*/ 241526240 h 1866"/>
              <a:gd name="T86" fmla="*/ 255479051 w 1970"/>
              <a:gd name="T87" fmla="*/ 6734203 h 186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970" h="1866">
                <a:moveTo>
                  <a:pt x="1606" y="933"/>
                </a:moveTo>
                <a:lnTo>
                  <a:pt x="1399" y="933"/>
                </a:lnTo>
                <a:cubicBezTo>
                  <a:pt x="1370" y="933"/>
                  <a:pt x="1347" y="909"/>
                  <a:pt x="1347" y="881"/>
                </a:cubicBezTo>
                <a:cubicBezTo>
                  <a:pt x="1347" y="853"/>
                  <a:pt x="1370" y="829"/>
                  <a:pt x="1399" y="829"/>
                </a:cubicBezTo>
                <a:lnTo>
                  <a:pt x="1606" y="829"/>
                </a:lnTo>
                <a:cubicBezTo>
                  <a:pt x="1635" y="829"/>
                  <a:pt x="1658" y="853"/>
                  <a:pt x="1658" y="881"/>
                </a:cubicBezTo>
                <a:cubicBezTo>
                  <a:pt x="1658" y="909"/>
                  <a:pt x="1635" y="933"/>
                  <a:pt x="1606" y="933"/>
                </a:cubicBezTo>
                <a:close/>
                <a:moveTo>
                  <a:pt x="1606" y="1244"/>
                </a:moveTo>
                <a:lnTo>
                  <a:pt x="1399" y="1244"/>
                </a:lnTo>
                <a:cubicBezTo>
                  <a:pt x="1370" y="1244"/>
                  <a:pt x="1347" y="1220"/>
                  <a:pt x="1347" y="1192"/>
                </a:cubicBezTo>
                <a:cubicBezTo>
                  <a:pt x="1347" y="1163"/>
                  <a:pt x="1370" y="1140"/>
                  <a:pt x="1399" y="1140"/>
                </a:cubicBezTo>
                <a:lnTo>
                  <a:pt x="1606" y="1140"/>
                </a:lnTo>
                <a:cubicBezTo>
                  <a:pt x="1635" y="1140"/>
                  <a:pt x="1658" y="1163"/>
                  <a:pt x="1658" y="1192"/>
                </a:cubicBezTo>
                <a:cubicBezTo>
                  <a:pt x="1658" y="1220"/>
                  <a:pt x="1635" y="1244"/>
                  <a:pt x="1606" y="1244"/>
                </a:cubicBezTo>
                <a:close/>
                <a:moveTo>
                  <a:pt x="1606" y="1554"/>
                </a:moveTo>
                <a:lnTo>
                  <a:pt x="1399" y="1554"/>
                </a:lnTo>
                <a:cubicBezTo>
                  <a:pt x="1370" y="1554"/>
                  <a:pt x="1347" y="1532"/>
                  <a:pt x="1347" y="1503"/>
                </a:cubicBezTo>
                <a:cubicBezTo>
                  <a:pt x="1347" y="1474"/>
                  <a:pt x="1370" y="1451"/>
                  <a:pt x="1399" y="1451"/>
                </a:cubicBezTo>
                <a:lnTo>
                  <a:pt x="1606" y="1451"/>
                </a:lnTo>
                <a:cubicBezTo>
                  <a:pt x="1635" y="1451"/>
                  <a:pt x="1658" y="1474"/>
                  <a:pt x="1658" y="1503"/>
                </a:cubicBezTo>
                <a:cubicBezTo>
                  <a:pt x="1658" y="1532"/>
                  <a:pt x="1635" y="1554"/>
                  <a:pt x="1606" y="1554"/>
                </a:cubicBezTo>
                <a:close/>
                <a:moveTo>
                  <a:pt x="1088" y="933"/>
                </a:moveTo>
                <a:lnTo>
                  <a:pt x="881" y="933"/>
                </a:lnTo>
                <a:cubicBezTo>
                  <a:pt x="852" y="933"/>
                  <a:pt x="829" y="909"/>
                  <a:pt x="829" y="881"/>
                </a:cubicBezTo>
                <a:cubicBezTo>
                  <a:pt x="829" y="853"/>
                  <a:pt x="852" y="829"/>
                  <a:pt x="881" y="829"/>
                </a:cubicBezTo>
                <a:lnTo>
                  <a:pt x="1088" y="829"/>
                </a:lnTo>
                <a:cubicBezTo>
                  <a:pt x="1117" y="829"/>
                  <a:pt x="1140" y="853"/>
                  <a:pt x="1140" y="881"/>
                </a:cubicBezTo>
                <a:cubicBezTo>
                  <a:pt x="1140" y="909"/>
                  <a:pt x="1117" y="933"/>
                  <a:pt x="1088" y="933"/>
                </a:cubicBezTo>
                <a:close/>
                <a:moveTo>
                  <a:pt x="1088" y="1244"/>
                </a:moveTo>
                <a:lnTo>
                  <a:pt x="881" y="1244"/>
                </a:lnTo>
                <a:cubicBezTo>
                  <a:pt x="852" y="1244"/>
                  <a:pt x="829" y="1220"/>
                  <a:pt x="829" y="1192"/>
                </a:cubicBezTo>
                <a:cubicBezTo>
                  <a:pt x="829" y="1163"/>
                  <a:pt x="852" y="1140"/>
                  <a:pt x="881" y="1140"/>
                </a:cubicBezTo>
                <a:lnTo>
                  <a:pt x="1088" y="1140"/>
                </a:lnTo>
                <a:cubicBezTo>
                  <a:pt x="1117" y="1140"/>
                  <a:pt x="1140" y="1163"/>
                  <a:pt x="1140" y="1192"/>
                </a:cubicBezTo>
                <a:cubicBezTo>
                  <a:pt x="1140" y="1220"/>
                  <a:pt x="1117" y="1244"/>
                  <a:pt x="1088" y="1244"/>
                </a:cubicBezTo>
                <a:close/>
                <a:moveTo>
                  <a:pt x="1088" y="1554"/>
                </a:moveTo>
                <a:lnTo>
                  <a:pt x="881" y="1554"/>
                </a:lnTo>
                <a:cubicBezTo>
                  <a:pt x="852" y="1554"/>
                  <a:pt x="829" y="1532"/>
                  <a:pt x="829" y="1503"/>
                </a:cubicBezTo>
                <a:cubicBezTo>
                  <a:pt x="829" y="1474"/>
                  <a:pt x="852" y="1451"/>
                  <a:pt x="881" y="1451"/>
                </a:cubicBezTo>
                <a:lnTo>
                  <a:pt x="1088" y="1451"/>
                </a:lnTo>
                <a:cubicBezTo>
                  <a:pt x="1117" y="1451"/>
                  <a:pt x="1140" y="1474"/>
                  <a:pt x="1140" y="1503"/>
                </a:cubicBezTo>
                <a:cubicBezTo>
                  <a:pt x="1140" y="1532"/>
                  <a:pt x="1117" y="1554"/>
                  <a:pt x="1088" y="1554"/>
                </a:cubicBezTo>
                <a:close/>
                <a:moveTo>
                  <a:pt x="570" y="933"/>
                </a:moveTo>
                <a:lnTo>
                  <a:pt x="363" y="933"/>
                </a:lnTo>
                <a:cubicBezTo>
                  <a:pt x="334" y="933"/>
                  <a:pt x="311" y="909"/>
                  <a:pt x="311" y="881"/>
                </a:cubicBezTo>
                <a:cubicBezTo>
                  <a:pt x="311" y="853"/>
                  <a:pt x="334" y="829"/>
                  <a:pt x="363" y="829"/>
                </a:cubicBezTo>
                <a:lnTo>
                  <a:pt x="570" y="829"/>
                </a:lnTo>
                <a:cubicBezTo>
                  <a:pt x="599" y="829"/>
                  <a:pt x="622" y="853"/>
                  <a:pt x="622" y="881"/>
                </a:cubicBezTo>
                <a:cubicBezTo>
                  <a:pt x="622" y="909"/>
                  <a:pt x="599" y="933"/>
                  <a:pt x="570" y="933"/>
                </a:cubicBezTo>
                <a:close/>
                <a:moveTo>
                  <a:pt x="570" y="1244"/>
                </a:moveTo>
                <a:lnTo>
                  <a:pt x="363" y="1244"/>
                </a:lnTo>
                <a:cubicBezTo>
                  <a:pt x="334" y="1244"/>
                  <a:pt x="311" y="1220"/>
                  <a:pt x="311" y="1192"/>
                </a:cubicBezTo>
                <a:cubicBezTo>
                  <a:pt x="311" y="1163"/>
                  <a:pt x="334" y="1140"/>
                  <a:pt x="363" y="1140"/>
                </a:cubicBezTo>
                <a:lnTo>
                  <a:pt x="570" y="1140"/>
                </a:lnTo>
                <a:cubicBezTo>
                  <a:pt x="599" y="1140"/>
                  <a:pt x="622" y="1163"/>
                  <a:pt x="622" y="1192"/>
                </a:cubicBezTo>
                <a:cubicBezTo>
                  <a:pt x="622" y="1220"/>
                  <a:pt x="599" y="1244"/>
                  <a:pt x="570" y="1244"/>
                </a:cubicBezTo>
                <a:close/>
                <a:moveTo>
                  <a:pt x="570" y="1554"/>
                </a:moveTo>
                <a:lnTo>
                  <a:pt x="363" y="1554"/>
                </a:lnTo>
                <a:cubicBezTo>
                  <a:pt x="334" y="1554"/>
                  <a:pt x="311" y="1532"/>
                  <a:pt x="311" y="1503"/>
                </a:cubicBezTo>
                <a:cubicBezTo>
                  <a:pt x="311" y="1474"/>
                  <a:pt x="334" y="1451"/>
                  <a:pt x="363" y="1451"/>
                </a:cubicBezTo>
                <a:lnTo>
                  <a:pt x="570" y="1451"/>
                </a:lnTo>
                <a:cubicBezTo>
                  <a:pt x="599" y="1451"/>
                  <a:pt x="622" y="1474"/>
                  <a:pt x="622" y="1503"/>
                </a:cubicBezTo>
                <a:cubicBezTo>
                  <a:pt x="622" y="1532"/>
                  <a:pt x="599" y="1554"/>
                  <a:pt x="570" y="1554"/>
                </a:cubicBezTo>
                <a:close/>
                <a:moveTo>
                  <a:pt x="1917" y="0"/>
                </a:moveTo>
                <a:lnTo>
                  <a:pt x="1606" y="0"/>
                </a:lnTo>
                <a:cubicBezTo>
                  <a:pt x="1577" y="0"/>
                  <a:pt x="1555" y="23"/>
                  <a:pt x="1555" y="52"/>
                </a:cubicBezTo>
                <a:lnTo>
                  <a:pt x="1555" y="518"/>
                </a:lnTo>
                <a:lnTo>
                  <a:pt x="1347" y="518"/>
                </a:lnTo>
                <a:lnTo>
                  <a:pt x="1347" y="259"/>
                </a:lnTo>
                <a:cubicBezTo>
                  <a:pt x="1347" y="240"/>
                  <a:pt x="1336" y="222"/>
                  <a:pt x="1319" y="213"/>
                </a:cubicBezTo>
                <a:cubicBezTo>
                  <a:pt x="1301" y="204"/>
                  <a:pt x="1280" y="206"/>
                  <a:pt x="1264" y="218"/>
                </a:cubicBezTo>
                <a:lnTo>
                  <a:pt x="933" y="467"/>
                </a:lnTo>
                <a:lnTo>
                  <a:pt x="933" y="259"/>
                </a:lnTo>
                <a:cubicBezTo>
                  <a:pt x="933" y="240"/>
                  <a:pt x="921" y="222"/>
                  <a:pt x="905" y="213"/>
                </a:cubicBezTo>
                <a:cubicBezTo>
                  <a:pt x="887" y="204"/>
                  <a:pt x="866" y="206"/>
                  <a:pt x="850" y="218"/>
                </a:cubicBezTo>
                <a:lnTo>
                  <a:pt x="519" y="467"/>
                </a:lnTo>
                <a:lnTo>
                  <a:pt x="519" y="259"/>
                </a:lnTo>
                <a:cubicBezTo>
                  <a:pt x="519" y="240"/>
                  <a:pt x="507" y="222"/>
                  <a:pt x="490" y="213"/>
                </a:cubicBezTo>
                <a:cubicBezTo>
                  <a:pt x="472" y="204"/>
                  <a:pt x="451" y="206"/>
                  <a:pt x="436" y="218"/>
                </a:cubicBezTo>
                <a:lnTo>
                  <a:pt x="21" y="529"/>
                </a:lnTo>
                <a:cubicBezTo>
                  <a:pt x="8" y="538"/>
                  <a:pt x="0" y="553"/>
                  <a:pt x="0" y="570"/>
                </a:cubicBezTo>
                <a:lnTo>
                  <a:pt x="0" y="1813"/>
                </a:lnTo>
                <a:cubicBezTo>
                  <a:pt x="0" y="1842"/>
                  <a:pt x="24" y="1865"/>
                  <a:pt x="52" y="1865"/>
                </a:cubicBezTo>
                <a:lnTo>
                  <a:pt x="1917" y="1865"/>
                </a:lnTo>
                <a:cubicBezTo>
                  <a:pt x="1946" y="1865"/>
                  <a:pt x="1969" y="1842"/>
                  <a:pt x="1969" y="1813"/>
                </a:cubicBezTo>
                <a:lnTo>
                  <a:pt x="1969" y="52"/>
                </a:lnTo>
                <a:cubicBezTo>
                  <a:pt x="1969" y="23"/>
                  <a:pt x="1946" y="0"/>
                  <a:pt x="19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Freeform 107">
            <a:extLst>
              <a:ext uri="{FF2B5EF4-FFF2-40B4-BE49-F238E27FC236}">
                <a16:creationId xmlns:a16="http://schemas.microsoft.com/office/drawing/2014/main" id="{9251B970-D378-8943-CC5A-C67AB9BA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956" y="4392150"/>
            <a:ext cx="538439" cy="336238"/>
          </a:xfrm>
          <a:custGeom>
            <a:avLst/>
            <a:gdLst>
              <a:gd name="T0" fmla="*/ 586882 w 745766"/>
              <a:gd name="T1" fmla="*/ 20715 h 671152"/>
              <a:gd name="T2" fmla="*/ 596947 w 745766"/>
              <a:gd name="T3" fmla="*/ 37291 h 671152"/>
              <a:gd name="T4" fmla="*/ 596947 w 745766"/>
              <a:gd name="T5" fmla="*/ 111524 h 671152"/>
              <a:gd name="T6" fmla="*/ 671716 w 745766"/>
              <a:gd name="T7" fmla="*/ 111524 h 671152"/>
              <a:gd name="T8" fmla="*/ 671716 w 745766"/>
              <a:gd name="T9" fmla="*/ 37291 h 671152"/>
              <a:gd name="T10" fmla="*/ 681781 w 745766"/>
              <a:gd name="T11" fmla="*/ 20715 h 671152"/>
              <a:gd name="T12" fmla="*/ 701552 w 745766"/>
              <a:gd name="T13" fmla="*/ 22516 h 671152"/>
              <a:gd name="T14" fmla="*/ 746125 w 745766"/>
              <a:gd name="T15" fmla="*/ 111524 h 671152"/>
              <a:gd name="T16" fmla="*/ 690408 w 745766"/>
              <a:gd name="T17" fmla="*/ 208459 h 671152"/>
              <a:gd name="T18" fmla="*/ 690408 w 745766"/>
              <a:gd name="T19" fmla="*/ 616017 h 671152"/>
              <a:gd name="T20" fmla="*/ 634332 w 745766"/>
              <a:gd name="T21" fmla="*/ 671512 h 671152"/>
              <a:gd name="T22" fmla="*/ 578615 w 745766"/>
              <a:gd name="T23" fmla="*/ 616017 h 671152"/>
              <a:gd name="T24" fmla="*/ 578615 w 745766"/>
              <a:gd name="T25" fmla="*/ 208459 h 671152"/>
              <a:gd name="T26" fmla="*/ 522538 w 745766"/>
              <a:gd name="T27" fmla="*/ 111524 h 671152"/>
              <a:gd name="T28" fmla="*/ 567472 w 745766"/>
              <a:gd name="T29" fmla="*/ 22516 h 671152"/>
              <a:gd name="T30" fmla="*/ 586882 w 745766"/>
              <a:gd name="T31" fmla="*/ 20715 h 671152"/>
              <a:gd name="T32" fmla="*/ 373483 w 745766"/>
              <a:gd name="T33" fmla="*/ 0 h 671152"/>
              <a:gd name="T34" fmla="*/ 411119 w 745766"/>
              <a:gd name="T35" fmla="*/ 0 h 671152"/>
              <a:gd name="T36" fmla="*/ 429575 w 745766"/>
              <a:gd name="T37" fmla="*/ 15490 h 671152"/>
              <a:gd name="T38" fmla="*/ 448031 w 745766"/>
              <a:gd name="T39" fmla="*/ 127529 h 671152"/>
              <a:gd name="T40" fmla="*/ 444050 w 745766"/>
              <a:gd name="T41" fmla="*/ 142660 h 671152"/>
              <a:gd name="T42" fmla="*/ 429575 w 745766"/>
              <a:gd name="T43" fmla="*/ 149145 h 671152"/>
              <a:gd name="T44" fmla="*/ 411119 w 745766"/>
              <a:gd name="T45" fmla="*/ 149145 h 671152"/>
              <a:gd name="T46" fmla="*/ 411119 w 745766"/>
              <a:gd name="T47" fmla="*/ 335756 h 671152"/>
              <a:gd name="T48" fmla="*/ 429575 w 745766"/>
              <a:gd name="T49" fmla="*/ 335756 h 671152"/>
              <a:gd name="T50" fmla="*/ 448393 w 745766"/>
              <a:gd name="T51" fmla="*/ 354489 h 671152"/>
              <a:gd name="T52" fmla="*/ 448393 w 745766"/>
              <a:gd name="T53" fmla="*/ 616033 h 671152"/>
              <a:gd name="T54" fmla="*/ 392301 w 745766"/>
              <a:gd name="T55" fmla="*/ 671512 h 671152"/>
              <a:gd name="T56" fmla="*/ 335847 w 745766"/>
              <a:gd name="T57" fmla="*/ 616033 h 671152"/>
              <a:gd name="T58" fmla="*/ 335847 w 745766"/>
              <a:gd name="T59" fmla="*/ 354489 h 671152"/>
              <a:gd name="T60" fmla="*/ 354665 w 745766"/>
              <a:gd name="T61" fmla="*/ 335756 h 671152"/>
              <a:gd name="T62" fmla="*/ 373483 w 745766"/>
              <a:gd name="T63" fmla="*/ 335756 h 671152"/>
              <a:gd name="T64" fmla="*/ 373483 w 745766"/>
              <a:gd name="T65" fmla="*/ 149145 h 671152"/>
              <a:gd name="T66" fmla="*/ 354665 w 745766"/>
              <a:gd name="T67" fmla="*/ 149145 h 671152"/>
              <a:gd name="T68" fmla="*/ 340551 w 745766"/>
              <a:gd name="T69" fmla="*/ 142660 h 671152"/>
              <a:gd name="T70" fmla="*/ 336209 w 745766"/>
              <a:gd name="T71" fmla="*/ 127529 h 671152"/>
              <a:gd name="T72" fmla="*/ 355027 w 745766"/>
              <a:gd name="T73" fmla="*/ 15490 h 671152"/>
              <a:gd name="T74" fmla="*/ 373483 w 745766"/>
              <a:gd name="T75" fmla="*/ 0 h 671152"/>
              <a:gd name="T76" fmla="*/ 19105 w 745766"/>
              <a:gd name="T77" fmla="*/ 0 h 671152"/>
              <a:gd name="T78" fmla="*/ 130851 w 745766"/>
              <a:gd name="T79" fmla="*/ 0 h 671152"/>
              <a:gd name="T80" fmla="*/ 261702 w 745766"/>
              <a:gd name="T81" fmla="*/ 93306 h 671152"/>
              <a:gd name="T82" fmla="*/ 242958 w 745766"/>
              <a:gd name="T83" fmla="*/ 111679 h 671152"/>
              <a:gd name="T84" fmla="*/ 168340 w 745766"/>
              <a:gd name="T85" fmla="*/ 111679 h 671152"/>
              <a:gd name="T86" fmla="*/ 168340 w 745766"/>
              <a:gd name="T87" fmla="*/ 634406 h 671152"/>
              <a:gd name="T88" fmla="*/ 130851 w 745766"/>
              <a:gd name="T89" fmla="*/ 671512 h 671152"/>
              <a:gd name="T90" fmla="*/ 93722 w 745766"/>
              <a:gd name="T91" fmla="*/ 634406 h 671152"/>
              <a:gd name="T92" fmla="*/ 93722 w 745766"/>
              <a:gd name="T93" fmla="*/ 111679 h 671152"/>
              <a:gd name="T94" fmla="*/ 19105 w 745766"/>
              <a:gd name="T95" fmla="*/ 111679 h 671152"/>
              <a:gd name="T96" fmla="*/ 0 w 745766"/>
              <a:gd name="T97" fmla="*/ 93306 h 671152"/>
              <a:gd name="T98" fmla="*/ 0 w 745766"/>
              <a:gd name="T99" fmla="*/ 18373 h 671152"/>
              <a:gd name="T100" fmla="*/ 19105 w 745766"/>
              <a:gd name="T101" fmla="*/ 0 h 67115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745766" h="671152">
                <a:moveTo>
                  <a:pt x="586600" y="20704"/>
                </a:moveTo>
                <a:cubicBezTo>
                  <a:pt x="592708" y="23945"/>
                  <a:pt x="596660" y="30428"/>
                  <a:pt x="596660" y="37271"/>
                </a:cubicBezTo>
                <a:lnTo>
                  <a:pt x="596660" y="111464"/>
                </a:lnTo>
                <a:lnTo>
                  <a:pt x="671393" y="111464"/>
                </a:lnTo>
                <a:lnTo>
                  <a:pt x="671393" y="37271"/>
                </a:lnTo>
                <a:cubicBezTo>
                  <a:pt x="671393" y="30428"/>
                  <a:pt x="675345" y="23945"/>
                  <a:pt x="681453" y="20704"/>
                </a:cubicBezTo>
                <a:cubicBezTo>
                  <a:pt x="687920" y="17462"/>
                  <a:pt x="695465" y="18182"/>
                  <a:pt x="701214" y="22504"/>
                </a:cubicBezTo>
                <a:cubicBezTo>
                  <a:pt x="729239" y="43754"/>
                  <a:pt x="745766" y="76528"/>
                  <a:pt x="745766" y="111464"/>
                </a:cubicBezTo>
                <a:cubicBezTo>
                  <a:pt x="745766" y="151802"/>
                  <a:pt x="724209" y="188538"/>
                  <a:pt x="690076" y="208347"/>
                </a:cubicBezTo>
                <a:lnTo>
                  <a:pt x="690076" y="615687"/>
                </a:lnTo>
                <a:cubicBezTo>
                  <a:pt x="690076" y="646301"/>
                  <a:pt x="664926" y="671152"/>
                  <a:pt x="634027" y="671152"/>
                </a:cubicBezTo>
                <a:cubicBezTo>
                  <a:pt x="603128" y="671152"/>
                  <a:pt x="578337" y="646301"/>
                  <a:pt x="578337" y="615687"/>
                </a:cubicBezTo>
                <a:lnTo>
                  <a:pt x="578337" y="208347"/>
                </a:lnTo>
                <a:cubicBezTo>
                  <a:pt x="543845" y="188538"/>
                  <a:pt x="522287" y="151802"/>
                  <a:pt x="522287" y="111464"/>
                </a:cubicBezTo>
                <a:cubicBezTo>
                  <a:pt x="522287" y="76528"/>
                  <a:pt x="538455" y="43754"/>
                  <a:pt x="567199" y="22504"/>
                </a:cubicBezTo>
                <a:cubicBezTo>
                  <a:pt x="572588" y="18182"/>
                  <a:pt x="580133" y="17462"/>
                  <a:pt x="586600" y="20704"/>
                </a:cubicBezTo>
                <a:close/>
                <a:moveTo>
                  <a:pt x="373303" y="0"/>
                </a:moveTo>
                <a:lnTo>
                  <a:pt x="410921" y="0"/>
                </a:lnTo>
                <a:cubicBezTo>
                  <a:pt x="419963" y="0"/>
                  <a:pt x="427921" y="6481"/>
                  <a:pt x="429368" y="15482"/>
                </a:cubicBezTo>
                <a:lnTo>
                  <a:pt x="447815" y="127461"/>
                </a:lnTo>
                <a:cubicBezTo>
                  <a:pt x="448900" y="132502"/>
                  <a:pt x="447453" y="138263"/>
                  <a:pt x="443836" y="142584"/>
                </a:cubicBezTo>
                <a:cubicBezTo>
                  <a:pt x="440219" y="146545"/>
                  <a:pt x="435155" y="149065"/>
                  <a:pt x="429368" y="149065"/>
                </a:cubicBezTo>
                <a:lnTo>
                  <a:pt x="410921" y="149065"/>
                </a:lnTo>
                <a:lnTo>
                  <a:pt x="410921" y="335576"/>
                </a:lnTo>
                <a:lnTo>
                  <a:pt x="429368" y="335576"/>
                </a:lnTo>
                <a:cubicBezTo>
                  <a:pt x="439857" y="335576"/>
                  <a:pt x="448177" y="343857"/>
                  <a:pt x="448177" y="354299"/>
                </a:cubicBezTo>
                <a:lnTo>
                  <a:pt x="448177" y="615703"/>
                </a:lnTo>
                <a:cubicBezTo>
                  <a:pt x="448177" y="646308"/>
                  <a:pt x="423219" y="671152"/>
                  <a:pt x="392112" y="671152"/>
                </a:cubicBezTo>
                <a:cubicBezTo>
                  <a:pt x="361005" y="671152"/>
                  <a:pt x="335685" y="646308"/>
                  <a:pt x="335685" y="615703"/>
                </a:cubicBezTo>
                <a:lnTo>
                  <a:pt x="335685" y="354299"/>
                </a:lnTo>
                <a:cubicBezTo>
                  <a:pt x="335685" y="343857"/>
                  <a:pt x="344004" y="335576"/>
                  <a:pt x="354494" y="335576"/>
                </a:cubicBezTo>
                <a:lnTo>
                  <a:pt x="373303" y="335576"/>
                </a:lnTo>
                <a:lnTo>
                  <a:pt x="373303" y="149065"/>
                </a:lnTo>
                <a:lnTo>
                  <a:pt x="354494" y="149065"/>
                </a:lnTo>
                <a:cubicBezTo>
                  <a:pt x="349068" y="149065"/>
                  <a:pt x="344004" y="146545"/>
                  <a:pt x="340387" y="142584"/>
                </a:cubicBezTo>
                <a:cubicBezTo>
                  <a:pt x="336770" y="138263"/>
                  <a:pt x="334962" y="132502"/>
                  <a:pt x="336047" y="127461"/>
                </a:cubicBezTo>
                <a:lnTo>
                  <a:pt x="354856" y="15482"/>
                </a:lnTo>
                <a:cubicBezTo>
                  <a:pt x="356303" y="6481"/>
                  <a:pt x="363898" y="0"/>
                  <a:pt x="373303" y="0"/>
                </a:cubicBezTo>
                <a:close/>
                <a:moveTo>
                  <a:pt x="19096" y="0"/>
                </a:moveTo>
                <a:lnTo>
                  <a:pt x="130788" y="0"/>
                </a:lnTo>
                <a:cubicBezTo>
                  <a:pt x="224466" y="0"/>
                  <a:pt x="261576" y="37086"/>
                  <a:pt x="261576" y="93256"/>
                </a:cubicBezTo>
                <a:cubicBezTo>
                  <a:pt x="261576" y="103337"/>
                  <a:pt x="253290" y="111619"/>
                  <a:pt x="242841" y="111619"/>
                </a:cubicBezTo>
                <a:lnTo>
                  <a:pt x="168259" y="111619"/>
                </a:lnTo>
                <a:lnTo>
                  <a:pt x="168259" y="634066"/>
                </a:lnTo>
                <a:cubicBezTo>
                  <a:pt x="168259" y="654589"/>
                  <a:pt x="151685" y="671152"/>
                  <a:pt x="130788" y="671152"/>
                </a:cubicBezTo>
                <a:cubicBezTo>
                  <a:pt x="110251" y="671152"/>
                  <a:pt x="93677" y="654589"/>
                  <a:pt x="93677" y="634066"/>
                </a:cubicBezTo>
                <a:lnTo>
                  <a:pt x="93677" y="111619"/>
                </a:lnTo>
                <a:lnTo>
                  <a:pt x="19096" y="111619"/>
                </a:lnTo>
                <a:cubicBezTo>
                  <a:pt x="8647" y="111619"/>
                  <a:pt x="0" y="103337"/>
                  <a:pt x="0" y="93256"/>
                </a:cubicBezTo>
                <a:lnTo>
                  <a:pt x="0" y="18363"/>
                </a:lnTo>
                <a:cubicBezTo>
                  <a:pt x="0" y="8281"/>
                  <a:pt x="8647" y="0"/>
                  <a:pt x="190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Block Arc 2">
            <a:extLst>
              <a:ext uri="{FF2B5EF4-FFF2-40B4-BE49-F238E27FC236}">
                <a16:creationId xmlns:a16="http://schemas.microsoft.com/office/drawing/2014/main" id="{578EAE94-9C24-9851-330B-C9E761266907}"/>
              </a:ext>
            </a:extLst>
          </p:cNvPr>
          <p:cNvSpPr/>
          <p:nvPr/>
        </p:nvSpPr>
        <p:spPr>
          <a:xfrm rot="5400000">
            <a:off x="-36183" y="1306134"/>
            <a:ext cx="3522561" cy="4405764"/>
          </a:xfrm>
          <a:prstGeom prst="blockArc">
            <a:avLst>
              <a:gd name="adj1" fmla="val 10800000"/>
              <a:gd name="adj2" fmla="val 0"/>
              <a:gd name="adj3" fmla="val 198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9" name="Oval 14">
            <a:extLst>
              <a:ext uri="{FF2B5EF4-FFF2-40B4-BE49-F238E27FC236}">
                <a16:creationId xmlns:a16="http://schemas.microsoft.com/office/drawing/2014/main" id="{96D3D615-9EA1-C891-6DF5-B85AE3F0B003}"/>
              </a:ext>
            </a:extLst>
          </p:cNvPr>
          <p:cNvSpPr/>
          <p:nvPr/>
        </p:nvSpPr>
        <p:spPr>
          <a:xfrm>
            <a:off x="4926538" y="2631534"/>
            <a:ext cx="1588010" cy="15880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</a:rPr>
              <a:t>ARTICLE</a:t>
            </a:r>
          </a:p>
        </p:txBody>
      </p:sp>
      <p:cxnSp>
        <p:nvCxnSpPr>
          <p:cNvPr id="40" name="Straight Connector 19">
            <a:extLst>
              <a:ext uri="{FF2B5EF4-FFF2-40B4-BE49-F238E27FC236}">
                <a16:creationId xmlns:a16="http://schemas.microsoft.com/office/drawing/2014/main" id="{7D275CAE-9A33-6C6D-929A-2FE0D80DB42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3918516" y="3425539"/>
            <a:ext cx="100802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5">
            <a:extLst>
              <a:ext uri="{FF2B5EF4-FFF2-40B4-BE49-F238E27FC236}">
                <a16:creationId xmlns:a16="http://schemas.microsoft.com/office/drawing/2014/main" id="{DA073A89-BB97-C023-4857-98D5EB92E35E}"/>
              </a:ext>
            </a:extLst>
          </p:cNvPr>
          <p:cNvSpPr/>
          <p:nvPr/>
        </p:nvSpPr>
        <p:spPr>
          <a:xfrm>
            <a:off x="3813885" y="3352387"/>
            <a:ext cx="147716" cy="1662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4A8CF567-8D75-58AD-4868-393471A159D4}"/>
              </a:ext>
            </a:extLst>
          </p:cNvPr>
          <p:cNvSpPr/>
          <p:nvPr/>
        </p:nvSpPr>
        <p:spPr>
          <a:xfrm>
            <a:off x="4862397" y="3340195"/>
            <a:ext cx="147716" cy="1662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Hexagon 9">
            <a:extLst>
              <a:ext uri="{FF2B5EF4-FFF2-40B4-BE49-F238E27FC236}">
                <a16:creationId xmlns:a16="http://schemas.microsoft.com/office/drawing/2014/main" id="{D4941086-1869-C05D-E8D9-2D1B79D39514}"/>
              </a:ext>
            </a:extLst>
          </p:cNvPr>
          <p:cNvSpPr/>
          <p:nvPr/>
        </p:nvSpPr>
        <p:spPr>
          <a:xfrm>
            <a:off x="9003243" y="1196496"/>
            <a:ext cx="1284957" cy="101566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50" name="Straight Connector 26">
            <a:extLst>
              <a:ext uri="{FF2B5EF4-FFF2-40B4-BE49-F238E27FC236}">
                <a16:creationId xmlns:a16="http://schemas.microsoft.com/office/drawing/2014/main" id="{D9ED3C49-5FBE-13C8-3FC8-706B1C5AF394}"/>
              </a:ext>
            </a:extLst>
          </p:cNvPr>
          <p:cNvCxnSpPr>
            <a:cxnSpLocks/>
          </p:cNvCxnSpPr>
          <p:nvPr/>
        </p:nvCxnSpPr>
        <p:spPr>
          <a:xfrm flipV="1">
            <a:off x="6514548" y="3408900"/>
            <a:ext cx="2236247" cy="1663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7">
            <a:extLst>
              <a:ext uri="{FF2B5EF4-FFF2-40B4-BE49-F238E27FC236}">
                <a16:creationId xmlns:a16="http://schemas.microsoft.com/office/drawing/2014/main" id="{BAD55319-5E94-FB11-7229-B177629C5B25}"/>
              </a:ext>
            </a:extLst>
          </p:cNvPr>
          <p:cNvCxnSpPr>
            <a:cxnSpLocks/>
            <a:stCxn id="39" idx="5"/>
          </p:cNvCxnSpPr>
          <p:nvPr/>
        </p:nvCxnSpPr>
        <p:spPr>
          <a:xfrm>
            <a:off x="6281989" y="3986985"/>
            <a:ext cx="2468806" cy="114620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30">
            <a:extLst>
              <a:ext uri="{FF2B5EF4-FFF2-40B4-BE49-F238E27FC236}">
                <a16:creationId xmlns:a16="http://schemas.microsoft.com/office/drawing/2014/main" id="{DFF28546-9BC1-2CBE-0B42-FC5F94C3AE39}"/>
              </a:ext>
            </a:extLst>
          </p:cNvPr>
          <p:cNvCxnSpPr>
            <a:cxnSpLocks/>
          </p:cNvCxnSpPr>
          <p:nvPr/>
        </p:nvCxnSpPr>
        <p:spPr>
          <a:xfrm flipV="1">
            <a:off x="6275416" y="1974568"/>
            <a:ext cx="2475379" cy="93448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exagon 9">
            <a:extLst>
              <a:ext uri="{FF2B5EF4-FFF2-40B4-BE49-F238E27FC236}">
                <a16:creationId xmlns:a16="http://schemas.microsoft.com/office/drawing/2014/main" id="{C8358098-D883-6065-110A-811415BFFC56}"/>
              </a:ext>
            </a:extLst>
          </p:cNvPr>
          <p:cNvSpPr/>
          <p:nvPr/>
        </p:nvSpPr>
        <p:spPr>
          <a:xfrm>
            <a:off x="9064000" y="2875962"/>
            <a:ext cx="1284957" cy="101566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Hexagon 9">
            <a:extLst>
              <a:ext uri="{FF2B5EF4-FFF2-40B4-BE49-F238E27FC236}">
                <a16:creationId xmlns:a16="http://schemas.microsoft.com/office/drawing/2014/main" id="{38CE7D21-05E3-6561-1746-2617D06C037B}"/>
              </a:ext>
            </a:extLst>
          </p:cNvPr>
          <p:cNvSpPr/>
          <p:nvPr/>
        </p:nvSpPr>
        <p:spPr>
          <a:xfrm>
            <a:off x="9111945" y="4625360"/>
            <a:ext cx="1284957" cy="101566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796639BE-72EE-5D4E-952C-D3A4149BEFF6}"/>
              </a:ext>
            </a:extLst>
          </p:cNvPr>
          <p:cNvSpPr txBox="1">
            <a:spLocks/>
          </p:cNvSpPr>
          <p:nvPr/>
        </p:nvSpPr>
        <p:spPr>
          <a:xfrm>
            <a:off x="9003243" y="1558133"/>
            <a:ext cx="1020633" cy="292388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ASSET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29BC27BF-49E1-74B2-97EF-83D9ABF7DF00}"/>
              </a:ext>
            </a:extLst>
          </p:cNvPr>
          <p:cNvSpPr txBox="1">
            <a:spLocks/>
          </p:cNvSpPr>
          <p:nvPr/>
        </p:nvSpPr>
        <p:spPr>
          <a:xfrm>
            <a:off x="9064000" y="3244005"/>
            <a:ext cx="1020633" cy="292388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ASSET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CAA5760B-3443-D999-C1D0-9A0D44A9F653}"/>
              </a:ext>
            </a:extLst>
          </p:cNvPr>
          <p:cNvSpPr txBox="1">
            <a:spLocks/>
          </p:cNvSpPr>
          <p:nvPr/>
        </p:nvSpPr>
        <p:spPr>
          <a:xfrm>
            <a:off x="9101851" y="5006943"/>
            <a:ext cx="1020633" cy="292388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ASSET</a:t>
            </a:r>
          </a:p>
        </p:txBody>
      </p:sp>
    </p:spTree>
    <p:extLst>
      <p:ext uri="{BB962C8B-B14F-4D97-AF65-F5344CB8AC3E}">
        <p14:creationId xmlns:p14="http://schemas.microsoft.com/office/powerpoint/2010/main" val="238728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0">
            <a:extLst>
              <a:ext uri="{FF2B5EF4-FFF2-40B4-BE49-F238E27FC236}">
                <a16:creationId xmlns:a16="http://schemas.microsoft.com/office/drawing/2014/main" id="{0E2CD313-D663-82C5-BE6E-C76EF029B485}"/>
              </a:ext>
            </a:extLst>
          </p:cNvPr>
          <p:cNvSpPr txBox="1"/>
          <p:nvPr/>
        </p:nvSpPr>
        <p:spPr>
          <a:xfrm>
            <a:off x="1190858" y="270118"/>
            <a:ext cx="361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EMPLACEMENT EN</a:t>
            </a:r>
          </a:p>
          <a:p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S.I</a:t>
            </a:r>
          </a:p>
        </p:txBody>
      </p:sp>
      <p:sp>
        <p:nvSpPr>
          <p:cNvPr id="20" name="Rectangle à coins arrondis 31">
            <a:extLst>
              <a:ext uri="{FF2B5EF4-FFF2-40B4-BE49-F238E27FC236}">
                <a16:creationId xmlns:a16="http://schemas.microsoft.com/office/drawing/2014/main" id="{9834A679-0604-D7A4-09BF-0166F4C6953B}"/>
              </a:ext>
            </a:extLst>
          </p:cNvPr>
          <p:cNvSpPr/>
          <p:nvPr/>
        </p:nvSpPr>
        <p:spPr>
          <a:xfrm>
            <a:off x="267767" y="300168"/>
            <a:ext cx="892440" cy="892440"/>
          </a:xfrm>
          <a:prstGeom prst="roundRect">
            <a:avLst>
              <a:gd name="adj" fmla="val 76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BC0CF8-6145-4379-AD58-88D90D6B1695}"/>
              </a:ext>
            </a:extLst>
          </p:cNvPr>
          <p:cNvSpPr/>
          <p:nvPr/>
        </p:nvSpPr>
        <p:spPr>
          <a:xfrm>
            <a:off x="761439" y="2927188"/>
            <a:ext cx="1886374" cy="1416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2" name="Parallelogram 2">
            <a:extLst>
              <a:ext uri="{FF2B5EF4-FFF2-40B4-BE49-F238E27FC236}">
                <a16:creationId xmlns:a16="http://schemas.microsoft.com/office/drawing/2014/main" id="{5B37A8CD-7929-B633-57B8-5B19DA29CD78}"/>
              </a:ext>
            </a:extLst>
          </p:cNvPr>
          <p:cNvSpPr/>
          <p:nvPr/>
        </p:nvSpPr>
        <p:spPr>
          <a:xfrm>
            <a:off x="761439" y="2557513"/>
            <a:ext cx="2225328" cy="357196"/>
          </a:xfrm>
          <a:prstGeom prst="parallelogram">
            <a:avLst>
              <a:gd name="adj" fmla="val 9539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3" name="Parallelogram 3">
            <a:extLst>
              <a:ext uri="{FF2B5EF4-FFF2-40B4-BE49-F238E27FC236}">
                <a16:creationId xmlns:a16="http://schemas.microsoft.com/office/drawing/2014/main" id="{4BD96538-85C4-EC29-0807-22050257B6C6}"/>
              </a:ext>
            </a:extLst>
          </p:cNvPr>
          <p:cNvSpPr/>
          <p:nvPr/>
        </p:nvSpPr>
        <p:spPr>
          <a:xfrm rot="5400000" flipV="1">
            <a:off x="1946202" y="3285872"/>
            <a:ext cx="1768229" cy="331365"/>
          </a:xfrm>
          <a:prstGeom prst="parallelogram">
            <a:avLst>
              <a:gd name="adj" fmla="val 1056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4" name="TextBox 34">
            <a:extLst>
              <a:ext uri="{FF2B5EF4-FFF2-40B4-BE49-F238E27FC236}">
                <a16:creationId xmlns:a16="http://schemas.microsoft.com/office/drawing/2014/main" id="{B640570C-B1E6-32F8-5E2A-1E054A00C26D}"/>
              </a:ext>
            </a:extLst>
          </p:cNvPr>
          <p:cNvSpPr txBox="1"/>
          <p:nvPr/>
        </p:nvSpPr>
        <p:spPr>
          <a:xfrm>
            <a:off x="1555093" y="3840575"/>
            <a:ext cx="372218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SI</a:t>
            </a:r>
          </a:p>
        </p:txBody>
      </p:sp>
      <p:sp>
        <p:nvSpPr>
          <p:cNvPr id="25" name="Freeform 40">
            <a:extLst>
              <a:ext uri="{FF2B5EF4-FFF2-40B4-BE49-F238E27FC236}">
                <a16:creationId xmlns:a16="http://schemas.microsoft.com/office/drawing/2014/main" id="{8749B839-BA5A-DFC5-2DD2-3B152C53B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661" y="3100521"/>
            <a:ext cx="679097" cy="616758"/>
          </a:xfrm>
          <a:custGeom>
            <a:avLst/>
            <a:gdLst>
              <a:gd name="connsiteX0" fmla="*/ 769767 w 871179"/>
              <a:gd name="connsiteY0" fmla="*/ 786285 h 833078"/>
              <a:gd name="connsiteX1" fmla="*/ 769767 w 871179"/>
              <a:gd name="connsiteY1" fmla="*/ 792764 h 833078"/>
              <a:gd name="connsiteX2" fmla="*/ 787388 w 871179"/>
              <a:gd name="connsiteY2" fmla="*/ 792764 h 833078"/>
              <a:gd name="connsiteX3" fmla="*/ 805369 w 871179"/>
              <a:gd name="connsiteY3" fmla="*/ 792764 h 833078"/>
              <a:gd name="connsiteX4" fmla="*/ 822990 w 871179"/>
              <a:gd name="connsiteY4" fmla="*/ 792764 h 833078"/>
              <a:gd name="connsiteX5" fmla="*/ 832340 w 871179"/>
              <a:gd name="connsiteY5" fmla="*/ 792764 h 833078"/>
              <a:gd name="connsiteX6" fmla="*/ 832340 w 871179"/>
              <a:gd name="connsiteY6" fmla="*/ 786285 h 833078"/>
              <a:gd name="connsiteX7" fmla="*/ 822990 w 871179"/>
              <a:gd name="connsiteY7" fmla="*/ 786285 h 833078"/>
              <a:gd name="connsiteX8" fmla="*/ 805369 w 871179"/>
              <a:gd name="connsiteY8" fmla="*/ 786285 h 833078"/>
              <a:gd name="connsiteX9" fmla="*/ 787388 w 871179"/>
              <a:gd name="connsiteY9" fmla="*/ 786285 h 833078"/>
              <a:gd name="connsiteX10" fmla="*/ 315742 w 871179"/>
              <a:gd name="connsiteY10" fmla="*/ 786285 h 833078"/>
              <a:gd name="connsiteX11" fmla="*/ 315742 w 871179"/>
              <a:gd name="connsiteY11" fmla="*/ 792764 h 833078"/>
              <a:gd name="connsiteX12" fmla="*/ 333363 w 871179"/>
              <a:gd name="connsiteY12" fmla="*/ 792764 h 833078"/>
              <a:gd name="connsiteX13" fmla="*/ 350984 w 871179"/>
              <a:gd name="connsiteY13" fmla="*/ 792764 h 833078"/>
              <a:gd name="connsiteX14" fmla="*/ 368965 w 871179"/>
              <a:gd name="connsiteY14" fmla="*/ 792764 h 833078"/>
              <a:gd name="connsiteX15" fmla="*/ 378315 w 871179"/>
              <a:gd name="connsiteY15" fmla="*/ 792764 h 833078"/>
              <a:gd name="connsiteX16" fmla="*/ 378315 w 871179"/>
              <a:gd name="connsiteY16" fmla="*/ 786285 h 833078"/>
              <a:gd name="connsiteX17" fmla="*/ 368965 w 871179"/>
              <a:gd name="connsiteY17" fmla="*/ 786285 h 833078"/>
              <a:gd name="connsiteX18" fmla="*/ 350984 w 871179"/>
              <a:gd name="connsiteY18" fmla="*/ 786285 h 833078"/>
              <a:gd name="connsiteX19" fmla="*/ 333363 w 871179"/>
              <a:gd name="connsiteY19" fmla="*/ 786285 h 833078"/>
              <a:gd name="connsiteX20" fmla="*/ 492144 w 871179"/>
              <a:gd name="connsiteY20" fmla="*/ 778366 h 833078"/>
              <a:gd name="connsiteX21" fmla="*/ 492144 w 871179"/>
              <a:gd name="connsiteY21" fmla="*/ 792764 h 833078"/>
              <a:gd name="connsiteX22" fmla="*/ 502214 w 871179"/>
              <a:gd name="connsiteY22" fmla="*/ 792764 h 833078"/>
              <a:gd name="connsiteX23" fmla="*/ 520194 w 871179"/>
              <a:gd name="connsiteY23" fmla="*/ 792764 h 833078"/>
              <a:gd name="connsiteX24" fmla="*/ 537815 w 871179"/>
              <a:gd name="connsiteY24" fmla="*/ 792764 h 833078"/>
              <a:gd name="connsiteX25" fmla="*/ 555796 w 871179"/>
              <a:gd name="connsiteY25" fmla="*/ 792764 h 833078"/>
              <a:gd name="connsiteX26" fmla="*/ 573417 w 871179"/>
              <a:gd name="connsiteY26" fmla="*/ 792764 h 833078"/>
              <a:gd name="connsiteX27" fmla="*/ 591398 w 871179"/>
              <a:gd name="connsiteY27" fmla="*/ 792764 h 833078"/>
              <a:gd name="connsiteX28" fmla="*/ 609019 w 871179"/>
              <a:gd name="connsiteY28" fmla="*/ 792764 h 833078"/>
              <a:gd name="connsiteX29" fmla="*/ 627000 w 871179"/>
              <a:gd name="connsiteY29" fmla="*/ 792764 h 833078"/>
              <a:gd name="connsiteX30" fmla="*/ 644981 w 871179"/>
              <a:gd name="connsiteY30" fmla="*/ 792764 h 833078"/>
              <a:gd name="connsiteX31" fmla="*/ 657567 w 871179"/>
              <a:gd name="connsiteY31" fmla="*/ 792764 h 833078"/>
              <a:gd name="connsiteX32" fmla="*/ 657567 w 871179"/>
              <a:gd name="connsiteY32" fmla="*/ 778366 h 833078"/>
              <a:gd name="connsiteX33" fmla="*/ 644981 w 871179"/>
              <a:gd name="connsiteY33" fmla="*/ 778366 h 833078"/>
              <a:gd name="connsiteX34" fmla="*/ 627000 w 871179"/>
              <a:gd name="connsiteY34" fmla="*/ 778366 h 833078"/>
              <a:gd name="connsiteX35" fmla="*/ 609019 w 871179"/>
              <a:gd name="connsiteY35" fmla="*/ 778366 h 833078"/>
              <a:gd name="connsiteX36" fmla="*/ 591398 w 871179"/>
              <a:gd name="connsiteY36" fmla="*/ 778366 h 833078"/>
              <a:gd name="connsiteX37" fmla="*/ 573417 w 871179"/>
              <a:gd name="connsiteY37" fmla="*/ 778366 h 833078"/>
              <a:gd name="connsiteX38" fmla="*/ 555796 w 871179"/>
              <a:gd name="connsiteY38" fmla="*/ 778366 h 833078"/>
              <a:gd name="connsiteX39" fmla="*/ 537815 w 871179"/>
              <a:gd name="connsiteY39" fmla="*/ 778366 h 833078"/>
              <a:gd name="connsiteX40" fmla="*/ 520194 w 871179"/>
              <a:gd name="connsiteY40" fmla="*/ 778366 h 833078"/>
              <a:gd name="connsiteX41" fmla="*/ 502214 w 871179"/>
              <a:gd name="connsiteY41" fmla="*/ 778366 h 833078"/>
              <a:gd name="connsiteX42" fmla="*/ 37759 w 871179"/>
              <a:gd name="connsiteY42" fmla="*/ 778366 h 833078"/>
              <a:gd name="connsiteX43" fmla="*/ 37759 w 871179"/>
              <a:gd name="connsiteY43" fmla="*/ 792764 h 833078"/>
              <a:gd name="connsiteX44" fmla="*/ 48188 w 871179"/>
              <a:gd name="connsiteY44" fmla="*/ 792764 h 833078"/>
              <a:gd name="connsiteX45" fmla="*/ 66169 w 871179"/>
              <a:gd name="connsiteY45" fmla="*/ 792764 h 833078"/>
              <a:gd name="connsiteX46" fmla="*/ 83790 w 871179"/>
              <a:gd name="connsiteY46" fmla="*/ 792764 h 833078"/>
              <a:gd name="connsiteX47" fmla="*/ 101771 w 871179"/>
              <a:gd name="connsiteY47" fmla="*/ 792764 h 833078"/>
              <a:gd name="connsiteX48" fmla="*/ 119392 w 871179"/>
              <a:gd name="connsiteY48" fmla="*/ 792764 h 833078"/>
              <a:gd name="connsiteX49" fmla="*/ 137373 w 871179"/>
              <a:gd name="connsiteY49" fmla="*/ 792764 h 833078"/>
              <a:gd name="connsiteX50" fmla="*/ 154994 w 871179"/>
              <a:gd name="connsiteY50" fmla="*/ 792764 h 833078"/>
              <a:gd name="connsiteX51" fmla="*/ 172975 w 871179"/>
              <a:gd name="connsiteY51" fmla="*/ 792764 h 833078"/>
              <a:gd name="connsiteX52" fmla="*/ 190956 w 871179"/>
              <a:gd name="connsiteY52" fmla="*/ 792764 h 833078"/>
              <a:gd name="connsiteX53" fmla="*/ 203542 w 871179"/>
              <a:gd name="connsiteY53" fmla="*/ 792764 h 833078"/>
              <a:gd name="connsiteX54" fmla="*/ 203542 w 871179"/>
              <a:gd name="connsiteY54" fmla="*/ 778366 h 833078"/>
              <a:gd name="connsiteX55" fmla="*/ 190956 w 871179"/>
              <a:gd name="connsiteY55" fmla="*/ 778366 h 833078"/>
              <a:gd name="connsiteX56" fmla="*/ 172975 w 871179"/>
              <a:gd name="connsiteY56" fmla="*/ 778366 h 833078"/>
              <a:gd name="connsiteX57" fmla="*/ 154994 w 871179"/>
              <a:gd name="connsiteY57" fmla="*/ 778366 h 833078"/>
              <a:gd name="connsiteX58" fmla="*/ 137373 w 871179"/>
              <a:gd name="connsiteY58" fmla="*/ 778366 h 833078"/>
              <a:gd name="connsiteX59" fmla="*/ 119392 w 871179"/>
              <a:gd name="connsiteY59" fmla="*/ 778366 h 833078"/>
              <a:gd name="connsiteX60" fmla="*/ 101771 w 871179"/>
              <a:gd name="connsiteY60" fmla="*/ 778366 h 833078"/>
              <a:gd name="connsiteX61" fmla="*/ 83790 w 871179"/>
              <a:gd name="connsiteY61" fmla="*/ 778366 h 833078"/>
              <a:gd name="connsiteX62" fmla="*/ 66169 w 871179"/>
              <a:gd name="connsiteY62" fmla="*/ 778366 h 833078"/>
              <a:gd name="connsiteX63" fmla="*/ 48188 w 871179"/>
              <a:gd name="connsiteY63" fmla="*/ 778366 h 833078"/>
              <a:gd name="connsiteX64" fmla="*/ 817956 w 871179"/>
              <a:gd name="connsiteY64" fmla="*/ 739492 h 833078"/>
              <a:gd name="connsiteX65" fmla="*/ 805369 w 871179"/>
              <a:gd name="connsiteY65" fmla="*/ 757489 h 833078"/>
              <a:gd name="connsiteX66" fmla="*/ 803571 w 871179"/>
              <a:gd name="connsiteY66" fmla="*/ 759649 h 833078"/>
              <a:gd name="connsiteX67" fmla="*/ 805369 w 871179"/>
              <a:gd name="connsiteY67" fmla="*/ 759649 h 833078"/>
              <a:gd name="connsiteX68" fmla="*/ 810763 w 871179"/>
              <a:gd name="connsiteY68" fmla="*/ 759649 h 833078"/>
              <a:gd name="connsiteX69" fmla="*/ 810763 w 871179"/>
              <a:gd name="connsiteY69" fmla="*/ 779446 h 833078"/>
              <a:gd name="connsiteX70" fmla="*/ 822990 w 871179"/>
              <a:gd name="connsiteY70" fmla="*/ 779446 h 833078"/>
              <a:gd name="connsiteX71" fmla="*/ 825148 w 871179"/>
              <a:gd name="connsiteY71" fmla="*/ 779446 h 833078"/>
              <a:gd name="connsiteX72" fmla="*/ 825148 w 871179"/>
              <a:gd name="connsiteY72" fmla="*/ 759649 h 833078"/>
              <a:gd name="connsiteX73" fmla="*/ 832340 w 871179"/>
              <a:gd name="connsiteY73" fmla="*/ 759649 h 833078"/>
              <a:gd name="connsiteX74" fmla="*/ 822990 w 871179"/>
              <a:gd name="connsiteY74" fmla="*/ 746691 h 833078"/>
              <a:gd name="connsiteX75" fmla="*/ 784152 w 871179"/>
              <a:gd name="connsiteY75" fmla="*/ 739492 h 833078"/>
              <a:gd name="connsiteX76" fmla="*/ 769767 w 871179"/>
              <a:gd name="connsiteY76" fmla="*/ 759649 h 833078"/>
              <a:gd name="connsiteX77" fmla="*/ 776959 w 871179"/>
              <a:gd name="connsiteY77" fmla="*/ 759649 h 833078"/>
              <a:gd name="connsiteX78" fmla="*/ 776959 w 871179"/>
              <a:gd name="connsiteY78" fmla="*/ 779446 h 833078"/>
              <a:gd name="connsiteX79" fmla="*/ 787388 w 871179"/>
              <a:gd name="connsiteY79" fmla="*/ 779446 h 833078"/>
              <a:gd name="connsiteX80" fmla="*/ 791344 w 871179"/>
              <a:gd name="connsiteY80" fmla="*/ 779446 h 833078"/>
              <a:gd name="connsiteX81" fmla="*/ 791344 w 871179"/>
              <a:gd name="connsiteY81" fmla="*/ 759649 h 833078"/>
              <a:gd name="connsiteX82" fmla="*/ 798536 w 871179"/>
              <a:gd name="connsiteY82" fmla="*/ 759649 h 833078"/>
              <a:gd name="connsiteX83" fmla="*/ 787388 w 871179"/>
              <a:gd name="connsiteY83" fmla="*/ 744171 h 833078"/>
              <a:gd name="connsiteX84" fmla="*/ 492144 w 871179"/>
              <a:gd name="connsiteY84" fmla="*/ 739492 h 833078"/>
              <a:gd name="connsiteX85" fmla="*/ 492144 w 871179"/>
              <a:gd name="connsiteY85" fmla="*/ 754249 h 833078"/>
              <a:gd name="connsiteX86" fmla="*/ 502214 w 871179"/>
              <a:gd name="connsiteY86" fmla="*/ 754249 h 833078"/>
              <a:gd name="connsiteX87" fmla="*/ 520194 w 871179"/>
              <a:gd name="connsiteY87" fmla="*/ 754249 h 833078"/>
              <a:gd name="connsiteX88" fmla="*/ 537815 w 871179"/>
              <a:gd name="connsiteY88" fmla="*/ 754249 h 833078"/>
              <a:gd name="connsiteX89" fmla="*/ 555796 w 871179"/>
              <a:gd name="connsiteY89" fmla="*/ 754249 h 833078"/>
              <a:gd name="connsiteX90" fmla="*/ 573417 w 871179"/>
              <a:gd name="connsiteY90" fmla="*/ 754249 h 833078"/>
              <a:gd name="connsiteX91" fmla="*/ 591398 w 871179"/>
              <a:gd name="connsiteY91" fmla="*/ 754249 h 833078"/>
              <a:gd name="connsiteX92" fmla="*/ 609019 w 871179"/>
              <a:gd name="connsiteY92" fmla="*/ 754249 h 833078"/>
              <a:gd name="connsiteX93" fmla="*/ 627000 w 871179"/>
              <a:gd name="connsiteY93" fmla="*/ 754249 h 833078"/>
              <a:gd name="connsiteX94" fmla="*/ 644981 w 871179"/>
              <a:gd name="connsiteY94" fmla="*/ 754249 h 833078"/>
              <a:gd name="connsiteX95" fmla="*/ 657567 w 871179"/>
              <a:gd name="connsiteY95" fmla="*/ 754249 h 833078"/>
              <a:gd name="connsiteX96" fmla="*/ 657567 w 871179"/>
              <a:gd name="connsiteY96" fmla="*/ 739492 h 833078"/>
              <a:gd name="connsiteX97" fmla="*/ 644981 w 871179"/>
              <a:gd name="connsiteY97" fmla="*/ 739492 h 833078"/>
              <a:gd name="connsiteX98" fmla="*/ 627000 w 871179"/>
              <a:gd name="connsiteY98" fmla="*/ 739492 h 833078"/>
              <a:gd name="connsiteX99" fmla="*/ 609019 w 871179"/>
              <a:gd name="connsiteY99" fmla="*/ 739492 h 833078"/>
              <a:gd name="connsiteX100" fmla="*/ 591398 w 871179"/>
              <a:gd name="connsiteY100" fmla="*/ 739492 h 833078"/>
              <a:gd name="connsiteX101" fmla="*/ 573417 w 871179"/>
              <a:gd name="connsiteY101" fmla="*/ 739492 h 833078"/>
              <a:gd name="connsiteX102" fmla="*/ 555796 w 871179"/>
              <a:gd name="connsiteY102" fmla="*/ 739492 h 833078"/>
              <a:gd name="connsiteX103" fmla="*/ 537815 w 871179"/>
              <a:gd name="connsiteY103" fmla="*/ 739492 h 833078"/>
              <a:gd name="connsiteX104" fmla="*/ 520194 w 871179"/>
              <a:gd name="connsiteY104" fmla="*/ 739492 h 833078"/>
              <a:gd name="connsiteX105" fmla="*/ 502214 w 871179"/>
              <a:gd name="connsiteY105" fmla="*/ 739492 h 833078"/>
              <a:gd name="connsiteX106" fmla="*/ 363931 w 871179"/>
              <a:gd name="connsiteY106" fmla="*/ 739492 h 833078"/>
              <a:gd name="connsiteX107" fmla="*/ 350984 w 871179"/>
              <a:gd name="connsiteY107" fmla="*/ 757489 h 833078"/>
              <a:gd name="connsiteX108" fmla="*/ 349546 w 871179"/>
              <a:gd name="connsiteY108" fmla="*/ 759649 h 833078"/>
              <a:gd name="connsiteX109" fmla="*/ 350984 w 871179"/>
              <a:gd name="connsiteY109" fmla="*/ 759649 h 833078"/>
              <a:gd name="connsiteX110" fmla="*/ 356738 w 871179"/>
              <a:gd name="connsiteY110" fmla="*/ 759649 h 833078"/>
              <a:gd name="connsiteX111" fmla="*/ 356738 w 871179"/>
              <a:gd name="connsiteY111" fmla="*/ 779446 h 833078"/>
              <a:gd name="connsiteX112" fmla="*/ 368965 w 871179"/>
              <a:gd name="connsiteY112" fmla="*/ 779446 h 833078"/>
              <a:gd name="connsiteX113" fmla="*/ 371123 w 871179"/>
              <a:gd name="connsiteY113" fmla="*/ 779446 h 833078"/>
              <a:gd name="connsiteX114" fmla="*/ 371123 w 871179"/>
              <a:gd name="connsiteY114" fmla="*/ 759649 h 833078"/>
              <a:gd name="connsiteX115" fmla="*/ 378315 w 871179"/>
              <a:gd name="connsiteY115" fmla="*/ 759649 h 833078"/>
              <a:gd name="connsiteX116" fmla="*/ 368965 w 871179"/>
              <a:gd name="connsiteY116" fmla="*/ 746691 h 833078"/>
              <a:gd name="connsiteX117" fmla="*/ 330127 w 871179"/>
              <a:gd name="connsiteY117" fmla="*/ 739492 h 833078"/>
              <a:gd name="connsiteX118" fmla="*/ 315742 w 871179"/>
              <a:gd name="connsiteY118" fmla="*/ 759649 h 833078"/>
              <a:gd name="connsiteX119" fmla="*/ 322934 w 871179"/>
              <a:gd name="connsiteY119" fmla="*/ 759649 h 833078"/>
              <a:gd name="connsiteX120" fmla="*/ 322934 w 871179"/>
              <a:gd name="connsiteY120" fmla="*/ 779446 h 833078"/>
              <a:gd name="connsiteX121" fmla="*/ 333363 w 871179"/>
              <a:gd name="connsiteY121" fmla="*/ 779446 h 833078"/>
              <a:gd name="connsiteX122" fmla="*/ 337319 w 871179"/>
              <a:gd name="connsiteY122" fmla="*/ 779446 h 833078"/>
              <a:gd name="connsiteX123" fmla="*/ 337319 w 871179"/>
              <a:gd name="connsiteY123" fmla="*/ 759649 h 833078"/>
              <a:gd name="connsiteX124" fmla="*/ 344511 w 871179"/>
              <a:gd name="connsiteY124" fmla="*/ 759649 h 833078"/>
              <a:gd name="connsiteX125" fmla="*/ 333363 w 871179"/>
              <a:gd name="connsiteY125" fmla="*/ 744171 h 833078"/>
              <a:gd name="connsiteX126" fmla="*/ 37759 w 871179"/>
              <a:gd name="connsiteY126" fmla="*/ 739492 h 833078"/>
              <a:gd name="connsiteX127" fmla="*/ 37759 w 871179"/>
              <a:gd name="connsiteY127" fmla="*/ 754249 h 833078"/>
              <a:gd name="connsiteX128" fmla="*/ 48188 w 871179"/>
              <a:gd name="connsiteY128" fmla="*/ 754249 h 833078"/>
              <a:gd name="connsiteX129" fmla="*/ 66169 w 871179"/>
              <a:gd name="connsiteY129" fmla="*/ 754249 h 833078"/>
              <a:gd name="connsiteX130" fmla="*/ 83790 w 871179"/>
              <a:gd name="connsiteY130" fmla="*/ 754249 h 833078"/>
              <a:gd name="connsiteX131" fmla="*/ 101771 w 871179"/>
              <a:gd name="connsiteY131" fmla="*/ 754249 h 833078"/>
              <a:gd name="connsiteX132" fmla="*/ 119392 w 871179"/>
              <a:gd name="connsiteY132" fmla="*/ 754249 h 833078"/>
              <a:gd name="connsiteX133" fmla="*/ 137373 w 871179"/>
              <a:gd name="connsiteY133" fmla="*/ 754249 h 833078"/>
              <a:gd name="connsiteX134" fmla="*/ 154994 w 871179"/>
              <a:gd name="connsiteY134" fmla="*/ 754249 h 833078"/>
              <a:gd name="connsiteX135" fmla="*/ 172975 w 871179"/>
              <a:gd name="connsiteY135" fmla="*/ 754249 h 833078"/>
              <a:gd name="connsiteX136" fmla="*/ 190956 w 871179"/>
              <a:gd name="connsiteY136" fmla="*/ 754249 h 833078"/>
              <a:gd name="connsiteX137" fmla="*/ 203542 w 871179"/>
              <a:gd name="connsiteY137" fmla="*/ 754249 h 833078"/>
              <a:gd name="connsiteX138" fmla="*/ 203542 w 871179"/>
              <a:gd name="connsiteY138" fmla="*/ 739492 h 833078"/>
              <a:gd name="connsiteX139" fmla="*/ 190956 w 871179"/>
              <a:gd name="connsiteY139" fmla="*/ 739492 h 833078"/>
              <a:gd name="connsiteX140" fmla="*/ 172975 w 871179"/>
              <a:gd name="connsiteY140" fmla="*/ 739492 h 833078"/>
              <a:gd name="connsiteX141" fmla="*/ 154994 w 871179"/>
              <a:gd name="connsiteY141" fmla="*/ 739492 h 833078"/>
              <a:gd name="connsiteX142" fmla="*/ 137373 w 871179"/>
              <a:gd name="connsiteY142" fmla="*/ 739492 h 833078"/>
              <a:gd name="connsiteX143" fmla="*/ 119392 w 871179"/>
              <a:gd name="connsiteY143" fmla="*/ 739492 h 833078"/>
              <a:gd name="connsiteX144" fmla="*/ 101771 w 871179"/>
              <a:gd name="connsiteY144" fmla="*/ 739492 h 833078"/>
              <a:gd name="connsiteX145" fmla="*/ 83790 w 871179"/>
              <a:gd name="connsiteY145" fmla="*/ 739492 h 833078"/>
              <a:gd name="connsiteX146" fmla="*/ 66169 w 871179"/>
              <a:gd name="connsiteY146" fmla="*/ 739492 h 833078"/>
              <a:gd name="connsiteX147" fmla="*/ 48188 w 871179"/>
              <a:gd name="connsiteY147" fmla="*/ 739492 h 833078"/>
              <a:gd name="connsiteX148" fmla="*/ 799615 w 871179"/>
              <a:gd name="connsiteY148" fmla="*/ 643385 h 833078"/>
              <a:gd name="connsiteX149" fmla="*/ 805369 w 871179"/>
              <a:gd name="connsiteY149" fmla="*/ 657063 h 833078"/>
              <a:gd name="connsiteX150" fmla="*/ 821192 w 871179"/>
              <a:gd name="connsiteY150" fmla="*/ 697018 h 833078"/>
              <a:gd name="connsiteX151" fmla="*/ 822990 w 871179"/>
              <a:gd name="connsiteY151" fmla="*/ 697018 h 833078"/>
              <a:gd name="connsiteX152" fmla="*/ 846365 w 871179"/>
              <a:gd name="connsiteY152" fmla="*/ 697018 h 833078"/>
              <a:gd name="connsiteX153" fmla="*/ 824788 w 871179"/>
              <a:gd name="connsiteY153" fmla="*/ 643385 h 833078"/>
              <a:gd name="connsiteX154" fmla="*/ 822990 w 871179"/>
              <a:gd name="connsiteY154" fmla="*/ 643385 h 833078"/>
              <a:gd name="connsiteX155" fmla="*/ 805369 w 871179"/>
              <a:gd name="connsiteY155" fmla="*/ 643385 h 833078"/>
              <a:gd name="connsiteX156" fmla="*/ 764013 w 871179"/>
              <a:gd name="connsiteY156" fmla="*/ 643385 h 833078"/>
              <a:gd name="connsiteX157" fmla="*/ 769407 w 871179"/>
              <a:gd name="connsiteY157" fmla="*/ 657063 h 833078"/>
              <a:gd name="connsiteX158" fmla="*/ 785590 w 871179"/>
              <a:gd name="connsiteY158" fmla="*/ 697018 h 833078"/>
              <a:gd name="connsiteX159" fmla="*/ 787388 w 871179"/>
              <a:gd name="connsiteY159" fmla="*/ 697018 h 833078"/>
              <a:gd name="connsiteX160" fmla="*/ 805369 w 871179"/>
              <a:gd name="connsiteY160" fmla="*/ 697018 h 833078"/>
              <a:gd name="connsiteX161" fmla="*/ 810763 w 871179"/>
              <a:gd name="connsiteY161" fmla="*/ 697018 h 833078"/>
              <a:gd name="connsiteX162" fmla="*/ 805369 w 871179"/>
              <a:gd name="connsiteY162" fmla="*/ 683340 h 833078"/>
              <a:gd name="connsiteX163" fmla="*/ 789186 w 871179"/>
              <a:gd name="connsiteY163" fmla="*/ 643385 h 833078"/>
              <a:gd name="connsiteX164" fmla="*/ 787388 w 871179"/>
              <a:gd name="connsiteY164" fmla="*/ 643385 h 833078"/>
              <a:gd name="connsiteX165" fmla="*/ 769407 w 871179"/>
              <a:gd name="connsiteY165" fmla="*/ 643385 h 833078"/>
              <a:gd name="connsiteX166" fmla="*/ 728411 w 871179"/>
              <a:gd name="connsiteY166" fmla="*/ 643385 h 833078"/>
              <a:gd name="connsiteX167" fmla="*/ 733806 w 871179"/>
              <a:gd name="connsiteY167" fmla="*/ 657063 h 833078"/>
              <a:gd name="connsiteX168" fmla="*/ 749988 w 871179"/>
              <a:gd name="connsiteY168" fmla="*/ 697018 h 833078"/>
              <a:gd name="connsiteX169" fmla="*/ 751786 w 871179"/>
              <a:gd name="connsiteY169" fmla="*/ 697018 h 833078"/>
              <a:gd name="connsiteX170" fmla="*/ 769407 w 871179"/>
              <a:gd name="connsiteY170" fmla="*/ 697018 h 833078"/>
              <a:gd name="connsiteX171" fmla="*/ 774802 w 871179"/>
              <a:gd name="connsiteY171" fmla="*/ 697018 h 833078"/>
              <a:gd name="connsiteX172" fmla="*/ 769407 w 871179"/>
              <a:gd name="connsiteY172" fmla="*/ 683340 h 833078"/>
              <a:gd name="connsiteX173" fmla="*/ 753584 w 871179"/>
              <a:gd name="connsiteY173" fmla="*/ 643385 h 833078"/>
              <a:gd name="connsiteX174" fmla="*/ 751786 w 871179"/>
              <a:gd name="connsiteY174" fmla="*/ 643385 h 833078"/>
              <a:gd name="connsiteX175" fmla="*/ 733806 w 871179"/>
              <a:gd name="connsiteY175" fmla="*/ 643385 h 833078"/>
              <a:gd name="connsiteX176" fmla="*/ 692809 w 871179"/>
              <a:gd name="connsiteY176" fmla="*/ 643385 h 833078"/>
              <a:gd name="connsiteX177" fmla="*/ 698204 w 871179"/>
              <a:gd name="connsiteY177" fmla="*/ 657063 h 833078"/>
              <a:gd name="connsiteX178" fmla="*/ 714386 w 871179"/>
              <a:gd name="connsiteY178" fmla="*/ 697018 h 833078"/>
              <a:gd name="connsiteX179" fmla="*/ 716184 w 871179"/>
              <a:gd name="connsiteY179" fmla="*/ 697018 h 833078"/>
              <a:gd name="connsiteX180" fmla="*/ 733806 w 871179"/>
              <a:gd name="connsiteY180" fmla="*/ 697018 h 833078"/>
              <a:gd name="connsiteX181" fmla="*/ 739559 w 871179"/>
              <a:gd name="connsiteY181" fmla="*/ 697018 h 833078"/>
              <a:gd name="connsiteX182" fmla="*/ 733806 w 871179"/>
              <a:gd name="connsiteY182" fmla="*/ 683340 h 833078"/>
              <a:gd name="connsiteX183" fmla="*/ 717983 w 871179"/>
              <a:gd name="connsiteY183" fmla="*/ 643385 h 833078"/>
              <a:gd name="connsiteX184" fmla="*/ 716184 w 871179"/>
              <a:gd name="connsiteY184" fmla="*/ 643385 h 833078"/>
              <a:gd name="connsiteX185" fmla="*/ 698204 w 871179"/>
              <a:gd name="connsiteY185" fmla="*/ 643385 h 833078"/>
              <a:gd name="connsiteX186" fmla="*/ 657208 w 871179"/>
              <a:gd name="connsiteY186" fmla="*/ 643385 h 833078"/>
              <a:gd name="connsiteX187" fmla="*/ 662602 w 871179"/>
              <a:gd name="connsiteY187" fmla="*/ 657063 h 833078"/>
              <a:gd name="connsiteX188" fmla="*/ 678784 w 871179"/>
              <a:gd name="connsiteY188" fmla="*/ 697018 h 833078"/>
              <a:gd name="connsiteX189" fmla="*/ 680583 w 871179"/>
              <a:gd name="connsiteY189" fmla="*/ 697018 h 833078"/>
              <a:gd name="connsiteX190" fmla="*/ 698204 w 871179"/>
              <a:gd name="connsiteY190" fmla="*/ 697018 h 833078"/>
              <a:gd name="connsiteX191" fmla="*/ 703958 w 871179"/>
              <a:gd name="connsiteY191" fmla="*/ 697018 h 833078"/>
              <a:gd name="connsiteX192" fmla="*/ 698204 w 871179"/>
              <a:gd name="connsiteY192" fmla="*/ 683340 h 833078"/>
              <a:gd name="connsiteX193" fmla="*/ 682381 w 871179"/>
              <a:gd name="connsiteY193" fmla="*/ 643385 h 833078"/>
              <a:gd name="connsiteX194" fmla="*/ 680583 w 871179"/>
              <a:gd name="connsiteY194" fmla="*/ 643385 h 833078"/>
              <a:gd name="connsiteX195" fmla="*/ 662602 w 871179"/>
              <a:gd name="connsiteY195" fmla="*/ 643385 h 833078"/>
              <a:gd name="connsiteX196" fmla="*/ 621246 w 871179"/>
              <a:gd name="connsiteY196" fmla="*/ 643385 h 833078"/>
              <a:gd name="connsiteX197" fmla="*/ 627000 w 871179"/>
              <a:gd name="connsiteY197" fmla="*/ 657063 h 833078"/>
              <a:gd name="connsiteX198" fmla="*/ 643183 w 871179"/>
              <a:gd name="connsiteY198" fmla="*/ 697018 h 833078"/>
              <a:gd name="connsiteX199" fmla="*/ 644981 w 871179"/>
              <a:gd name="connsiteY199" fmla="*/ 697018 h 833078"/>
              <a:gd name="connsiteX200" fmla="*/ 662602 w 871179"/>
              <a:gd name="connsiteY200" fmla="*/ 697018 h 833078"/>
              <a:gd name="connsiteX201" fmla="*/ 667996 w 871179"/>
              <a:gd name="connsiteY201" fmla="*/ 697018 h 833078"/>
              <a:gd name="connsiteX202" fmla="*/ 662602 w 871179"/>
              <a:gd name="connsiteY202" fmla="*/ 683340 h 833078"/>
              <a:gd name="connsiteX203" fmla="*/ 646419 w 871179"/>
              <a:gd name="connsiteY203" fmla="*/ 643385 h 833078"/>
              <a:gd name="connsiteX204" fmla="*/ 644981 w 871179"/>
              <a:gd name="connsiteY204" fmla="*/ 643385 h 833078"/>
              <a:gd name="connsiteX205" fmla="*/ 627000 w 871179"/>
              <a:gd name="connsiteY205" fmla="*/ 643385 h 833078"/>
              <a:gd name="connsiteX206" fmla="*/ 586004 w 871179"/>
              <a:gd name="connsiteY206" fmla="*/ 643385 h 833078"/>
              <a:gd name="connsiteX207" fmla="*/ 591398 w 871179"/>
              <a:gd name="connsiteY207" fmla="*/ 657063 h 833078"/>
              <a:gd name="connsiteX208" fmla="*/ 607581 w 871179"/>
              <a:gd name="connsiteY208" fmla="*/ 697018 h 833078"/>
              <a:gd name="connsiteX209" fmla="*/ 609019 w 871179"/>
              <a:gd name="connsiteY209" fmla="*/ 697018 h 833078"/>
              <a:gd name="connsiteX210" fmla="*/ 627000 w 871179"/>
              <a:gd name="connsiteY210" fmla="*/ 697018 h 833078"/>
              <a:gd name="connsiteX211" fmla="*/ 632754 w 871179"/>
              <a:gd name="connsiteY211" fmla="*/ 697018 h 833078"/>
              <a:gd name="connsiteX212" fmla="*/ 627000 w 871179"/>
              <a:gd name="connsiteY212" fmla="*/ 683340 h 833078"/>
              <a:gd name="connsiteX213" fmla="*/ 610817 w 871179"/>
              <a:gd name="connsiteY213" fmla="*/ 643385 h 833078"/>
              <a:gd name="connsiteX214" fmla="*/ 609019 w 871179"/>
              <a:gd name="connsiteY214" fmla="*/ 643385 h 833078"/>
              <a:gd name="connsiteX215" fmla="*/ 591398 w 871179"/>
              <a:gd name="connsiteY215" fmla="*/ 643385 h 833078"/>
              <a:gd name="connsiteX216" fmla="*/ 550402 w 871179"/>
              <a:gd name="connsiteY216" fmla="*/ 643385 h 833078"/>
              <a:gd name="connsiteX217" fmla="*/ 555796 w 871179"/>
              <a:gd name="connsiteY217" fmla="*/ 657063 h 833078"/>
              <a:gd name="connsiteX218" fmla="*/ 571979 w 871179"/>
              <a:gd name="connsiteY218" fmla="*/ 697018 h 833078"/>
              <a:gd name="connsiteX219" fmla="*/ 573417 w 871179"/>
              <a:gd name="connsiteY219" fmla="*/ 697018 h 833078"/>
              <a:gd name="connsiteX220" fmla="*/ 591398 w 871179"/>
              <a:gd name="connsiteY220" fmla="*/ 697018 h 833078"/>
              <a:gd name="connsiteX221" fmla="*/ 596792 w 871179"/>
              <a:gd name="connsiteY221" fmla="*/ 697018 h 833078"/>
              <a:gd name="connsiteX222" fmla="*/ 591398 w 871179"/>
              <a:gd name="connsiteY222" fmla="*/ 683340 h 833078"/>
              <a:gd name="connsiteX223" fmla="*/ 575575 w 871179"/>
              <a:gd name="connsiteY223" fmla="*/ 643385 h 833078"/>
              <a:gd name="connsiteX224" fmla="*/ 573417 w 871179"/>
              <a:gd name="connsiteY224" fmla="*/ 643385 h 833078"/>
              <a:gd name="connsiteX225" fmla="*/ 555796 w 871179"/>
              <a:gd name="connsiteY225" fmla="*/ 643385 h 833078"/>
              <a:gd name="connsiteX226" fmla="*/ 514440 w 871179"/>
              <a:gd name="connsiteY226" fmla="*/ 643385 h 833078"/>
              <a:gd name="connsiteX227" fmla="*/ 520194 w 871179"/>
              <a:gd name="connsiteY227" fmla="*/ 657063 h 833078"/>
              <a:gd name="connsiteX228" fmla="*/ 536017 w 871179"/>
              <a:gd name="connsiteY228" fmla="*/ 697018 h 833078"/>
              <a:gd name="connsiteX229" fmla="*/ 537815 w 871179"/>
              <a:gd name="connsiteY229" fmla="*/ 697018 h 833078"/>
              <a:gd name="connsiteX230" fmla="*/ 555796 w 871179"/>
              <a:gd name="connsiteY230" fmla="*/ 697018 h 833078"/>
              <a:gd name="connsiteX231" fmla="*/ 561190 w 871179"/>
              <a:gd name="connsiteY231" fmla="*/ 697018 h 833078"/>
              <a:gd name="connsiteX232" fmla="*/ 555796 w 871179"/>
              <a:gd name="connsiteY232" fmla="*/ 683340 h 833078"/>
              <a:gd name="connsiteX233" fmla="*/ 539613 w 871179"/>
              <a:gd name="connsiteY233" fmla="*/ 643385 h 833078"/>
              <a:gd name="connsiteX234" fmla="*/ 537815 w 871179"/>
              <a:gd name="connsiteY234" fmla="*/ 643385 h 833078"/>
              <a:gd name="connsiteX235" fmla="*/ 520194 w 871179"/>
              <a:gd name="connsiteY235" fmla="*/ 643385 h 833078"/>
              <a:gd name="connsiteX236" fmla="*/ 479198 w 871179"/>
              <a:gd name="connsiteY236" fmla="*/ 643385 h 833078"/>
              <a:gd name="connsiteX237" fmla="*/ 500415 w 871179"/>
              <a:gd name="connsiteY237" fmla="*/ 697018 h 833078"/>
              <a:gd name="connsiteX238" fmla="*/ 502214 w 871179"/>
              <a:gd name="connsiteY238" fmla="*/ 697018 h 833078"/>
              <a:gd name="connsiteX239" fmla="*/ 520194 w 871179"/>
              <a:gd name="connsiteY239" fmla="*/ 697018 h 833078"/>
              <a:gd name="connsiteX240" fmla="*/ 525589 w 871179"/>
              <a:gd name="connsiteY240" fmla="*/ 697018 h 833078"/>
              <a:gd name="connsiteX241" fmla="*/ 520194 w 871179"/>
              <a:gd name="connsiteY241" fmla="*/ 683340 h 833078"/>
              <a:gd name="connsiteX242" fmla="*/ 504012 w 871179"/>
              <a:gd name="connsiteY242" fmla="*/ 643385 h 833078"/>
              <a:gd name="connsiteX243" fmla="*/ 502214 w 871179"/>
              <a:gd name="connsiteY243" fmla="*/ 643385 h 833078"/>
              <a:gd name="connsiteX244" fmla="*/ 345590 w 871179"/>
              <a:gd name="connsiteY244" fmla="*/ 643385 h 833078"/>
              <a:gd name="connsiteX245" fmla="*/ 350984 w 871179"/>
              <a:gd name="connsiteY245" fmla="*/ 657063 h 833078"/>
              <a:gd name="connsiteX246" fmla="*/ 367167 w 871179"/>
              <a:gd name="connsiteY246" fmla="*/ 697018 h 833078"/>
              <a:gd name="connsiteX247" fmla="*/ 368965 w 871179"/>
              <a:gd name="connsiteY247" fmla="*/ 697018 h 833078"/>
              <a:gd name="connsiteX248" fmla="*/ 392340 w 871179"/>
              <a:gd name="connsiteY248" fmla="*/ 697018 h 833078"/>
              <a:gd name="connsiteX249" fmla="*/ 370763 w 871179"/>
              <a:gd name="connsiteY249" fmla="*/ 643385 h 833078"/>
              <a:gd name="connsiteX250" fmla="*/ 368965 w 871179"/>
              <a:gd name="connsiteY250" fmla="*/ 643385 h 833078"/>
              <a:gd name="connsiteX251" fmla="*/ 350984 w 871179"/>
              <a:gd name="connsiteY251" fmla="*/ 643385 h 833078"/>
              <a:gd name="connsiteX252" fmla="*/ 309988 w 871179"/>
              <a:gd name="connsiteY252" fmla="*/ 643385 h 833078"/>
              <a:gd name="connsiteX253" fmla="*/ 315382 w 871179"/>
              <a:gd name="connsiteY253" fmla="*/ 657063 h 833078"/>
              <a:gd name="connsiteX254" fmla="*/ 331565 w 871179"/>
              <a:gd name="connsiteY254" fmla="*/ 697018 h 833078"/>
              <a:gd name="connsiteX255" fmla="*/ 333363 w 871179"/>
              <a:gd name="connsiteY255" fmla="*/ 697018 h 833078"/>
              <a:gd name="connsiteX256" fmla="*/ 350984 w 871179"/>
              <a:gd name="connsiteY256" fmla="*/ 697018 h 833078"/>
              <a:gd name="connsiteX257" fmla="*/ 356738 w 871179"/>
              <a:gd name="connsiteY257" fmla="*/ 697018 h 833078"/>
              <a:gd name="connsiteX258" fmla="*/ 350984 w 871179"/>
              <a:gd name="connsiteY258" fmla="*/ 683340 h 833078"/>
              <a:gd name="connsiteX259" fmla="*/ 335161 w 871179"/>
              <a:gd name="connsiteY259" fmla="*/ 643385 h 833078"/>
              <a:gd name="connsiteX260" fmla="*/ 333363 w 871179"/>
              <a:gd name="connsiteY260" fmla="*/ 643385 h 833078"/>
              <a:gd name="connsiteX261" fmla="*/ 315382 w 871179"/>
              <a:gd name="connsiteY261" fmla="*/ 643385 h 833078"/>
              <a:gd name="connsiteX262" fmla="*/ 274386 w 871179"/>
              <a:gd name="connsiteY262" fmla="*/ 643385 h 833078"/>
              <a:gd name="connsiteX263" fmla="*/ 280140 w 871179"/>
              <a:gd name="connsiteY263" fmla="*/ 657063 h 833078"/>
              <a:gd name="connsiteX264" fmla="*/ 295963 w 871179"/>
              <a:gd name="connsiteY264" fmla="*/ 697018 h 833078"/>
              <a:gd name="connsiteX265" fmla="*/ 297761 w 871179"/>
              <a:gd name="connsiteY265" fmla="*/ 697018 h 833078"/>
              <a:gd name="connsiteX266" fmla="*/ 315382 w 871179"/>
              <a:gd name="connsiteY266" fmla="*/ 697018 h 833078"/>
              <a:gd name="connsiteX267" fmla="*/ 321136 w 871179"/>
              <a:gd name="connsiteY267" fmla="*/ 697018 h 833078"/>
              <a:gd name="connsiteX268" fmla="*/ 315382 w 871179"/>
              <a:gd name="connsiteY268" fmla="*/ 683340 h 833078"/>
              <a:gd name="connsiteX269" fmla="*/ 299559 w 871179"/>
              <a:gd name="connsiteY269" fmla="*/ 643385 h 833078"/>
              <a:gd name="connsiteX270" fmla="*/ 297761 w 871179"/>
              <a:gd name="connsiteY270" fmla="*/ 643385 h 833078"/>
              <a:gd name="connsiteX271" fmla="*/ 280140 w 871179"/>
              <a:gd name="connsiteY271" fmla="*/ 643385 h 833078"/>
              <a:gd name="connsiteX272" fmla="*/ 238784 w 871179"/>
              <a:gd name="connsiteY272" fmla="*/ 643385 h 833078"/>
              <a:gd name="connsiteX273" fmla="*/ 244179 w 871179"/>
              <a:gd name="connsiteY273" fmla="*/ 657063 h 833078"/>
              <a:gd name="connsiteX274" fmla="*/ 260361 w 871179"/>
              <a:gd name="connsiteY274" fmla="*/ 697018 h 833078"/>
              <a:gd name="connsiteX275" fmla="*/ 262159 w 871179"/>
              <a:gd name="connsiteY275" fmla="*/ 697018 h 833078"/>
              <a:gd name="connsiteX276" fmla="*/ 280140 w 871179"/>
              <a:gd name="connsiteY276" fmla="*/ 697018 h 833078"/>
              <a:gd name="connsiteX277" fmla="*/ 285534 w 871179"/>
              <a:gd name="connsiteY277" fmla="*/ 697018 h 833078"/>
              <a:gd name="connsiteX278" fmla="*/ 280140 w 871179"/>
              <a:gd name="connsiteY278" fmla="*/ 683340 h 833078"/>
              <a:gd name="connsiteX279" fmla="*/ 263598 w 871179"/>
              <a:gd name="connsiteY279" fmla="*/ 643385 h 833078"/>
              <a:gd name="connsiteX280" fmla="*/ 262159 w 871179"/>
              <a:gd name="connsiteY280" fmla="*/ 643385 h 833078"/>
              <a:gd name="connsiteX281" fmla="*/ 244179 w 871179"/>
              <a:gd name="connsiteY281" fmla="*/ 643385 h 833078"/>
              <a:gd name="connsiteX282" fmla="*/ 203183 w 871179"/>
              <a:gd name="connsiteY282" fmla="*/ 643385 h 833078"/>
              <a:gd name="connsiteX283" fmla="*/ 208577 w 871179"/>
              <a:gd name="connsiteY283" fmla="*/ 657063 h 833078"/>
              <a:gd name="connsiteX284" fmla="*/ 224759 w 871179"/>
              <a:gd name="connsiteY284" fmla="*/ 697018 h 833078"/>
              <a:gd name="connsiteX285" fmla="*/ 226198 w 871179"/>
              <a:gd name="connsiteY285" fmla="*/ 697018 h 833078"/>
              <a:gd name="connsiteX286" fmla="*/ 244179 w 871179"/>
              <a:gd name="connsiteY286" fmla="*/ 697018 h 833078"/>
              <a:gd name="connsiteX287" fmla="*/ 249933 w 871179"/>
              <a:gd name="connsiteY287" fmla="*/ 697018 h 833078"/>
              <a:gd name="connsiteX288" fmla="*/ 244179 w 871179"/>
              <a:gd name="connsiteY288" fmla="*/ 683340 h 833078"/>
              <a:gd name="connsiteX289" fmla="*/ 228356 w 871179"/>
              <a:gd name="connsiteY289" fmla="*/ 643385 h 833078"/>
              <a:gd name="connsiteX290" fmla="*/ 226198 w 871179"/>
              <a:gd name="connsiteY290" fmla="*/ 643385 h 833078"/>
              <a:gd name="connsiteX291" fmla="*/ 208577 w 871179"/>
              <a:gd name="connsiteY291" fmla="*/ 643385 h 833078"/>
              <a:gd name="connsiteX292" fmla="*/ 167581 w 871179"/>
              <a:gd name="connsiteY292" fmla="*/ 643385 h 833078"/>
              <a:gd name="connsiteX293" fmla="*/ 172975 w 871179"/>
              <a:gd name="connsiteY293" fmla="*/ 657063 h 833078"/>
              <a:gd name="connsiteX294" fmla="*/ 189158 w 871179"/>
              <a:gd name="connsiteY294" fmla="*/ 697018 h 833078"/>
              <a:gd name="connsiteX295" fmla="*/ 190956 w 871179"/>
              <a:gd name="connsiteY295" fmla="*/ 697018 h 833078"/>
              <a:gd name="connsiteX296" fmla="*/ 208577 w 871179"/>
              <a:gd name="connsiteY296" fmla="*/ 697018 h 833078"/>
              <a:gd name="connsiteX297" fmla="*/ 213971 w 871179"/>
              <a:gd name="connsiteY297" fmla="*/ 697018 h 833078"/>
              <a:gd name="connsiteX298" fmla="*/ 208577 w 871179"/>
              <a:gd name="connsiteY298" fmla="*/ 683340 h 833078"/>
              <a:gd name="connsiteX299" fmla="*/ 192754 w 871179"/>
              <a:gd name="connsiteY299" fmla="*/ 643385 h 833078"/>
              <a:gd name="connsiteX300" fmla="*/ 190956 w 871179"/>
              <a:gd name="connsiteY300" fmla="*/ 643385 h 833078"/>
              <a:gd name="connsiteX301" fmla="*/ 172975 w 871179"/>
              <a:gd name="connsiteY301" fmla="*/ 643385 h 833078"/>
              <a:gd name="connsiteX302" fmla="*/ 131979 w 871179"/>
              <a:gd name="connsiteY302" fmla="*/ 643385 h 833078"/>
              <a:gd name="connsiteX303" fmla="*/ 137373 w 871179"/>
              <a:gd name="connsiteY303" fmla="*/ 657063 h 833078"/>
              <a:gd name="connsiteX304" fmla="*/ 153556 w 871179"/>
              <a:gd name="connsiteY304" fmla="*/ 697018 h 833078"/>
              <a:gd name="connsiteX305" fmla="*/ 154994 w 871179"/>
              <a:gd name="connsiteY305" fmla="*/ 697018 h 833078"/>
              <a:gd name="connsiteX306" fmla="*/ 172975 w 871179"/>
              <a:gd name="connsiteY306" fmla="*/ 697018 h 833078"/>
              <a:gd name="connsiteX307" fmla="*/ 178369 w 871179"/>
              <a:gd name="connsiteY307" fmla="*/ 697018 h 833078"/>
              <a:gd name="connsiteX308" fmla="*/ 172975 w 871179"/>
              <a:gd name="connsiteY308" fmla="*/ 683340 h 833078"/>
              <a:gd name="connsiteX309" fmla="*/ 156792 w 871179"/>
              <a:gd name="connsiteY309" fmla="*/ 643385 h 833078"/>
              <a:gd name="connsiteX310" fmla="*/ 154994 w 871179"/>
              <a:gd name="connsiteY310" fmla="*/ 643385 h 833078"/>
              <a:gd name="connsiteX311" fmla="*/ 137373 w 871179"/>
              <a:gd name="connsiteY311" fmla="*/ 643385 h 833078"/>
              <a:gd name="connsiteX312" fmla="*/ 96017 w 871179"/>
              <a:gd name="connsiteY312" fmla="*/ 643385 h 833078"/>
              <a:gd name="connsiteX313" fmla="*/ 101771 w 871179"/>
              <a:gd name="connsiteY313" fmla="*/ 657063 h 833078"/>
              <a:gd name="connsiteX314" fmla="*/ 117594 w 871179"/>
              <a:gd name="connsiteY314" fmla="*/ 697018 h 833078"/>
              <a:gd name="connsiteX315" fmla="*/ 119392 w 871179"/>
              <a:gd name="connsiteY315" fmla="*/ 697018 h 833078"/>
              <a:gd name="connsiteX316" fmla="*/ 137373 w 871179"/>
              <a:gd name="connsiteY316" fmla="*/ 697018 h 833078"/>
              <a:gd name="connsiteX317" fmla="*/ 142767 w 871179"/>
              <a:gd name="connsiteY317" fmla="*/ 697018 h 833078"/>
              <a:gd name="connsiteX318" fmla="*/ 137373 w 871179"/>
              <a:gd name="connsiteY318" fmla="*/ 683340 h 833078"/>
              <a:gd name="connsiteX319" fmla="*/ 121190 w 871179"/>
              <a:gd name="connsiteY319" fmla="*/ 643385 h 833078"/>
              <a:gd name="connsiteX320" fmla="*/ 119392 w 871179"/>
              <a:gd name="connsiteY320" fmla="*/ 643385 h 833078"/>
              <a:gd name="connsiteX321" fmla="*/ 101771 w 871179"/>
              <a:gd name="connsiteY321" fmla="*/ 643385 h 833078"/>
              <a:gd name="connsiteX322" fmla="*/ 60415 w 871179"/>
              <a:gd name="connsiteY322" fmla="*/ 643385 h 833078"/>
              <a:gd name="connsiteX323" fmla="*/ 66169 w 871179"/>
              <a:gd name="connsiteY323" fmla="*/ 657063 h 833078"/>
              <a:gd name="connsiteX324" fmla="*/ 81992 w 871179"/>
              <a:gd name="connsiteY324" fmla="*/ 697018 h 833078"/>
              <a:gd name="connsiteX325" fmla="*/ 83790 w 871179"/>
              <a:gd name="connsiteY325" fmla="*/ 697018 h 833078"/>
              <a:gd name="connsiteX326" fmla="*/ 101771 w 871179"/>
              <a:gd name="connsiteY326" fmla="*/ 697018 h 833078"/>
              <a:gd name="connsiteX327" fmla="*/ 107165 w 871179"/>
              <a:gd name="connsiteY327" fmla="*/ 697018 h 833078"/>
              <a:gd name="connsiteX328" fmla="*/ 101771 w 871179"/>
              <a:gd name="connsiteY328" fmla="*/ 683340 h 833078"/>
              <a:gd name="connsiteX329" fmla="*/ 85588 w 871179"/>
              <a:gd name="connsiteY329" fmla="*/ 643385 h 833078"/>
              <a:gd name="connsiteX330" fmla="*/ 83790 w 871179"/>
              <a:gd name="connsiteY330" fmla="*/ 643385 h 833078"/>
              <a:gd name="connsiteX331" fmla="*/ 66169 w 871179"/>
              <a:gd name="connsiteY331" fmla="*/ 643385 h 833078"/>
              <a:gd name="connsiteX332" fmla="*/ 24813 w 871179"/>
              <a:gd name="connsiteY332" fmla="*/ 643385 h 833078"/>
              <a:gd name="connsiteX333" fmla="*/ 46390 w 871179"/>
              <a:gd name="connsiteY333" fmla="*/ 697018 h 833078"/>
              <a:gd name="connsiteX334" fmla="*/ 48188 w 871179"/>
              <a:gd name="connsiteY334" fmla="*/ 697018 h 833078"/>
              <a:gd name="connsiteX335" fmla="*/ 66169 w 871179"/>
              <a:gd name="connsiteY335" fmla="*/ 697018 h 833078"/>
              <a:gd name="connsiteX336" fmla="*/ 71563 w 871179"/>
              <a:gd name="connsiteY336" fmla="*/ 697018 h 833078"/>
              <a:gd name="connsiteX337" fmla="*/ 66169 w 871179"/>
              <a:gd name="connsiteY337" fmla="*/ 683340 h 833078"/>
              <a:gd name="connsiteX338" fmla="*/ 49986 w 871179"/>
              <a:gd name="connsiteY338" fmla="*/ 643385 h 833078"/>
              <a:gd name="connsiteX339" fmla="*/ 48188 w 871179"/>
              <a:gd name="connsiteY339" fmla="*/ 643385 h 833078"/>
              <a:gd name="connsiteX340" fmla="*/ 612256 w 871179"/>
              <a:gd name="connsiteY340" fmla="*/ 453679 h 833078"/>
              <a:gd name="connsiteX341" fmla="*/ 612256 w 871179"/>
              <a:gd name="connsiteY341" fmla="*/ 546559 h 833078"/>
              <a:gd name="connsiteX342" fmla="*/ 612256 w 871179"/>
              <a:gd name="connsiteY342" fmla="*/ 547279 h 833078"/>
              <a:gd name="connsiteX343" fmla="*/ 620886 w 871179"/>
              <a:gd name="connsiteY343" fmla="*/ 560237 h 833078"/>
              <a:gd name="connsiteX344" fmla="*/ 627000 w 871179"/>
              <a:gd name="connsiteY344" fmla="*/ 550519 h 833078"/>
              <a:gd name="connsiteX345" fmla="*/ 629158 w 871179"/>
              <a:gd name="connsiteY345" fmla="*/ 547279 h 833078"/>
              <a:gd name="connsiteX346" fmla="*/ 637788 w 871179"/>
              <a:gd name="connsiteY346" fmla="*/ 560237 h 833078"/>
              <a:gd name="connsiteX347" fmla="*/ 644981 w 871179"/>
              <a:gd name="connsiteY347" fmla="*/ 549439 h 833078"/>
              <a:gd name="connsiteX348" fmla="*/ 646060 w 871179"/>
              <a:gd name="connsiteY348" fmla="*/ 547279 h 833078"/>
              <a:gd name="connsiteX349" fmla="*/ 654690 w 871179"/>
              <a:gd name="connsiteY349" fmla="*/ 560237 h 833078"/>
              <a:gd name="connsiteX350" fmla="*/ 662602 w 871179"/>
              <a:gd name="connsiteY350" fmla="*/ 547999 h 833078"/>
              <a:gd name="connsiteX351" fmla="*/ 663321 w 871179"/>
              <a:gd name="connsiteY351" fmla="*/ 547279 h 833078"/>
              <a:gd name="connsiteX352" fmla="*/ 671592 w 871179"/>
              <a:gd name="connsiteY352" fmla="*/ 560237 h 833078"/>
              <a:gd name="connsiteX353" fmla="*/ 680223 w 871179"/>
              <a:gd name="connsiteY353" fmla="*/ 547279 h 833078"/>
              <a:gd name="connsiteX354" fmla="*/ 680583 w 871179"/>
              <a:gd name="connsiteY354" fmla="*/ 547999 h 833078"/>
              <a:gd name="connsiteX355" fmla="*/ 688494 w 871179"/>
              <a:gd name="connsiteY355" fmla="*/ 560237 h 833078"/>
              <a:gd name="connsiteX356" fmla="*/ 697125 w 871179"/>
              <a:gd name="connsiteY356" fmla="*/ 547279 h 833078"/>
              <a:gd name="connsiteX357" fmla="*/ 698204 w 871179"/>
              <a:gd name="connsiteY357" fmla="*/ 549079 h 833078"/>
              <a:gd name="connsiteX358" fmla="*/ 705396 w 871179"/>
              <a:gd name="connsiteY358" fmla="*/ 560237 h 833078"/>
              <a:gd name="connsiteX359" fmla="*/ 714027 w 871179"/>
              <a:gd name="connsiteY359" fmla="*/ 547279 h 833078"/>
              <a:gd name="connsiteX360" fmla="*/ 714027 w 871179"/>
              <a:gd name="connsiteY360" fmla="*/ 453679 h 833078"/>
              <a:gd name="connsiteX361" fmla="*/ 158231 w 871179"/>
              <a:gd name="connsiteY361" fmla="*/ 453679 h 833078"/>
              <a:gd name="connsiteX362" fmla="*/ 158231 w 871179"/>
              <a:gd name="connsiteY362" fmla="*/ 546559 h 833078"/>
              <a:gd name="connsiteX363" fmla="*/ 158231 w 871179"/>
              <a:gd name="connsiteY363" fmla="*/ 547279 h 833078"/>
              <a:gd name="connsiteX364" fmla="*/ 166861 w 871179"/>
              <a:gd name="connsiteY364" fmla="*/ 560237 h 833078"/>
              <a:gd name="connsiteX365" fmla="*/ 172975 w 871179"/>
              <a:gd name="connsiteY365" fmla="*/ 550519 h 833078"/>
              <a:gd name="connsiteX366" fmla="*/ 175133 w 871179"/>
              <a:gd name="connsiteY366" fmla="*/ 547279 h 833078"/>
              <a:gd name="connsiteX367" fmla="*/ 183763 w 871179"/>
              <a:gd name="connsiteY367" fmla="*/ 560237 h 833078"/>
              <a:gd name="connsiteX368" fmla="*/ 190956 w 871179"/>
              <a:gd name="connsiteY368" fmla="*/ 549439 h 833078"/>
              <a:gd name="connsiteX369" fmla="*/ 192035 w 871179"/>
              <a:gd name="connsiteY369" fmla="*/ 547279 h 833078"/>
              <a:gd name="connsiteX370" fmla="*/ 200665 w 871179"/>
              <a:gd name="connsiteY370" fmla="*/ 560237 h 833078"/>
              <a:gd name="connsiteX371" fmla="*/ 208577 w 871179"/>
              <a:gd name="connsiteY371" fmla="*/ 547999 h 833078"/>
              <a:gd name="connsiteX372" fmla="*/ 208936 w 871179"/>
              <a:gd name="connsiteY372" fmla="*/ 547279 h 833078"/>
              <a:gd name="connsiteX373" fmla="*/ 217567 w 871179"/>
              <a:gd name="connsiteY373" fmla="*/ 560237 h 833078"/>
              <a:gd name="connsiteX374" fmla="*/ 225838 w 871179"/>
              <a:gd name="connsiteY374" fmla="*/ 547279 h 833078"/>
              <a:gd name="connsiteX375" fmla="*/ 226198 w 871179"/>
              <a:gd name="connsiteY375" fmla="*/ 547999 h 833078"/>
              <a:gd name="connsiteX376" fmla="*/ 234469 w 871179"/>
              <a:gd name="connsiteY376" fmla="*/ 560237 h 833078"/>
              <a:gd name="connsiteX377" fmla="*/ 243100 w 871179"/>
              <a:gd name="connsiteY377" fmla="*/ 547279 h 833078"/>
              <a:gd name="connsiteX378" fmla="*/ 244179 w 871179"/>
              <a:gd name="connsiteY378" fmla="*/ 549079 h 833078"/>
              <a:gd name="connsiteX379" fmla="*/ 251371 w 871179"/>
              <a:gd name="connsiteY379" fmla="*/ 560237 h 833078"/>
              <a:gd name="connsiteX380" fmla="*/ 260002 w 871179"/>
              <a:gd name="connsiteY380" fmla="*/ 547279 h 833078"/>
              <a:gd name="connsiteX381" fmla="*/ 260002 w 871179"/>
              <a:gd name="connsiteY381" fmla="*/ 453679 h 833078"/>
              <a:gd name="connsiteX382" fmla="*/ 474523 w 871179"/>
              <a:gd name="connsiteY382" fmla="*/ 434975 h 833078"/>
              <a:gd name="connsiteX383" fmla="*/ 502214 w 871179"/>
              <a:gd name="connsiteY383" fmla="*/ 434975 h 833078"/>
              <a:gd name="connsiteX384" fmla="*/ 520194 w 871179"/>
              <a:gd name="connsiteY384" fmla="*/ 434975 h 833078"/>
              <a:gd name="connsiteX385" fmla="*/ 537815 w 871179"/>
              <a:gd name="connsiteY385" fmla="*/ 434975 h 833078"/>
              <a:gd name="connsiteX386" fmla="*/ 555796 w 871179"/>
              <a:gd name="connsiteY386" fmla="*/ 434975 h 833078"/>
              <a:gd name="connsiteX387" fmla="*/ 560557 w 871179"/>
              <a:gd name="connsiteY387" fmla="*/ 434975 h 833078"/>
              <a:gd name="connsiteX388" fmla="*/ 573417 w 871179"/>
              <a:gd name="connsiteY388" fmla="*/ 434975 h 833078"/>
              <a:gd name="connsiteX389" fmla="*/ 591398 w 871179"/>
              <a:gd name="connsiteY389" fmla="*/ 434975 h 833078"/>
              <a:gd name="connsiteX390" fmla="*/ 609019 w 871179"/>
              <a:gd name="connsiteY390" fmla="*/ 434975 h 833078"/>
              <a:gd name="connsiteX391" fmla="*/ 612256 w 871179"/>
              <a:gd name="connsiteY391" fmla="*/ 434975 h 833078"/>
              <a:gd name="connsiteX392" fmla="*/ 714027 w 871179"/>
              <a:gd name="connsiteY392" fmla="*/ 434975 h 833078"/>
              <a:gd name="connsiteX393" fmla="*/ 716184 w 871179"/>
              <a:gd name="connsiteY393" fmla="*/ 434975 h 833078"/>
              <a:gd name="connsiteX394" fmla="*/ 733806 w 871179"/>
              <a:gd name="connsiteY394" fmla="*/ 434975 h 833078"/>
              <a:gd name="connsiteX395" fmla="*/ 751786 w 871179"/>
              <a:gd name="connsiteY395" fmla="*/ 434975 h 833078"/>
              <a:gd name="connsiteX396" fmla="*/ 763419 w 871179"/>
              <a:gd name="connsiteY396" fmla="*/ 434975 h 833078"/>
              <a:gd name="connsiteX397" fmla="*/ 769407 w 871179"/>
              <a:gd name="connsiteY397" fmla="*/ 434975 h 833078"/>
              <a:gd name="connsiteX398" fmla="*/ 787388 w 871179"/>
              <a:gd name="connsiteY398" fmla="*/ 434975 h 833078"/>
              <a:gd name="connsiteX399" fmla="*/ 805369 w 871179"/>
              <a:gd name="connsiteY399" fmla="*/ 434975 h 833078"/>
              <a:gd name="connsiteX400" fmla="*/ 822990 w 871179"/>
              <a:gd name="connsiteY400" fmla="*/ 434975 h 833078"/>
              <a:gd name="connsiteX401" fmla="*/ 851759 w 871179"/>
              <a:gd name="connsiteY401" fmla="*/ 434975 h 833078"/>
              <a:gd name="connsiteX402" fmla="*/ 871179 w 871179"/>
              <a:gd name="connsiteY402" fmla="*/ 454412 h 833078"/>
              <a:gd name="connsiteX403" fmla="*/ 870459 w 871179"/>
              <a:gd name="connsiteY403" fmla="*/ 668582 h 833078"/>
              <a:gd name="connsiteX404" fmla="*/ 860390 w 871179"/>
              <a:gd name="connsiteY404" fmla="*/ 643385 h 833078"/>
              <a:gd name="connsiteX405" fmla="*/ 835217 w 871179"/>
              <a:gd name="connsiteY405" fmla="*/ 643385 h 833078"/>
              <a:gd name="connsiteX406" fmla="*/ 856794 w 871179"/>
              <a:gd name="connsiteY406" fmla="*/ 697018 h 833078"/>
              <a:gd name="connsiteX407" fmla="*/ 870459 w 871179"/>
              <a:gd name="connsiteY407" fmla="*/ 697018 h 833078"/>
              <a:gd name="connsiteX408" fmla="*/ 870100 w 871179"/>
              <a:gd name="connsiteY408" fmla="*/ 814001 h 833078"/>
              <a:gd name="connsiteX409" fmla="*/ 850680 w 871179"/>
              <a:gd name="connsiteY409" fmla="*/ 833078 h 833078"/>
              <a:gd name="connsiteX410" fmla="*/ 822990 w 871179"/>
              <a:gd name="connsiteY410" fmla="*/ 833078 h 833078"/>
              <a:gd name="connsiteX411" fmla="*/ 805369 w 871179"/>
              <a:gd name="connsiteY411" fmla="*/ 833078 h 833078"/>
              <a:gd name="connsiteX412" fmla="*/ 787388 w 871179"/>
              <a:gd name="connsiteY412" fmla="*/ 833078 h 833078"/>
              <a:gd name="connsiteX413" fmla="*/ 769407 w 871179"/>
              <a:gd name="connsiteY413" fmla="*/ 833078 h 833078"/>
              <a:gd name="connsiteX414" fmla="*/ 751786 w 871179"/>
              <a:gd name="connsiteY414" fmla="*/ 833078 h 833078"/>
              <a:gd name="connsiteX415" fmla="*/ 733806 w 871179"/>
              <a:gd name="connsiteY415" fmla="*/ 833078 h 833078"/>
              <a:gd name="connsiteX416" fmla="*/ 716184 w 871179"/>
              <a:gd name="connsiteY416" fmla="*/ 833078 h 833078"/>
              <a:gd name="connsiteX417" fmla="*/ 698204 w 871179"/>
              <a:gd name="connsiteY417" fmla="*/ 833078 h 833078"/>
              <a:gd name="connsiteX418" fmla="*/ 680583 w 871179"/>
              <a:gd name="connsiteY418" fmla="*/ 833078 h 833078"/>
              <a:gd name="connsiteX419" fmla="*/ 662602 w 871179"/>
              <a:gd name="connsiteY419" fmla="*/ 833078 h 833078"/>
              <a:gd name="connsiteX420" fmla="*/ 644981 w 871179"/>
              <a:gd name="connsiteY420" fmla="*/ 833078 h 833078"/>
              <a:gd name="connsiteX421" fmla="*/ 627000 w 871179"/>
              <a:gd name="connsiteY421" fmla="*/ 833078 h 833078"/>
              <a:gd name="connsiteX422" fmla="*/ 609019 w 871179"/>
              <a:gd name="connsiteY422" fmla="*/ 833078 h 833078"/>
              <a:gd name="connsiteX423" fmla="*/ 591398 w 871179"/>
              <a:gd name="connsiteY423" fmla="*/ 833078 h 833078"/>
              <a:gd name="connsiteX424" fmla="*/ 573417 w 871179"/>
              <a:gd name="connsiteY424" fmla="*/ 833078 h 833078"/>
              <a:gd name="connsiteX425" fmla="*/ 555796 w 871179"/>
              <a:gd name="connsiteY425" fmla="*/ 833078 h 833078"/>
              <a:gd name="connsiteX426" fmla="*/ 537815 w 871179"/>
              <a:gd name="connsiteY426" fmla="*/ 833078 h 833078"/>
              <a:gd name="connsiteX427" fmla="*/ 520194 w 871179"/>
              <a:gd name="connsiteY427" fmla="*/ 833078 h 833078"/>
              <a:gd name="connsiteX428" fmla="*/ 502214 w 871179"/>
              <a:gd name="connsiteY428" fmla="*/ 833078 h 833078"/>
              <a:gd name="connsiteX429" fmla="*/ 473444 w 871179"/>
              <a:gd name="connsiteY429" fmla="*/ 833078 h 833078"/>
              <a:gd name="connsiteX430" fmla="*/ 454025 w 871179"/>
              <a:gd name="connsiteY430" fmla="*/ 814001 h 833078"/>
              <a:gd name="connsiteX431" fmla="*/ 454744 w 871179"/>
              <a:gd name="connsiteY431" fmla="*/ 671461 h 833078"/>
              <a:gd name="connsiteX432" fmla="*/ 464814 w 871179"/>
              <a:gd name="connsiteY432" fmla="*/ 697018 h 833078"/>
              <a:gd name="connsiteX433" fmla="*/ 489987 w 871179"/>
              <a:gd name="connsiteY433" fmla="*/ 697018 h 833078"/>
              <a:gd name="connsiteX434" fmla="*/ 468410 w 871179"/>
              <a:gd name="connsiteY434" fmla="*/ 643385 h 833078"/>
              <a:gd name="connsiteX435" fmla="*/ 454744 w 871179"/>
              <a:gd name="connsiteY435" fmla="*/ 643385 h 833078"/>
              <a:gd name="connsiteX436" fmla="*/ 455104 w 871179"/>
              <a:gd name="connsiteY436" fmla="*/ 454412 h 833078"/>
              <a:gd name="connsiteX437" fmla="*/ 474523 w 871179"/>
              <a:gd name="connsiteY437" fmla="*/ 434975 h 833078"/>
              <a:gd name="connsiteX438" fmla="*/ 20498 w 871179"/>
              <a:gd name="connsiteY438" fmla="*/ 434975 h 833078"/>
              <a:gd name="connsiteX439" fmla="*/ 48188 w 871179"/>
              <a:gd name="connsiteY439" fmla="*/ 434975 h 833078"/>
              <a:gd name="connsiteX440" fmla="*/ 66169 w 871179"/>
              <a:gd name="connsiteY440" fmla="*/ 434975 h 833078"/>
              <a:gd name="connsiteX441" fmla="*/ 83790 w 871179"/>
              <a:gd name="connsiteY441" fmla="*/ 434975 h 833078"/>
              <a:gd name="connsiteX442" fmla="*/ 101771 w 871179"/>
              <a:gd name="connsiteY442" fmla="*/ 434975 h 833078"/>
              <a:gd name="connsiteX443" fmla="*/ 106225 w 871179"/>
              <a:gd name="connsiteY443" fmla="*/ 434975 h 833078"/>
              <a:gd name="connsiteX444" fmla="*/ 119392 w 871179"/>
              <a:gd name="connsiteY444" fmla="*/ 434975 h 833078"/>
              <a:gd name="connsiteX445" fmla="*/ 137373 w 871179"/>
              <a:gd name="connsiteY445" fmla="*/ 434975 h 833078"/>
              <a:gd name="connsiteX446" fmla="*/ 154994 w 871179"/>
              <a:gd name="connsiteY446" fmla="*/ 434975 h 833078"/>
              <a:gd name="connsiteX447" fmla="*/ 158231 w 871179"/>
              <a:gd name="connsiteY447" fmla="*/ 434975 h 833078"/>
              <a:gd name="connsiteX448" fmla="*/ 260002 w 871179"/>
              <a:gd name="connsiteY448" fmla="*/ 434975 h 833078"/>
              <a:gd name="connsiteX449" fmla="*/ 262159 w 871179"/>
              <a:gd name="connsiteY449" fmla="*/ 434975 h 833078"/>
              <a:gd name="connsiteX450" fmla="*/ 280140 w 871179"/>
              <a:gd name="connsiteY450" fmla="*/ 434975 h 833078"/>
              <a:gd name="connsiteX451" fmla="*/ 297761 w 871179"/>
              <a:gd name="connsiteY451" fmla="*/ 434975 h 833078"/>
              <a:gd name="connsiteX452" fmla="*/ 310566 w 871179"/>
              <a:gd name="connsiteY452" fmla="*/ 434975 h 833078"/>
              <a:gd name="connsiteX453" fmla="*/ 315382 w 871179"/>
              <a:gd name="connsiteY453" fmla="*/ 434975 h 833078"/>
              <a:gd name="connsiteX454" fmla="*/ 333363 w 871179"/>
              <a:gd name="connsiteY454" fmla="*/ 434975 h 833078"/>
              <a:gd name="connsiteX455" fmla="*/ 350984 w 871179"/>
              <a:gd name="connsiteY455" fmla="*/ 434975 h 833078"/>
              <a:gd name="connsiteX456" fmla="*/ 368965 w 871179"/>
              <a:gd name="connsiteY456" fmla="*/ 434975 h 833078"/>
              <a:gd name="connsiteX457" fmla="*/ 397734 w 871179"/>
              <a:gd name="connsiteY457" fmla="*/ 434975 h 833078"/>
              <a:gd name="connsiteX458" fmla="*/ 417154 w 871179"/>
              <a:gd name="connsiteY458" fmla="*/ 454412 h 833078"/>
              <a:gd name="connsiteX459" fmla="*/ 416434 w 871179"/>
              <a:gd name="connsiteY459" fmla="*/ 668582 h 833078"/>
              <a:gd name="connsiteX460" fmla="*/ 406365 w 871179"/>
              <a:gd name="connsiteY460" fmla="*/ 643385 h 833078"/>
              <a:gd name="connsiteX461" fmla="*/ 381552 w 871179"/>
              <a:gd name="connsiteY461" fmla="*/ 643385 h 833078"/>
              <a:gd name="connsiteX462" fmla="*/ 402769 w 871179"/>
              <a:gd name="connsiteY462" fmla="*/ 697018 h 833078"/>
              <a:gd name="connsiteX463" fmla="*/ 416434 w 871179"/>
              <a:gd name="connsiteY463" fmla="*/ 697018 h 833078"/>
              <a:gd name="connsiteX464" fmla="*/ 416075 w 871179"/>
              <a:gd name="connsiteY464" fmla="*/ 814001 h 833078"/>
              <a:gd name="connsiteX465" fmla="*/ 396655 w 871179"/>
              <a:gd name="connsiteY465" fmla="*/ 833078 h 833078"/>
              <a:gd name="connsiteX466" fmla="*/ 368965 w 871179"/>
              <a:gd name="connsiteY466" fmla="*/ 833078 h 833078"/>
              <a:gd name="connsiteX467" fmla="*/ 350984 w 871179"/>
              <a:gd name="connsiteY467" fmla="*/ 833078 h 833078"/>
              <a:gd name="connsiteX468" fmla="*/ 333363 w 871179"/>
              <a:gd name="connsiteY468" fmla="*/ 833078 h 833078"/>
              <a:gd name="connsiteX469" fmla="*/ 315382 w 871179"/>
              <a:gd name="connsiteY469" fmla="*/ 833078 h 833078"/>
              <a:gd name="connsiteX470" fmla="*/ 297761 w 871179"/>
              <a:gd name="connsiteY470" fmla="*/ 833078 h 833078"/>
              <a:gd name="connsiteX471" fmla="*/ 280140 w 871179"/>
              <a:gd name="connsiteY471" fmla="*/ 833078 h 833078"/>
              <a:gd name="connsiteX472" fmla="*/ 262159 w 871179"/>
              <a:gd name="connsiteY472" fmla="*/ 833078 h 833078"/>
              <a:gd name="connsiteX473" fmla="*/ 244179 w 871179"/>
              <a:gd name="connsiteY473" fmla="*/ 833078 h 833078"/>
              <a:gd name="connsiteX474" fmla="*/ 226198 w 871179"/>
              <a:gd name="connsiteY474" fmla="*/ 833078 h 833078"/>
              <a:gd name="connsiteX475" fmla="*/ 208577 w 871179"/>
              <a:gd name="connsiteY475" fmla="*/ 833078 h 833078"/>
              <a:gd name="connsiteX476" fmla="*/ 190956 w 871179"/>
              <a:gd name="connsiteY476" fmla="*/ 833078 h 833078"/>
              <a:gd name="connsiteX477" fmla="*/ 172975 w 871179"/>
              <a:gd name="connsiteY477" fmla="*/ 833078 h 833078"/>
              <a:gd name="connsiteX478" fmla="*/ 154994 w 871179"/>
              <a:gd name="connsiteY478" fmla="*/ 833078 h 833078"/>
              <a:gd name="connsiteX479" fmla="*/ 137373 w 871179"/>
              <a:gd name="connsiteY479" fmla="*/ 833078 h 833078"/>
              <a:gd name="connsiteX480" fmla="*/ 119392 w 871179"/>
              <a:gd name="connsiteY480" fmla="*/ 833078 h 833078"/>
              <a:gd name="connsiteX481" fmla="*/ 101771 w 871179"/>
              <a:gd name="connsiteY481" fmla="*/ 833078 h 833078"/>
              <a:gd name="connsiteX482" fmla="*/ 83790 w 871179"/>
              <a:gd name="connsiteY482" fmla="*/ 833078 h 833078"/>
              <a:gd name="connsiteX483" fmla="*/ 66169 w 871179"/>
              <a:gd name="connsiteY483" fmla="*/ 833078 h 833078"/>
              <a:gd name="connsiteX484" fmla="*/ 48188 w 871179"/>
              <a:gd name="connsiteY484" fmla="*/ 833078 h 833078"/>
              <a:gd name="connsiteX485" fmla="*/ 19419 w 871179"/>
              <a:gd name="connsiteY485" fmla="*/ 833078 h 833078"/>
              <a:gd name="connsiteX486" fmla="*/ 0 w 871179"/>
              <a:gd name="connsiteY486" fmla="*/ 814001 h 833078"/>
              <a:gd name="connsiteX487" fmla="*/ 719 w 871179"/>
              <a:gd name="connsiteY487" fmla="*/ 671461 h 833078"/>
              <a:gd name="connsiteX488" fmla="*/ 10788 w 871179"/>
              <a:gd name="connsiteY488" fmla="*/ 697018 h 833078"/>
              <a:gd name="connsiteX489" fmla="*/ 35961 w 871179"/>
              <a:gd name="connsiteY489" fmla="*/ 697018 h 833078"/>
              <a:gd name="connsiteX490" fmla="*/ 14384 w 871179"/>
              <a:gd name="connsiteY490" fmla="*/ 643385 h 833078"/>
              <a:gd name="connsiteX491" fmla="*/ 719 w 871179"/>
              <a:gd name="connsiteY491" fmla="*/ 643385 h 833078"/>
              <a:gd name="connsiteX492" fmla="*/ 1079 w 871179"/>
              <a:gd name="connsiteY492" fmla="*/ 454412 h 833078"/>
              <a:gd name="connsiteX493" fmla="*/ 20498 w 871179"/>
              <a:gd name="connsiteY493" fmla="*/ 434975 h 833078"/>
              <a:gd name="connsiteX494" fmla="*/ 769767 w 871179"/>
              <a:gd name="connsiteY494" fmla="*/ 351670 h 833078"/>
              <a:gd name="connsiteX495" fmla="*/ 769767 w 871179"/>
              <a:gd name="connsiteY495" fmla="*/ 357789 h 833078"/>
              <a:gd name="connsiteX496" fmla="*/ 787388 w 871179"/>
              <a:gd name="connsiteY496" fmla="*/ 357789 h 833078"/>
              <a:gd name="connsiteX497" fmla="*/ 805369 w 871179"/>
              <a:gd name="connsiteY497" fmla="*/ 357789 h 833078"/>
              <a:gd name="connsiteX498" fmla="*/ 822990 w 871179"/>
              <a:gd name="connsiteY498" fmla="*/ 357789 h 833078"/>
              <a:gd name="connsiteX499" fmla="*/ 832340 w 871179"/>
              <a:gd name="connsiteY499" fmla="*/ 357789 h 833078"/>
              <a:gd name="connsiteX500" fmla="*/ 832340 w 871179"/>
              <a:gd name="connsiteY500" fmla="*/ 351670 h 833078"/>
              <a:gd name="connsiteX501" fmla="*/ 822990 w 871179"/>
              <a:gd name="connsiteY501" fmla="*/ 351670 h 833078"/>
              <a:gd name="connsiteX502" fmla="*/ 805369 w 871179"/>
              <a:gd name="connsiteY502" fmla="*/ 351670 h 833078"/>
              <a:gd name="connsiteX503" fmla="*/ 787388 w 871179"/>
              <a:gd name="connsiteY503" fmla="*/ 351670 h 833078"/>
              <a:gd name="connsiteX504" fmla="*/ 315742 w 871179"/>
              <a:gd name="connsiteY504" fmla="*/ 351670 h 833078"/>
              <a:gd name="connsiteX505" fmla="*/ 315742 w 871179"/>
              <a:gd name="connsiteY505" fmla="*/ 357789 h 833078"/>
              <a:gd name="connsiteX506" fmla="*/ 333363 w 871179"/>
              <a:gd name="connsiteY506" fmla="*/ 357789 h 833078"/>
              <a:gd name="connsiteX507" fmla="*/ 350984 w 871179"/>
              <a:gd name="connsiteY507" fmla="*/ 357789 h 833078"/>
              <a:gd name="connsiteX508" fmla="*/ 368965 w 871179"/>
              <a:gd name="connsiteY508" fmla="*/ 357789 h 833078"/>
              <a:gd name="connsiteX509" fmla="*/ 378315 w 871179"/>
              <a:gd name="connsiteY509" fmla="*/ 357789 h 833078"/>
              <a:gd name="connsiteX510" fmla="*/ 378315 w 871179"/>
              <a:gd name="connsiteY510" fmla="*/ 351670 h 833078"/>
              <a:gd name="connsiteX511" fmla="*/ 368965 w 871179"/>
              <a:gd name="connsiteY511" fmla="*/ 351670 h 833078"/>
              <a:gd name="connsiteX512" fmla="*/ 350984 w 871179"/>
              <a:gd name="connsiteY512" fmla="*/ 351670 h 833078"/>
              <a:gd name="connsiteX513" fmla="*/ 333363 w 871179"/>
              <a:gd name="connsiteY513" fmla="*/ 351670 h 833078"/>
              <a:gd name="connsiteX514" fmla="*/ 492144 w 871179"/>
              <a:gd name="connsiteY514" fmla="*/ 343391 h 833078"/>
              <a:gd name="connsiteX515" fmla="*/ 492144 w 871179"/>
              <a:gd name="connsiteY515" fmla="*/ 357789 h 833078"/>
              <a:gd name="connsiteX516" fmla="*/ 502214 w 871179"/>
              <a:gd name="connsiteY516" fmla="*/ 357789 h 833078"/>
              <a:gd name="connsiteX517" fmla="*/ 520194 w 871179"/>
              <a:gd name="connsiteY517" fmla="*/ 357789 h 833078"/>
              <a:gd name="connsiteX518" fmla="*/ 537815 w 871179"/>
              <a:gd name="connsiteY518" fmla="*/ 357789 h 833078"/>
              <a:gd name="connsiteX519" fmla="*/ 555796 w 871179"/>
              <a:gd name="connsiteY519" fmla="*/ 357789 h 833078"/>
              <a:gd name="connsiteX520" fmla="*/ 573417 w 871179"/>
              <a:gd name="connsiteY520" fmla="*/ 357789 h 833078"/>
              <a:gd name="connsiteX521" fmla="*/ 591398 w 871179"/>
              <a:gd name="connsiteY521" fmla="*/ 357789 h 833078"/>
              <a:gd name="connsiteX522" fmla="*/ 609019 w 871179"/>
              <a:gd name="connsiteY522" fmla="*/ 357789 h 833078"/>
              <a:gd name="connsiteX523" fmla="*/ 627000 w 871179"/>
              <a:gd name="connsiteY523" fmla="*/ 357789 h 833078"/>
              <a:gd name="connsiteX524" fmla="*/ 644981 w 871179"/>
              <a:gd name="connsiteY524" fmla="*/ 357789 h 833078"/>
              <a:gd name="connsiteX525" fmla="*/ 657567 w 871179"/>
              <a:gd name="connsiteY525" fmla="*/ 357789 h 833078"/>
              <a:gd name="connsiteX526" fmla="*/ 657567 w 871179"/>
              <a:gd name="connsiteY526" fmla="*/ 343391 h 833078"/>
              <a:gd name="connsiteX527" fmla="*/ 644981 w 871179"/>
              <a:gd name="connsiteY527" fmla="*/ 343391 h 833078"/>
              <a:gd name="connsiteX528" fmla="*/ 627000 w 871179"/>
              <a:gd name="connsiteY528" fmla="*/ 343391 h 833078"/>
              <a:gd name="connsiteX529" fmla="*/ 609019 w 871179"/>
              <a:gd name="connsiteY529" fmla="*/ 343391 h 833078"/>
              <a:gd name="connsiteX530" fmla="*/ 591398 w 871179"/>
              <a:gd name="connsiteY530" fmla="*/ 343391 h 833078"/>
              <a:gd name="connsiteX531" fmla="*/ 573417 w 871179"/>
              <a:gd name="connsiteY531" fmla="*/ 343391 h 833078"/>
              <a:gd name="connsiteX532" fmla="*/ 555796 w 871179"/>
              <a:gd name="connsiteY532" fmla="*/ 343391 h 833078"/>
              <a:gd name="connsiteX533" fmla="*/ 537815 w 871179"/>
              <a:gd name="connsiteY533" fmla="*/ 343391 h 833078"/>
              <a:gd name="connsiteX534" fmla="*/ 520194 w 871179"/>
              <a:gd name="connsiteY534" fmla="*/ 343391 h 833078"/>
              <a:gd name="connsiteX535" fmla="*/ 502214 w 871179"/>
              <a:gd name="connsiteY535" fmla="*/ 343391 h 833078"/>
              <a:gd name="connsiteX536" fmla="*/ 37759 w 871179"/>
              <a:gd name="connsiteY536" fmla="*/ 343391 h 833078"/>
              <a:gd name="connsiteX537" fmla="*/ 37759 w 871179"/>
              <a:gd name="connsiteY537" fmla="*/ 357789 h 833078"/>
              <a:gd name="connsiteX538" fmla="*/ 48188 w 871179"/>
              <a:gd name="connsiteY538" fmla="*/ 357789 h 833078"/>
              <a:gd name="connsiteX539" fmla="*/ 66169 w 871179"/>
              <a:gd name="connsiteY539" fmla="*/ 357789 h 833078"/>
              <a:gd name="connsiteX540" fmla="*/ 83790 w 871179"/>
              <a:gd name="connsiteY540" fmla="*/ 357789 h 833078"/>
              <a:gd name="connsiteX541" fmla="*/ 101771 w 871179"/>
              <a:gd name="connsiteY541" fmla="*/ 357789 h 833078"/>
              <a:gd name="connsiteX542" fmla="*/ 119392 w 871179"/>
              <a:gd name="connsiteY542" fmla="*/ 357789 h 833078"/>
              <a:gd name="connsiteX543" fmla="*/ 137373 w 871179"/>
              <a:gd name="connsiteY543" fmla="*/ 357789 h 833078"/>
              <a:gd name="connsiteX544" fmla="*/ 154994 w 871179"/>
              <a:gd name="connsiteY544" fmla="*/ 357789 h 833078"/>
              <a:gd name="connsiteX545" fmla="*/ 172975 w 871179"/>
              <a:gd name="connsiteY545" fmla="*/ 357789 h 833078"/>
              <a:gd name="connsiteX546" fmla="*/ 190956 w 871179"/>
              <a:gd name="connsiteY546" fmla="*/ 357789 h 833078"/>
              <a:gd name="connsiteX547" fmla="*/ 203542 w 871179"/>
              <a:gd name="connsiteY547" fmla="*/ 357789 h 833078"/>
              <a:gd name="connsiteX548" fmla="*/ 203542 w 871179"/>
              <a:gd name="connsiteY548" fmla="*/ 343391 h 833078"/>
              <a:gd name="connsiteX549" fmla="*/ 190956 w 871179"/>
              <a:gd name="connsiteY549" fmla="*/ 343391 h 833078"/>
              <a:gd name="connsiteX550" fmla="*/ 172975 w 871179"/>
              <a:gd name="connsiteY550" fmla="*/ 343391 h 833078"/>
              <a:gd name="connsiteX551" fmla="*/ 154994 w 871179"/>
              <a:gd name="connsiteY551" fmla="*/ 343391 h 833078"/>
              <a:gd name="connsiteX552" fmla="*/ 137373 w 871179"/>
              <a:gd name="connsiteY552" fmla="*/ 343391 h 833078"/>
              <a:gd name="connsiteX553" fmla="*/ 119392 w 871179"/>
              <a:gd name="connsiteY553" fmla="*/ 343391 h 833078"/>
              <a:gd name="connsiteX554" fmla="*/ 101771 w 871179"/>
              <a:gd name="connsiteY554" fmla="*/ 343391 h 833078"/>
              <a:gd name="connsiteX555" fmla="*/ 83790 w 871179"/>
              <a:gd name="connsiteY555" fmla="*/ 343391 h 833078"/>
              <a:gd name="connsiteX556" fmla="*/ 66169 w 871179"/>
              <a:gd name="connsiteY556" fmla="*/ 343391 h 833078"/>
              <a:gd name="connsiteX557" fmla="*/ 48188 w 871179"/>
              <a:gd name="connsiteY557" fmla="*/ 343391 h 833078"/>
              <a:gd name="connsiteX558" fmla="*/ 817956 w 871179"/>
              <a:gd name="connsiteY558" fmla="*/ 304516 h 833078"/>
              <a:gd name="connsiteX559" fmla="*/ 805369 w 871179"/>
              <a:gd name="connsiteY559" fmla="*/ 322514 h 833078"/>
              <a:gd name="connsiteX560" fmla="*/ 803571 w 871179"/>
              <a:gd name="connsiteY560" fmla="*/ 324673 h 833078"/>
              <a:gd name="connsiteX561" fmla="*/ 805369 w 871179"/>
              <a:gd name="connsiteY561" fmla="*/ 324673 h 833078"/>
              <a:gd name="connsiteX562" fmla="*/ 810763 w 871179"/>
              <a:gd name="connsiteY562" fmla="*/ 324673 h 833078"/>
              <a:gd name="connsiteX563" fmla="*/ 810763 w 871179"/>
              <a:gd name="connsiteY563" fmla="*/ 344471 h 833078"/>
              <a:gd name="connsiteX564" fmla="*/ 822990 w 871179"/>
              <a:gd name="connsiteY564" fmla="*/ 344471 h 833078"/>
              <a:gd name="connsiteX565" fmla="*/ 825148 w 871179"/>
              <a:gd name="connsiteY565" fmla="*/ 344471 h 833078"/>
              <a:gd name="connsiteX566" fmla="*/ 825148 w 871179"/>
              <a:gd name="connsiteY566" fmla="*/ 324673 h 833078"/>
              <a:gd name="connsiteX567" fmla="*/ 832340 w 871179"/>
              <a:gd name="connsiteY567" fmla="*/ 324673 h 833078"/>
              <a:gd name="connsiteX568" fmla="*/ 822990 w 871179"/>
              <a:gd name="connsiteY568" fmla="*/ 311715 h 833078"/>
              <a:gd name="connsiteX569" fmla="*/ 784152 w 871179"/>
              <a:gd name="connsiteY569" fmla="*/ 304516 h 833078"/>
              <a:gd name="connsiteX570" fmla="*/ 769767 w 871179"/>
              <a:gd name="connsiteY570" fmla="*/ 324673 h 833078"/>
              <a:gd name="connsiteX571" fmla="*/ 776959 w 871179"/>
              <a:gd name="connsiteY571" fmla="*/ 324673 h 833078"/>
              <a:gd name="connsiteX572" fmla="*/ 776959 w 871179"/>
              <a:gd name="connsiteY572" fmla="*/ 344471 h 833078"/>
              <a:gd name="connsiteX573" fmla="*/ 787388 w 871179"/>
              <a:gd name="connsiteY573" fmla="*/ 344471 h 833078"/>
              <a:gd name="connsiteX574" fmla="*/ 791344 w 871179"/>
              <a:gd name="connsiteY574" fmla="*/ 344471 h 833078"/>
              <a:gd name="connsiteX575" fmla="*/ 791344 w 871179"/>
              <a:gd name="connsiteY575" fmla="*/ 324673 h 833078"/>
              <a:gd name="connsiteX576" fmla="*/ 798536 w 871179"/>
              <a:gd name="connsiteY576" fmla="*/ 324673 h 833078"/>
              <a:gd name="connsiteX577" fmla="*/ 787388 w 871179"/>
              <a:gd name="connsiteY577" fmla="*/ 309196 h 833078"/>
              <a:gd name="connsiteX578" fmla="*/ 492144 w 871179"/>
              <a:gd name="connsiteY578" fmla="*/ 304516 h 833078"/>
              <a:gd name="connsiteX579" fmla="*/ 492144 w 871179"/>
              <a:gd name="connsiteY579" fmla="*/ 319274 h 833078"/>
              <a:gd name="connsiteX580" fmla="*/ 502214 w 871179"/>
              <a:gd name="connsiteY580" fmla="*/ 319274 h 833078"/>
              <a:gd name="connsiteX581" fmla="*/ 520194 w 871179"/>
              <a:gd name="connsiteY581" fmla="*/ 319274 h 833078"/>
              <a:gd name="connsiteX582" fmla="*/ 537815 w 871179"/>
              <a:gd name="connsiteY582" fmla="*/ 319274 h 833078"/>
              <a:gd name="connsiteX583" fmla="*/ 555796 w 871179"/>
              <a:gd name="connsiteY583" fmla="*/ 319274 h 833078"/>
              <a:gd name="connsiteX584" fmla="*/ 573417 w 871179"/>
              <a:gd name="connsiteY584" fmla="*/ 319274 h 833078"/>
              <a:gd name="connsiteX585" fmla="*/ 591398 w 871179"/>
              <a:gd name="connsiteY585" fmla="*/ 319274 h 833078"/>
              <a:gd name="connsiteX586" fmla="*/ 609019 w 871179"/>
              <a:gd name="connsiteY586" fmla="*/ 319274 h 833078"/>
              <a:gd name="connsiteX587" fmla="*/ 627000 w 871179"/>
              <a:gd name="connsiteY587" fmla="*/ 319274 h 833078"/>
              <a:gd name="connsiteX588" fmla="*/ 644981 w 871179"/>
              <a:gd name="connsiteY588" fmla="*/ 319274 h 833078"/>
              <a:gd name="connsiteX589" fmla="*/ 657567 w 871179"/>
              <a:gd name="connsiteY589" fmla="*/ 319274 h 833078"/>
              <a:gd name="connsiteX590" fmla="*/ 657567 w 871179"/>
              <a:gd name="connsiteY590" fmla="*/ 304516 h 833078"/>
              <a:gd name="connsiteX591" fmla="*/ 644981 w 871179"/>
              <a:gd name="connsiteY591" fmla="*/ 304516 h 833078"/>
              <a:gd name="connsiteX592" fmla="*/ 627000 w 871179"/>
              <a:gd name="connsiteY592" fmla="*/ 304516 h 833078"/>
              <a:gd name="connsiteX593" fmla="*/ 609019 w 871179"/>
              <a:gd name="connsiteY593" fmla="*/ 304516 h 833078"/>
              <a:gd name="connsiteX594" fmla="*/ 591398 w 871179"/>
              <a:gd name="connsiteY594" fmla="*/ 304516 h 833078"/>
              <a:gd name="connsiteX595" fmla="*/ 573417 w 871179"/>
              <a:gd name="connsiteY595" fmla="*/ 304516 h 833078"/>
              <a:gd name="connsiteX596" fmla="*/ 555796 w 871179"/>
              <a:gd name="connsiteY596" fmla="*/ 304516 h 833078"/>
              <a:gd name="connsiteX597" fmla="*/ 537815 w 871179"/>
              <a:gd name="connsiteY597" fmla="*/ 304516 h 833078"/>
              <a:gd name="connsiteX598" fmla="*/ 520194 w 871179"/>
              <a:gd name="connsiteY598" fmla="*/ 304516 h 833078"/>
              <a:gd name="connsiteX599" fmla="*/ 502214 w 871179"/>
              <a:gd name="connsiteY599" fmla="*/ 304516 h 833078"/>
              <a:gd name="connsiteX600" fmla="*/ 363931 w 871179"/>
              <a:gd name="connsiteY600" fmla="*/ 304516 h 833078"/>
              <a:gd name="connsiteX601" fmla="*/ 350984 w 871179"/>
              <a:gd name="connsiteY601" fmla="*/ 322514 h 833078"/>
              <a:gd name="connsiteX602" fmla="*/ 349546 w 871179"/>
              <a:gd name="connsiteY602" fmla="*/ 324673 h 833078"/>
              <a:gd name="connsiteX603" fmla="*/ 350984 w 871179"/>
              <a:gd name="connsiteY603" fmla="*/ 324673 h 833078"/>
              <a:gd name="connsiteX604" fmla="*/ 356738 w 871179"/>
              <a:gd name="connsiteY604" fmla="*/ 324673 h 833078"/>
              <a:gd name="connsiteX605" fmla="*/ 356738 w 871179"/>
              <a:gd name="connsiteY605" fmla="*/ 344471 h 833078"/>
              <a:gd name="connsiteX606" fmla="*/ 368965 w 871179"/>
              <a:gd name="connsiteY606" fmla="*/ 344471 h 833078"/>
              <a:gd name="connsiteX607" fmla="*/ 371123 w 871179"/>
              <a:gd name="connsiteY607" fmla="*/ 344471 h 833078"/>
              <a:gd name="connsiteX608" fmla="*/ 371123 w 871179"/>
              <a:gd name="connsiteY608" fmla="*/ 324673 h 833078"/>
              <a:gd name="connsiteX609" fmla="*/ 378315 w 871179"/>
              <a:gd name="connsiteY609" fmla="*/ 324673 h 833078"/>
              <a:gd name="connsiteX610" fmla="*/ 368965 w 871179"/>
              <a:gd name="connsiteY610" fmla="*/ 311715 h 833078"/>
              <a:gd name="connsiteX611" fmla="*/ 330127 w 871179"/>
              <a:gd name="connsiteY611" fmla="*/ 304516 h 833078"/>
              <a:gd name="connsiteX612" fmla="*/ 315742 w 871179"/>
              <a:gd name="connsiteY612" fmla="*/ 324673 h 833078"/>
              <a:gd name="connsiteX613" fmla="*/ 322934 w 871179"/>
              <a:gd name="connsiteY613" fmla="*/ 324673 h 833078"/>
              <a:gd name="connsiteX614" fmla="*/ 322934 w 871179"/>
              <a:gd name="connsiteY614" fmla="*/ 344471 h 833078"/>
              <a:gd name="connsiteX615" fmla="*/ 333363 w 871179"/>
              <a:gd name="connsiteY615" fmla="*/ 344471 h 833078"/>
              <a:gd name="connsiteX616" fmla="*/ 337319 w 871179"/>
              <a:gd name="connsiteY616" fmla="*/ 344471 h 833078"/>
              <a:gd name="connsiteX617" fmla="*/ 337319 w 871179"/>
              <a:gd name="connsiteY617" fmla="*/ 324673 h 833078"/>
              <a:gd name="connsiteX618" fmla="*/ 344511 w 871179"/>
              <a:gd name="connsiteY618" fmla="*/ 324673 h 833078"/>
              <a:gd name="connsiteX619" fmla="*/ 333363 w 871179"/>
              <a:gd name="connsiteY619" fmla="*/ 309196 h 833078"/>
              <a:gd name="connsiteX620" fmla="*/ 37759 w 871179"/>
              <a:gd name="connsiteY620" fmla="*/ 304516 h 833078"/>
              <a:gd name="connsiteX621" fmla="*/ 37759 w 871179"/>
              <a:gd name="connsiteY621" fmla="*/ 319274 h 833078"/>
              <a:gd name="connsiteX622" fmla="*/ 48188 w 871179"/>
              <a:gd name="connsiteY622" fmla="*/ 319274 h 833078"/>
              <a:gd name="connsiteX623" fmla="*/ 66169 w 871179"/>
              <a:gd name="connsiteY623" fmla="*/ 319274 h 833078"/>
              <a:gd name="connsiteX624" fmla="*/ 83790 w 871179"/>
              <a:gd name="connsiteY624" fmla="*/ 319274 h 833078"/>
              <a:gd name="connsiteX625" fmla="*/ 101771 w 871179"/>
              <a:gd name="connsiteY625" fmla="*/ 319274 h 833078"/>
              <a:gd name="connsiteX626" fmla="*/ 119392 w 871179"/>
              <a:gd name="connsiteY626" fmla="*/ 319274 h 833078"/>
              <a:gd name="connsiteX627" fmla="*/ 137373 w 871179"/>
              <a:gd name="connsiteY627" fmla="*/ 319274 h 833078"/>
              <a:gd name="connsiteX628" fmla="*/ 154994 w 871179"/>
              <a:gd name="connsiteY628" fmla="*/ 319274 h 833078"/>
              <a:gd name="connsiteX629" fmla="*/ 172975 w 871179"/>
              <a:gd name="connsiteY629" fmla="*/ 319274 h 833078"/>
              <a:gd name="connsiteX630" fmla="*/ 190956 w 871179"/>
              <a:gd name="connsiteY630" fmla="*/ 319274 h 833078"/>
              <a:gd name="connsiteX631" fmla="*/ 203542 w 871179"/>
              <a:gd name="connsiteY631" fmla="*/ 319274 h 833078"/>
              <a:gd name="connsiteX632" fmla="*/ 203542 w 871179"/>
              <a:gd name="connsiteY632" fmla="*/ 304516 h 833078"/>
              <a:gd name="connsiteX633" fmla="*/ 190956 w 871179"/>
              <a:gd name="connsiteY633" fmla="*/ 304516 h 833078"/>
              <a:gd name="connsiteX634" fmla="*/ 172975 w 871179"/>
              <a:gd name="connsiteY634" fmla="*/ 304516 h 833078"/>
              <a:gd name="connsiteX635" fmla="*/ 154994 w 871179"/>
              <a:gd name="connsiteY635" fmla="*/ 304516 h 833078"/>
              <a:gd name="connsiteX636" fmla="*/ 137373 w 871179"/>
              <a:gd name="connsiteY636" fmla="*/ 304516 h 833078"/>
              <a:gd name="connsiteX637" fmla="*/ 119392 w 871179"/>
              <a:gd name="connsiteY637" fmla="*/ 304516 h 833078"/>
              <a:gd name="connsiteX638" fmla="*/ 101771 w 871179"/>
              <a:gd name="connsiteY638" fmla="*/ 304516 h 833078"/>
              <a:gd name="connsiteX639" fmla="*/ 83790 w 871179"/>
              <a:gd name="connsiteY639" fmla="*/ 304516 h 833078"/>
              <a:gd name="connsiteX640" fmla="*/ 66169 w 871179"/>
              <a:gd name="connsiteY640" fmla="*/ 304516 h 833078"/>
              <a:gd name="connsiteX641" fmla="*/ 48188 w 871179"/>
              <a:gd name="connsiteY641" fmla="*/ 304516 h 833078"/>
              <a:gd name="connsiteX642" fmla="*/ 799615 w 871179"/>
              <a:gd name="connsiteY642" fmla="*/ 208410 h 833078"/>
              <a:gd name="connsiteX643" fmla="*/ 805369 w 871179"/>
              <a:gd name="connsiteY643" fmla="*/ 222088 h 833078"/>
              <a:gd name="connsiteX644" fmla="*/ 821192 w 871179"/>
              <a:gd name="connsiteY644" fmla="*/ 262042 h 833078"/>
              <a:gd name="connsiteX645" fmla="*/ 822990 w 871179"/>
              <a:gd name="connsiteY645" fmla="*/ 262042 h 833078"/>
              <a:gd name="connsiteX646" fmla="*/ 846365 w 871179"/>
              <a:gd name="connsiteY646" fmla="*/ 262042 h 833078"/>
              <a:gd name="connsiteX647" fmla="*/ 824788 w 871179"/>
              <a:gd name="connsiteY647" fmla="*/ 208410 h 833078"/>
              <a:gd name="connsiteX648" fmla="*/ 822990 w 871179"/>
              <a:gd name="connsiteY648" fmla="*/ 208410 h 833078"/>
              <a:gd name="connsiteX649" fmla="*/ 805369 w 871179"/>
              <a:gd name="connsiteY649" fmla="*/ 208410 h 833078"/>
              <a:gd name="connsiteX650" fmla="*/ 764013 w 871179"/>
              <a:gd name="connsiteY650" fmla="*/ 208410 h 833078"/>
              <a:gd name="connsiteX651" fmla="*/ 769407 w 871179"/>
              <a:gd name="connsiteY651" fmla="*/ 222088 h 833078"/>
              <a:gd name="connsiteX652" fmla="*/ 785590 w 871179"/>
              <a:gd name="connsiteY652" fmla="*/ 262042 h 833078"/>
              <a:gd name="connsiteX653" fmla="*/ 787388 w 871179"/>
              <a:gd name="connsiteY653" fmla="*/ 262042 h 833078"/>
              <a:gd name="connsiteX654" fmla="*/ 805369 w 871179"/>
              <a:gd name="connsiteY654" fmla="*/ 262042 h 833078"/>
              <a:gd name="connsiteX655" fmla="*/ 810763 w 871179"/>
              <a:gd name="connsiteY655" fmla="*/ 262042 h 833078"/>
              <a:gd name="connsiteX656" fmla="*/ 805369 w 871179"/>
              <a:gd name="connsiteY656" fmla="*/ 248364 h 833078"/>
              <a:gd name="connsiteX657" fmla="*/ 789186 w 871179"/>
              <a:gd name="connsiteY657" fmla="*/ 208410 h 833078"/>
              <a:gd name="connsiteX658" fmla="*/ 787388 w 871179"/>
              <a:gd name="connsiteY658" fmla="*/ 208410 h 833078"/>
              <a:gd name="connsiteX659" fmla="*/ 769407 w 871179"/>
              <a:gd name="connsiteY659" fmla="*/ 208410 h 833078"/>
              <a:gd name="connsiteX660" fmla="*/ 728411 w 871179"/>
              <a:gd name="connsiteY660" fmla="*/ 208410 h 833078"/>
              <a:gd name="connsiteX661" fmla="*/ 733806 w 871179"/>
              <a:gd name="connsiteY661" fmla="*/ 222088 h 833078"/>
              <a:gd name="connsiteX662" fmla="*/ 749988 w 871179"/>
              <a:gd name="connsiteY662" fmla="*/ 262042 h 833078"/>
              <a:gd name="connsiteX663" fmla="*/ 751786 w 871179"/>
              <a:gd name="connsiteY663" fmla="*/ 262042 h 833078"/>
              <a:gd name="connsiteX664" fmla="*/ 769407 w 871179"/>
              <a:gd name="connsiteY664" fmla="*/ 262042 h 833078"/>
              <a:gd name="connsiteX665" fmla="*/ 774802 w 871179"/>
              <a:gd name="connsiteY665" fmla="*/ 262042 h 833078"/>
              <a:gd name="connsiteX666" fmla="*/ 769407 w 871179"/>
              <a:gd name="connsiteY666" fmla="*/ 248364 h 833078"/>
              <a:gd name="connsiteX667" fmla="*/ 753584 w 871179"/>
              <a:gd name="connsiteY667" fmla="*/ 208410 h 833078"/>
              <a:gd name="connsiteX668" fmla="*/ 751786 w 871179"/>
              <a:gd name="connsiteY668" fmla="*/ 208410 h 833078"/>
              <a:gd name="connsiteX669" fmla="*/ 733806 w 871179"/>
              <a:gd name="connsiteY669" fmla="*/ 208410 h 833078"/>
              <a:gd name="connsiteX670" fmla="*/ 692809 w 871179"/>
              <a:gd name="connsiteY670" fmla="*/ 208410 h 833078"/>
              <a:gd name="connsiteX671" fmla="*/ 698204 w 871179"/>
              <a:gd name="connsiteY671" fmla="*/ 222088 h 833078"/>
              <a:gd name="connsiteX672" fmla="*/ 714386 w 871179"/>
              <a:gd name="connsiteY672" fmla="*/ 262042 h 833078"/>
              <a:gd name="connsiteX673" fmla="*/ 716184 w 871179"/>
              <a:gd name="connsiteY673" fmla="*/ 262042 h 833078"/>
              <a:gd name="connsiteX674" fmla="*/ 733806 w 871179"/>
              <a:gd name="connsiteY674" fmla="*/ 262042 h 833078"/>
              <a:gd name="connsiteX675" fmla="*/ 739559 w 871179"/>
              <a:gd name="connsiteY675" fmla="*/ 262042 h 833078"/>
              <a:gd name="connsiteX676" fmla="*/ 733806 w 871179"/>
              <a:gd name="connsiteY676" fmla="*/ 248364 h 833078"/>
              <a:gd name="connsiteX677" fmla="*/ 717983 w 871179"/>
              <a:gd name="connsiteY677" fmla="*/ 208410 h 833078"/>
              <a:gd name="connsiteX678" fmla="*/ 716184 w 871179"/>
              <a:gd name="connsiteY678" fmla="*/ 208410 h 833078"/>
              <a:gd name="connsiteX679" fmla="*/ 698204 w 871179"/>
              <a:gd name="connsiteY679" fmla="*/ 208410 h 833078"/>
              <a:gd name="connsiteX680" fmla="*/ 657208 w 871179"/>
              <a:gd name="connsiteY680" fmla="*/ 208410 h 833078"/>
              <a:gd name="connsiteX681" fmla="*/ 662602 w 871179"/>
              <a:gd name="connsiteY681" fmla="*/ 221728 h 833078"/>
              <a:gd name="connsiteX682" fmla="*/ 678784 w 871179"/>
              <a:gd name="connsiteY682" fmla="*/ 262042 h 833078"/>
              <a:gd name="connsiteX683" fmla="*/ 680583 w 871179"/>
              <a:gd name="connsiteY683" fmla="*/ 262042 h 833078"/>
              <a:gd name="connsiteX684" fmla="*/ 698204 w 871179"/>
              <a:gd name="connsiteY684" fmla="*/ 262042 h 833078"/>
              <a:gd name="connsiteX685" fmla="*/ 703958 w 871179"/>
              <a:gd name="connsiteY685" fmla="*/ 262042 h 833078"/>
              <a:gd name="connsiteX686" fmla="*/ 698204 w 871179"/>
              <a:gd name="connsiteY686" fmla="*/ 248364 h 833078"/>
              <a:gd name="connsiteX687" fmla="*/ 682381 w 871179"/>
              <a:gd name="connsiteY687" fmla="*/ 208410 h 833078"/>
              <a:gd name="connsiteX688" fmla="*/ 680583 w 871179"/>
              <a:gd name="connsiteY688" fmla="*/ 208410 h 833078"/>
              <a:gd name="connsiteX689" fmla="*/ 662602 w 871179"/>
              <a:gd name="connsiteY689" fmla="*/ 208410 h 833078"/>
              <a:gd name="connsiteX690" fmla="*/ 621246 w 871179"/>
              <a:gd name="connsiteY690" fmla="*/ 208410 h 833078"/>
              <a:gd name="connsiteX691" fmla="*/ 627000 w 871179"/>
              <a:gd name="connsiteY691" fmla="*/ 222088 h 833078"/>
              <a:gd name="connsiteX692" fmla="*/ 643183 w 871179"/>
              <a:gd name="connsiteY692" fmla="*/ 262042 h 833078"/>
              <a:gd name="connsiteX693" fmla="*/ 644981 w 871179"/>
              <a:gd name="connsiteY693" fmla="*/ 262042 h 833078"/>
              <a:gd name="connsiteX694" fmla="*/ 662602 w 871179"/>
              <a:gd name="connsiteY694" fmla="*/ 262042 h 833078"/>
              <a:gd name="connsiteX695" fmla="*/ 667996 w 871179"/>
              <a:gd name="connsiteY695" fmla="*/ 262042 h 833078"/>
              <a:gd name="connsiteX696" fmla="*/ 662602 w 871179"/>
              <a:gd name="connsiteY696" fmla="*/ 248364 h 833078"/>
              <a:gd name="connsiteX697" fmla="*/ 646419 w 871179"/>
              <a:gd name="connsiteY697" fmla="*/ 208410 h 833078"/>
              <a:gd name="connsiteX698" fmla="*/ 644981 w 871179"/>
              <a:gd name="connsiteY698" fmla="*/ 208410 h 833078"/>
              <a:gd name="connsiteX699" fmla="*/ 627000 w 871179"/>
              <a:gd name="connsiteY699" fmla="*/ 208410 h 833078"/>
              <a:gd name="connsiteX700" fmla="*/ 586004 w 871179"/>
              <a:gd name="connsiteY700" fmla="*/ 208410 h 833078"/>
              <a:gd name="connsiteX701" fmla="*/ 591398 w 871179"/>
              <a:gd name="connsiteY701" fmla="*/ 222088 h 833078"/>
              <a:gd name="connsiteX702" fmla="*/ 607581 w 871179"/>
              <a:gd name="connsiteY702" fmla="*/ 262042 h 833078"/>
              <a:gd name="connsiteX703" fmla="*/ 609019 w 871179"/>
              <a:gd name="connsiteY703" fmla="*/ 262042 h 833078"/>
              <a:gd name="connsiteX704" fmla="*/ 627000 w 871179"/>
              <a:gd name="connsiteY704" fmla="*/ 262042 h 833078"/>
              <a:gd name="connsiteX705" fmla="*/ 632754 w 871179"/>
              <a:gd name="connsiteY705" fmla="*/ 262042 h 833078"/>
              <a:gd name="connsiteX706" fmla="*/ 627000 w 871179"/>
              <a:gd name="connsiteY706" fmla="*/ 248364 h 833078"/>
              <a:gd name="connsiteX707" fmla="*/ 610817 w 871179"/>
              <a:gd name="connsiteY707" fmla="*/ 208410 h 833078"/>
              <a:gd name="connsiteX708" fmla="*/ 609019 w 871179"/>
              <a:gd name="connsiteY708" fmla="*/ 208410 h 833078"/>
              <a:gd name="connsiteX709" fmla="*/ 591398 w 871179"/>
              <a:gd name="connsiteY709" fmla="*/ 208410 h 833078"/>
              <a:gd name="connsiteX710" fmla="*/ 550402 w 871179"/>
              <a:gd name="connsiteY710" fmla="*/ 208410 h 833078"/>
              <a:gd name="connsiteX711" fmla="*/ 555796 w 871179"/>
              <a:gd name="connsiteY711" fmla="*/ 222088 h 833078"/>
              <a:gd name="connsiteX712" fmla="*/ 571979 w 871179"/>
              <a:gd name="connsiteY712" fmla="*/ 262042 h 833078"/>
              <a:gd name="connsiteX713" fmla="*/ 573417 w 871179"/>
              <a:gd name="connsiteY713" fmla="*/ 262042 h 833078"/>
              <a:gd name="connsiteX714" fmla="*/ 591398 w 871179"/>
              <a:gd name="connsiteY714" fmla="*/ 262042 h 833078"/>
              <a:gd name="connsiteX715" fmla="*/ 596792 w 871179"/>
              <a:gd name="connsiteY715" fmla="*/ 262042 h 833078"/>
              <a:gd name="connsiteX716" fmla="*/ 591398 w 871179"/>
              <a:gd name="connsiteY716" fmla="*/ 248364 h 833078"/>
              <a:gd name="connsiteX717" fmla="*/ 575575 w 871179"/>
              <a:gd name="connsiteY717" fmla="*/ 208410 h 833078"/>
              <a:gd name="connsiteX718" fmla="*/ 573417 w 871179"/>
              <a:gd name="connsiteY718" fmla="*/ 208410 h 833078"/>
              <a:gd name="connsiteX719" fmla="*/ 555796 w 871179"/>
              <a:gd name="connsiteY719" fmla="*/ 208410 h 833078"/>
              <a:gd name="connsiteX720" fmla="*/ 514440 w 871179"/>
              <a:gd name="connsiteY720" fmla="*/ 208410 h 833078"/>
              <a:gd name="connsiteX721" fmla="*/ 520194 w 871179"/>
              <a:gd name="connsiteY721" fmla="*/ 222088 h 833078"/>
              <a:gd name="connsiteX722" fmla="*/ 536017 w 871179"/>
              <a:gd name="connsiteY722" fmla="*/ 262042 h 833078"/>
              <a:gd name="connsiteX723" fmla="*/ 537815 w 871179"/>
              <a:gd name="connsiteY723" fmla="*/ 262042 h 833078"/>
              <a:gd name="connsiteX724" fmla="*/ 555796 w 871179"/>
              <a:gd name="connsiteY724" fmla="*/ 262042 h 833078"/>
              <a:gd name="connsiteX725" fmla="*/ 561190 w 871179"/>
              <a:gd name="connsiteY725" fmla="*/ 262042 h 833078"/>
              <a:gd name="connsiteX726" fmla="*/ 555796 w 871179"/>
              <a:gd name="connsiteY726" fmla="*/ 248364 h 833078"/>
              <a:gd name="connsiteX727" fmla="*/ 539613 w 871179"/>
              <a:gd name="connsiteY727" fmla="*/ 208410 h 833078"/>
              <a:gd name="connsiteX728" fmla="*/ 537815 w 871179"/>
              <a:gd name="connsiteY728" fmla="*/ 208410 h 833078"/>
              <a:gd name="connsiteX729" fmla="*/ 520194 w 871179"/>
              <a:gd name="connsiteY729" fmla="*/ 208410 h 833078"/>
              <a:gd name="connsiteX730" fmla="*/ 479198 w 871179"/>
              <a:gd name="connsiteY730" fmla="*/ 208410 h 833078"/>
              <a:gd name="connsiteX731" fmla="*/ 500415 w 871179"/>
              <a:gd name="connsiteY731" fmla="*/ 262042 h 833078"/>
              <a:gd name="connsiteX732" fmla="*/ 502214 w 871179"/>
              <a:gd name="connsiteY732" fmla="*/ 262042 h 833078"/>
              <a:gd name="connsiteX733" fmla="*/ 520194 w 871179"/>
              <a:gd name="connsiteY733" fmla="*/ 262042 h 833078"/>
              <a:gd name="connsiteX734" fmla="*/ 525589 w 871179"/>
              <a:gd name="connsiteY734" fmla="*/ 262042 h 833078"/>
              <a:gd name="connsiteX735" fmla="*/ 520194 w 871179"/>
              <a:gd name="connsiteY735" fmla="*/ 248364 h 833078"/>
              <a:gd name="connsiteX736" fmla="*/ 504012 w 871179"/>
              <a:gd name="connsiteY736" fmla="*/ 208410 h 833078"/>
              <a:gd name="connsiteX737" fmla="*/ 502214 w 871179"/>
              <a:gd name="connsiteY737" fmla="*/ 208410 h 833078"/>
              <a:gd name="connsiteX738" fmla="*/ 345590 w 871179"/>
              <a:gd name="connsiteY738" fmla="*/ 208410 h 833078"/>
              <a:gd name="connsiteX739" fmla="*/ 350984 w 871179"/>
              <a:gd name="connsiteY739" fmla="*/ 222088 h 833078"/>
              <a:gd name="connsiteX740" fmla="*/ 367167 w 871179"/>
              <a:gd name="connsiteY740" fmla="*/ 262042 h 833078"/>
              <a:gd name="connsiteX741" fmla="*/ 368965 w 871179"/>
              <a:gd name="connsiteY741" fmla="*/ 262042 h 833078"/>
              <a:gd name="connsiteX742" fmla="*/ 392340 w 871179"/>
              <a:gd name="connsiteY742" fmla="*/ 262042 h 833078"/>
              <a:gd name="connsiteX743" fmla="*/ 370763 w 871179"/>
              <a:gd name="connsiteY743" fmla="*/ 208410 h 833078"/>
              <a:gd name="connsiteX744" fmla="*/ 368965 w 871179"/>
              <a:gd name="connsiteY744" fmla="*/ 208410 h 833078"/>
              <a:gd name="connsiteX745" fmla="*/ 350984 w 871179"/>
              <a:gd name="connsiteY745" fmla="*/ 208410 h 833078"/>
              <a:gd name="connsiteX746" fmla="*/ 309988 w 871179"/>
              <a:gd name="connsiteY746" fmla="*/ 208410 h 833078"/>
              <a:gd name="connsiteX747" fmla="*/ 315382 w 871179"/>
              <a:gd name="connsiteY747" fmla="*/ 222088 h 833078"/>
              <a:gd name="connsiteX748" fmla="*/ 331565 w 871179"/>
              <a:gd name="connsiteY748" fmla="*/ 262042 h 833078"/>
              <a:gd name="connsiteX749" fmla="*/ 333363 w 871179"/>
              <a:gd name="connsiteY749" fmla="*/ 262042 h 833078"/>
              <a:gd name="connsiteX750" fmla="*/ 350984 w 871179"/>
              <a:gd name="connsiteY750" fmla="*/ 262042 h 833078"/>
              <a:gd name="connsiteX751" fmla="*/ 356738 w 871179"/>
              <a:gd name="connsiteY751" fmla="*/ 262042 h 833078"/>
              <a:gd name="connsiteX752" fmla="*/ 350984 w 871179"/>
              <a:gd name="connsiteY752" fmla="*/ 248364 h 833078"/>
              <a:gd name="connsiteX753" fmla="*/ 335161 w 871179"/>
              <a:gd name="connsiteY753" fmla="*/ 208410 h 833078"/>
              <a:gd name="connsiteX754" fmla="*/ 333363 w 871179"/>
              <a:gd name="connsiteY754" fmla="*/ 208410 h 833078"/>
              <a:gd name="connsiteX755" fmla="*/ 315382 w 871179"/>
              <a:gd name="connsiteY755" fmla="*/ 208410 h 833078"/>
              <a:gd name="connsiteX756" fmla="*/ 274386 w 871179"/>
              <a:gd name="connsiteY756" fmla="*/ 208410 h 833078"/>
              <a:gd name="connsiteX757" fmla="*/ 280140 w 871179"/>
              <a:gd name="connsiteY757" fmla="*/ 222088 h 833078"/>
              <a:gd name="connsiteX758" fmla="*/ 295963 w 871179"/>
              <a:gd name="connsiteY758" fmla="*/ 262042 h 833078"/>
              <a:gd name="connsiteX759" fmla="*/ 297761 w 871179"/>
              <a:gd name="connsiteY759" fmla="*/ 262042 h 833078"/>
              <a:gd name="connsiteX760" fmla="*/ 315382 w 871179"/>
              <a:gd name="connsiteY760" fmla="*/ 262042 h 833078"/>
              <a:gd name="connsiteX761" fmla="*/ 321136 w 871179"/>
              <a:gd name="connsiteY761" fmla="*/ 262042 h 833078"/>
              <a:gd name="connsiteX762" fmla="*/ 315382 w 871179"/>
              <a:gd name="connsiteY762" fmla="*/ 248364 h 833078"/>
              <a:gd name="connsiteX763" fmla="*/ 299559 w 871179"/>
              <a:gd name="connsiteY763" fmla="*/ 208410 h 833078"/>
              <a:gd name="connsiteX764" fmla="*/ 297761 w 871179"/>
              <a:gd name="connsiteY764" fmla="*/ 208410 h 833078"/>
              <a:gd name="connsiteX765" fmla="*/ 280140 w 871179"/>
              <a:gd name="connsiteY765" fmla="*/ 208410 h 833078"/>
              <a:gd name="connsiteX766" fmla="*/ 238784 w 871179"/>
              <a:gd name="connsiteY766" fmla="*/ 208410 h 833078"/>
              <a:gd name="connsiteX767" fmla="*/ 244179 w 871179"/>
              <a:gd name="connsiteY767" fmla="*/ 222088 h 833078"/>
              <a:gd name="connsiteX768" fmla="*/ 260361 w 871179"/>
              <a:gd name="connsiteY768" fmla="*/ 262042 h 833078"/>
              <a:gd name="connsiteX769" fmla="*/ 262159 w 871179"/>
              <a:gd name="connsiteY769" fmla="*/ 262042 h 833078"/>
              <a:gd name="connsiteX770" fmla="*/ 280140 w 871179"/>
              <a:gd name="connsiteY770" fmla="*/ 262042 h 833078"/>
              <a:gd name="connsiteX771" fmla="*/ 285534 w 871179"/>
              <a:gd name="connsiteY771" fmla="*/ 262042 h 833078"/>
              <a:gd name="connsiteX772" fmla="*/ 280140 w 871179"/>
              <a:gd name="connsiteY772" fmla="*/ 248364 h 833078"/>
              <a:gd name="connsiteX773" fmla="*/ 263598 w 871179"/>
              <a:gd name="connsiteY773" fmla="*/ 208410 h 833078"/>
              <a:gd name="connsiteX774" fmla="*/ 262159 w 871179"/>
              <a:gd name="connsiteY774" fmla="*/ 208410 h 833078"/>
              <a:gd name="connsiteX775" fmla="*/ 244179 w 871179"/>
              <a:gd name="connsiteY775" fmla="*/ 208410 h 833078"/>
              <a:gd name="connsiteX776" fmla="*/ 203183 w 871179"/>
              <a:gd name="connsiteY776" fmla="*/ 208410 h 833078"/>
              <a:gd name="connsiteX777" fmla="*/ 208577 w 871179"/>
              <a:gd name="connsiteY777" fmla="*/ 221728 h 833078"/>
              <a:gd name="connsiteX778" fmla="*/ 224759 w 871179"/>
              <a:gd name="connsiteY778" fmla="*/ 262042 h 833078"/>
              <a:gd name="connsiteX779" fmla="*/ 226198 w 871179"/>
              <a:gd name="connsiteY779" fmla="*/ 262042 h 833078"/>
              <a:gd name="connsiteX780" fmla="*/ 244179 w 871179"/>
              <a:gd name="connsiteY780" fmla="*/ 262042 h 833078"/>
              <a:gd name="connsiteX781" fmla="*/ 249933 w 871179"/>
              <a:gd name="connsiteY781" fmla="*/ 262042 h 833078"/>
              <a:gd name="connsiteX782" fmla="*/ 244179 w 871179"/>
              <a:gd name="connsiteY782" fmla="*/ 248364 h 833078"/>
              <a:gd name="connsiteX783" fmla="*/ 228356 w 871179"/>
              <a:gd name="connsiteY783" fmla="*/ 208410 h 833078"/>
              <a:gd name="connsiteX784" fmla="*/ 226198 w 871179"/>
              <a:gd name="connsiteY784" fmla="*/ 208410 h 833078"/>
              <a:gd name="connsiteX785" fmla="*/ 208577 w 871179"/>
              <a:gd name="connsiteY785" fmla="*/ 208410 h 833078"/>
              <a:gd name="connsiteX786" fmla="*/ 167581 w 871179"/>
              <a:gd name="connsiteY786" fmla="*/ 208410 h 833078"/>
              <a:gd name="connsiteX787" fmla="*/ 172975 w 871179"/>
              <a:gd name="connsiteY787" fmla="*/ 222088 h 833078"/>
              <a:gd name="connsiteX788" fmla="*/ 189158 w 871179"/>
              <a:gd name="connsiteY788" fmla="*/ 262042 h 833078"/>
              <a:gd name="connsiteX789" fmla="*/ 190956 w 871179"/>
              <a:gd name="connsiteY789" fmla="*/ 262042 h 833078"/>
              <a:gd name="connsiteX790" fmla="*/ 208577 w 871179"/>
              <a:gd name="connsiteY790" fmla="*/ 262042 h 833078"/>
              <a:gd name="connsiteX791" fmla="*/ 213971 w 871179"/>
              <a:gd name="connsiteY791" fmla="*/ 262042 h 833078"/>
              <a:gd name="connsiteX792" fmla="*/ 208577 w 871179"/>
              <a:gd name="connsiteY792" fmla="*/ 248364 h 833078"/>
              <a:gd name="connsiteX793" fmla="*/ 192754 w 871179"/>
              <a:gd name="connsiteY793" fmla="*/ 208410 h 833078"/>
              <a:gd name="connsiteX794" fmla="*/ 190956 w 871179"/>
              <a:gd name="connsiteY794" fmla="*/ 208410 h 833078"/>
              <a:gd name="connsiteX795" fmla="*/ 172975 w 871179"/>
              <a:gd name="connsiteY795" fmla="*/ 208410 h 833078"/>
              <a:gd name="connsiteX796" fmla="*/ 131979 w 871179"/>
              <a:gd name="connsiteY796" fmla="*/ 208410 h 833078"/>
              <a:gd name="connsiteX797" fmla="*/ 137373 w 871179"/>
              <a:gd name="connsiteY797" fmla="*/ 222088 h 833078"/>
              <a:gd name="connsiteX798" fmla="*/ 153556 w 871179"/>
              <a:gd name="connsiteY798" fmla="*/ 262042 h 833078"/>
              <a:gd name="connsiteX799" fmla="*/ 154994 w 871179"/>
              <a:gd name="connsiteY799" fmla="*/ 262042 h 833078"/>
              <a:gd name="connsiteX800" fmla="*/ 172975 w 871179"/>
              <a:gd name="connsiteY800" fmla="*/ 262042 h 833078"/>
              <a:gd name="connsiteX801" fmla="*/ 178369 w 871179"/>
              <a:gd name="connsiteY801" fmla="*/ 262042 h 833078"/>
              <a:gd name="connsiteX802" fmla="*/ 172975 w 871179"/>
              <a:gd name="connsiteY802" fmla="*/ 248364 h 833078"/>
              <a:gd name="connsiteX803" fmla="*/ 156792 w 871179"/>
              <a:gd name="connsiteY803" fmla="*/ 208410 h 833078"/>
              <a:gd name="connsiteX804" fmla="*/ 154994 w 871179"/>
              <a:gd name="connsiteY804" fmla="*/ 208410 h 833078"/>
              <a:gd name="connsiteX805" fmla="*/ 137373 w 871179"/>
              <a:gd name="connsiteY805" fmla="*/ 208410 h 833078"/>
              <a:gd name="connsiteX806" fmla="*/ 96017 w 871179"/>
              <a:gd name="connsiteY806" fmla="*/ 208410 h 833078"/>
              <a:gd name="connsiteX807" fmla="*/ 101771 w 871179"/>
              <a:gd name="connsiteY807" fmla="*/ 222088 h 833078"/>
              <a:gd name="connsiteX808" fmla="*/ 117594 w 871179"/>
              <a:gd name="connsiteY808" fmla="*/ 262042 h 833078"/>
              <a:gd name="connsiteX809" fmla="*/ 119392 w 871179"/>
              <a:gd name="connsiteY809" fmla="*/ 262042 h 833078"/>
              <a:gd name="connsiteX810" fmla="*/ 137373 w 871179"/>
              <a:gd name="connsiteY810" fmla="*/ 262042 h 833078"/>
              <a:gd name="connsiteX811" fmla="*/ 142767 w 871179"/>
              <a:gd name="connsiteY811" fmla="*/ 262042 h 833078"/>
              <a:gd name="connsiteX812" fmla="*/ 137373 w 871179"/>
              <a:gd name="connsiteY812" fmla="*/ 248364 h 833078"/>
              <a:gd name="connsiteX813" fmla="*/ 121190 w 871179"/>
              <a:gd name="connsiteY813" fmla="*/ 208410 h 833078"/>
              <a:gd name="connsiteX814" fmla="*/ 119392 w 871179"/>
              <a:gd name="connsiteY814" fmla="*/ 208410 h 833078"/>
              <a:gd name="connsiteX815" fmla="*/ 101771 w 871179"/>
              <a:gd name="connsiteY815" fmla="*/ 208410 h 833078"/>
              <a:gd name="connsiteX816" fmla="*/ 60415 w 871179"/>
              <a:gd name="connsiteY816" fmla="*/ 208410 h 833078"/>
              <a:gd name="connsiteX817" fmla="*/ 66169 w 871179"/>
              <a:gd name="connsiteY817" fmla="*/ 222088 h 833078"/>
              <a:gd name="connsiteX818" fmla="*/ 81992 w 871179"/>
              <a:gd name="connsiteY818" fmla="*/ 262042 h 833078"/>
              <a:gd name="connsiteX819" fmla="*/ 83790 w 871179"/>
              <a:gd name="connsiteY819" fmla="*/ 262042 h 833078"/>
              <a:gd name="connsiteX820" fmla="*/ 101771 w 871179"/>
              <a:gd name="connsiteY820" fmla="*/ 262042 h 833078"/>
              <a:gd name="connsiteX821" fmla="*/ 107165 w 871179"/>
              <a:gd name="connsiteY821" fmla="*/ 262042 h 833078"/>
              <a:gd name="connsiteX822" fmla="*/ 101771 w 871179"/>
              <a:gd name="connsiteY822" fmla="*/ 248364 h 833078"/>
              <a:gd name="connsiteX823" fmla="*/ 85588 w 871179"/>
              <a:gd name="connsiteY823" fmla="*/ 208410 h 833078"/>
              <a:gd name="connsiteX824" fmla="*/ 83790 w 871179"/>
              <a:gd name="connsiteY824" fmla="*/ 208410 h 833078"/>
              <a:gd name="connsiteX825" fmla="*/ 66169 w 871179"/>
              <a:gd name="connsiteY825" fmla="*/ 208410 h 833078"/>
              <a:gd name="connsiteX826" fmla="*/ 24813 w 871179"/>
              <a:gd name="connsiteY826" fmla="*/ 208410 h 833078"/>
              <a:gd name="connsiteX827" fmla="*/ 46390 w 871179"/>
              <a:gd name="connsiteY827" fmla="*/ 262042 h 833078"/>
              <a:gd name="connsiteX828" fmla="*/ 48188 w 871179"/>
              <a:gd name="connsiteY828" fmla="*/ 262042 h 833078"/>
              <a:gd name="connsiteX829" fmla="*/ 66169 w 871179"/>
              <a:gd name="connsiteY829" fmla="*/ 262042 h 833078"/>
              <a:gd name="connsiteX830" fmla="*/ 71563 w 871179"/>
              <a:gd name="connsiteY830" fmla="*/ 262042 h 833078"/>
              <a:gd name="connsiteX831" fmla="*/ 66169 w 871179"/>
              <a:gd name="connsiteY831" fmla="*/ 248364 h 833078"/>
              <a:gd name="connsiteX832" fmla="*/ 49986 w 871179"/>
              <a:gd name="connsiteY832" fmla="*/ 208410 h 833078"/>
              <a:gd name="connsiteX833" fmla="*/ 48188 w 871179"/>
              <a:gd name="connsiteY833" fmla="*/ 208410 h 833078"/>
              <a:gd name="connsiteX834" fmla="*/ 612256 w 871179"/>
              <a:gd name="connsiteY834" fmla="*/ 18704 h 833078"/>
              <a:gd name="connsiteX835" fmla="*/ 612256 w 871179"/>
              <a:gd name="connsiteY835" fmla="*/ 111584 h 833078"/>
              <a:gd name="connsiteX836" fmla="*/ 612256 w 871179"/>
              <a:gd name="connsiteY836" fmla="*/ 112304 h 833078"/>
              <a:gd name="connsiteX837" fmla="*/ 620886 w 871179"/>
              <a:gd name="connsiteY837" fmla="*/ 125262 h 833078"/>
              <a:gd name="connsiteX838" fmla="*/ 627000 w 871179"/>
              <a:gd name="connsiteY838" fmla="*/ 115543 h 833078"/>
              <a:gd name="connsiteX839" fmla="*/ 629158 w 871179"/>
              <a:gd name="connsiteY839" fmla="*/ 112304 h 833078"/>
              <a:gd name="connsiteX840" fmla="*/ 637788 w 871179"/>
              <a:gd name="connsiteY840" fmla="*/ 125262 h 833078"/>
              <a:gd name="connsiteX841" fmla="*/ 644981 w 871179"/>
              <a:gd name="connsiteY841" fmla="*/ 114463 h 833078"/>
              <a:gd name="connsiteX842" fmla="*/ 646060 w 871179"/>
              <a:gd name="connsiteY842" fmla="*/ 112304 h 833078"/>
              <a:gd name="connsiteX843" fmla="*/ 654690 w 871179"/>
              <a:gd name="connsiteY843" fmla="*/ 125262 h 833078"/>
              <a:gd name="connsiteX844" fmla="*/ 662602 w 871179"/>
              <a:gd name="connsiteY844" fmla="*/ 113024 h 833078"/>
              <a:gd name="connsiteX845" fmla="*/ 663321 w 871179"/>
              <a:gd name="connsiteY845" fmla="*/ 112304 h 833078"/>
              <a:gd name="connsiteX846" fmla="*/ 671592 w 871179"/>
              <a:gd name="connsiteY846" fmla="*/ 125262 h 833078"/>
              <a:gd name="connsiteX847" fmla="*/ 680223 w 871179"/>
              <a:gd name="connsiteY847" fmla="*/ 112304 h 833078"/>
              <a:gd name="connsiteX848" fmla="*/ 680583 w 871179"/>
              <a:gd name="connsiteY848" fmla="*/ 112664 h 833078"/>
              <a:gd name="connsiteX849" fmla="*/ 688494 w 871179"/>
              <a:gd name="connsiteY849" fmla="*/ 125262 h 833078"/>
              <a:gd name="connsiteX850" fmla="*/ 697125 w 871179"/>
              <a:gd name="connsiteY850" fmla="*/ 112304 h 833078"/>
              <a:gd name="connsiteX851" fmla="*/ 698204 w 871179"/>
              <a:gd name="connsiteY851" fmla="*/ 114104 h 833078"/>
              <a:gd name="connsiteX852" fmla="*/ 705396 w 871179"/>
              <a:gd name="connsiteY852" fmla="*/ 125262 h 833078"/>
              <a:gd name="connsiteX853" fmla="*/ 714027 w 871179"/>
              <a:gd name="connsiteY853" fmla="*/ 112304 h 833078"/>
              <a:gd name="connsiteX854" fmla="*/ 714027 w 871179"/>
              <a:gd name="connsiteY854" fmla="*/ 18704 h 833078"/>
              <a:gd name="connsiteX855" fmla="*/ 158231 w 871179"/>
              <a:gd name="connsiteY855" fmla="*/ 18704 h 833078"/>
              <a:gd name="connsiteX856" fmla="*/ 158231 w 871179"/>
              <a:gd name="connsiteY856" fmla="*/ 111584 h 833078"/>
              <a:gd name="connsiteX857" fmla="*/ 158231 w 871179"/>
              <a:gd name="connsiteY857" fmla="*/ 112304 h 833078"/>
              <a:gd name="connsiteX858" fmla="*/ 166861 w 871179"/>
              <a:gd name="connsiteY858" fmla="*/ 125262 h 833078"/>
              <a:gd name="connsiteX859" fmla="*/ 172975 w 871179"/>
              <a:gd name="connsiteY859" fmla="*/ 115543 h 833078"/>
              <a:gd name="connsiteX860" fmla="*/ 175133 w 871179"/>
              <a:gd name="connsiteY860" fmla="*/ 112304 h 833078"/>
              <a:gd name="connsiteX861" fmla="*/ 183763 w 871179"/>
              <a:gd name="connsiteY861" fmla="*/ 125262 h 833078"/>
              <a:gd name="connsiteX862" fmla="*/ 190956 w 871179"/>
              <a:gd name="connsiteY862" fmla="*/ 114463 h 833078"/>
              <a:gd name="connsiteX863" fmla="*/ 192035 w 871179"/>
              <a:gd name="connsiteY863" fmla="*/ 112304 h 833078"/>
              <a:gd name="connsiteX864" fmla="*/ 200665 w 871179"/>
              <a:gd name="connsiteY864" fmla="*/ 125262 h 833078"/>
              <a:gd name="connsiteX865" fmla="*/ 208577 w 871179"/>
              <a:gd name="connsiteY865" fmla="*/ 113024 h 833078"/>
              <a:gd name="connsiteX866" fmla="*/ 208936 w 871179"/>
              <a:gd name="connsiteY866" fmla="*/ 112304 h 833078"/>
              <a:gd name="connsiteX867" fmla="*/ 217567 w 871179"/>
              <a:gd name="connsiteY867" fmla="*/ 125262 h 833078"/>
              <a:gd name="connsiteX868" fmla="*/ 225838 w 871179"/>
              <a:gd name="connsiteY868" fmla="*/ 112304 h 833078"/>
              <a:gd name="connsiteX869" fmla="*/ 226198 w 871179"/>
              <a:gd name="connsiteY869" fmla="*/ 112664 h 833078"/>
              <a:gd name="connsiteX870" fmla="*/ 234469 w 871179"/>
              <a:gd name="connsiteY870" fmla="*/ 125262 h 833078"/>
              <a:gd name="connsiteX871" fmla="*/ 243100 w 871179"/>
              <a:gd name="connsiteY871" fmla="*/ 112304 h 833078"/>
              <a:gd name="connsiteX872" fmla="*/ 244179 w 871179"/>
              <a:gd name="connsiteY872" fmla="*/ 114104 h 833078"/>
              <a:gd name="connsiteX873" fmla="*/ 251371 w 871179"/>
              <a:gd name="connsiteY873" fmla="*/ 125262 h 833078"/>
              <a:gd name="connsiteX874" fmla="*/ 260002 w 871179"/>
              <a:gd name="connsiteY874" fmla="*/ 112304 h 833078"/>
              <a:gd name="connsiteX875" fmla="*/ 260002 w 871179"/>
              <a:gd name="connsiteY875" fmla="*/ 18704 h 833078"/>
              <a:gd name="connsiteX876" fmla="*/ 474523 w 871179"/>
              <a:gd name="connsiteY876" fmla="*/ 0 h 833078"/>
              <a:gd name="connsiteX877" fmla="*/ 502214 w 871179"/>
              <a:gd name="connsiteY877" fmla="*/ 0 h 833078"/>
              <a:gd name="connsiteX878" fmla="*/ 520194 w 871179"/>
              <a:gd name="connsiteY878" fmla="*/ 0 h 833078"/>
              <a:gd name="connsiteX879" fmla="*/ 537815 w 871179"/>
              <a:gd name="connsiteY879" fmla="*/ 0 h 833078"/>
              <a:gd name="connsiteX880" fmla="*/ 555796 w 871179"/>
              <a:gd name="connsiteY880" fmla="*/ 0 h 833078"/>
              <a:gd name="connsiteX881" fmla="*/ 560557 w 871179"/>
              <a:gd name="connsiteY881" fmla="*/ 0 h 833078"/>
              <a:gd name="connsiteX882" fmla="*/ 573417 w 871179"/>
              <a:gd name="connsiteY882" fmla="*/ 0 h 833078"/>
              <a:gd name="connsiteX883" fmla="*/ 591398 w 871179"/>
              <a:gd name="connsiteY883" fmla="*/ 0 h 833078"/>
              <a:gd name="connsiteX884" fmla="*/ 609019 w 871179"/>
              <a:gd name="connsiteY884" fmla="*/ 0 h 833078"/>
              <a:gd name="connsiteX885" fmla="*/ 612256 w 871179"/>
              <a:gd name="connsiteY885" fmla="*/ 0 h 833078"/>
              <a:gd name="connsiteX886" fmla="*/ 714027 w 871179"/>
              <a:gd name="connsiteY886" fmla="*/ 0 h 833078"/>
              <a:gd name="connsiteX887" fmla="*/ 716184 w 871179"/>
              <a:gd name="connsiteY887" fmla="*/ 0 h 833078"/>
              <a:gd name="connsiteX888" fmla="*/ 733806 w 871179"/>
              <a:gd name="connsiteY888" fmla="*/ 0 h 833078"/>
              <a:gd name="connsiteX889" fmla="*/ 751786 w 871179"/>
              <a:gd name="connsiteY889" fmla="*/ 0 h 833078"/>
              <a:gd name="connsiteX890" fmla="*/ 763419 w 871179"/>
              <a:gd name="connsiteY890" fmla="*/ 0 h 833078"/>
              <a:gd name="connsiteX891" fmla="*/ 769407 w 871179"/>
              <a:gd name="connsiteY891" fmla="*/ 0 h 833078"/>
              <a:gd name="connsiteX892" fmla="*/ 787388 w 871179"/>
              <a:gd name="connsiteY892" fmla="*/ 0 h 833078"/>
              <a:gd name="connsiteX893" fmla="*/ 805369 w 871179"/>
              <a:gd name="connsiteY893" fmla="*/ 0 h 833078"/>
              <a:gd name="connsiteX894" fmla="*/ 822990 w 871179"/>
              <a:gd name="connsiteY894" fmla="*/ 0 h 833078"/>
              <a:gd name="connsiteX895" fmla="*/ 851759 w 871179"/>
              <a:gd name="connsiteY895" fmla="*/ 0 h 833078"/>
              <a:gd name="connsiteX896" fmla="*/ 871179 w 871179"/>
              <a:gd name="connsiteY896" fmla="*/ 19797 h 833078"/>
              <a:gd name="connsiteX897" fmla="*/ 870459 w 871179"/>
              <a:gd name="connsiteY897" fmla="*/ 233606 h 833078"/>
              <a:gd name="connsiteX898" fmla="*/ 860390 w 871179"/>
              <a:gd name="connsiteY898" fmla="*/ 208410 h 833078"/>
              <a:gd name="connsiteX899" fmla="*/ 835217 w 871179"/>
              <a:gd name="connsiteY899" fmla="*/ 208410 h 833078"/>
              <a:gd name="connsiteX900" fmla="*/ 856794 w 871179"/>
              <a:gd name="connsiteY900" fmla="*/ 262042 h 833078"/>
              <a:gd name="connsiteX901" fmla="*/ 870459 w 871179"/>
              <a:gd name="connsiteY901" fmla="*/ 262042 h 833078"/>
              <a:gd name="connsiteX902" fmla="*/ 870100 w 871179"/>
              <a:gd name="connsiteY902" fmla="*/ 378666 h 833078"/>
              <a:gd name="connsiteX903" fmla="*/ 850680 w 871179"/>
              <a:gd name="connsiteY903" fmla="*/ 398103 h 833078"/>
              <a:gd name="connsiteX904" fmla="*/ 822990 w 871179"/>
              <a:gd name="connsiteY904" fmla="*/ 398103 h 833078"/>
              <a:gd name="connsiteX905" fmla="*/ 805369 w 871179"/>
              <a:gd name="connsiteY905" fmla="*/ 398103 h 833078"/>
              <a:gd name="connsiteX906" fmla="*/ 787388 w 871179"/>
              <a:gd name="connsiteY906" fmla="*/ 398103 h 833078"/>
              <a:gd name="connsiteX907" fmla="*/ 769407 w 871179"/>
              <a:gd name="connsiteY907" fmla="*/ 398103 h 833078"/>
              <a:gd name="connsiteX908" fmla="*/ 751786 w 871179"/>
              <a:gd name="connsiteY908" fmla="*/ 398103 h 833078"/>
              <a:gd name="connsiteX909" fmla="*/ 733806 w 871179"/>
              <a:gd name="connsiteY909" fmla="*/ 398103 h 833078"/>
              <a:gd name="connsiteX910" fmla="*/ 716184 w 871179"/>
              <a:gd name="connsiteY910" fmla="*/ 398103 h 833078"/>
              <a:gd name="connsiteX911" fmla="*/ 698204 w 871179"/>
              <a:gd name="connsiteY911" fmla="*/ 398103 h 833078"/>
              <a:gd name="connsiteX912" fmla="*/ 680583 w 871179"/>
              <a:gd name="connsiteY912" fmla="*/ 398103 h 833078"/>
              <a:gd name="connsiteX913" fmla="*/ 662602 w 871179"/>
              <a:gd name="connsiteY913" fmla="*/ 398103 h 833078"/>
              <a:gd name="connsiteX914" fmla="*/ 644981 w 871179"/>
              <a:gd name="connsiteY914" fmla="*/ 398103 h 833078"/>
              <a:gd name="connsiteX915" fmla="*/ 627000 w 871179"/>
              <a:gd name="connsiteY915" fmla="*/ 398103 h 833078"/>
              <a:gd name="connsiteX916" fmla="*/ 609019 w 871179"/>
              <a:gd name="connsiteY916" fmla="*/ 398103 h 833078"/>
              <a:gd name="connsiteX917" fmla="*/ 591398 w 871179"/>
              <a:gd name="connsiteY917" fmla="*/ 398103 h 833078"/>
              <a:gd name="connsiteX918" fmla="*/ 573417 w 871179"/>
              <a:gd name="connsiteY918" fmla="*/ 398103 h 833078"/>
              <a:gd name="connsiteX919" fmla="*/ 555796 w 871179"/>
              <a:gd name="connsiteY919" fmla="*/ 398103 h 833078"/>
              <a:gd name="connsiteX920" fmla="*/ 537815 w 871179"/>
              <a:gd name="connsiteY920" fmla="*/ 398103 h 833078"/>
              <a:gd name="connsiteX921" fmla="*/ 520194 w 871179"/>
              <a:gd name="connsiteY921" fmla="*/ 398103 h 833078"/>
              <a:gd name="connsiteX922" fmla="*/ 502214 w 871179"/>
              <a:gd name="connsiteY922" fmla="*/ 398103 h 833078"/>
              <a:gd name="connsiteX923" fmla="*/ 473444 w 871179"/>
              <a:gd name="connsiteY923" fmla="*/ 398103 h 833078"/>
              <a:gd name="connsiteX924" fmla="*/ 454025 w 871179"/>
              <a:gd name="connsiteY924" fmla="*/ 378666 h 833078"/>
              <a:gd name="connsiteX925" fmla="*/ 454744 w 871179"/>
              <a:gd name="connsiteY925" fmla="*/ 236126 h 833078"/>
              <a:gd name="connsiteX926" fmla="*/ 464814 w 871179"/>
              <a:gd name="connsiteY926" fmla="*/ 262042 h 833078"/>
              <a:gd name="connsiteX927" fmla="*/ 489987 w 871179"/>
              <a:gd name="connsiteY927" fmla="*/ 262042 h 833078"/>
              <a:gd name="connsiteX928" fmla="*/ 468410 w 871179"/>
              <a:gd name="connsiteY928" fmla="*/ 208410 h 833078"/>
              <a:gd name="connsiteX929" fmla="*/ 454744 w 871179"/>
              <a:gd name="connsiteY929" fmla="*/ 208410 h 833078"/>
              <a:gd name="connsiteX930" fmla="*/ 455104 w 871179"/>
              <a:gd name="connsiteY930" fmla="*/ 19797 h 833078"/>
              <a:gd name="connsiteX931" fmla="*/ 474523 w 871179"/>
              <a:gd name="connsiteY931" fmla="*/ 0 h 833078"/>
              <a:gd name="connsiteX932" fmla="*/ 20498 w 871179"/>
              <a:gd name="connsiteY932" fmla="*/ 0 h 833078"/>
              <a:gd name="connsiteX933" fmla="*/ 48188 w 871179"/>
              <a:gd name="connsiteY933" fmla="*/ 0 h 833078"/>
              <a:gd name="connsiteX934" fmla="*/ 66169 w 871179"/>
              <a:gd name="connsiteY934" fmla="*/ 0 h 833078"/>
              <a:gd name="connsiteX935" fmla="*/ 83790 w 871179"/>
              <a:gd name="connsiteY935" fmla="*/ 0 h 833078"/>
              <a:gd name="connsiteX936" fmla="*/ 101771 w 871179"/>
              <a:gd name="connsiteY936" fmla="*/ 0 h 833078"/>
              <a:gd name="connsiteX937" fmla="*/ 106225 w 871179"/>
              <a:gd name="connsiteY937" fmla="*/ 0 h 833078"/>
              <a:gd name="connsiteX938" fmla="*/ 119392 w 871179"/>
              <a:gd name="connsiteY938" fmla="*/ 0 h 833078"/>
              <a:gd name="connsiteX939" fmla="*/ 137373 w 871179"/>
              <a:gd name="connsiteY939" fmla="*/ 0 h 833078"/>
              <a:gd name="connsiteX940" fmla="*/ 154994 w 871179"/>
              <a:gd name="connsiteY940" fmla="*/ 0 h 833078"/>
              <a:gd name="connsiteX941" fmla="*/ 158231 w 871179"/>
              <a:gd name="connsiteY941" fmla="*/ 0 h 833078"/>
              <a:gd name="connsiteX942" fmla="*/ 260002 w 871179"/>
              <a:gd name="connsiteY942" fmla="*/ 0 h 833078"/>
              <a:gd name="connsiteX943" fmla="*/ 262159 w 871179"/>
              <a:gd name="connsiteY943" fmla="*/ 0 h 833078"/>
              <a:gd name="connsiteX944" fmla="*/ 280140 w 871179"/>
              <a:gd name="connsiteY944" fmla="*/ 0 h 833078"/>
              <a:gd name="connsiteX945" fmla="*/ 297761 w 871179"/>
              <a:gd name="connsiteY945" fmla="*/ 0 h 833078"/>
              <a:gd name="connsiteX946" fmla="*/ 310566 w 871179"/>
              <a:gd name="connsiteY946" fmla="*/ 0 h 833078"/>
              <a:gd name="connsiteX947" fmla="*/ 315382 w 871179"/>
              <a:gd name="connsiteY947" fmla="*/ 0 h 833078"/>
              <a:gd name="connsiteX948" fmla="*/ 333363 w 871179"/>
              <a:gd name="connsiteY948" fmla="*/ 0 h 833078"/>
              <a:gd name="connsiteX949" fmla="*/ 350984 w 871179"/>
              <a:gd name="connsiteY949" fmla="*/ 0 h 833078"/>
              <a:gd name="connsiteX950" fmla="*/ 368965 w 871179"/>
              <a:gd name="connsiteY950" fmla="*/ 0 h 833078"/>
              <a:gd name="connsiteX951" fmla="*/ 397734 w 871179"/>
              <a:gd name="connsiteY951" fmla="*/ 0 h 833078"/>
              <a:gd name="connsiteX952" fmla="*/ 417154 w 871179"/>
              <a:gd name="connsiteY952" fmla="*/ 19797 h 833078"/>
              <a:gd name="connsiteX953" fmla="*/ 416434 w 871179"/>
              <a:gd name="connsiteY953" fmla="*/ 233606 h 833078"/>
              <a:gd name="connsiteX954" fmla="*/ 406365 w 871179"/>
              <a:gd name="connsiteY954" fmla="*/ 208410 h 833078"/>
              <a:gd name="connsiteX955" fmla="*/ 381552 w 871179"/>
              <a:gd name="connsiteY955" fmla="*/ 208410 h 833078"/>
              <a:gd name="connsiteX956" fmla="*/ 402769 w 871179"/>
              <a:gd name="connsiteY956" fmla="*/ 262042 h 833078"/>
              <a:gd name="connsiteX957" fmla="*/ 416434 w 871179"/>
              <a:gd name="connsiteY957" fmla="*/ 262042 h 833078"/>
              <a:gd name="connsiteX958" fmla="*/ 416075 w 871179"/>
              <a:gd name="connsiteY958" fmla="*/ 378666 h 833078"/>
              <a:gd name="connsiteX959" fmla="*/ 396655 w 871179"/>
              <a:gd name="connsiteY959" fmla="*/ 398103 h 833078"/>
              <a:gd name="connsiteX960" fmla="*/ 368965 w 871179"/>
              <a:gd name="connsiteY960" fmla="*/ 398103 h 833078"/>
              <a:gd name="connsiteX961" fmla="*/ 350984 w 871179"/>
              <a:gd name="connsiteY961" fmla="*/ 398103 h 833078"/>
              <a:gd name="connsiteX962" fmla="*/ 333363 w 871179"/>
              <a:gd name="connsiteY962" fmla="*/ 398103 h 833078"/>
              <a:gd name="connsiteX963" fmla="*/ 315382 w 871179"/>
              <a:gd name="connsiteY963" fmla="*/ 398103 h 833078"/>
              <a:gd name="connsiteX964" fmla="*/ 297761 w 871179"/>
              <a:gd name="connsiteY964" fmla="*/ 398103 h 833078"/>
              <a:gd name="connsiteX965" fmla="*/ 280140 w 871179"/>
              <a:gd name="connsiteY965" fmla="*/ 398103 h 833078"/>
              <a:gd name="connsiteX966" fmla="*/ 262159 w 871179"/>
              <a:gd name="connsiteY966" fmla="*/ 398103 h 833078"/>
              <a:gd name="connsiteX967" fmla="*/ 244179 w 871179"/>
              <a:gd name="connsiteY967" fmla="*/ 398103 h 833078"/>
              <a:gd name="connsiteX968" fmla="*/ 226198 w 871179"/>
              <a:gd name="connsiteY968" fmla="*/ 398103 h 833078"/>
              <a:gd name="connsiteX969" fmla="*/ 208577 w 871179"/>
              <a:gd name="connsiteY969" fmla="*/ 398103 h 833078"/>
              <a:gd name="connsiteX970" fmla="*/ 190956 w 871179"/>
              <a:gd name="connsiteY970" fmla="*/ 398103 h 833078"/>
              <a:gd name="connsiteX971" fmla="*/ 172975 w 871179"/>
              <a:gd name="connsiteY971" fmla="*/ 398103 h 833078"/>
              <a:gd name="connsiteX972" fmla="*/ 154994 w 871179"/>
              <a:gd name="connsiteY972" fmla="*/ 398103 h 833078"/>
              <a:gd name="connsiteX973" fmla="*/ 137373 w 871179"/>
              <a:gd name="connsiteY973" fmla="*/ 398103 h 833078"/>
              <a:gd name="connsiteX974" fmla="*/ 119392 w 871179"/>
              <a:gd name="connsiteY974" fmla="*/ 398103 h 833078"/>
              <a:gd name="connsiteX975" fmla="*/ 101771 w 871179"/>
              <a:gd name="connsiteY975" fmla="*/ 398103 h 833078"/>
              <a:gd name="connsiteX976" fmla="*/ 83790 w 871179"/>
              <a:gd name="connsiteY976" fmla="*/ 398103 h 833078"/>
              <a:gd name="connsiteX977" fmla="*/ 66169 w 871179"/>
              <a:gd name="connsiteY977" fmla="*/ 398103 h 833078"/>
              <a:gd name="connsiteX978" fmla="*/ 48188 w 871179"/>
              <a:gd name="connsiteY978" fmla="*/ 398103 h 833078"/>
              <a:gd name="connsiteX979" fmla="*/ 19419 w 871179"/>
              <a:gd name="connsiteY979" fmla="*/ 398103 h 833078"/>
              <a:gd name="connsiteX980" fmla="*/ 0 w 871179"/>
              <a:gd name="connsiteY980" fmla="*/ 378666 h 833078"/>
              <a:gd name="connsiteX981" fmla="*/ 719 w 871179"/>
              <a:gd name="connsiteY981" fmla="*/ 236126 h 833078"/>
              <a:gd name="connsiteX982" fmla="*/ 10788 w 871179"/>
              <a:gd name="connsiteY982" fmla="*/ 262042 h 833078"/>
              <a:gd name="connsiteX983" fmla="*/ 35961 w 871179"/>
              <a:gd name="connsiteY983" fmla="*/ 262042 h 833078"/>
              <a:gd name="connsiteX984" fmla="*/ 14384 w 871179"/>
              <a:gd name="connsiteY984" fmla="*/ 208410 h 833078"/>
              <a:gd name="connsiteX985" fmla="*/ 719 w 871179"/>
              <a:gd name="connsiteY985" fmla="*/ 208410 h 833078"/>
              <a:gd name="connsiteX986" fmla="*/ 1079 w 871179"/>
              <a:gd name="connsiteY986" fmla="*/ 19797 h 833078"/>
              <a:gd name="connsiteX987" fmla="*/ 20498 w 871179"/>
              <a:gd name="connsiteY987" fmla="*/ 0 h 83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</a:cxnLst>
            <a:rect l="l" t="t" r="r" b="b"/>
            <a:pathLst>
              <a:path w="871179" h="833078">
                <a:moveTo>
                  <a:pt x="769767" y="786285"/>
                </a:moveTo>
                <a:lnTo>
                  <a:pt x="769767" y="792764"/>
                </a:lnTo>
                <a:lnTo>
                  <a:pt x="787388" y="792764"/>
                </a:lnTo>
                <a:lnTo>
                  <a:pt x="805369" y="792764"/>
                </a:lnTo>
                <a:lnTo>
                  <a:pt x="822990" y="792764"/>
                </a:lnTo>
                <a:lnTo>
                  <a:pt x="832340" y="792764"/>
                </a:lnTo>
                <a:lnTo>
                  <a:pt x="832340" y="786285"/>
                </a:lnTo>
                <a:lnTo>
                  <a:pt x="822990" y="786285"/>
                </a:lnTo>
                <a:lnTo>
                  <a:pt x="805369" y="786285"/>
                </a:lnTo>
                <a:lnTo>
                  <a:pt x="787388" y="786285"/>
                </a:lnTo>
                <a:close/>
                <a:moveTo>
                  <a:pt x="315742" y="786285"/>
                </a:moveTo>
                <a:lnTo>
                  <a:pt x="315742" y="792764"/>
                </a:lnTo>
                <a:lnTo>
                  <a:pt x="333363" y="792764"/>
                </a:lnTo>
                <a:lnTo>
                  <a:pt x="350984" y="792764"/>
                </a:lnTo>
                <a:lnTo>
                  <a:pt x="368965" y="792764"/>
                </a:lnTo>
                <a:lnTo>
                  <a:pt x="378315" y="792764"/>
                </a:lnTo>
                <a:lnTo>
                  <a:pt x="378315" y="786285"/>
                </a:lnTo>
                <a:lnTo>
                  <a:pt x="368965" y="786285"/>
                </a:lnTo>
                <a:lnTo>
                  <a:pt x="350984" y="786285"/>
                </a:lnTo>
                <a:lnTo>
                  <a:pt x="333363" y="786285"/>
                </a:lnTo>
                <a:close/>
                <a:moveTo>
                  <a:pt x="492144" y="778366"/>
                </a:moveTo>
                <a:lnTo>
                  <a:pt x="492144" y="792764"/>
                </a:lnTo>
                <a:lnTo>
                  <a:pt x="502214" y="792764"/>
                </a:lnTo>
                <a:lnTo>
                  <a:pt x="520194" y="792764"/>
                </a:lnTo>
                <a:lnTo>
                  <a:pt x="537815" y="792764"/>
                </a:lnTo>
                <a:lnTo>
                  <a:pt x="555796" y="792764"/>
                </a:lnTo>
                <a:lnTo>
                  <a:pt x="573417" y="792764"/>
                </a:lnTo>
                <a:lnTo>
                  <a:pt x="591398" y="792764"/>
                </a:lnTo>
                <a:lnTo>
                  <a:pt x="609019" y="792764"/>
                </a:lnTo>
                <a:lnTo>
                  <a:pt x="627000" y="792764"/>
                </a:lnTo>
                <a:lnTo>
                  <a:pt x="644981" y="792764"/>
                </a:lnTo>
                <a:lnTo>
                  <a:pt x="657567" y="792764"/>
                </a:lnTo>
                <a:lnTo>
                  <a:pt x="657567" y="778366"/>
                </a:lnTo>
                <a:lnTo>
                  <a:pt x="644981" y="778366"/>
                </a:lnTo>
                <a:lnTo>
                  <a:pt x="627000" y="778366"/>
                </a:lnTo>
                <a:lnTo>
                  <a:pt x="609019" y="778366"/>
                </a:lnTo>
                <a:lnTo>
                  <a:pt x="591398" y="778366"/>
                </a:lnTo>
                <a:lnTo>
                  <a:pt x="573417" y="778366"/>
                </a:lnTo>
                <a:lnTo>
                  <a:pt x="555796" y="778366"/>
                </a:lnTo>
                <a:lnTo>
                  <a:pt x="537815" y="778366"/>
                </a:lnTo>
                <a:lnTo>
                  <a:pt x="520194" y="778366"/>
                </a:lnTo>
                <a:lnTo>
                  <a:pt x="502214" y="778366"/>
                </a:lnTo>
                <a:close/>
                <a:moveTo>
                  <a:pt x="37759" y="778366"/>
                </a:moveTo>
                <a:lnTo>
                  <a:pt x="37759" y="792764"/>
                </a:lnTo>
                <a:lnTo>
                  <a:pt x="48188" y="792764"/>
                </a:lnTo>
                <a:lnTo>
                  <a:pt x="66169" y="792764"/>
                </a:lnTo>
                <a:lnTo>
                  <a:pt x="83790" y="792764"/>
                </a:lnTo>
                <a:lnTo>
                  <a:pt x="101771" y="792764"/>
                </a:lnTo>
                <a:lnTo>
                  <a:pt x="119392" y="792764"/>
                </a:lnTo>
                <a:lnTo>
                  <a:pt x="137373" y="792764"/>
                </a:lnTo>
                <a:lnTo>
                  <a:pt x="154994" y="792764"/>
                </a:lnTo>
                <a:lnTo>
                  <a:pt x="172975" y="792764"/>
                </a:lnTo>
                <a:lnTo>
                  <a:pt x="190956" y="792764"/>
                </a:lnTo>
                <a:lnTo>
                  <a:pt x="203542" y="792764"/>
                </a:lnTo>
                <a:lnTo>
                  <a:pt x="203542" y="778366"/>
                </a:lnTo>
                <a:lnTo>
                  <a:pt x="190956" y="778366"/>
                </a:lnTo>
                <a:lnTo>
                  <a:pt x="172975" y="778366"/>
                </a:lnTo>
                <a:lnTo>
                  <a:pt x="154994" y="778366"/>
                </a:lnTo>
                <a:lnTo>
                  <a:pt x="137373" y="778366"/>
                </a:lnTo>
                <a:lnTo>
                  <a:pt x="119392" y="778366"/>
                </a:lnTo>
                <a:lnTo>
                  <a:pt x="101771" y="778366"/>
                </a:lnTo>
                <a:lnTo>
                  <a:pt x="83790" y="778366"/>
                </a:lnTo>
                <a:lnTo>
                  <a:pt x="66169" y="778366"/>
                </a:lnTo>
                <a:lnTo>
                  <a:pt x="48188" y="778366"/>
                </a:lnTo>
                <a:close/>
                <a:moveTo>
                  <a:pt x="817956" y="739492"/>
                </a:moveTo>
                <a:lnTo>
                  <a:pt x="805369" y="757489"/>
                </a:lnTo>
                <a:lnTo>
                  <a:pt x="803571" y="759649"/>
                </a:lnTo>
                <a:lnTo>
                  <a:pt x="805369" y="759649"/>
                </a:lnTo>
                <a:lnTo>
                  <a:pt x="810763" y="759649"/>
                </a:lnTo>
                <a:lnTo>
                  <a:pt x="810763" y="779446"/>
                </a:lnTo>
                <a:lnTo>
                  <a:pt x="822990" y="779446"/>
                </a:lnTo>
                <a:lnTo>
                  <a:pt x="825148" y="779446"/>
                </a:lnTo>
                <a:lnTo>
                  <a:pt x="825148" y="759649"/>
                </a:lnTo>
                <a:lnTo>
                  <a:pt x="832340" y="759649"/>
                </a:lnTo>
                <a:lnTo>
                  <a:pt x="822990" y="746691"/>
                </a:lnTo>
                <a:close/>
                <a:moveTo>
                  <a:pt x="784152" y="739492"/>
                </a:moveTo>
                <a:lnTo>
                  <a:pt x="769767" y="759649"/>
                </a:lnTo>
                <a:lnTo>
                  <a:pt x="776959" y="759649"/>
                </a:lnTo>
                <a:lnTo>
                  <a:pt x="776959" y="779446"/>
                </a:lnTo>
                <a:lnTo>
                  <a:pt x="787388" y="779446"/>
                </a:lnTo>
                <a:lnTo>
                  <a:pt x="791344" y="779446"/>
                </a:lnTo>
                <a:lnTo>
                  <a:pt x="791344" y="759649"/>
                </a:lnTo>
                <a:lnTo>
                  <a:pt x="798536" y="759649"/>
                </a:lnTo>
                <a:lnTo>
                  <a:pt x="787388" y="744171"/>
                </a:lnTo>
                <a:close/>
                <a:moveTo>
                  <a:pt x="492144" y="739492"/>
                </a:moveTo>
                <a:lnTo>
                  <a:pt x="492144" y="754249"/>
                </a:lnTo>
                <a:lnTo>
                  <a:pt x="502214" y="754249"/>
                </a:lnTo>
                <a:lnTo>
                  <a:pt x="520194" y="754249"/>
                </a:lnTo>
                <a:lnTo>
                  <a:pt x="537815" y="754249"/>
                </a:lnTo>
                <a:lnTo>
                  <a:pt x="555796" y="754249"/>
                </a:lnTo>
                <a:lnTo>
                  <a:pt x="573417" y="754249"/>
                </a:lnTo>
                <a:lnTo>
                  <a:pt x="591398" y="754249"/>
                </a:lnTo>
                <a:lnTo>
                  <a:pt x="609019" y="754249"/>
                </a:lnTo>
                <a:lnTo>
                  <a:pt x="627000" y="754249"/>
                </a:lnTo>
                <a:lnTo>
                  <a:pt x="644981" y="754249"/>
                </a:lnTo>
                <a:lnTo>
                  <a:pt x="657567" y="754249"/>
                </a:lnTo>
                <a:lnTo>
                  <a:pt x="657567" y="739492"/>
                </a:lnTo>
                <a:lnTo>
                  <a:pt x="644981" y="739492"/>
                </a:lnTo>
                <a:lnTo>
                  <a:pt x="627000" y="739492"/>
                </a:lnTo>
                <a:lnTo>
                  <a:pt x="609019" y="739492"/>
                </a:lnTo>
                <a:lnTo>
                  <a:pt x="591398" y="739492"/>
                </a:lnTo>
                <a:lnTo>
                  <a:pt x="573417" y="739492"/>
                </a:lnTo>
                <a:lnTo>
                  <a:pt x="555796" y="739492"/>
                </a:lnTo>
                <a:lnTo>
                  <a:pt x="537815" y="739492"/>
                </a:lnTo>
                <a:lnTo>
                  <a:pt x="520194" y="739492"/>
                </a:lnTo>
                <a:lnTo>
                  <a:pt x="502214" y="739492"/>
                </a:lnTo>
                <a:close/>
                <a:moveTo>
                  <a:pt x="363931" y="739492"/>
                </a:moveTo>
                <a:lnTo>
                  <a:pt x="350984" y="757489"/>
                </a:lnTo>
                <a:lnTo>
                  <a:pt x="349546" y="759649"/>
                </a:lnTo>
                <a:lnTo>
                  <a:pt x="350984" y="759649"/>
                </a:lnTo>
                <a:lnTo>
                  <a:pt x="356738" y="759649"/>
                </a:lnTo>
                <a:lnTo>
                  <a:pt x="356738" y="779446"/>
                </a:lnTo>
                <a:lnTo>
                  <a:pt x="368965" y="779446"/>
                </a:lnTo>
                <a:lnTo>
                  <a:pt x="371123" y="779446"/>
                </a:lnTo>
                <a:lnTo>
                  <a:pt x="371123" y="759649"/>
                </a:lnTo>
                <a:lnTo>
                  <a:pt x="378315" y="759649"/>
                </a:lnTo>
                <a:lnTo>
                  <a:pt x="368965" y="746691"/>
                </a:lnTo>
                <a:close/>
                <a:moveTo>
                  <a:pt x="330127" y="739492"/>
                </a:moveTo>
                <a:lnTo>
                  <a:pt x="315742" y="759649"/>
                </a:lnTo>
                <a:lnTo>
                  <a:pt x="322934" y="759649"/>
                </a:lnTo>
                <a:lnTo>
                  <a:pt x="322934" y="779446"/>
                </a:lnTo>
                <a:lnTo>
                  <a:pt x="333363" y="779446"/>
                </a:lnTo>
                <a:lnTo>
                  <a:pt x="337319" y="779446"/>
                </a:lnTo>
                <a:lnTo>
                  <a:pt x="337319" y="759649"/>
                </a:lnTo>
                <a:lnTo>
                  <a:pt x="344511" y="759649"/>
                </a:lnTo>
                <a:lnTo>
                  <a:pt x="333363" y="744171"/>
                </a:lnTo>
                <a:close/>
                <a:moveTo>
                  <a:pt x="37759" y="739492"/>
                </a:moveTo>
                <a:lnTo>
                  <a:pt x="37759" y="754249"/>
                </a:lnTo>
                <a:lnTo>
                  <a:pt x="48188" y="754249"/>
                </a:lnTo>
                <a:lnTo>
                  <a:pt x="66169" y="754249"/>
                </a:lnTo>
                <a:lnTo>
                  <a:pt x="83790" y="754249"/>
                </a:lnTo>
                <a:lnTo>
                  <a:pt x="101771" y="754249"/>
                </a:lnTo>
                <a:lnTo>
                  <a:pt x="119392" y="754249"/>
                </a:lnTo>
                <a:lnTo>
                  <a:pt x="137373" y="754249"/>
                </a:lnTo>
                <a:lnTo>
                  <a:pt x="154994" y="754249"/>
                </a:lnTo>
                <a:lnTo>
                  <a:pt x="172975" y="754249"/>
                </a:lnTo>
                <a:lnTo>
                  <a:pt x="190956" y="754249"/>
                </a:lnTo>
                <a:lnTo>
                  <a:pt x="203542" y="754249"/>
                </a:lnTo>
                <a:lnTo>
                  <a:pt x="203542" y="739492"/>
                </a:lnTo>
                <a:lnTo>
                  <a:pt x="190956" y="739492"/>
                </a:lnTo>
                <a:lnTo>
                  <a:pt x="172975" y="739492"/>
                </a:lnTo>
                <a:lnTo>
                  <a:pt x="154994" y="739492"/>
                </a:lnTo>
                <a:lnTo>
                  <a:pt x="137373" y="739492"/>
                </a:lnTo>
                <a:lnTo>
                  <a:pt x="119392" y="739492"/>
                </a:lnTo>
                <a:lnTo>
                  <a:pt x="101771" y="739492"/>
                </a:lnTo>
                <a:lnTo>
                  <a:pt x="83790" y="739492"/>
                </a:lnTo>
                <a:lnTo>
                  <a:pt x="66169" y="739492"/>
                </a:lnTo>
                <a:lnTo>
                  <a:pt x="48188" y="739492"/>
                </a:lnTo>
                <a:close/>
                <a:moveTo>
                  <a:pt x="799615" y="643385"/>
                </a:moveTo>
                <a:lnTo>
                  <a:pt x="805369" y="657063"/>
                </a:lnTo>
                <a:lnTo>
                  <a:pt x="821192" y="697018"/>
                </a:lnTo>
                <a:lnTo>
                  <a:pt x="822990" y="697018"/>
                </a:lnTo>
                <a:lnTo>
                  <a:pt x="846365" y="697018"/>
                </a:lnTo>
                <a:lnTo>
                  <a:pt x="824788" y="643385"/>
                </a:lnTo>
                <a:lnTo>
                  <a:pt x="822990" y="643385"/>
                </a:lnTo>
                <a:lnTo>
                  <a:pt x="805369" y="643385"/>
                </a:lnTo>
                <a:close/>
                <a:moveTo>
                  <a:pt x="764013" y="643385"/>
                </a:moveTo>
                <a:lnTo>
                  <a:pt x="769407" y="657063"/>
                </a:lnTo>
                <a:lnTo>
                  <a:pt x="785590" y="697018"/>
                </a:lnTo>
                <a:lnTo>
                  <a:pt x="787388" y="697018"/>
                </a:lnTo>
                <a:lnTo>
                  <a:pt x="805369" y="697018"/>
                </a:lnTo>
                <a:lnTo>
                  <a:pt x="810763" y="697018"/>
                </a:lnTo>
                <a:lnTo>
                  <a:pt x="805369" y="683340"/>
                </a:lnTo>
                <a:lnTo>
                  <a:pt x="789186" y="643385"/>
                </a:lnTo>
                <a:lnTo>
                  <a:pt x="787388" y="643385"/>
                </a:lnTo>
                <a:lnTo>
                  <a:pt x="769407" y="643385"/>
                </a:lnTo>
                <a:close/>
                <a:moveTo>
                  <a:pt x="728411" y="643385"/>
                </a:moveTo>
                <a:lnTo>
                  <a:pt x="733806" y="657063"/>
                </a:lnTo>
                <a:lnTo>
                  <a:pt x="749988" y="697018"/>
                </a:lnTo>
                <a:lnTo>
                  <a:pt x="751786" y="697018"/>
                </a:lnTo>
                <a:lnTo>
                  <a:pt x="769407" y="697018"/>
                </a:lnTo>
                <a:lnTo>
                  <a:pt x="774802" y="697018"/>
                </a:lnTo>
                <a:lnTo>
                  <a:pt x="769407" y="683340"/>
                </a:lnTo>
                <a:lnTo>
                  <a:pt x="753584" y="643385"/>
                </a:lnTo>
                <a:lnTo>
                  <a:pt x="751786" y="643385"/>
                </a:lnTo>
                <a:lnTo>
                  <a:pt x="733806" y="643385"/>
                </a:lnTo>
                <a:close/>
                <a:moveTo>
                  <a:pt x="692809" y="643385"/>
                </a:moveTo>
                <a:lnTo>
                  <a:pt x="698204" y="657063"/>
                </a:lnTo>
                <a:lnTo>
                  <a:pt x="714386" y="697018"/>
                </a:lnTo>
                <a:lnTo>
                  <a:pt x="716184" y="697018"/>
                </a:lnTo>
                <a:lnTo>
                  <a:pt x="733806" y="697018"/>
                </a:lnTo>
                <a:lnTo>
                  <a:pt x="739559" y="697018"/>
                </a:lnTo>
                <a:lnTo>
                  <a:pt x="733806" y="683340"/>
                </a:lnTo>
                <a:lnTo>
                  <a:pt x="717983" y="643385"/>
                </a:lnTo>
                <a:lnTo>
                  <a:pt x="716184" y="643385"/>
                </a:lnTo>
                <a:lnTo>
                  <a:pt x="698204" y="643385"/>
                </a:lnTo>
                <a:close/>
                <a:moveTo>
                  <a:pt x="657208" y="643385"/>
                </a:moveTo>
                <a:lnTo>
                  <a:pt x="662602" y="657063"/>
                </a:lnTo>
                <a:lnTo>
                  <a:pt x="678784" y="697018"/>
                </a:lnTo>
                <a:lnTo>
                  <a:pt x="680583" y="697018"/>
                </a:lnTo>
                <a:lnTo>
                  <a:pt x="698204" y="697018"/>
                </a:lnTo>
                <a:lnTo>
                  <a:pt x="703958" y="697018"/>
                </a:lnTo>
                <a:lnTo>
                  <a:pt x="698204" y="683340"/>
                </a:lnTo>
                <a:lnTo>
                  <a:pt x="682381" y="643385"/>
                </a:lnTo>
                <a:lnTo>
                  <a:pt x="680583" y="643385"/>
                </a:lnTo>
                <a:lnTo>
                  <a:pt x="662602" y="643385"/>
                </a:lnTo>
                <a:close/>
                <a:moveTo>
                  <a:pt x="621246" y="643385"/>
                </a:moveTo>
                <a:lnTo>
                  <a:pt x="627000" y="657063"/>
                </a:lnTo>
                <a:lnTo>
                  <a:pt x="643183" y="697018"/>
                </a:lnTo>
                <a:lnTo>
                  <a:pt x="644981" y="697018"/>
                </a:lnTo>
                <a:lnTo>
                  <a:pt x="662602" y="697018"/>
                </a:lnTo>
                <a:lnTo>
                  <a:pt x="667996" y="697018"/>
                </a:lnTo>
                <a:lnTo>
                  <a:pt x="662602" y="683340"/>
                </a:lnTo>
                <a:lnTo>
                  <a:pt x="646419" y="643385"/>
                </a:lnTo>
                <a:lnTo>
                  <a:pt x="644981" y="643385"/>
                </a:lnTo>
                <a:lnTo>
                  <a:pt x="627000" y="643385"/>
                </a:lnTo>
                <a:close/>
                <a:moveTo>
                  <a:pt x="586004" y="643385"/>
                </a:moveTo>
                <a:lnTo>
                  <a:pt x="591398" y="657063"/>
                </a:lnTo>
                <a:lnTo>
                  <a:pt x="607581" y="697018"/>
                </a:lnTo>
                <a:lnTo>
                  <a:pt x="609019" y="697018"/>
                </a:lnTo>
                <a:lnTo>
                  <a:pt x="627000" y="697018"/>
                </a:lnTo>
                <a:lnTo>
                  <a:pt x="632754" y="697018"/>
                </a:lnTo>
                <a:lnTo>
                  <a:pt x="627000" y="683340"/>
                </a:lnTo>
                <a:lnTo>
                  <a:pt x="610817" y="643385"/>
                </a:lnTo>
                <a:lnTo>
                  <a:pt x="609019" y="643385"/>
                </a:lnTo>
                <a:lnTo>
                  <a:pt x="591398" y="643385"/>
                </a:lnTo>
                <a:close/>
                <a:moveTo>
                  <a:pt x="550402" y="643385"/>
                </a:moveTo>
                <a:lnTo>
                  <a:pt x="555796" y="657063"/>
                </a:lnTo>
                <a:lnTo>
                  <a:pt x="571979" y="697018"/>
                </a:lnTo>
                <a:lnTo>
                  <a:pt x="573417" y="697018"/>
                </a:lnTo>
                <a:lnTo>
                  <a:pt x="591398" y="697018"/>
                </a:lnTo>
                <a:lnTo>
                  <a:pt x="596792" y="697018"/>
                </a:lnTo>
                <a:lnTo>
                  <a:pt x="591398" y="683340"/>
                </a:lnTo>
                <a:lnTo>
                  <a:pt x="575575" y="643385"/>
                </a:lnTo>
                <a:lnTo>
                  <a:pt x="573417" y="643385"/>
                </a:lnTo>
                <a:lnTo>
                  <a:pt x="555796" y="643385"/>
                </a:lnTo>
                <a:close/>
                <a:moveTo>
                  <a:pt x="514440" y="643385"/>
                </a:moveTo>
                <a:lnTo>
                  <a:pt x="520194" y="657063"/>
                </a:lnTo>
                <a:lnTo>
                  <a:pt x="536017" y="697018"/>
                </a:lnTo>
                <a:lnTo>
                  <a:pt x="537815" y="697018"/>
                </a:lnTo>
                <a:lnTo>
                  <a:pt x="555796" y="697018"/>
                </a:lnTo>
                <a:lnTo>
                  <a:pt x="561190" y="697018"/>
                </a:lnTo>
                <a:lnTo>
                  <a:pt x="555796" y="683340"/>
                </a:lnTo>
                <a:lnTo>
                  <a:pt x="539613" y="643385"/>
                </a:lnTo>
                <a:lnTo>
                  <a:pt x="537815" y="643385"/>
                </a:lnTo>
                <a:lnTo>
                  <a:pt x="520194" y="643385"/>
                </a:lnTo>
                <a:close/>
                <a:moveTo>
                  <a:pt x="479198" y="643385"/>
                </a:moveTo>
                <a:lnTo>
                  <a:pt x="500415" y="697018"/>
                </a:lnTo>
                <a:lnTo>
                  <a:pt x="502214" y="697018"/>
                </a:lnTo>
                <a:lnTo>
                  <a:pt x="520194" y="697018"/>
                </a:lnTo>
                <a:lnTo>
                  <a:pt x="525589" y="697018"/>
                </a:lnTo>
                <a:lnTo>
                  <a:pt x="520194" y="683340"/>
                </a:lnTo>
                <a:lnTo>
                  <a:pt x="504012" y="643385"/>
                </a:lnTo>
                <a:lnTo>
                  <a:pt x="502214" y="643385"/>
                </a:lnTo>
                <a:close/>
                <a:moveTo>
                  <a:pt x="345590" y="643385"/>
                </a:moveTo>
                <a:lnTo>
                  <a:pt x="350984" y="657063"/>
                </a:lnTo>
                <a:lnTo>
                  <a:pt x="367167" y="697018"/>
                </a:lnTo>
                <a:lnTo>
                  <a:pt x="368965" y="697018"/>
                </a:lnTo>
                <a:lnTo>
                  <a:pt x="392340" y="697018"/>
                </a:lnTo>
                <a:lnTo>
                  <a:pt x="370763" y="643385"/>
                </a:lnTo>
                <a:lnTo>
                  <a:pt x="368965" y="643385"/>
                </a:lnTo>
                <a:lnTo>
                  <a:pt x="350984" y="643385"/>
                </a:lnTo>
                <a:close/>
                <a:moveTo>
                  <a:pt x="309988" y="643385"/>
                </a:moveTo>
                <a:lnTo>
                  <a:pt x="315382" y="657063"/>
                </a:lnTo>
                <a:lnTo>
                  <a:pt x="331565" y="697018"/>
                </a:lnTo>
                <a:lnTo>
                  <a:pt x="333363" y="697018"/>
                </a:lnTo>
                <a:lnTo>
                  <a:pt x="350984" y="697018"/>
                </a:lnTo>
                <a:lnTo>
                  <a:pt x="356738" y="697018"/>
                </a:lnTo>
                <a:lnTo>
                  <a:pt x="350984" y="683340"/>
                </a:lnTo>
                <a:lnTo>
                  <a:pt x="335161" y="643385"/>
                </a:lnTo>
                <a:lnTo>
                  <a:pt x="333363" y="643385"/>
                </a:lnTo>
                <a:lnTo>
                  <a:pt x="315382" y="643385"/>
                </a:lnTo>
                <a:close/>
                <a:moveTo>
                  <a:pt x="274386" y="643385"/>
                </a:moveTo>
                <a:lnTo>
                  <a:pt x="280140" y="657063"/>
                </a:lnTo>
                <a:lnTo>
                  <a:pt x="295963" y="697018"/>
                </a:lnTo>
                <a:lnTo>
                  <a:pt x="297761" y="697018"/>
                </a:lnTo>
                <a:lnTo>
                  <a:pt x="315382" y="697018"/>
                </a:lnTo>
                <a:lnTo>
                  <a:pt x="321136" y="697018"/>
                </a:lnTo>
                <a:lnTo>
                  <a:pt x="315382" y="683340"/>
                </a:lnTo>
                <a:lnTo>
                  <a:pt x="299559" y="643385"/>
                </a:lnTo>
                <a:lnTo>
                  <a:pt x="297761" y="643385"/>
                </a:lnTo>
                <a:lnTo>
                  <a:pt x="280140" y="643385"/>
                </a:lnTo>
                <a:close/>
                <a:moveTo>
                  <a:pt x="238784" y="643385"/>
                </a:moveTo>
                <a:lnTo>
                  <a:pt x="244179" y="657063"/>
                </a:lnTo>
                <a:lnTo>
                  <a:pt x="260361" y="697018"/>
                </a:lnTo>
                <a:lnTo>
                  <a:pt x="262159" y="697018"/>
                </a:lnTo>
                <a:lnTo>
                  <a:pt x="280140" y="697018"/>
                </a:lnTo>
                <a:lnTo>
                  <a:pt x="285534" y="697018"/>
                </a:lnTo>
                <a:lnTo>
                  <a:pt x="280140" y="683340"/>
                </a:lnTo>
                <a:lnTo>
                  <a:pt x="263598" y="643385"/>
                </a:lnTo>
                <a:lnTo>
                  <a:pt x="262159" y="643385"/>
                </a:lnTo>
                <a:lnTo>
                  <a:pt x="244179" y="643385"/>
                </a:lnTo>
                <a:close/>
                <a:moveTo>
                  <a:pt x="203183" y="643385"/>
                </a:moveTo>
                <a:lnTo>
                  <a:pt x="208577" y="657063"/>
                </a:lnTo>
                <a:lnTo>
                  <a:pt x="224759" y="697018"/>
                </a:lnTo>
                <a:lnTo>
                  <a:pt x="226198" y="697018"/>
                </a:lnTo>
                <a:lnTo>
                  <a:pt x="244179" y="697018"/>
                </a:lnTo>
                <a:lnTo>
                  <a:pt x="249933" y="697018"/>
                </a:lnTo>
                <a:lnTo>
                  <a:pt x="244179" y="683340"/>
                </a:lnTo>
                <a:lnTo>
                  <a:pt x="228356" y="643385"/>
                </a:lnTo>
                <a:lnTo>
                  <a:pt x="226198" y="643385"/>
                </a:lnTo>
                <a:lnTo>
                  <a:pt x="208577" y="643385"/>
                </a:lnTo>
                <a:close/>
                <a:moveTo>
                  <a:pt x="167581" y="643385"/>
                </a:moveTo>
                <a:lnTo>
                  <a:pt x="172975" y="657063"/>
                </a:lnTo>
                <a:lnTo>
                  <a:pt x="189158" y="697018"/>
                </a:lnTo>
                <a:lnTo>
                  <a:pt x="190956" y="697018"/>
                </a:lnTo>
                <a:lnTo>
                  <a:pt x="208577" y="697018"/>
                </a:lnTo>
                <a:lnTo>
                  <a:pt x="213971" y="697018"/>
                </a:lnTo>
                <a:lnTo>
                  <a:pt x="208577" y="683340"/>
                </a:lnTo>
                <a:lnTo>
                  <a:pt x="192754" y="643385"/>
                </a:lnTo>
                <a:lnTo>
                  <a:pt x="190956" y="643385"/>
                </a:lnTo>
                <a:lnTo>
                  <a:pt x="172975" y="643385"/>
                </a:lnTo>
                <a:close/>
                <a:moveTo>
                  <a:pt x="131979" y="643385"/>
                </a:moveTo>
                <a:lnTo>
                  <a:pt x="137373" y="657063"/>
                </a:lnTo>
                <a:lnTo>
                  <a:pt x="153556" y="697018"/>
                </a:lnTo>
                <a:lnTo>
                  <a:pt x="154994" y="697018"/>
                </a:lnTo>
                <a:lnTo>
                  <a:pt x="172975" y="697018"/>
                </a:lnTo>
                <a:lnTo>
                  <a:pt x="178369" y="697018"/>
                </a:lnTo>
                <a:lnTo>
                  <a:pt x="172975" y="683340"/>
                </a:lnTo>
                <a:lnTo>
                  <a:pt x="156792" y="643385"/>
                </a:lnTo>
                <a:lnTo>
                  <a:pt x="154994" y="643385"/>
                </a:lnTo>
                <a:lnTo>
                  <a:pt x="137373" y="643385"/>
                </a:lnTo>
                <a:close/>
                <a:moveTo>
                  <a:pt x="96017" y="643385"/>
                </a:moveTo>
                <a:lnTo>
                  <a:pt x="101771" y="657063"/>
                </a:lnTo>
                <a:lnTo>
                  <a:pt x="117594" y="697018"/>
                </a:lnTo>
                <a:lnTo>
                  <a:pt x="119392" y="697018"/>
                </a:lnTo>
                <a:lnTo>
                  <a:pt x="137373" y="697018"/>
                </a:lnTo>
                <a:lnTo>
                  <a:pt x="142767" y="697018"/>
                </a:lnTo>
                <a:lnTo>
                  <a:pt x="137373" y="683340"/>
                </a:lnTo>
                <a:lnTo>
                  <a:pt x="121190" y="643385"/>
                </a:lnTo>
                <a:lnTo>
                  <a:pt x="119392" y="643385"/>
                </a:lnTo>
                <a:lnTo>
                  <a:pt x="101771" y="643385"/>
                </a:lnTo>
                <a:close/>
                <a:moveTo>
                  <a:pt x="60415" y="643385"/>
                </a:moveTo>
                <a:lnTo>
                  <a:pt x="66169" y="657063"/>
                </a:lnTo>
                <a:lnTo>
                  <a:pt x="81992" y="697018"/>
                </a:lnTo>
                <a:lnTo>
                  <a:pt x="83790" y="697018"/>
                </a:lnTo>
                <a:lnTo>
                  <a:pt x="101771" y="697018"/>
                </a:lnTo>
                <a:lnTo>
                  <a:pt x="107165" y="697018"/>
                </a:lnTo>
                <a:lnTo>
                  <a:pt x="101771" y="683340"/>
                </a:lnTo>
                <a:lnTo>
                  <a:pt x="85588" y="643385"/>
                </a:lnTo>
                <a:lnTo>
                  <a:pt x="83790" y="643385"/>
                </a:lnTo>
                <a:lnTo>
                  <a:pt x="66169" y="643385"/>
                </a:lnTo>
                <a:close/>
                <a:moveTo>
                  <a:pt x="24813" y="643385"/>
                </a:moveTo>
                <a:lnTo>
                  <a:pt x="46390" y="697018"/>
                </a:lnTo>
                <a:lnTo>
                  <a:pt x="48188" y="697018"/>
                </a:lnTo>
                <a:lnTo>
                  <a:pt x="66169" y="697018"/>
                </a:lnTo>
                <a:lnTo>
                  <a:pt x="71563" y="697018"/>
                </a:lnTo>
                <a:lnTo>
                  <a:pt x="66169" y="683340"/>
                </a:lnTo>
                <a:lnTo>
                  <a:pt x="49986" y="643385"/>
                </a:lnTo>
                <a:lnTo>
                  <a:pt x="48188" y="643385"/>
                </a:lnTo>
                <a:close/>
                <a:moveTo>
                  <a:pt x="612256" y="453679"/>
                </a:moveTo>
                <a:lnTo>
                  <a:pt x="612256" y="546559"/>
                </a:lnTo>
                <a:lnTo>
                  <a:pt x="612256" y="547279"/>
                </a:lnTo>
                <a:lnTo>
                  <a:pt x="620886" y="560237"/>
                </a:lnTo>
                <a:lnTo>
                  <a:pt x="627000" y="550519"/>
                </a:lnTo>
                <a:lnTo>
                  <a:pt x="629158" y="547279"/>
                </a:lnTo>
                <a:lnTo>
                  <a:pt x="637788" y="560237"/>
                </a:lnTo>
                <a:lnTo>
                  <a:pt x="644981" y="549439"/>
                </a:lnTo>
                <a:lnTo>
                  <a:pt x="646060" y="547279"/>
                </a:lnTo>
                <a:lnTo>
                  <a:pt x="654690" y="560237"/>
                </a:lnTo>
                <a:lnTo>
                  <a:pt x="662602" y="547999"/>
                </a:lnTo>
                <a:lnTo>
                  <a:pt x="663321" y="547279"/>
                </a:lnTo>
                <a:lnTo>
                  <a:pt x="671592" y="560237"/>
                </a:lnTo>
                <a:lnTo>
                  <a:pt x="680223" y="547279"/>
                </a:lnTo>
                <a:lnTo>
                  <a:pt x="680583" y="547999"/>
                </a:lnTo>
                <a:lnTo>
                  <a:pt x="688494" y="560237"/>
                </a:lnTo>
                <a:lnTo>
                  <a:pt x="697125" y="547279"/>
                </a:lnTo>
                <a:lnTo>
                  <a:pt x="698204" y="549079"/>
                </a:lnTo>
                <a:lnTo>
                  <a:pt x="705396" y="560237"/>
                </a:lnTo>
                <a:lnTo>
                  <a:pt x="714027" y="547279"/>
                </a:lnTo>
                <a:lnTo>
                  <a:pt x="714027" y="453679"/>
                </a:lnTo>
                <a:close/>
                <a:moveTo>
                  <a:pt x="158231" y="453679"/>
                </a:moveTo>
                <a:lnTo>
                  <a:pt x="158231" y="546559"/>
                </a:lnTo>
                <a:lnTo>
                  <a:pt x="158231" y="547279"/>
                </a:lnTo>
                <a:lnTo>
                  <a:pt x="166861" y="560237"/>
                </a:lnTo>
                <a:lnTo>
                  <a:pt x="172975" y="550519"/>
                </a:lnTo>
                <a:lnTo>
                  <a:pt x="175133" y="547279"/>
                </a:lnTo>
                <a:lnTo>
                  <a:pt x="183763" y="560237"/>
                </a:lnTo>
                <a:lnTo>
                  <a:pt x="190956" y="549439"/>
                </a:lnTo>
                <a:lnTo>
                  <a:pt x="192035" y="547279"/>
                </a:lnTo>
                <a:lnTo>
                  <a:pt x="200665" y="560237"/>
                </a:lnTo>
                <a:lnTo>
                  <a:pt x="208577" y="547999"/>
                </a:lnTo>
                <a:lnTo>
                  <a:pt x="208936" y="547279"/>
                </a:lnTo>
                <a:lnTo>
                  <a:pt x="217567" y="560237"/>
                </a:lnTo>
                <a:lnTo>
                  <a:pt x="225838" y="547279"/>
                </a:lnTo>
                <a:lnTo>
                  <a:pt x="226198" y="547999"/>
                </a:lnTo>
                <a:lnTo>
                  <a:pt x="234469" y="560237"/>
                </a:lnTo>
                <a:lnTo>
                  <a:pt x="243100" y="547279"/>
                </a:lnTo>
                <a:lnTo>
                  <a:pt x="244179" y="549079"/>
                </a:lnTo>
                <a:lnTo>
                  <a:pt x="251371" y="560237"/>
                </a:lnTo>
                <a:lnTo>
                  <a:pt x="260002" y="547279"/>
                </a:lnTo>
                <a:lnTo>
                  <a:pt x="260002" y="453679"/>
                </a:lnTo>
                <a:close/>
                <a:moveTo>
                  <a:pt x="474523" y="434975"/>
                </a:moveTo>
                <a:lnTo>
                  <a:pt x="502214" y="434975"/>
                </a:lnTo>
                <a:lnTo>
                  <a:pt x="520194" y="434975"/>
                </a:lnTo>
                <a:lnTo>
                  <a:pt x="537815" y="434975"/>
                </a:lnTo>
                <a:lnTo>
                  <a:pt x="555796" y="434975"/>
                </a:lnTo>
                <a:lnTo>
                  <a:pt x="560557" y="434975"/>
                </a:lnTo>
                <a:lnTo>
                  <a:pt x="573417" y="434975"/>
                </a:lnTo>
                <a:lnTo>
                  <a:pt x="591398" y="434975"/>
                </a:lnTo>
                <a:lnTo>
                  <a:pt x="609019" y="434975"/>
                </a:lnTo>
                <a:lnTo>
                  <a:pt x="612256" y="434975"/>
                </a:lnTo>
                <a:lnTo>
                  <a:pt x="714027" y="434975"/>
                </a:lnTo>
                <a:lnTo>
                  <a:pt x="716184" y="434975"/>
                </a:lnTo>
                <a:lnTo>
                  <a:pt x="733806" y="434975"/>
                </a:lnTo>
                <a:lnTo>
                  <a:pt x="751786" y="434975"/>
                </a:lnTo>
                <a:lnTo>
                  <a:pt x="763419" y="434975"/>
                </a:lnTo>
                <a:lnTo>
                  <a:pt x="769407" y="434975"/>
                </a:lnTo>
                <a:lnTo>
                  <a:pt x="787388" y="434975"/>
                </a:lnTo>
                <a:lnTo>
                  <a:pt x="805369" y="434975"/>
                </a:lnTo>
                <a:lnTo>
                  <a:pt x="822990" y="434975"/>
                </a:lnTo>
                <a:lnTo>
                  <a:pt x="851759" y="434975"/>
                </a:lnTo>
                <a:cubicBezTo>
                  <a:pt x="862548" y="434975"/>
                  <a:pt x="871179" y="443614"/>
                  <a:pt x="871179" y="454412"/>
                </a:cubicBezTo>
                <a:lnTo>
                  <a:pt x="870459" y="668582"/>
                </a:lnTo>
                <a:lnTo>
                  <a:pt x="860390" y="643385"/>
                </a:lnTo>
                <a:lnTo>
                  <a:pt x="835217" y="643385"/>
                </a:lnTo>
                <a:lnTo>
                  <a:pt x="856794" y="697018"/>
                </a:lnTo>
                <a:lnTo>
                  <a:pt x="870459" y="697018"/>
                </a:lnTo>
                <a:lnTo>
                  <a:pt x="870100" y="814001"/>
                </a:lnTo>
                <a:cubicBezTo>
                  <a:pt x="870100" y="824439"/>
                  <a:pt x="861469" y="833078"/>
                  <a:pt x="850680" y="833078"/>
                </a:cubicBezTo>
                <a:lnTo>
                  <a:pt x="822990" y="833078"/>
                </a:lnTo>
                <a:lnTo>
                  <a:pt x="805369" y="833078"/>
                </a:lnTo>
                <a:lnTo>
                  <a:pt x="787388" y="833078"/>
                </a:lnTo>
                <a:lnTo>
                  <a:pt x="769407" y="833078"/>
                </a:lnTo>
                <a:lnTo>
                  <a:pt x="751786" y="833078"/>
                </a:lnTo>
                <a:lnTo>
                  <a:pt x="733806" y="833078"/>
                </a:lnTo>
                <a:lnTo>
                  <a:pt x="716184" y="833078"/>
                </a:lnTo>
                <a:lnTo>
                  <a:pt x="698204" y="833078"/>
                </a:lnTo>
                <a:lnTo>
                  <a:pt x="680583" y="833078"/>
                </a:lnTo>
                <a:lnTo>
                  <a:pt x="662602" y="833078"/>
                </a:lnTo>
                <a:lnTo>
                  <a:pt x="644981" y="833078"/>
                </a:lnTo>
                <a:lnTo>
                  <a:pt x="627000" y="833078"/>
                </a:lnTo>
                <a:lnTo>
                  <a:pt x="609019" y="833078"/>
                </a:lnTo>
                <a:lnTo>
                  <a:pt x="591398" y="833078"/>
                </a:lnTo>
                <a:lnTo>
                  <a:pt x="573417" y="833078"/>
                </a:lnTo>
                <a:lnTo>
                  <a:pt x="555796" y="833078"/>
                </a:lnTo>
                <a:lnTo>
                  <a:pt x="537815" y="833078"/>
                </a:lnTo>
                <a:lnTo>
                  <a:pt x="520194" y="833078"/>
                </a:lnTo>
                <a:lnTo>
                  <a:pt x="502214" y="833078"/>
                </a:lnTo>
                <a:lnTo>
                  <a:pt x="473444" y="833078"/>
                </a:lnTo>
                <a:cubicBezTo>
                  <a:pt x="463016" y="833078"/>
                  <a:pt x="454025" y="824439"/>
                  <a:pt x="454025" y="814001"/>
                </a:cubicBezTo>
                <a:lnTo>
                  <a:pt x="454744" y="671461"/>
                </a:lnTo>
                <a:lnTo>
                  <a:pt x="464814" y="697018"/>
                </a:lnTo>
                <a:lnTo>
                  <a:pt x="489987" y="697018"/>
                </a:lnTo>
                <a:lnTo>
                  <a:pt x="468410" y="643385"/>
                </a:lnTo>
                <a:lnTo>
                  <a:pt x="454744" y="643385"/>
                </a:lnTo>
                <a:lnTo>
                  <a:pt x="455104" y="454412"/>
                </a:lnTo>
                <a:cubicBezTo>
                  <a:pt x="455104" y="443614"/>
                  <a:pt x="463735" y="434975"/>
                  <a:pt x="474523" y="434975"/>
                </a:cubicBezTo>
                <a:close/>
                <a:moveTo>
                  <a:pt x="20498" y="434975"/>
                </a:moveTo>
                <a:lnTo>
                  <a:pt x="48188" y="434975"/>
                </a:lnTo>
                <a:lnTo>
                  <a:pt x="66169" y="434975"/>
                </a:lnTo>
                <a:lnTo>
                  <a:pt x="83790" y="434975"/>
                </a:lnTo>
                <a:lnTo>
                  <a:pt x="101771" y="434975"/>
                </a:lnTo>
                <a:lnTo>
                  <a:pt x="106225" y="434975"/>
                </a:lnTo>
                <a:lnTo>
                  <a:pt x="119392" y="434975"/>
                </a:lnTo>
                <a:lnTo>
                  <a:pt x="137373" y="434975"/>
                </a:lnTo>
                <a:lnTo>
                  <a:pt x="154994" y="434975"/>
                </a:lnTo>
                <a:lnTo>
                  <a:pt x="158231" y="434975"/>
                </a:lnTo>
                <a:lnTo>
                  <a:pt x="260002" y="434975"/>
                </a:lnTo>
                <a:lnTo>
                  <a:pt x="262159" y="434975"/>
                </a:lnTo>
                <a:lnTo>
                  <a:pt x="280140" y="434975"/>
                </a:lnTo>
                <a:lnTo>
                  <a:pt x="297761" y="434975"/>
                </a:lnTo>
                <a:lnTo>
                  <a:pt x="310566" y="434975"/>
                </a:lnTo>
                <a:lnTo>
                  <a:pt x="315382" y="434975"/>
                </a:lnTo>
                <a:lnTo>
                  <a:pt x="333363" y="434975"/>
                </a:lnTo>
                <a:lnTo>
                  <a:pt x="350984" y="434975"/>
                </a:lnTo>
                <a:lnTo>
                  <a:pt x="368965" y="434975"/>
                </a:lnTo>
                <a:lnTo>
                  <a:pt x="397734" y="434975"/>
                </a:lnTo>
                <a:cubicBezTo>
                  <a:pt x="408523" y="434975"/>
                  <a:pt x="417154" y="443614"/>
                  <a:pt x="417154" y="454412"/>
                </a:cubicBezTo>
                <a:lnTo>
                  <a:pt x="416434" y="668582"/>
                </a:lnTo>
                <a:lnTo>
                  <a:pt x="406365" y="643385"/>
                </a:lnTo>
                <a:lnTo>
                  <a:pt x="381552" y="643385"/>
                </a:lnTo>
                <a:lnTo>
                  <a:pt x="402769" y="697018"/>
                </a:lnTo>
                <a:lnTo>
                  <a:pt x="416434" y="697018"/>
                </a:lnTo>
                <a:lnTo>
                  <a:pt x="416075" y="814001"/>
                </a:lnTo>
                <a:cubicBezTo>
                  <a:pt x="416075" y="824439"/>
                  <a:pt x="407444" y="833078"/>
                  <a:pt x="396655" y="833078"/>
                </a:cubicBezTo>
                <a:lnTo>
                  <a:pt x="368965" y="833078"/>
                </a:lnTo>
                <a:lnTo>
                  <a:pt x="350984" y="833078"/>
                </a:lnTo>
                <a:lnTo>
                  <a:pt x="333363" y="833078"/>
                </a:lnTo>
                <a:lnTo>
                  <a:pt x="315382" y="833078"/>
                </a:lnTo>
                <a:lnTo>
                  <a:pt x="297761" y="833078"/>
                </a:lnTo>
                <a:lnTo>
                  <a:pt x="280140" y="833078"/>
                </a:lnTo>
                <a:lnTo>
                  <a:pt x="262159" y="833078"/>
                </a:lnTo>
                <a:lnTo>
                  <a:pt x="244179" y="833078"/>
                </a:lnTo>
                <a:lnTo>
                  <a:pt x="226198" y="833078"/>
                </a:lnTo>
                <a:lnTo>
                  <a:pt x="208577" y="833078"/>
                </a:lnTo>
                <a:lnTo>
                  <a:pt x="190956" y="833078"/>
                </a:lnTo>
                <a:lnTo>
                  <a:pt x="172975" y="833078"/>
                </a:lnTo>
                <a:lnTo>
                  <a:pt x="154994" y="833078"/>
                </a:lnTo>
                <a:lnTo>
                  <a:pt x="137373" y="833078"/>
                </a:lnTo>
                <a:lnTo>
                  <a:pt x="119392" y="833078"/>
                </a:lnTo>
                <a:lnTo>
                  <a:pt x="101771" y="833078"/>
                </a:lnTo>
                <a:lnTo>
                  <a:pt x="83790" y="833078"/>
                </a:lnTo>
                <a:lnTo>
                  <a:pt x="66169" y="833078"/>
                </a:lnTo>
                <a:lnTo>
                  <a:pt x="48188" y="833078"/>
                </a:lnTo>
                <a:lnTo>
                  <a:pt x="19419" y="833078"/>
                </a:lnTo>
                <a:cubicBezTo>
                  <a:pt x="8631" y="833078"/>
                  <a:pt x="0" y="824439"/>
                  <a:pt x="0" y="814001"/>
                </a:cubicBezTo>
                <a:lnTo>
                  <a:pt x="719" y="671461"/>
                </a:lnTo>
                <a:lnTo>
                  <a:pt x="10788" y="697018"/>
                </a:lnTo>
                <a:lnTo>
                  <a:pt x="35961" y="697018"/>
                </a:lnTo>
                <a:lnTo>
                  <a:pt x="14384" y="643385"/>
                </a:lnTo>
                <a:lnTo>
                  <a:pt x="719" y="643385"/>
                </a:lnTo>
                <a:lnTo>
                  <a:pt x="1079" y="454412"/>
                </a:lnTo>
                <a:cubicBezTo>
                  <a:pt x="1079" y="443614"/>
                  <a:pt x="9709" y="434975"/>
                  <a:pt x="20498" y="434975"/>
                </a:cubicBezTo>
                <a:close/>
                <a:moveTo>
                  <a:pt x="769767" y="351670"/>
                </a:moveTo>
                <a:lnTo>
                  <a:pt x="769767" y="357789"/>
                </a:lnTo>
                <a:lnTo>
                  <a:pt x="787388" y="357789"/>
                </a:lnTo>
                <a:lnTo>
                  <a:pt x="805369" y="357789"/>
                </a:lnTo>
                <a:lnTo>
                  <a:pt x="822990" y="357789"/>
                </a:lnTo>
                <a:lnTo>
                  <a:pt x="832340" y="357789"/>
                </a:lnTo>
                <a:lnTo>
                  <a:pt x="832340" y="351670"/>
                </a:lnTo>
                <a:lnTo>
                  <a:pt x="822990" y="351670"/>
                </a:lnTo>
                <a:lnTo>
                  <a:pt x="805369" y="351670"/>
                </a:lnTo>
                <a:lnTo>
                  <a:pt x="787388" y="351670"/>
                </a:lnTo>
                <a:close/>
                <a:moveTo>
                  <a:pt x="315742" y="351670"/>
                </a:moveTo>
                <a:lnTo>
                  <a:pt x="315742" y="357789"/>
                </a:lnTo>
                <a:lnTo>
                  <a:pt x="333363" y="357789"/>
                </a:lnTo>
                <a:lnTo>
                  <a:pt x="350984" y="357789"/>
                </a:lnTo>
                <a:lnTo>
                  <a:pt x="368965" y="357789"/>
                </a:lnTo>
                <a:lnTo>
                  <a:pt x="378315" y="357789"/>
                </a:lnTo>
                <a:lnTo>
                  <a:pt x="378315" y="351670"/>
                </a:lnTo>
                <a:lnTo>
                  <a:pt x="368965" y="351670"/>
                </a:lnTo>
                <a:lnTo>
                  <a:pt x="350984" y="351670"/>
                </a:lnTo>
                <a:lnTo>
                  <a:pt x="333363" y="351670"/>
                </a:lnTo>
                <a:close/>
                <a:moveTo>
                  <a:pt x="492144" y="343391"/>
                </a:moveTo>
                <a:lnTo>
                  <a:pt x="492144" y="357789"/>
                </a:lnTo>
                <a:lnTo>
                  <a:pt x="502214" y="357789"/>
                </a:lnTo>
                <a:lnTo>
                  <a:pt x="520194" y="357789"/>
                </a:lnTo>
                <a:lnTo>
                  <a:pt x="537815" y="357789"/>
                </a:lnTo>
                <a:lnTo>
                  <a:pt x="555796" y="357789"/>
                </a:lnTo>
                <a:lnTo>
                  <a:pt x="573417" y="357789"/>
                </a:lnTo>
                <a:lnTo>
                  <a:pt x="591398" y="357789"/>
                </a:lnTo>
                <a:lnTo>
                  <a:pt x="609019" y="357789"/>
                </a:lnTo>
                <a:lnTo>
                  <a:pt x="627000" y="357789"/>
                </a:lnTo>
                <a:lnTo>
                  <a:pt x="644981" y="357789"/>
                </a:lnTo>
                <a:lnTo>
                  <a:pt x="657567" y="357789"/>
                </a:lnTo>
                <a:lnTo>
                  <a:pt x="657567" y="343391"/>
                </a:lnTo>
                <a:lnTo>
                  <a:pt x="644981" y="343391"/>
                </a:lnTo>
                <a:lnTo>
                  <a:pt x="627000" y="343391"/>
                </a:lnTo>
                <a:lnTo>
                  <a:pt x="609019" y="343391"/>
                </a:lnTo>
                <a:lnTo>
                  <a:pt x="591398" y="343391"/>
                </a:lnTo>
                <a:lnTo>
                  <a:pt x="573417" y="343391"/>
                </a:lnTo>
                <a:lnTo>
                  <a:pt x="555796" y="343391"/>
                </a:lnTo>
                <a:lnTo>
                  <a:pt x="537815" y="343391"/>
                </a:lnTo>
                <a:lnTo>
                  <a:pt x="520194" y="343391"/>
                </a:lnTo>
                <a:lnTo>
                  <a:pt x="502214" y="343391"/>
                </a:lnTo>
                <a:close/>
                <a:moveTo>
                  <a:pt x="37759" y="343391"/>
                </a:moveTo>
                <a:lnTo>
                  <a:pt x="37759" y="357789"/>
                </a:lnTo>
                <a:lnTo>
                  <a:pt x="48188" y="357789"/>
                </a:lnTo>
                <a:lnTo>
                  <a:pt x="66169" y="357789"/>
                </a:lnTo>
                <a:lnTo>
                  <a:pt x="83790" y="357789"/>
                </a:lnTo>
                <a:lnTo>
                  <a:pt x="101771" y="357789"/>
                </a:lnTo>
                <a:lnTo>
                  <a:pt x="119392" y="357789"/>
                </a:lnTo>
                <a:lnTo>
                  <a:pt x="137373" y="357789"/>
                </a:lnTo>
                <a:lnTo>
                  <a:pt x="154994" y="357789"/>
                </a:lnTo>
                <a:lnTo>
                  <a:pt x="172975" y="357789"/>
                </a:lnTo>
                <a:lnTo>
                  <a:pt x="190956" y="357789"/>
                </a:lnTo>
                <a:lnTo>
                  <a:pt x="203542" y="357789"/>
                </a:lnTo>
                <a:lnTo>
                  <a:pt x="203542" y="343391"/>
                </a:lnTo>
                <a:lnTo>
                  <a:pt x="190956" y="343391"/>
                </a:lnTo>
                <a:lnTo>
                  <a:pt x="172975" y="343391"/>
                </a:lnTo>
                <a:lnTo>
                  <a:pt x="154994" y="343391"/>
                </a:lnTo>
                <a:lnTo>
                  <a:pt x="137373" y="343391"/>
                </a:lnTo>
                <a:lnTo>
                  <a:pt x="119392" y="343391"/>
                </a:lnTo>
                <a:lnTo>
                  <a:pt x="101771" y="343391"/>
                </a:lnTo>
                <a:lnTo>
                  <a:pt x="83790" y="343391"/>
                </a:lnTo>
                <a:lnTo>
                  <a:pt x="66169" y="343391"/>
                </a:lnTo>
                <a:lnTo>
                  <a:pt x="48188" y="343391"/>
                </a:lnTo>
                <a:close/>
                <a:moveTo>
                  <a:pt x="817956" y="304516"/>
                </a:moveTo>
                <a:lnTo>
                  <a:pt x="805369" y="322514"/>
                </a:lnTo>
                <a:lnTo>
                  <a:pt x="803571" y="324673"/>
                </a:lnTo>
                <a:lnTo>
                  <a:pt x="805369" y="324673"/>
                </a:lnTo>
                <a:lnTo>
                  <a:pt x="810763" y="324673"/>
                </a:lnTo>
                <a:lnTo>
                  <a:pt x="810763" y="344471"/>
                </a:lnTo>
                <a:lnTo>
                  <a:pt x="822990" y="344471"/>
                </a:lnTo>
                <a:lnTo>
                  <a:pt x="825148" y="344471"/>
                </a:lnTo>
                <a:lnTo>
                  <a:pt x="825148" y="324673"/>
                </a:lnTo>
                <a:lnTo>
                  <a:pt x="832340" y="324673"/>
                </a:lnTo>
                <a:lnTo>
                  <a:pt x="822990" y="311715"/>
                </a:lnTo>
                <a:close/>
                <a:moveTo>
                  <a:pt x="784152" y="304516"/>
                </a:moveTo>
                <a:lnTo>
                  <a:pt x="769767" y="324673"/>
                </a:lnTo>
                <a:lnTo>
                  <a:pt x="776959" y="324673"/>
                </a:lnTo>
                <a:lnTo>
                  <a:pt x="776959" y="344471"/>
                </a:lnTo>
                <a:lnTo>
                  <a:pt x="787388" y="344471"/>
                </a:lnTo>
                <a:lnTo>
                  <a:pt x="791344" y="344471"/>
                </a:lnTo>
                <a:lnTo>
                  <a:pt x="791344" y="324673"/>
                </a:lnTo>
                <a:lnTo>
                  <a:pt x="798536" y="324673"/>
                </a:lnTo>
                <a:lnTo>
                  <a:pt x="787388" y="309196"/>
                </a:lnTo>
                <a:close/>
                <a:moveTo>
                  <a:pt x="492144" y="304516"/>
                </a:moveTo>
                <a:lnTo>
                  <a:pt x="492144" y="319274"/>
                </a:lnTo>
                <a:lnTo>
                  <a:pt x="502214" y="319274"/>
                </a:lnTo>
                <a:lnTo>
                  <a:pt x="520194" y="319274"/>
                </a:lnTo>
                <a:lnTo>
                  <a:pt x="537815" y="319274"/>
                </a:lnTo>
                <a:lnTo>
                  <a:pt x="555796" y="319274"/>
                </a:lnTo>
                <a:lnTo>
                  <a:pt x="573417" y="319274"/>
                </a:lnTo>
                <a:lnTo>
                  <a:pt x="591398" y="319274"/>
                </a:lnTo>
                <a:lnTo>
                  <a:pt x="609019" y="319274"/>
                </a:lnTo>
                <a:lnTo>
                  <a:pt x="627000" y="319274"/>
                </a:lnTo>
                <a:lnTo>
                  <a:pt x="644981" y="319274"/>
                </a:lnTo>
                <a:lnTo>
                  <a:pt x="657567" y="319274"/>
                </a:lnTo>
                <a:lnTo>
                  <a:pt x="657567" y="304516"/>
                </a:lnTo>
                <a:lnTo>
                  <a:pt x="644981" y="304516"/>
                </a:lnTo>
                <a:lnTo>
                  <a:pt x="627000" y="304516"/>
                </a:lnTo>
                <a:lnTo>
                  <a:pt x="609019" y="304516"/>
                </a:lnTo>
                <a:lnTo>
                  <a:pt x="591398" y="304516"/>
                </a:lnTo>
                <a:lnTo>
                  <a:pt x="573417" y="304516"/>
                </a:lnTo>
                <a:lnTo>
                  <a:pt x="555796" y="304516"/>
                </a:lnTo>
                <a:lnTo>
                  <a:pt x="537815" y="304516"/>
                </a:lnTo>
                <a:lnTo>
                  <a:pt x="520194" y="304516"/>
                </a:lnTo>
                <a:lnTo>
                  <a:pt x="502214" y="304516"/>
                </a:lnTo>
                <a:close/>
                <a:moveTo>
                  <a:pt x="363931" y="304516"/>
                </a:moveTo>
                <a:lnTo>
                  <a:pt x="350984" y="322514"/>
                </a:lnTo>
                <a:lnTo>
                  <a:pt x="349546" y="324673"/>
                </a:lnTo>
                <a:lnTo>
                  <a:pt x="350984" y="324673"/>
                </a:lnTo>
                <a:lnTo>
                  <a:pt x="356738" y="324673"/>
                </a:lnTo>
                <a:lnTo>
                  <a:pt x="356738" y="344471"/>
                </a:lnTo>
                <a:lnTo>
                  <a:pt x="368965" y="344471"/>
                </a:lnTo>
                <a:lnTo>
                  <a:pt x="371123" y="344471"/>
                </a:lnTo>
                <a:lnTo>
                  <a:pt x="371123" y="324673"/>
                </a:lnTo>
                <a:lnTo>
                  <a:pt x="378315" y="324673"/>
                </a:lnTo>
                <a:lnTo>
                  <a:pt x="368965" y="311715"/>
                </a:lnTo>
                <a:close/>
                <a:moveTo>
                  <a:pt x="330127" y="304516"/>
                </a:moveTo>
                <a:lnTo>
                  <a:pt x="315742" y="324673"/>
                </a:lnTo>
                <a:lnTo>
                  <a:pt x="322934" y="324673"/>
                </a:lnTo>
                <a:lnTo>
                  <a:pt x="322934" y="344471"/>
                </a:lnTo>
                <a:lnTo>
                  <a:pt x="333363" y="344471"/>
                </a:lnTo>
                <a:lnTo>
                  <a:pt x="337319" y="344471"/>
                </a:lnTo>
                <a:lnTo>
                  <a:pt x="337319" y="324673"/>
                </a:lnTo>
                <a:lnTo>
                  <a:pt x="344511" y="324673"/>
                </a:lnTo>
                <a:lnTo>
                  <a:pt x="333363" y="309196"/>
                </a:lnTo>
                <a:close/>
                <a:moveTo>
                  <a:pt x="37759" y="304516"/>
                </a:moveTo>
                <a:lnTo>
                  <a:pt x="37759" y="319274"/>
                </a:lnTo>
                <a:lnTo>
                  <a:pt x="48188" y="319274"/>
                </a:lnTo>
                <a:lnTo>
                  <a:pt x="66169" y="319274"/>
                </a:lnTo>
                <a:lnTo>
                  <a:pt x="83790" y="319274"/>
                </a:lnTo>
                <a:lnTo>
                  <a:pt x="101771" y="319274"/>
                </a:lnTo>
                <a:lnTo>
                  <a:pt x="119392" y="319274"/>
                </a:lnTo>
                <a:lnTo>
                  <a:pt x="137373" y="319274"/>
                </a:lnTo>
                <a:lnTo>
                  <a:pt x="154994" y="319274"/>
                </a:lnTo>
                <a:lnTo>
                  <a:pt x="172975" y="319274"/>
                </a:lnTo>
                <a:lnTo>
                  <a:pt x="190956" y="319274"/>
                </a:lnTo>
                <a:lnTo>
                  <a:pt x="203542" y="319274"/>
                </a:lnTo>
                <a:lnTo>
                  <a:pt x="203542" y="304516"/>
                </a:lnTo>
                <a:lnTo>
                  <a:pt x="190956" y="304516"/>
                </a:lnTo>
                <a:lnTo>
                  <a:pt x="172975" y="304516"/>
                </a:lnTo>
                <a:lnTo>
                  <a:pt x="154994" y="304516"/>
                </a:lnTo>
                <a:lnTo>
                  <a:pt x="137373" y="304516"/>
                </a:lnTo>
                <a:lnTo>
                  <a:pt x="119392" y="304516"/>
                </a:lnTo>
                <a:lnTo>
                  <a:pt x="101771" y="304516"/>
                </a:lnTo>
                <a:lnTo>
                  <a:pt x="83790" y="304516"/>
                </a:lnTo>
                <a:lnTo>
                  <a:pt x="66169" y="304516"/>
                </a:lnTo>
                <a:lnTo>
                  <a:pt x="48188" y="304516"/>
                </a:lnTo>
                <a:close/>
                <a:moveTo>
                  <a:pt x="799615" y="208410"/>
                </a:moveTo>
                <a:lnTo>
                  <a:pt x="805369" y="222088"/>
                </a:lnTo>
                <a:lnTo>
                  <a:pt x="821192" y="262042"/>
                </a:lnTo>
                <a:lnTo>
                  <a:pt x="822990" y="262042"/>
                </a:lnTo>
                <a:lnTo>
                  <a:pt x="846365" y="262042"/>
                </a:lnTo>
                <a:lnTo>
                  <a:pt x="824788" y="208410"/>
                </a:lnTo>
                <a:lnTo>
                  <a:pt x="822990" y="208410"/>
                </a:lnTo>
                <a:lnTo>
                  <a:pt x="805369" y="208410"/>
                </a:lnTo>
                <a:close/>
                <a:moveTo>
                  <a:pt x="764013" y="208410"/>
                </a:moveTo>
                <a:lnTo>
                  <a:pt x="769407" y="222088"/>
                </a:lnTo>
                <a:lnTo>
                  <a:pt x="785590" y="262042"/>
                </a:lnTo>
                <a:lnTo>
                  <a:pt x="787388" y="262042"/>
                </a:lnTo>
                <a:lnTo>
                  <a:pt x="805369" y="262042"/>
                </a:lnTo>
                <a:lnTo>
                  <a:pt x="810763" y="262042"/>
                </a:lnTo>
                <a:lnTo>
                  <a:pt x="805369" y="248364"/>
                </a:lnTo>
                <a:lnTo>
                  <a:pt x="789186" y="208410"/>
                </a:lnTo>
                <a:lnTo>
                  <a:pt x="787388" y="208410"/>
                </a:lnTo>
                <a:lnTo>
                  <a:pt x="769407" y="208410"/>
                </a:lnTo>
                <a:close/>
                <a:moveTo>
                  <a:pt x="728411" y="208410"/>
                </a:moveTo>
                <a:lnTo>
                  <a:pt x="733806" y="222088"/>
                </a:lnTo>
                <a:lnTo>
                  <a:pt x="749988" y="262042"/>
                </a:lnTo>
                <a:lnTo>
                  <a:pt x="751786" y="262042"/>
                </a:lnTo>
                <a:lnTo>
                  <a:pt x="769407" y="262042"/>
                </a:lnTo>
                <a:lnTo>
                  <a:pt x="774802" y="262042"/>
                </a:lnTo>
                <a:lnTo>
                  <a:pt x="769407" y="248364"/>
                </a:lnTo>
                <a:lnTo>
                  <a:pt x="753584" y="208410"/>
                </a:lnTo>
                <a:lnTo>
                  <a:pt x="751786" y="208410"/>
                </a:lnTo>
                <a:lnTo>
                  <a:pt x="733806" y="208410"/>
                </a:lnTo>
                <a:close/>
                <a:moveTo>
                  <a:pt x="692809" y="208410"/>
                </a:moveTo>
                <a:lnTo>
                  <a:pt x="698204" y="222088"/>
                </a:lnTo>
                <a:lnTo>
                  <a:pt x="714386" y="262042"/>
                </a:lnTo>
                <a:lnTo>
                  <a:pt x="716184" y="262042"/>
                </a:lnTo>
                <a:lnTo>
                  <a:pt x="733806" y="262042"/>
                </a:lnTo>
                <a:lnTo>
                  <a:pt x="739559" y="262042"/>
                </a:lnTo>
                <a:lnTo>
                  <a:pt x="733806" y="248364"/>
                </a:lnTo>
                <a:lnTo>
                  <a:pt x="717983" y="208410"/>
                </a:lnTo>
                <a:lnTo>
                  <a:pt x="716184" y="208410"/>
                </a:lnTo>
                <a:lnTo>
                  <a:pt x="698204" y="208410"/>
                </a:lnTo>
                <a:close/>
                <a:moveTo>
                  <a:pt x="657208" y="208410"/>
                </a:moveTo>
                <a:lnTo>
                  <a:pt x="662602" y="221728"/>
                </a:lnTo>
                <a:lnTo>
                  <a:pt x="678784" y="262042"/>
                </a:lnTo>
                <a:lnTo>
                  <a:pt x="680583" y="262042"/>
                </a:lnTo>
                <a:lnTo>
                  <a:pt x="698204" y="262042"/>
                </a:lnTo>
                <a:lnTo>
                  <a:pt x="703958" y="262042"/>
                </a:lnTo>
                <a:lnTo>
                  <a:pt x="698204" y="248364"/>
                </a:lnTo>
                <a:lnTo>
                  <a:pt x="682381" y="208410"/>
                </a:lnTo>
                <a:lnTo>
                  <a:pt x="680583" y="208410"/>
                </a:lnTo>
                <a:lnTo>
                  <a:pt x="662602" y="208410"/>
                </a:lnTo>
                <a:close/>
                <a:moveTo>
                  <a:pt x="621246" y="208410"/>
                </a:moveTo>
                <a:lnTo>
                  <a:pt x="627000" y="222088"/>
                </a:lnTo>
                <a:lnTo>
                  <a:pt x="643183" y="262042"/>
                </a:lnTo>
                <a:lnTo>
                  <a:pt x="644981" y="262042"/>
                </a:lnTo>
                <a:lnTo>
                  <a:pt x="662602" y="262042"/>
                </a:lnTo>
                <a:lnTo>
                  <a:pt x="667996" y="262042"/>
                </a:lnTo>
                <a:lnTo>
                  <a:pt x="662602" y="248364"/>
                </a:lnTo>
                <a:lnTo>
                  <a:pt x="646419" y="208410"/>
                </a:lnTo>
                <a:lnTo>
                  <a:pt x="644981" y="208410"/>
                </a:lnTo>
                <a:lnTo>
                  <a:pt x="627000" y="208410"/>
                </a:lnTo>
                <a:close/>
                <a:moveTo>
                  <a:pt x="586004" y="208410"/>
                </a:moveTo>
                <a:lnTo>
                  <a:pt x="591398" y="222088"/>
                </a:lnTo>
                <a:lnTo>
                  <a:pt x="607581" y="262042"/>
                </a:lnTo>
                <a:lnTo>
                  <a:pt x="609019" y="262042"/>
                </a:lnTo>
                <a:lnTo>
                  <a:pt x="627000" y="262042"/>
                </a:lnTo>
                <a:lnTo>
                  <a:pt x="632754" y="262042"/>
                </a:lnTo>
                <a:lnTo>
                  <a:pt x="627000" y="248364"/>
                </a:lnTo>
                <a:lnTo>
                  <a:pt x="610817" y="208410"/>
                </a:lnTo>
                <a:lnTo>
                  <a:pt x="609019" y="208410"/>
                </a:lnTo>
                <a:lnTo>
                  <a:pt x="591398" y="208410"/>
                </a:lnTo>
                <a:close/>
                <a:moveTo>
                  <a:pt x="550402" y="208410"/>
                </a:moveTo>
                <a:lnTo>
                  <a:pt x="555796" y="222088"/>
                </a:lnTo>
                <a:lnTo>
                  <a:pt x="571979" y="262042"/>
                </a:lnTo>
                <a:lnTo>
                  <a:pt x="573417" y="262042"/>
                </a:lnTo>
                <a:lnTo>
                  <a:pt x="591398" y="262042"/>
                </a:lnTo>
                <a:lnTo>
                  <a:pt x="596792" y="262042"/>
                </a:lnTo>
                <a:lnTo>
                  <a:pt x="591398" y="248364"/>
                </a:lnTo>
                <a:lnTo>
                  <a:pt x="575575" y="208410"/>
                </a:lnTo>
                <a:lnTo>
                  <a:pt x="573417" y="208410"/>
                </a:lnTo>
                <a:lnTo>
                  <a:pt x="555796" y="208410"/>
                </a:lnTo>
                <a:close/>
                <a:moveTo>
                  <a:pt x="514440" y="208410"/>
                </a:moveTo>
                <a:lnTo>
                  <a:pt x="520194" y="222088"/>
                </a:lnTo>
                <a:lnTo>
                  <a:pt x="536017" y="262042"/>
                </a:lnTo>
                <a:lnTo>
                  <a:pt x="537815" y="262042"/>
                </a:lnTo>
                <a:lnTo>
                  <a:pt x="555796" y="262042"/>
                </a:lnTo>
                <a:lnTo>
                  <a:pt x="561190" y="262042"/>
                </a:lnTo>
                <a:lnTo>
                  <a:pt x="555796" y="248364"/>
                </a:lnTo>
                <a:lnTo>
                  <a:pt x="539613" y="208410"/>
                </a:lnTo>
                <a:lnTo>
                  <a:pt x="537815" y="208410"/>
                </a:lnTo>
                <a:lnTo>
                  <a:pt x="520194" y="208410"/>
                </a:lnTo>
                <a:close/>
                <a:moveTo>
                  <a:pt x="479198" y="208410"/>
                </a:moveTo>
                <a:lnTo>
                  <a:pt x="500415" y="262042"/>
                </a:lnTo>
                <a:lnTo>
                  <a:pt x="502214" y="262042"/>
                </a:lnTo>
                <a:lnTo>
                  <a:pt x="520194" y="262042"/>
                </a:lnTo>
                <a:lnTo>
                  <a:pt x="525589" y="262042"/>
                </a:lnTo>
                <a:lnTo>
                  <a:pt x="520194" y="248364"/>
                </a:lnTo>
                <a:lnTo>
                  <a:pt x="504012" y="208410"/>
                </a:lnTo>
                <a:lnTo>
                  <a:pt x="502214" y="208410"/>
                </a:lnTo>
                <a:close/>
                <a:moveTo>
                  <a:pt x="345590" y="208410"/>
                </a:moveTo>
                <a:lnTo>
                  <a:pt x="350984" y="222088"/>
                </a:lnTo>
                <a:lnTo>
                  <a:pt x="367167" y="262042"/>
                </a:lnTo>
                <a:lnTo>
                  <a:pt x="368965" y="262042"/>
                </a:lnTo>
                <a:lnTo>
                  <a:pt x="392340" y="262042"/>
                </a:lnTo>
                <a:lnTo>
                  <a:pt x="370763" y="208410"/>
                </a:lnTo>
                <a:lnTo>
                  <a:pt x="368965" y="208410"/>
                </a:lnTo>
                <a:lnTo>
                  <a:pt x="350984" y="208410"/>
                </a:lnTo>
                <a:close/>
                <a:moveTo>
                  <a:pt x="309988" y="208410"/>
                </a:moveTo>
                <a:lnTo>
                  <a:pt x="315382" y="222088"/>
                </a:lnTo>
                <a:lnTo>
                  <a:pt x="331565" y="262042"/>
                </a:lnTo>
                <a:lnTo>
                  <a:pt x="333363" y="262042"/>
                </a:lnTo>
                <a:lnTo>
                  <a:pt x="350984" y="262042"/>
                </a:lnTo>
                <a:lnTo>
                  <a:pt x="356738" y="262042"/>
                </a:lnTo>
                <a:lnTo>
                  <a:pt x="350984" y="248364"/>
                </a:lnTo>
                <a:lnTo>
                  <a:pt x="335161" y="208410"/>
                </a:lnTo>
                <a:lnTo>
                  <a:pt x="333363" y="208410"/>
                </a:lnTo>
                <a:lnTo>
                  <a:pt x="315382" y="208410"/>
                </a:lnTo>
                <a:close/>
                <a:moveTo>
                  <a:pt x="274386" y="208410"/>
                </a:moveTo>
                <a:lnTo>
                  <a:pt x="280140" y="222088"/>
                </a:lnTo>
                <a:lnTo>
                  <a:pt x="295963" y="262042"/>
                </a:lnTo>
                <a:lnTo>
                  <a:pt x="297761" y="262042"/>
                </a:lnTo>
                <a:lnTo>
                  <a:pt x="315382" y="262042"/>
                </a:lnTo>
                <a:lnTo>
                  <a:pt x="321136" y="262042"/>
                </a:lnTo>
                <a:lnTo>
                  <a:pt x="315382" y="248364"/>
                </a:lnTo>
                <a:lnTo>
                  <a:pt x="299559" y="208410"/>
                </a:lnTo>
                <a:lnTo>
                  <a:pt x="297761" y="208410"/>
                </a:lnTo>
                <a:lnTo>
                  <a:pt x="280140" y="208410"/>
                </a:lnTo>
                <a:close/>
                <a:moveTo>
                  <a:pt x="238784" y="208410"/>
                </a:moveTo>
                <a:lnTo>
                  <a:pt x="244179" y="222088"/>
                </a:lnTo>
                <a:lnTo>
                  <a:pt x="260361" y="262042"/>
                </a:lnTo>
                <a:lnTo>
                  <a:pt x="262159" y="262042"/>
                </a:lnTo>
                <a:lnTo>
                  <a:pt x="280140" y="262042"/>
                </a:lnTo>
                <a:lnTo>
                  <a:pt x="285534" y="262042"/>
                </a:lnTo>
                <a:lnTo>
                  <a:pt x="280140" y="248364"/>
                </a:lnTo>
                <a:lnTo>
                  <a:pt x="263598" y="208410"/>
                </a:lnTo>
                <a:lnTo>
                  <a:pt x="262159" y="208410"/>
                </a:lnTo>
                <a:lnTo>
                  <a:pt x="244179" y="208410"/>
                </a:lnTo>
                <a:close/>
                <a:moveTo>
                  <a:pt x="203183" y="208410"/>
                </a:moveTo>
                <a:lnTo>
                  <a:pt x="208577" y="221728"/>
                </a:lnTo>
                <a:lnTo>
                  <a:pt x="224759" y="262042"/>
                </a:lnTo>
                <a:lnTo>
                  <a:pt x="226198" y="262042"/>
                </a:lnTo>
                <a:lnTo>
                  <a:pt x="244179" y="262042"/>
                </a:lnTo>
                <a:lnTo>
                  <a:pt x="249933" y="262042"/>
                </a:lnTo>
                <a:lnTo>
                  <a:pt x="244179" y="248364"/>
                </a:lnTo>
                <a:lnTo>
                  <a:pt x="228356" y="208410"/>
                </a:lnTo>
                <a:lnTo>
                  <a:pt x="226198" y="208410"/>
                </a:lnTo>
                <a:lnTo>
                  <a:pt x="208577" y="208410"/>
                </a:lnTo>
                <a:close/>
                <a:moveTo>
                  <a:pt x="167581" y="208410"/>
                </a:moveTo>
                <a:lnTo>
                  <a:pt x="172975" y="222088"/>
                </a:lnTo>
                <a:lnTo>
                  <a:pt x="189158" y="262042"/>
                </a:lnTo>
                <a:lnTo>
                  <a:pt x="190956" y="262042"/>
                </a:lnTo>
                <a:lnTo>
                  <a:pt x="208577" y="262042"/>
                </a:lnTo>
                <a:lnTo>
                  <a:pt x="213971" y="262042"/>
                </a:lnTo>
                <a:lnTo>
                  <a:pt x="208577" y="248364"/>
                </a:lnTo>
                <a:lnTo>
                  <a:pt x="192754" y="208410"/>
                </a:lnTo>
                <a:lnTo>
                  <a:pt x="190956" y="208410"/>
                </a:lnTo>
                <a:lnTo>
                  <a:pt x="172975" y="208410"/>
                </a:lnTo>
                <a:close/>
                <a:moveTo>
                  <a:pt x="131979" y="208410"/>
                </a:moveTo>
                <a:lnTo>
                  <a:pt x="137373" y="222088"/>
                </a:lnTo>
                <a:lnTo>
                  <a:pt x="153556" y="262042"/>
                </a:lnTo>
                <a:lnTo>
                  <a:pt x="154994" y="262042"/>
                </a:lnTo>
                <a:lnTo>
                  <a:pt x="172975" y="262042"/>
                </a:lnTo>
                <a:lnTo>
                  <a:pt x="178369" y="262042"/>
                </a:lnTo>
                <a:lnTo>
                  <a:pt x="172975" y="248364"/>
                </a:lnTo>
                <a:lnTo>
                  <a:pt x="156792" y="208410"/>
                </a:lnTo>
                <a:lnTo>
                  <a:pt x="154994" y="208410"/>
                </a:lnTo>
                <a:lnTo>
                  <a:pt x="137373" y="208410"/>
                </a:lnTo>
                <a:close/>
                <a:moveTo>
                  <a:pt x="96017" y="208410"/>
                </a:moveTo>
                <a:lnTo>
                  <a:pt x="101771" y="222088"/>
                </a:lnTo>
                <a:lnTo>
                  <a:pt x="117594" y="262042"/>
                </a:lnTo>
                <a:lnTo>
                  <a:pt x="119392" y="262042"/>
                </a:lnTo>
                <a:lnTo>
                  <a:pt x="137373" y="262042"/>
                </a:lnTo>
                <a:lnTo>
                  <a:pt x="142767" y="262042"/>
                </a:lnTo>
                <a:lnTo>
                  <a:pt x="137373" y="248364"/>
                </a:lnTo>
                <a:lnTo>
                  <a:pt x="121190" y="208410"/>
                </a:lnTo>
                <a:lnTo>
                  <a:pt x="119392" y="208410"/>
                </a:lnTo>
                <a:lnTo>
                  <a:pt x="101771" y="208410"/>
                </a:lnTo>
                <a:close/>
                <a:moveTo>
                  <a:pt x="60415" y="208410"/>
                </a:moveTo>
                <a:lnTo>
                  <a:pt x="66169" y="222088"/>
                </a:lnTo>
                <a:lnTo>
                  <a:pt x="81992" y="262042"/>
                </a:lnTo>
                <a:lnTo>
                  <a:pt x="83790" y="262042"/>
                </a:lnTo>
                <a:lnTo>
                  <a:pt x="101771" y="262042"/>
                </a:lnTo>
                <a:lnTo>
                  <a:pt x="107165" y="262042"/>
                </a:lnTo>
                <a:lnTo>
                  <a:pt x="101771" y="248364"/>
                </a:lnTo>
                <a:lnTo>
                  <a:pt x="85588" y="208410"/>
                </a:lnTo>
                <a:lnTo>
                  <a:pt x="83790" y="208410"/>
                </a:lnTo>
                <a:lnTo>
                  <a:pt x="66169" y="208410"/>
                </a:lnTo>
                <a:close/>
                <a:moveTo>
                  <a:pt x="24813" y="208410"/>
                </a:moveTo>
                <a:lnTo>
                  <a:pt x="46390" y="262042"/>
                </a:lnTo>
                <a:lnTo>
                  <a:pt x="48188" y="262042"/>
                </a:lnTo>
                <a:lnTo>
                  <a:pt x="66169" y="262042"/>
                </a:lnTo>
                <a:lnTo>
                  <a:pt x="71563" y="262042"/>
                </a:lnTo>
                <a:lnTo>
                  <a:pt x="66169" y="248364"/>
                </a:lnTo>
                <a:lnTo>
                  <a:pt x="49986" y="208410"/>
                </a:lnTo>
                <a:lnTo>
                  <a:pt x="48188" y="208410"/>
                </a:lnTo>
                <a:close/>
                <a:moveTo>
                  <a:pt x="612256" y="18704"/>
                </a:moveTo>
                <a:lnTo>
                  <a:pt x="612256" y="111584"/>
                </a:lnTo>
                <a:lnTo>
                  <a:pt x="612256" y="112304"/>
                </a:lnTo>
                <a:lnTo>
                  <a:pt x="620886" y="125262"/>
                </a:lnTo>
                <a:lnTo>
                  <a:pt x="627000" y="115543"/>
                </a:lnTo>
                <a:lnTo>
                  <a:pt x="629158" y="112304"/>
                </a:lnTo>
                <a:lnTo>
                  <a:pt x="637788" y="125262"/>
                </a:lnTo>
                <a:lnTo>
                  <a:pt x="644981" y="114463"/>
                </a:lnTo>
                <a:lnTo>
                  <a:pt x="646060" y="112304"/>
                </a:lnTo>
                <a:lnTo>
                  <a:pt x="654690" y="125262"/>
                </a:lnTo>
                <a:lnTo>
                  <a:pt x="662602" y="113024"/>
                </a:lnTo>
                <a:lnTo>
                  <a:pt x="663321" y="112304"/>
                </a:lnTo>
                <a:lnTo>
                  <a:pt x="671592" y="125262"/>
                </a:lnTo>
                <a:lnTo>
                  <a:pt x="680223" y="112304"/>
                </a:lnTo>
                <a:lnTo>
                  <a:pt x="680583" y="112664"/>
                </a:lnTo>
                <a:lnTo>
                  <a:pt x="688494" y="125262"/>
                </a:lnTo>
                <a:lnTo>
                  <a:pt x="697125" y="112304"/>
                </a:lnTo>
                <a:lnTo>
                  <a:pt x="698204" y="114104"/>
                </a:lnTo>
                <a:lnTo>
                  <a:pt x="705396" y="125262"/>
                </a:lnTo>
                <a:lnTo>
                  <a:pt x="714027" y="112304"/>
                </a:lnTo>
                <a:lnTo>
                  <a:pt x="714027" y="18704"/>
                </a:lnTo>
                <a:close/>
                <a:moveTo>
                  <a:pt x="158231" y="18704"/>
                </a:moveTo>
                <a:lnTo>
                  <a:pt x="158231" y="111584"/>
                </a:lnTo>
                <a:lnTo>
                  <a:pt x="158231" y="112304"/>
                </a:lnTo>
                <a:lnTo>
                  <a:pt x="166861" y="125262"/>
                </a:lnTo>
                <a:lnTo>
                  <a:pt x="172975" y="115543"/>
                </a:lnTo>
                <a:lnTo>
                  <a:pt x="175133" y="112304"/>
                </a:lnTo>
                <a:lnTo>
                  <a:pt x="183763" y="125262"/>
                </a:lnTo>
                <a:lnTo>
                  <a:pt x="190956" y="114463"/>
                </a:lnTo>
                <a:lnTo>
                  <a:pt x="192035" y="112304"/>
                </a:lnTo>
                <a:lnTo>
                  <a:pt x="200665" y="125262"/>
                </a:lnTo>
                <a:lnTo>
                  <a:pt x="208577" y="113024"/>
                </a:lnTo>
                <a:lnTo>
                  <a:pt x="208936" y="112304"/>
                </a:lnTo>
                <a:lnTo>
                  <a:pt x="217567" y="125262"/>
                </a:lnTo>
                <a:lnTo>
                  <a:pt x="225838" y="112304"/>
                </a:lnTo>
                <a:lnTo>
                  <a:pt x="226198" y="112664"/>
                </a:lnTo>
                <a:lnTo>
                  <a:pt x="234469" y="125262"/>
                </a:lnTo>
                <a:lnTo>
                  <a:pt x="243100" y="112304"/>
                </a:lnTo>
                <a:lnTo>
                  <a:pt x="244179" y="114104"/>
                </a:lnTo>
                <a:lnTo>
                  <a:pt x="251371" y="125262"/>
                </a:lnTo>
                <a:lnTo>
                  <a:pt x="260002" y="112304"/>
                </a:lnTo>
                <a:lnTo>
                  <a:pt x="260002" y="18704"/>
                </a:lnTo>
                <a:close/>
                <a:moveTo>
                  <a:pt x="474523" y="0"/>
                </a:moveTo>
                <a:lnTo>
                  <a:pt x="502214" y="0"/>
                </a:lnTo>
                <a:lnTo>
                  <a:pt x="520194" y="0"/>
                </a:lnTo>
                <a:lnTo>
                  <a:pt x="537815" y="0"/>
                </a:lnTo>
                <a:lnTo>
                  <a:pt x="555796" y="0"/>
                </a:lnTo>
                <a:lnTo>
                  <a:pt x="560557" y="0"/>
                </a:lnTo>
                <a:lnTo>
                  <a:pt x="573417" y="0"/>
                </a:lnTo>
                <a:lnTo>
                  <a:pt x="591398" y="0"/>
                </a:lnTo>
                <a:lnTo>
                  <a:pt x="609019" y="0"/>
                </a:lnTo>
                <a:lnTo>
                  <a:pt x="612256" y="0"/>
                </a:lnTo>
                <a:lnTo>
                  <a:pt x="714027" y="0"/>
                </a:lnTo>
                <a:lnTo>
                  <a:pt x="716184" y="0"/>
                </a:lnTo>
                <a:lnTo>
                  <a:pt x="733806" y="0"/>
                </a:lnTo>
                <a:lnTo>
                  <a:pt x="751786" y="0"/>
                </a:lnTo>
                <a:lnTo>
                  <a:pt x="763419" y="0"/>
                </a:lnTo>
                <a:lnTo>
                  <a:pt x="769407" y="0"/>
                </a:lnTo>
                <a:lnTo>
                  <a:pt x="787388" y="0"/>
                </a:lnTo>
                <a:lnTo>
                  <a:pt x="805369" y="0"/>
                </a:lnTo>
                <a:lnTo>
                  <a:pt x="822990" y="0"/>
                </a:lnTo>
                <a:lnTo>
                  <a:pt x="851759" y="0"/>
                </a:lnTo>
                <a:cubicBezTo>
                  <a:pt x="862548" y="0"/>
                  <a:pt x="871179" y="8999"/>
                  <a:pt x="871179" y="19797"/>
                </a:cubicBezTo>
                <a:lnTo>
                  <a:pt x="870459" y="233606"/>
                </a:lnTo>
                <a:lnTo>
                  <a:pt x="860390" y="208410"/>
                </a:lnTo>
                <a:lnTo>
                  <a:pt x="835217" y="208410"/>
                </a:lnTo>
                <a:lnTo>
                  <a:pt x="856794" y="262042"/>
                </a:lnTo>
                <a:lnTo>
                  <a:pt x="870459" y="262042"/>
                </a:lnTo>
                <a:lnTo>
                  <a:pt x="870100" y="378666"/>
                </a:lnTo>
                <a:cubicBezTo>
                  <a:pt x="870100" y="389464"/>
                  <a:pt x="861469" y="398103"/>
                  <a:pt x="850680" y="398103"/>
                </a:cubicBezTo>
                <a:lnTo>
                  <a:pt x="822990" y="398103"/>
                </a:lnTo>
                <a:lnTo>
                  <a:pt x="805369" y="398103"/>
                </a:lnTo>
                <a:lnTo>
                  <a:pt x="787388" y="398103"/>
                </a:lnTo>
                <a:lnTo>
                  <a:pt x="769407" y="398103"/>
                </a:lnTo>
                <a:lnTo>
                  <a:pt x="751786" y="398103"/>
                </a:lnTo>
                <a:lnTo>
                  <a:pt x="733806" y="398103"/>
                </a:lnTo>
                <a:lnTo>
                  <a:pt x="716184" y="398103"/>
                </a:lnTo>
                <a:lnTo>
                  <a:pt x="698204" y="398103"/>
                </a:lnTo>
                <a:lnTo>
                  <a:pt x="680583" y="398103"/>
                </a:lnTo>
                <a:lnTo>
                  <a:pt x="662602" y="398103"/>
                </a:lnTo>
                <a:lnTo>
                  <a:pt x="644981" y="398103"/>
                </a:lnTo>
                <a:lnTo>
                  <a:pt x="627000" y="398103"/>
                </a:lnTo>
                <a:lnTo>
                  <a:pt x="609019" y="398103"/>
                </a:lnTo>
                <a:lnTo>
                  <a:pt x="591398" y="398103"/>
                </a:lnTo>
                <a:lnTo>
                  <a:pt x="573417" y="398103"/>
                </a:lnTo>
                <a:lnTo>
                  <a:pt x="555796" y="398103"/>
                </a:lnTo>
                <a:lnTo>
                  <a:pt x="537815" y="398103"/>
                </a:lnTo>
                <a:lnTo>
                  <a:pt x="520194" y="398103"/>
                </a:lnTo>
                <a:lnTo>
                  <a:pt x="502214" y="398103"/>
                </a:lnTo>
                <a:lnTo>
                  <a:pt x="473444" y="398103"/>
                </a:lnTo>
                <a:cubicBezTo>
                  <a:pt x="463016" y="398103"/>
                  <a:pt x="454025" y="389464"/>
                  <a:pt x="454025" y="378666"/>
                </a:cubicBezTo>
                <a:lnTo>
                  <a:pt x="454744" y="236126"/>
                </a:lnTo>
                <a:lnTo>
                  <a:pt x="464814" y="262042"/>
                </a:lnTo>
                <a:lnTo>
                  <a:pt x="489987" y="262042"/>
                </a:lnTo>
                <a:lnTo>
                  <a:pt x="468410" y="208410"/>
                </a:lnTo>
                <a:lnTo>
                  <a:pt x="454744" y="208410"/>
                </a:lnTo>
                <a:lnTo>
                  <a:pt x="455104" y="19797"/>
                </a:lnTo>
                <a:cubicBezTo>
                  <a:pt x="455104" y="8999"/>
                  <a:pt x="463735" y="0"/>
                  <a:pt x="474523" y="0"/>
                </a:cubicBezTo>
                <a:close/>
                <a:moveTo>
                  <a:pt x="20498" y="0"/>
                </a:moveTo>
                <a:lnTo>
                  <a:pt x="48188" y="0"/>
                </a:lnTo>
                <a:lnTo>
                  <a:pt x="66169" y="0"/>
                </a:lnTo>
                <a:lnTo>
                  <a:pt x="83790" y="0"/>
                </a:lnTo>
                <a:lnTo>
                  <a:pt x="101771" y="0"/>
                </a:lnTo>
                <a:lnTo>
                  <a:pt x="106225" y="0"/>
                </a:lnTo>
                <a:lnTo>
                  <a:pt x="119392" y="0"/>
                </a:lnTo>
                <a:lnTo>
                  <a:pt x="137373" y="0"/>
                </a:lnTo>
                <a:lnTo>
                  <a:pt x="154994" y="0"/>
                </a:lnTo>
                <a:lnTo>
                  <a:pt x="158231" y="0"/>
                </a:lnTo>
                <a:lnTo>
                  <a:pt x="260002" y="0"/>
                </a:lnTo>
                <a:lnTo>
                  <a:pt x="262159" y="0"/>
                </a:lnTo>
                <a:lnTo>
                  <a:pt x="280140" y="0"/>
                </a:lnTo>
                <a:lnTo>
                  <a:pt x="297761" y="0"/>
                </a:lnTo>
                <a:lnTo>
                  <a:pt x="310566" y="0"/>
                </a:lnTo>
                <a:lnTo>
                  <a:pt x="315382" y="0"/>
                </a:lnTo>
                <a:lnTo>
                  <a:pt x="333363" y="0"/>
                </a:lnTo>
                <a:lnTo>
                  <a:pt x="350984" y="0"/>
                </a:lnTo>
                <a:lnTo>
                  <a:pt x="368965" y="0"/>
                </a:lnTo>
                <a:lnTo>
                  <a:pt x="397734" y="0"/>
                </a:lnTo>
                <a:cubicBezTo>
                  <a:pt x="408523" y="0"/>
                  <a:pt x="417154" y="8999"/>
                  <a:pt x="417154" y="19797"/>
                </a:cubicBezTo>
                <a:lnTo>
                  <a:pt x="416434" y="233606"/>
                </a:lnTo>
                <a:lnTo>
                  <a:pt x="406365" y="208410"/>
                </a:lnTo>
                <a:lnTo>
                  <a:pt x="381552" y="208410"/>
                </a:lnTo>
                <a:lnTo>
                  <a:pt x="402769" y="262042"/>
                </a:lnTo>
                <a:lnTo>
                  <a:pt x="416434" y="262042"/>
                </a:lnTo>
                <a:lnTo>
                  <a:pt x="416075" y="378666"/>
                </a:lnTo>
                <a:cubicBezTo>
                  <a:pt x="416075" y="389464"/>
                  <a:pt x="407444" y="398103"/>
                  <a:pt x="396655" y="398103"/>
                </a:cubicBezTo>
                <a:lnTo>
                  <a:pt x="368965" y="398103"/>
                </a:lnTo>
                <a:lnTo>
                  <a:pt x="350984" y="398103"/>
                </a:lnTo>
                <a:lnTo>
                  <a:pt x="333363" y="398103"/>
                </a:lnTo>
                <a:lnTo>
                  <a:pt x="315382" y="398103"/>
                </a:lnTo>
                <a:lnTo>
                  <a:pt x="297761" y="398103"/>
                </a:lnTo>
                <a:lnTo>
                  <a:pt x="280140" y="398103"/>
                </a:lnTo>
                <a:lnTo>
                  <a:pt x="262159" y="398103"/>
                </a:lnTo>
                <a:lnTo>
                  <a:pt x="244179" y="398103"/>
                </a:lnTo>
                <a:lnTo>
                  <a:pt x="226198" y="398103"/>
                </a:lnTo>
                <a:lnTo>
                  <a:pt x="208577" y="398103"/>
                </a:lnTo>
                <a:lnTo>
                  <a:pt x="190956" y="398103"/>
                </a:lnTo>
                <a:lnTo>
                  <a:pt x="172975" y="398103"/>
                </a:lnTo>
                <a:lnTo>
                  <a:pt x="154994" y="398103"/>
                </a:lnTo>
                <a:lnTo>
                  <a:pt x="137373" y="398103"/>
                </a:lnTo>
                <a:lnTo>
                  <a:pt x="119392" y="398103"/>
                </a:lnTo>
                <a:lnTo>
                  <a:pt x="101771" y="398103"/>
                </a:lnTo>
                <a:lnTo>
                  <a:pt x="83790" y="398103"/>
                </a:lnTo>
                <a:lnTo>
                  <a:pt x="66169" y="398103"/>
                </a:lnTo>
                <a:lnTo>
                  <a:pt x="48188" y="398103"/>
                </a:lnTo>
                <a:lnTo>
                  <a:pt x="19419" y="398103"/>
                </a:lnTo>
                <a:cubicBezTo>
                  <a:pt x="8631" y="398103"/>
                  <a:pt x="0" y="389464"/>
                  <a:pt x="0" y="378666"/>
                </a:cubicBezTo>
                <a:lnTo>
                  <a:pt x="719" y="236126"/>
                </a:lnTo>
                <a:lnTo>
                  <a:pt x="10788" y="262042"/>
                </a:lnTo>
                <a:lnTo>
                  <a:pt x="35961" y="262042"/>
                </a:lnTo>
                <a:lnTo>
                  <a:pt x="14384" y="208410"/>
                </a:lnTo>
                <a:lnTo>
                  <a:pt x="719" y="208410"/>
                </a:lnTo>
                <a:lnTo>
                  <a:pt x="1079" y="19797"/>
                </a:lnTo>
                <a:cubicBezTo>
                  <a:pt x="1079" y="8999"/>
                  <a:pt x="9709" y="0"/>
                  <a:pt x="204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A546664-4CCE-0F08-5DA6-B29F3227B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4870" y="4318037"/>
            <a:ext cx="690185" cy="575337"/>
          </a:xfrm>
          <a:custGeom>
            <a:avLst/>
            <a:gdLst>
              <a:gd name="T0" fmla="*/ 181521271 w 1970"/>
              <a:gd name="T1" fmla="*/ 120828076 h 1866"/>
              <a:gd name="T2" fmla="*/ 181521271 w 1970"/>
              <a:gd name="T3" fmla="*/ 107359310 h 1866"/>
              <a:gd name="T4" fmla="*/ 215126622 w 1970"/>
              <a:gd name="T5" fmla="*/ 114093513 h 1866"/>
              <a:gd name="T6" fmla="*/ 208379545 w 1970"/>
              <a:gd name="T7" fmla="*/ 161103742 h 1866"/>
              <a:gd name="T8" fmla="*/ 174774194 w 1970"/>
              <a:gd name="T9" fmla="*/ 154369539 h 1866"/>
              <a:gd name="T10" fmla="*/ 208379545 w 1970"/>
              <a:gd name="T11" fmla="*/ 147635336 h 1866"/>
              <a:gd name="T12" fmla="*/ 215126622 w 1970"/>
              <a:gd name="T13" fmla="*/ 154369539 h 1866"/>
              <a:gd name="T14" fmla="*/ 181521271 w 1970"/>
              <a:gd name="T15" fmla="*/ 201250215 h 1866"/>
              <a:gd name="T16" fmla="*/ 174774194 w 1970"/>
              <a:gd name="T17" fmla="*/ 194645564 h 1866"/>
              <a:gd name="T18" fmla="*/ 208379545 w 1970"/>
              <a:gd name="T19" fmla="*/ 187911361 h 1866"/>
              <a:gd name="T20" fmla="*/ 208379545 w 1970"/>
              <a:gd name="T21" fmla="*/ 201250215 h 1866"/>
              <a:gd name="T22" fmla="*/ 114310208 w 1970"/>
              <a:gd name="T23" fmla="*/ 120828076 h 1866"/>
              <a:gd name="T24" fmla="*/ 114310208 w 1970"/>
              <a:gd name="T25" fmla="*/ 107359310 h 1866"/>
              <a:gd name="T26" fmla="*/ 147915560 w 1970"/>
              <a:gd name="T27" fmla="*/ 114093513 h 1866"/>
              <a:gd name="T28" fmla="*/ 141168842 w 1970"/>
              <a:gd name="T29" fmla="*/ 161103742 h 1866"/>
              <a:gd name="T30" fmla="*/ 107563131 w 1970"/>
              <a:gd name="T31" fmla="*/ 154369539 h 1866"/>
              <a:gd name="T32" fmla="*/ 141168842 w 1970"/>
              <a:gd name="T33" fmla="*/ 147635336 h 1866"/>
              <a:gd name="T34" fmla="*/ 147915560 w 1970"/>
              <a:gd name="T35" fmla="*/ 154369539 h 1866"/>
              <a:gd name="T36" fmla="*/ 114310208 w 1970"/>
              <a:gd name="T37" fmla="*/ 201250215 h 1866"/>
              <a:gd name="T38" fmla="*/ 107563131 w 1970"/>
              <a:gd name="T39" fmla="*/ 194645564 h 1866"/>
              <a:gd name="T40" fmla="*/ 141168842 w 1970"/>
              <a:gd name="T41" fmla="*/ 187911361 h 1866"/>
              <a:gd name="T42" fmla="*/ 141168842 w 1970"/>
              <a:gd name="T43" fmla="*/ 201250215 h 1866"/>
              <a:gd name="T44" fmla="*/ 47099506 w 1970"/>
              <a:gd name="T45" fmla="*/ 120828076 h 1866"/>
              <a:gd name="T46" fmla="*/ 47099506 w 1970"/>
              <a:gd name="T47" fmla="*/ 107359310 h 1866"/>
              <a:gd name="T48" fmla="*/ 80704857 w 1970"/>
              <a:gd name="T49" fmla="*/ 114093513 h 1866"/>
              <a:gd name="T50" fmla="*/ 73957780 w 1970"/>
              <a:gd name="T51" fmla="*/ 161103742 h 1866"/>
              <a:gd name="T52" fmla="*/ 40352429 w 1970"/>
              <a:gd name="T53" fmla="*/ 154369539 h 1866"/>
              <a:gd name="T54" fmla="*/ 73957780 w 1970"/>
              <a:gd name="T55" fmla="*/ 147635336 h 1866"/>
              <a:gd name="T56" fmla="*/ 80704857 w 1970"/>
              <a:gd name="T57" fmla="*/ 154369539 h 1866"/>
              <a:gd name="T58" fmla="*/ 47099506 w 1970"/>
              <a:gd name="T59" fmla="*/ 201250215 h 1866"/>
              <a:gd name="T60" fmla="*/ 40352429 w 1970"/>
              <a:gd name="T61" fmla="*/ 194645564 h 1866"/>
              <a:gd name="T62" fmla="*/ 73957780 w 1970"/>
              <a:gd name="T63" fmla="*/ 187911361 h 1866"/>
              <a:gd name="T64" fmla="*/ 73957780 w 1970"/>
              <a:gd name="T65" fmla="*/ 201250215 h 1866"/>
              <a:gd name="T66" fmla="*/ 208379545 w 1970"/>
              <a:gd name="T67" fmla="*/ 0 h 1866"/>
              <a:gd name="T68" fmla="*/ 174774194 w 1970"/>
              <a:gd name="T69" fmla="*/ 67083285 h 1866"/>
              <a:gd name="T70" fmla="*/ 171141124 w 1970"/>
              <a:gd name="T71" fmla="*/ 27584574 h 1866"/>
              <a:gd name="T72" fmla="*/ 121057286 w 1970"/>
              <a:gd name="T73" fmla="*/ 60478634 h 1866"/>
              <a:gd name="T74" fmla="*/ 117424216 w 1970"/>
              <a:gd name="T75" fmla="*/ 27584574 h 1866"/>
              <a:gd name="T76" fmla="*/ 67340738 w 1970"/>
              <a:gd name="T77" fmla="*/ 60478634 h 1866"/>
              <a:gd name="T78" fmla="*/ 63577633 w 1970"/>
              <a:gd name="T79" fmla="*/ 27584574 h 1866"/>
              <a:gd name="T80" fmla="*/ 2724622 w 1970"/>
              <a:gd name="T81" fmla="*/ 68508001 h 1866"/>
              <a:gd name="T82" fmla="*/ 0 w 1970"/>
              <a:gd name="T83" fmla="*/ 234792037 h 1866"/>
              <a:gd name="T84" fmla="*/ 248731974 w 1970"/>
              <a:gd name="T85" fmla="*/ 241526240 h 1866"/>
              <a:gd name="T86" fmla="*/ 255479051 w 1970"/>
              <a:gd name="T87" fmla="*/ 6734203 h 186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970" h="1866">
                <a:moveTo>
                  <a:pt x="1606" y="933"/>
                </a:moveTo>
                <a:lnTo>
                  <a:pt x="1399" y="933"/>
                </a:lnTo>
                <a:cubicBezTo>
                  <a:pt x="1370" y="933"/>
                  <a:pt x="1347" y="909"/>
                  <a:pt x="1347" y="881"/>
                </a:cubicBezTo>
                <a:cubicBezTo>
                  <a:pt x="1347" y="853"/>
                  <a:pt x="1370" y="829"/>
                  <a:pt x="1399" y="829"/>
                </a:cubicBezTo>
                <a:lnTo>
                  <a:pt x="1606" y="829"/>
                </a:lnTo>
                <a:cubicBezTo>
                  <a:pt x="1635" y="829"/>
                  <a:pt x="1658" y="853"/>
                  <a:pt x="1658" y="881"/>
                </a:cubicBezTo>
                <a:cubicBezTo>
                  <a:pt x="1658" y="909"/>
                  <a:pt x="1635" y="933"/>
                  <a:pt x="1606" y="933"/>
                </a:cubicBezTo>
                <a:close/>
                <a:moveTo>
                  <a:pt x="1606" y="1244"/>
                </a:moveTo>
                <a:lnTo>
                  <a:pt x="1399" y="1244"/>
                </a:lnTo>
                <a:cubicBezTo>
                  <a:pt x="1370" y="1244"/>
                  <a:pt x="1347" y="1220"/>
                  <a:pt x="1347" y="1192"/>
                </a:cubicBezTo>
                <a:cubicBezTo>
                  <a:pt x="1347" y="1163"/>
                  <a:pt x="1370" y="1140"/>
                  <a:pt x="1399" y="1140"/>
                </a:cubicBezTo>
                <a:lnTo>
                  <a:pt x="1606" y="1140"/>
                </a:lnTo>
                <a:cubicBezTo>
                  <a:pt x="1635" y="1140"/>
                  <a:pt x="1658" y="1163"/>
                  <a:pt x="1658" y="1192"/>
                </a:cubicBezTo>
                <a:cubicBezTo>
                  <a:pt x="1658" y="1220"/>
                  <a:pt x="1635" y="1244"/>
                  <a:pt x="1606" y="1244"/>
                </a:cubicBezTo>
                <a:close/>
                <a:moveTo>
                  <a:pt x="1606" y="1554"/>
                </a:moveTo>
                <a:lnTo>
                  <a:pt x="1399" y="1554"/>
                </a:lnTo>
                <a:cubicBezTo>
                  <a:pt x="1370" y="1554"/>
                  <a:pt x="1347" y="1532"/>
                  <a:pt x="1347" y="1503"/>
                </a:cubicBezTo>
                <a:cubicBezTo>
                  <a:pt x="1347" y="1474"/>
                  <a:pt x="1370" y="1451"/>
                  <a:pt x="1399" y="1451"/>
                </a:cubicBezTo>
                <a:lnTo>
                  <a:pt x="1606" y="1451"/>
                </a:lnTo>
                <a:cubicBezTo>
                  <a:pt x="1635" y="1451"/>
                  <a:pt x="1658" y="1474"/>
                  <a:pt x="1658" y="1503"/>
                </a:cubicBezTo>
                <a:cubicBezTo>
                  <a:pt x="1658" y="1532"/>
                  <a:pt x="1635" y="1554"/>
                  <a:pt x="1606" y="1554"/>
                </a:cubicBezTo>
                <a:close/>
                <a:moveTo>
                  <a:pt x="1088" y="933"/>
                </a:moveTo>
                <a:lnTo>
                  <a:pt x="881" y="933"/>
                </a:lnTo>
                <a:cubicBezTo>
                  <a:pt x="852" y="933"/>
                  <a:pt x="829" y="909"/>
                  <a:pt x="829" y="881"/>
                </a:cubicBezTo>
                <a:cubicBezTo>
                  <a:pt x="829" y="853"/>
                  <a:pt x="852" y="829"/>
                  <a:pt x="881" y="829"/>
                </a:cubicBezTo>
                <a:lnTo>
                  <a:pt x="1088" y="829"/>
                </a:lnTo>
                <a:cubicBezTo>
                  <a:pt x="1117" y="829"/>
                  <a:pt x="1140" y="853"/>
                  <a:pt x="1140" y="881"/>
                </a:cubicBezTo>
                <a:cubicBezTo>
                  <a:pt x="1140" y="909"/>
                  <a:pt x="1117" y="933"/>
                  <a:pt x="1088" y="933"/>
                </a:cubicBezTo>
                <a:close/>
                <a:moveTo>
                  <a:pt x="1088" y="1244"/>
                </a:moveTo>
                <a:lnTo>
                  <a:pt x="881" y="1244"/>
                </a:lnTo>
                <a:cubicBezTo>
                  <a:pt x="852" y="1244"/>
                  <a:pt x="829" y="1220"/>
                  <a:pt x="829" y="1192"/>
                </a:cubicBezTo>
                <a:cubicBezTo>
                  <a:pt x="829" y="1163"/>
                  <a:pt x="852" y="1140"/>
                  <a:pt x="881" y="1140"/>
                </a:cubicBezTo>
                <a:lnTo>
                  <a:pt x="1088" y="1140"/>
                </a:lnTo>
                <a:cubicBezTo>
                  <a:pt x="1117" y="1140"/>
                  <a:pt x="1140" y="1163"/>
                  <a:pt x="1140" y="1192"/>
                </a:cubicBezTo>
                <a:cubicBezTo>
                  <a:pt x="1140" y="1220"/>
                  <a:pt x="1117" y="1244"/>
                  <a:pt x="1088" y="1244"/>
                </a:cubicBezTo>
                <a:close/>
                <a:moveTo>
                  <a:pt x="1088" y="1554"/>
                </a:moveTo>
                <a:lnTo>
                  <a:pt x="881" y="1554"/>
                </a:lnTo>
                <a:cubicBezTo>
                  <a:pt x="852" y="1554"/>
                  <a:pt x="829" y="1532"/>
                  <a:pt x="829" y="1503"/>
                </a:cubicBezTo>
                <a:cubicBezTo>
                  <a:pt x="829" y="1474"/>
                  <a:pt x="852" y="1451"/>
                  <a:pt x="881" y="1451"/>
                </a:cubicBezTo>
                <a:lnTo>
                  <a:pt x="1088" y="1451"/>
                </a:lnTo>
                <a:cubicBezTo>
                  <a:pt x="1117" y="1451"/>
                  <a:pt x="1140" y="1474"/>
                  <a:pt x="1140" y="1503"/>
                </a:cubicBezTo>
                <a:cubicBezTo>
                  <a:pt x="1140" y="1532"/>
                  <a:pt x="1117" y="1554"/>
                  <a:pt x="1088" y="1554"/>
                </a:cubicBezTo>
                <a:close/>
                <a:moveTo>
                  <a:pt x="570" y="933"/>
                </a:moveTo>
                <a:lnTo>
                  <a:pt x="363" y="933"/>
                </a:lnTo>
                <a:cubicBezTo>
                  <a:pt x="334" y="933"/>
                  <a:pt x="311" y="909"/>
                  <a:pt x="311" y="881"/>
                </a:cubicBezTo>
                <a:cubicBezTo>
                  <a:pt x="311" y="853"/>
                  <a:pt x="334" y="829"/>
                  <a:pt x="363" y="829"/>
                </a:cubicBezTo>
                <a:lnTo>
                  <a:pt x="570" y="829"/>
                </a:lnTo>
                <a:cubicBezTo>
                  <a:pt x="599" y="829"/>
                  <a:pt x="622" y="853"/>
                  <a:pt x="622" y="881"/>
                </a:cubicBezTo>
                <a:cubicBezTo>
                  <a:pt x="622" y="909"/>
                  <a:pt x="599" y="933"/>
                  <a:pt x="570" y="933"/>
                </a:cubicBezTo>
                <a:close/>
                <a:moveTo>
                  <a:pt x="570" y="1244"/>
                </a:moveTo>
                <a:lnTo>
                  <a:pt x="363" y="1244"/>
                </a:lnTo>
                <a:cubicBezTo>
                  <a:pt x="334" y="1244"/>
                  <a:pt x="311" y="1220"/>
                  <a:pt x="311" y="1192"/>
                </a:cubicBezTo>
                <a:cubicBezTo>
                  <a:pt x="311" y="1163"/>
                  <a:pt x="334" y="1140"/>
                  <a:pt x="363" y="1140"/>
                </a:cubicBezTo>
                <a:lnTo>
                  <a:pt x="570" y="1140"/>
                </a:lnTo>
                <a:cubicBezTo>
                  <a:pt x="599" y="1140"/>
                  <a:pt x="622" y="1163"/>
                  <a:pt x="622" y="1192"/>
                </a:cubicBezTo>
                <a:cubicBezTo>
                  <a:pt x="622" y="1220"/>
                  <a:pt x="599" y="1244"/>
                  <a:pt x="570" y="1244"/>
                </a:cubicBezTo>
                <a:close/>
                <a:moveTo>
                  <a:pt x="570" y="1554"/>
                </a:moveTo>
                <a:lnTo>
                  <a:pt x="363" y="1554"/>
                </a:lnTo>
                <a:cubicBezTo>
                  <a:pt x="334" y="1554"/>
                  <a:pt x="311" y="1532"/>
                  <a:pt x="311" y="1503"/>
                </a:cubicBezTo>
                <a:cubicBezTo>
                  <a:pt x="311" y="1474"/>
                  <a:pt x="334" y="1451"/>
                  <a:pt x="363" y="1451"/>
                </a:cubicBezTo>
                <a:lnTo>
                  <a:pt x="570" y="1451"/>
                </a:lnTo>
                <a:cubicBezTo>
                  <a:pt x="599" y="1451"/>
                  <a:pt x="622" y="1474"/>
                  <a:pt x="622" y="1503"/>
                </a:cubicBezTo>
                <a:cubicBezTo>
                  <a:pt x="622" y="1532"/>
                  <a:pt x="599" y="1554"/>
                  <a:pt x="570" y="1554"/>
                </a:cubicBezTo>
                <a:close/>
                <a:moveTo>
                  <a:pt x="1917" y="0"/>
                </a:moveTo>
                <a:lnTo>
                  <a:pt x="1606" y="0"/>
                </a:lnTo>
                <a:cubicBezTo>
                  <a:pt x="1577" y="0"/>
                  <a:pt x="1555" y="23"/>
                  <a:pt x="1555" y="52"/>
                </a:cubicBezTo>
                <a:lnTo>
                  <a:pt x="1555" y="518"/>
                </a:lnTo>
                <a:lnTo>
                  <a:pt x="1347" y="518"/>
                </a:lnTo>
                <a:lnTo>
                  <a:pt x="1347" y="259"/>
                </a:lnTo>
                <a:cubicBezTo>
                  <a:pt x="1347" y="240"/>
                  <a:pt x="1336" y="222"/>
                  <a:pt x="1319" y="213"/>
                </a:cubicBezTo>
                <a:cubicBezTo>
                  <a:pt x="1301" y="204"/>
                  <a:pt x="1280" y="206"/>
                  <a:pt x="1264" y="218"/>
                </a:cubicBezTo>
                <a:lnTo>
                  <a:pt x="933" y="467"/>
                </a:lnTo>
                <a:lnTo>
                  <a:pt x="933" y="259"/>
                </a:lnTo>
                <a:cubicBezTo>
                  <a:pt x="933" y="240"/>
                  <a:pt x="921" y="222"/>
                  <a:pt x="905" y="213"/>
                </a:cubicBezTo>
                <a:cubicBezTo>
                  <a:pt x="887" y="204"/>
                  <a:pt x="866" y="206"/>
                  <a:pt x="850" y="218"/>
                </a:cubicBezTo>
                <a:lnTo>
                  <a:pt x="519" y="467"/>
                </a:lnTo>
                <a:lnTo>
                  <a:pt x="519" y="259"/>
                </a:lnTo>
                <a:cubicBezTo>
                  <a:pt x="519" y="240"/>
                  <a:pt x="507" y="222"/>
                  <a:pt x="490" y="213"/>
                </a:cubicBezTo>
                <a:cubicBezTo>
                  <a:pt x="472" y="204"/>
                  <a:pt x="451" y="206"/>
                  <a:pt x="436" y="218"/>
                </a:cubicBezTo>
                <a:lnTo>
                  <a:pt x="21" y="529"/>
                </a:lnTo>
                <a:cubicBezTo>
                  <a:pt x="8" y="538"/>
                  <a:pt x="0" y="553"/>
                  <a:pt x="0" y="570"/>
                </a:cubicBezTo>
                <a:lnTo>
                  <a:pt x="0" y="1813"/>
                </a:lnTo>
                <a:cubicBezTo>
                  <a:pt x="0" y="1842"/>
                  <a:pt x="24" y="1865"/>
                  <a:pt x="52" y="1865"/>
                </a:cubicBezTo>
                <a:lnTo>
                  <a:pt x="1917" y="1865"/>
                </a:lnTo>
                <a:cubicBezTo>
                  <a:pt x="1946" y="1865"/>
                  <a:pt x="1969" y="1842"/>
                  <a:pt x="1969" y="1813"/>
                </a:cubicBezTo>
                <a:lnTo>
                  <a:pt x="1969" y="52"/>
                </a:lnTo>
                <a:cubicBezTo>
                  <a:pt x="1969" y="23"/>
                  <a:pt x="1946" y="0"/>
                  <a:pt x="19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Freeform 107">
            <a:extLst>
              <a:ext uri="{FF2B5EF4-FFF2-40B4-BE49-F238E27FC236}">
                <a16:creationId xmlns:a16="http://schemas.microsoft.com/office/drawing/2014/main" id="{9251B970-D378-8943-CC5A-C67AB9BA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956" y="4392150"/>
            <a:ext cx="538439" cy="336238"/>
          </a:xfrm>
          <a:custGeom>
            <a:avLst/>
            <a:gdLst>
              <a:gd name="T0" fmla="*/ 586882 w 745766"/>
              <a:gd name="T1" fmla="*/ 20715 h 671152"/>
              <a:gd name="T2" fmla="*/ 596947 w 745766"/>
              <a:gd name="T3" fmla="*/ 37291 h 671152"/>
              <a:gd name="T4" fmla="*/ 596947 w 745766"/>
              <a:gd name="T5" fmla="*/ 111524 h 671152"/>
              <a:gd name="T6" fmla="*/ 671716 w 745766"/>
              <a:gd name="T7" fmla="*/ 111524 h 671152"/>
              <a:gd name="T8" fmla="*/ 671716 w 745766"/>
              <a:gd name="T9" fmla="*/ 37291 h 671152"/>
              <a:gd name="T10" fmla="*/ 681781 w 745766"/>
              <a:gd name="T11" fmla="*/ 20715 h 671152"/>
              <a:gd name="T12" fmla="*/ 701552 w 745766"/>
              <a:gd name="T13" fmla="*/ 22516 h 671152"/>
              <a:gd name="T14" fmla="*/ 746125 w 745766"/>
              <a:gd name="T15" fmla="*/ 111524 h 671152"/>
              <a:gd name="T16" fmla="*/ 690408 w 745766"/>
              <a:gd name="T17" fmla="*/ 208459 h 671152"/>
              <a:gd name="T18" fmla="*/ 690408 w 745766"/>
              <a:gd name="T19" fmla="*/ 616017 h 671152"/>
              <a:gd name="T20" fmla="*/ 634332 w 745766"/>
              <a:gd name="T21" fmla="*/ 671512 h 671152"/>
              <a:gd name="T22" fmla="*/ 578615 w 745766"/>
              <a:gd name="T23" fmla="*/ 616017 h 671152"/>
              <a:gd name="T24" fmla="*/ 578615 w 745766"/>
              <a:gd name="T25" fmla="*/ 208459 h 671152"/>
              <a:gd name="T26" fmla="*/ 522538 w 745766"/>
              <a:gd name="T27" fmla="*/ 111524 h 671152"/>
              <a:gd name="T28" fmla="*/ 567472 w 745766"/>
              <a:gd name="T29" fmla="*/ 22516 h 671152"/>
              <a:gd name="T30" fmla="*/ 586882 w 745766"/>
              <a:gd name="T31" fmla="*/ 20715 h 671152"/>
              <a:gd name="T32" fmla="*/ 373483 w 745766"/>
              <a:gd name="T33" fmla="*/ 0 h 671152"/>
              <a:gd name="T34" fmla="*/ 411119 w 745766"/>
              <a:gd name="T35" fmla="*/ 0 h 671152"/>
              <a:gd name="T36" fmla="*/ 429575 w 745766"/>
              <a:gd name="T37" fmla="*/ 15490 h 671152"/>
              <a:gd name="T38" fmla="*/ 448031 w 745766"/>
              <a:gd name="T39" fmla="*/ 127529 h 671152"/>
              <a:gd name="T40" fmla="*/ 444050 w 745766"/>
              <a:gd name="T41" fmla="*/ 142660 h 671152"/>
              <a:gd name="T42" fmla="*/ 429575 w 745766"/>
              <a:gd name="T43" fmla="*/ 149145 h 671152"/>
              <a:gd name="T44" fmla="*/ 411119 w 745766"/>
              <a:gd name="T45" fmla="*/ 149145 h 671152"/>
              <a:gd name="T46" fmla="*/ 411119 w 745766"/>
              <a:gd name="T47" fmla="*/ 335756 h 671152"/>
              <a:gd name="T48" fmla="*/ 429575 w 745766"/>
              <a:gd name="T49" fmla="*/ 335756 h 671152"/>
              <a:gd name="T50" fmla="*/ 448393 w 745766"/>
              <a:gd name="T51" fmla="*/ 354489 h 671152"/>
              <a:gd name="T52" fmla="*/ 448393 w 745766"/>
              <a:gd name="T53" fmla="*/ 616033 h 671152"/>
              <a:gd name="T54" fmla="*/ 392301 w 745766"/>
              <a:gd name="T55" fmla="*/ 671512 h 671152"/>
              <a:gd name="T56" fmla="*/ 335847 w 745766"/>
              <a:gd name="T57" fmla="*/ 616033 h 671152"/>
              <a:gd name="T58" fmla="*/ 335847 w 745766"/>
              <a:gd name="T59" fmla="*/ 354489 h 671152"/>
              <a:gd name="T60" fmla="*/ 354665 w 745766"/>
              <a:gd name="T61" fmla="*/ 335756 h 671152"/>
              <a:gd name="T62" fmla="*/ 373483 w 745766"/>
              <a:gd name="T63" fmla="*/ 335756 h 671152"/>
              <a:gd name="T64" fmla="*/ 373483 w 745766"/>
              <a:gd name="T65" fmla="*/ 149145 h 671152"/>
              <a:gd name="T66" fmla="*/ 354665 w 745766"/>
              <a:gd name="T67" fmla="*/ 149145 h 671152"/>
              <a:gd name="T68" fmla="*/ 340551 w 745766"/>
              <a:gd name="T69" fmla="*/ 142660 h 671152"/>
              <a:gd name="T70" fmla="*/ 336209 w 745766"/>
              <a:gd name="T71" fmla="*/ 127529 h 671152"/>
              <a:gd name="T72" fmla="*/ 355027 w 745766"/>
              <a:gd name="T73" fmla="*/ 15490 h 671152"/>
              <a:gd name="T74" fmla="*/ 373483 w 745766"/>
              <a:gd name="T75" fmla="*/ 0 h 671152"/>
              <a:gd name="T76" fmla="*/ 19105 w 745766"/>
              <a:gd name="T77" fmla="*/ 0 h 671152"/>
              <a:gd name="T78" fmla="*/ 130851 w 745766"/>
              <a:gd name="T79" fmla="*/ 0 h 671152"/>
              <a:gd name="T80" fmla="*/ 261702 w 745766"/>
              <a:gd name="T81" fmla="*/ 93306 h 671152"/>
              <a:gd name="T82" fmla="*/ 242958 w 745766"/>
              <a:gd name="T83" fmla="*/ 111679 h 671152"/>
              <a:gd name="T84" fmla="*/ 168340 w 745766"/>
              <a:gd name="T85" fmla="*/ 111679 h 671152"/>
              <a:gd name="T86" fmla="*/ 168340 w 745766"/>
              <a:gd name="T87" fmla="*/ 634406 h 671152"/>
              <a:gd name="T88" fmla="*/ 130851 w 745766"/>
              <a:gd name="T89" fmla="*/ 671512 h 671152"/>
              <a:gd name="T90" fmla="*/ 93722 w 745766"/>
              <a:gd name="T91" fmla="*/ 634406 h 671152"/>
              <a:gd name="T92" fmla="*/ 93722 w 745766"/>
              <a:gd name="T93" fmla="*/ 111679 h 671152"/>
              <a:gd name="T94" fmla="*/ 19105 w 745766"/>
              <a:gd name="T95" fmla="*/ 111679 h 671152"/>
              <a:gd name="T96" fmla="*/ 0 w 745766"/>
              <a:gd name="T97" fmla="*/ 93306 h 671152"/>
              <a:gd name="T98" fmla="*/ 0 w 745766"/>
              <a:gd name="T99" fmla="*/ 18373 h 671152"/>
              <a:gd name="T100" fmla="*/ 19105 w 745766"/>
              <a:gd name="T101" fmla="*/ 0 h 67115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745766" h="671152">
                <a:moveTo>
                  <a:pt x="586600" y="20704"/>
                </a:moveTo>
                <a:cubicBezTo>
                  <a:pt x="592708" y="23945"/>
                  <a:pt x="596660" y="30428"/>
                  <a:pt x="596660" y="37271"/>
                </a:cubicBezTo>
                <a:lnTo>
                  <a:pt x="596660" y="111464"/>
                </a:lnTo>
                <a:lnTo>
                  <a:pt x="671393" y="111464"/>
                </a:lnTo>
                <a:lnTo>
                  <a:pt x="671393" y="37271"/>
                </a:lnTo>
                <a:cubicBezTo>
                  <a:pt x="671393" y="30428"/>
                  <a:pt x="675345" y="23945"/>
                  <a:pt x="681453" y="20704"/>
                </a:cubicBezTo>
                <a:cubicBezTo>
                  <a:pt x="687920" y="17462"/>
                  <a:pt x="695465" y="18182"/>
                  <a:pt x="701214" y="22504"/>
                </a:cubicBezTo>
                <a:cubicBezTo>
                  <a:pt x="729239" y="43754"/>
                  <a:pt x="745766" y="76528"/>
                  <a:pt x="745766" y="111464"/>
                </a:cubicBezTo>
                <a:cubicBezTo>
                  <a:pt x="745766" y="151802"/>
                  <a:pt x="724209" y="188538"/>
                  <a:pt x="690076" y="208347"/>
                </a:cubicBezTo>
                <a:lnTo>
                  <a:pt x="690076" y="615687"/>
                </a:lnTo>
                <a:cubicBezTo>
                  <a:pt x="690076" y="646301"/>
                  <a:pt x="664926" y="671152"/>
                  <a:pt x="634027" y="671152"/>
                </a:cubicBezTo>
                <a:cubicBezTo>
                  <a:pt x="603128" y="671152"/>
                  <a:pt x="578337" y="646301"/>
                  <a:pt x="578337" y="615687"/>
                </a:cubicBezTo>
                <a:lnTo>
                  <a:pt x="578337" y="208347"/>
                </a:lnTo>
                <a:cubicBezTo>
                  <a:pt x="543845" y="188538"/>
                  <a:pt x="522287" y="151802"/>
                  <a:pt x="522287" y="111464"/>
                </a:cubicBezTo>
                <a:cubicBezTo>
                  <a:pt x="522287" y="76528"/>
                  <a:pt x="538455" y="43754"/>
                  <a:pt x="567199" y="22504"/>
                </a:cubicBezTo>
                <a:cubicBezTo>
                  <a:pt x="572588" y="18182"/>
                  <a:pt x="580133" y="17462"/>
                  <a:pt x="586600" y="20704"/>
                </a:cubicBezTo>
                <a:close/>
                <a:moveTo>
                  <a:pt x="373303" y="0"/>
                </a:moveTo>
                <a:lnTo>
                  <a:pt x="410921" y="0"/>
                </a:lnTo>
                <a:cubicBezTo>
                  <a:pt x="419963" y="0"/>
                  <a:pt x="427921" y="6481"/>
                  <a:pt x="429368" y="15482"/>
                </a:cubicBezTo>
                <a:lnTo>
                  <a:pt x="447815" y="127461"/>
                </a:lnTo>
                <a:cubicBezTo>
                  <a:pt x="448900" y="132502"/>
                  <a:pt x="447453" y="138263"/>
                  <a:pt x="443836" y="142584"/>
                </a:cubicBezTo>
                <a:cubicBezTo>
                  <a:pt x="440219" y="146545"/>
                  <a:pt x="435155" y="149065"/>
                  <a:pt x="429368" y="149065"/>
                </a:cubicBezTo>
                <a:lnTo>
                  <a:pt x="410921" y="149065"/>
                </a:lnTo>
                <a:lnTo>
                  <a:pt x="410921" y="335576"/>
                </a:lnTo>
                <a:lnTo>
                  <a:pt x="429368" y="335576"/>
                </a:lnTo>
                <a:cubicBezTo>
                  <a:pt x="439857" y="335576"/>
                  <a:pt x="448177" y="343857"/>
                  <a:pt x="448177" y="354299"/>
                </a:cubicBezTo>
                <a:lnTo>
                  <a:pt x="448177" y="615703"/>
                </a:lnTo>
                <a:cubicBezTo>
                  <a:pt x="448177" y="646308"/>
                  <a:pt x="423219" y="671152"/>
                  <a:pt x="392112" y="671152"/>
                </a:cubicBezTo>
                <a:cubicBezTo>
                  <a:pt x="361005" y="671152"/>
                  <a:pt x="335685" y="646308"/>
                  <a:pt x="335685" y="615703"/>
                </a:cubicBezTo>
                <a:lnTo>
                  <a:pt x="335685" y="354299"/>
                </a:lnTo>
                <a:cubicBezTo>
                  <a:pt x="335685" y="343857"/>
                  <a:pt x="344004" y="335576"/>
                  <a:pt x="354494" y="335576"/>
                </a:cubicBezTo>
                <a:lnTo>
                  <a:pt x="373303" y="335576"/>
                </a:lnTo>
                <a:lnTo>
                  <a:pt x="373303" y="149065"/>
                </a:lnTo>
                <a:lnTo>
                  <a:pt x="354494" y="149065"/>
                </a:lnTo>
                <a:cubicBezTo>
                  <a:pt x="349068" y="149065"/>
                  <a:pt x="344004" y="146545"/>
                  <a:pt x="340387" y="142584"/>
                </a:cubicBezTo>
                <a:cubicBezTo>
                  <a:pt x="336770" y="138263"/>
                  <a:pt x="334962" y="132502"/>
                  <a:pt x="336047" y="127461"/>
                </a:cubicBezTo>
                <a:lnTo>
                  <a:pt x="354856" y="15482"/>
                </a:lnTo>
                <a:cubicBezTo>
                  <a:pt x="356303" y="6481"/>
                  <a:pt x="363898" y="0"/>
                  <a:pt x="373303" y="0"/>
                </a:cubicBezTo>
                <a:close/>
                <a:moveTo>
                  <a:pt x="19096" y="0"/>
                </a:moveTo>
                <a:lnTo>
                  <a:pt x="130788" y="0"/>
                </a:lnTo>
                <a:cubicBezTo>
                  <a:pt x="224466" y="0"/>
                  <a:pt x="261576" y="37086"/>
                  <a:pt x="261576" y="93256"/>
                </a:cubicBezTo>
                <a:cubicBezTo>
                  <a:pt x="261576" y="103337"/>
                  <a:pt x="253290" y="111619"/>
                  <a:pt x="242841" y="111619"/>
                </a:cubicBezTo>
                <a:lnTo>
                  <a:pt x="168259" y="111619"/>
                </a:lnTo>
                <a:lnTo>
                  <a:pt x="168259" y="634066"/>
                </a:lnTo>
                <a:cubicBezTo>
                  <a:pt x="168259" y="654589"/>
                  <a:pt x="151685" y="671152"/>
                  <a:pt x="130788" y="671152"/>
                </a:cubicBezTo>
                <a:cubicBezTo>
                  <a:pt x="110251" y="671152"/>
                  <a:pt x="93677" y="654589"/>
                  <a:pt x="93677" y="634066"/>
                </a:cubicBezTo>
                <a:lnTo>
                  <a:pt x="93677" y="111619"/>
                </a:lnTo>
                <a:lnTo>
                  <a:pt x="19096" y="111619"/>
                </a:lnTo>
                <a:cubicBezTo>
                  <a:pt x="8647" y="111619"/>
                  <a:pt x="0" y="103337"/>
                  <a:pt x="0" y="93256"/>
                </a:cubicBezTo>
                <a:lnTo>
                  <a:pt x="0" y="18363"/>
                </a:lnTo>
                <a:cubicBezTo>
                  <a:pt x="0" y="8281"/>
                  <a:pt x="8647" y="0"/>
                  <a:pt x="190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Block Arc 2">
            <a:extLst>
              <a:ext uri="{FF2B5EF4-FFF2-40B4-BE49-F238E27FC236}">
                <a16:creationId xmlns:a16="http://schemas.microsoft.com/office/drawing/2014/main" id="{578EAE94-9C24-9851-330B-C9E761266907}"/>
              </a:ext>
            </a:extLst>
          </p:cNvPr>
          <p:cNvSpPr/>
          <p:nvPr/>
        </p:nvSpPr>
        <p:spPr>
          <a:xfrm rot="5400000">
            <a:off x="-36183" y="1306134"/>
            <a:ext cx="3522561" cy="4405764"/>
          </a:xfrm>
          <a:prstGeom prst="blockArc">
            <a:avLst>
              <a:gd name="adj1" fmla="val 10800000"/>
              <a:gd name="adj2" fmla="val 0"/>
              <a:gd name="adj3" fmla="val 198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9" name="Oval 14">
            <a:extLst>
              <a:ext uri="{FF2B5EF4-FFF2-40B4-BE49-F238E27FC236}">
                <a16:creationId xmlns:a16="http://schemas.microsoft.com/office/drawing/2014/main" id="{96D3D615-9EA1-C891-6DF5-B85AE3F0B003}"/>
              </a:ext>
            </a:extLst>
          </p:cNvPr>
          <p:cNvSpPr/>
          <p:nvPr/>
        </p:nvSpPr>
        <p:spPr>
          <a:xfrm>
            <a:off x="4926538" y="2631534"/>
            <a:ext cx="1588010" cy="15880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</a:rPr>
              <a:t>ARTICLE</a:t>
            </a:r>
          </a:p>
        </p:txBody>
      </p:sp>
      <p:cxnSp>
        <p:nvCxnSpPr>
          <p:cNvPr id="40" name="Straight Connector 19">
            <a:extLst>
              <a:ext uri="{FF2B5EF4-FFF2-40B4-BE49-F238E27FC236}">
                <a16:creationId xmlns:a16="http://schemas.microsoft.com/office/drawing/2014/main" id="{7D275CAE-9A33-6C6D-929A-2FE0D80DB42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3918516" y="3425539"/>
            <a:ext cx="100802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5">
            <a:extLst>
              <a:ext uri="{FF2B5EF4-FFF2-40B4-BE49-F238E27FC236}">
                <a16:creationId xmlns:a16="http://schemas.microsoft.com/office/drawing/2014/main" id="{DA073A89-BB97-C023-4857-98D5EB92E35E}"/>
              </a:ext>
            </a:extLst>
          </p:cNvPr>
          <p:cNvSpPr/>
          <p:nvPr/>
        </p:nvSpPr>
        <p:spPr>
          <a:xfrm>
            <a:off x="3813885" y="3352387"/>
            <a:ext cx="147716" cy="1662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4A8CF567-8D75-58AD-4868-393471A159D4}"/>
              </a:ext>
            </a:extLst>
          </p:cNvPr>
          <p:cNvSpPr/>
          <p:nvPr/>
        </p:nvSpPr>
        <p:spPr>
          <a:xfrm>
            <a:off x="4862397" y="3340195"/>
            <a:ext cx="147716" cy="1662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Hexagon 9">
            <a:extLst>
              <a:ext uri="{FF2B5EF4-FFF2-40B4-BE49-F238E27FC236}">
                <a16:creationId xmlns:a16="http://schemas.microsoft.com/office/drawing/2014/main" id="{D4941086-1869-C05D-E8D9-2D1B79D39514}"/>
              </a:ext>
            </a:extLst>
          </p:cNvPr>
          <p:cNvSpPr/>
          <p:nvPr/>
        </p:nvSpPr>
        <p:spPr>
          <a:xfrm>
            <a:off x="9003243" y="1196496"/>
            <a:ext cx="1284957" cy="101566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50" name="Straight Connector 26">
            <a:extLst>
              <a:ext uri="{FF2B5EF4-FFF2-40B4-BE49-F238E27FC236}">
                <a16:creationId xmlns:a16="http://schemas.microsoft.com/office/drawing/2014/main" id="{D9ED3C49-5FBE-13C8-3FC8-706B1C5AF394}"/>
              </a:ext>
            </a:extLst>
          </p:cNvPr>
          <p:cNvCxnSpPr>
            <a:cxnSpLocks/>
          </p:cNvCxnSpPr>
          <p:nvPr/>
        </p:nvCxnSpPr>
        <p:spPr>
          <a:xfrm flipV="1">
            <a:off x="6514548" y="3408900"/>
            <a:ext cx="2236247" cy="1663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7">
            <a:extLst>
              <a:ext uri="{FF2B5EF4-FFF2-40B4-BE49-F238E27FC236}">
                <a16:creationId xmlns:a16="http://schemas.microsoft.com/office/drawing/2014/main" id="{BAD55319-5E94-FB11-7229-B177629C5B25}"/>
              </a:ext>
            </a:extLst>
          </p:cNvPr>
          <p:cNvCxnSpPr>
            <a:cxnSpLocks/>
            <a:stCxn id="39" idx="5"/>
          </p:cNvCxnSpPr>
          <p:nvPr/>
        </p:nvCxnSpPr>
        <p:spPr>
          <a:xfrm>
            <a:off x="6281989" y="3986985"/>
            <a:ext cx="2468806" cy="114620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30">
            <a:extLst>
              <a:ext uri="{FF2B5EF4-FFF2-40B4-BE49-F238E27FC236}">
                <a16:creationId xmlns:a16="http://schemas.microsoft.com/office/drawing/2014/main" id="{DFF28546-9BC1-2CBE-0B42-FC5F94C3AE39}"/>
              </a:ext>
            </a:extLst>
          </p:cNvPr>
          <p:cNvCxnSpPr>
            <a:cxnSpLocks/>
          </p:cNvCxnSpPr>
          <p:nvPr/>
        </p:nvCxnSpPr>
        <p:spPr>
          <a:xfrm flipV="1">
            <a:off x="6275416" y="1974568"/>
            <a:ext cx="2475379" cy="93448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exagon 9">
            <a:extLst>
              <a:ext uri="{FF2B5EF4-FFF2-40B4-BE49-F238E27FC236}">
                <a16:creationId xmlns:a16="http://schemas.microsoft.com/office/drawing/2014/main" id="{C8358098-D883-6065-110A-811415BFFC56}"/>
              </a:ext>
            </a:extLst>
          </p:cNvPr>
          <p:cNvSpPr/>
          <p:nvPr/>
        </p:nvSpPr>
        <p:spPr>
          <a:xfrm>
            <a:off x="9064000" y="2875962"/>
            <a:ext cx="1284957" cy="101566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Hexagon 9">
            <a:extLst>
              <a:ext uri="{FF2B5EF4-FFF2-40B4-BE49-F238E27FC236}">
                <a16:creationId xmlns:a16="http://schemas.microsoft.com/office/drawing/2014/main" id="{38CE7D21-05E3-6561-1746-2617D06C037B}"/>
              </a:ext>
            </a:extLst>
          </p:cNvPr>
          <p:cNvSpPr/>
          <p:nvPr/>
        </p:nvSpPr>
        <p:spPr>
          <a:xfrm>
            <a:off x="9111945" y="4625360"/>
            <a:ext cx="1284957" cy="101566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796639BE-72EE-5D4E-952C-D3A4149BEFF6}"/>
              </a:ext>
            </a:extLst>
          </p:cNvPr>
          <p:cNvSpPr txBox="1">
            <a:spLocks/>
          </p:cNvSpPr>
          <p:nvPr/>
        </p:nvSpPr>
        <p:spPr>
          <a:xfrm>
            <a:off x="9003243" y="1558133"/>
            <a:ext cx="1020633" cy="292388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ASSET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29BC27BF-49E1-74B2-97EF-83D9ABF7DF00}"/>
              </a:ext>
            </a:extLst>
          </p:cNvPr>
          <p:cNvSpPr txBox="1">
            <a:spLocks/>
          </p:cNvSpPr>
          <p:nvPr/>
        </p:nvSpPr>
        <p:spPr>
          <a:xfrm>
            <a:off x="9064000" y="3244005"/>
            <a:ext cx="1020633" cy="292388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ASSET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CAA5760B-3443-D999-C1D0-9A0D44A9F653}"/>
              </a:ext>
            </a:extLst>
          </p:cNvPr>
          <p:cNvSpPr txBox="1">
            <a:spLocks/>
          </p:cNvSpPr>
          <p:nvPr/>
        </p:nvSpPr>
        <p:spPr>
          <a:xfrm>
            <a:off x="9101851" y="5006943"/>
            <a:ext cx="1020633" cy="292388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ASSET</a:t>
            </a:r>
          </a:p>
        </p:txBody>
      </p:sp>
    </p:spTree>
    <p:extLst>
      <p:ext uri="{BB962C8B-B14F-4D97-AF65-F5344CB8AC3E}">
        <p14:creationId xmlns:p14="http://schemas.microsoft.com/office/powerpoint/2010/main" val="40472941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4671</TotalTime>
  <Words>344</Words>
  <Application>Microsoft Office PowerPoint</Application>
  <PresentationFormat>Grand écran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Lato Light</vt:lpstr>
      <vt:lpstr>Poppins</vt:lpstr>
      <vt:lpstr>Qanelas</vt:lpstr>
      <vt:lpstr>Qanelas Black</vt:lpstr>
      <vt:lpstr>qanelas bold</vt:lpstr>
      <vt:lpstr>Wingdings</vt:lpstr>
      <vt:lpstr>Thème Office</vt:lpstr>
      <vt:lpstr>2_Thème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Master</dc:creator>
  <cp:lastModifiedBy>Mercins</cp:lastModifiedBy>
  <cp:revision>57</cp:revision>
  <dcterms:created xsi:type="dcterms:W3CDTF">2020-12-07T04:01:15Z</dcterms:created>
  <dcterms:modified xsi:type="dcterms:W3CDTF">2022-10-05T08:44:41Z</dcterms:modified>
</cp:coreProperties>
</file>