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org.coloradomesa.edu/~achilds/da.html" TargetMode="External"/><Relationship Id="rId4" Type="http://schemas.openxmlformats.org/officeDocument/2006/relationships/hyperlink" Target="http://org.coloradomesa.edu/~achilds/CoordinatorAdd.html" TargetMode="External"/><Relationship Id="rId5" Type="http://schemas.openxmlformats.org/officeDocument/2006/relationships/hyperlink" Target="http://org.coloradomesa.edu/~achilds/CoordinatorRemove.html" TargetMode="External"/><Relationship Id="rId6" Type="http://schemas.openxmlformats.org/officeDocument/2006/relationships/hyperlink" Target="http://org.coloradomesa.edu/~achilds/CoordinatorPackag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Paperless Packaging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Adam Childs, Colin Gordon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Nyk Secosky, </a:t>
            </a:r>
            <a:r>
              <a:rPr lang="en"/>
              <a:t>Ricky Talbot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Dorm</a:t>
            </a: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Unique ID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Auto Incremented Dorm Number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Residence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Address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Dorm Name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Security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Encrypted</a:t>
            </a:r>
          </a:p>
          <a:p>
            <a:pPr indent="-355600" lvl="1" marL="914400" rtl="0">
              <a:spcBef>
                <a:spcPts val="0"/>
              </a:spcBef>
              <a:buClr>
                <a:srgbClr val="660000"/>
              </a:buClr>
              <a:buSzPct val="125000"/>
            </a:pPr>
            <a:r>
              <a:rPr b="1" lang="en" sz="1600">
                <a:solidFill>
                  <a:srgbClr val="660000"/>
                </a:solidFill>
              </a:rPr>
              <a:t>All input info Encrypted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Mavcard Key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Valid MavCard Must Be Swiped To View Full Student Roster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Package Display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Displays Both Name and Package Description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Moving Forward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Locally Hosted Test Program</a:t>
            </a:r>
          </a:p>
          <a:p>
            <a:pPr indent="-355600" lvl="1" marL="914400" rtl="0">
              <a:spcBef>
                <a:spcPts val="0"/>
              </a:spcBef>
              <a:buClr>
                <a:srgbClr val="660000"/>
              </a:buClr>
              <a:buSzPct val="125000"/>
            </a:pPr>
            <a:r>
              <a:rPr b="1" lang="en" sz="1600">
                <a:solidFill>
                  <a:srgbClr val="660000"/>
                </a:solidFill>
              </a:rPr>
              <a:t>Website Will Be Privately Hosted Until Production Version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What We Need From ResLife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Mavcard Reader (Already Provided)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Contract Agreement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We are Student’s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This is for a grade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We Won't Always Be here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Contract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What We Need From You</a:t>
            </a:r>
          </a:p>
          <a:p>
            <a:pPr indent="-355600" lvl="1" marL="914400" rtl="0">
              <a:spcBef>
                <a:spcPts val="0"/>
              </a:spcBef>
              <a:buClr>
                <a:srgbClr val="660000"/>
              </a:buClr>
              <a:buSzPct val="125000"/>
            </a:pPr>
            <a:r>
              <a:rPr b="1" lang="en" sz="1600">
                <a:solidFill>
                  <a:srgbClr val="660000"/>
                </a:solidFill>
              </a:rPr>
              <a:t>Mavcard Reader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Time To Meet With you During Meeting ( Monthly at least)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Server Hosting (Production Phase)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What We Need From ResLife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No Monetary Compensation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Honest Grade For Work Done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Understanding that this is a student group and student project.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Main Idea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Paperless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Adds Digital Signature to Package Process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Removes Need For Paper Signature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Student's Signature Mavcard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Automated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Automatically Updates Notification Board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Notifies Students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Exact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Student Must Swipe to Check Out Card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DA Must Be Signed In to Check In/Out Packages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Simple front-end Operation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Coordinator Screen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Desk Attendant Screen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ResLife Director Screen (Jody)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Automated Back-end Functions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Store and Log Packages in secure database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Email Notification of Package Arrival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Text Message Notification of Package Arrival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Display Packages for Dorm on Internet Connected TV in Lobby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Desk Attendant Privileges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Add Package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Checkout Package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Requires Student to Swipe mavcard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View Student Roster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Package Display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Displays Both Name and Package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Coordinator Privileges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Desk Attendant Privileges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Coordinators can access all D.A. Functions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Add Student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Add a student’s mavcard to database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Deactivate Student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Deactivate a student's mavcard in database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Edit Student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Edit’s a Student info in the database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Package Log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Searchable Traditional Package Log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Director Privileges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All D.A. &amp; Coordinator Privileges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Mass Activate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Add Multiple Students to database(Name)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Mass Deactivate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Deactivates Multiple Students in database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Edit Dorm List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Add, Remove, or Edit Dorm’s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 Prototype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Sample Page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Subject To change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Not Working do to no back side structure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DA Page:</a:t>
            </a:r>
          </a:p>
          <a:p>
            <a:pPr indent="-330200" lvl="2" marL="13716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Add Package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Coordinator Page:</a:t>
            </a:r>
          </a:p>
          <a:p>
            <a:pPr indent="-330200" lvl="2" marL="13716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Add Student</a:t>
            </a:r>
          </a:p>
          <a:p>
            <a:pPr indent="-330200" lvl="2" marL="13716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Remove Student</a:t>
            </a:r>
          </a:p>
          <a:p>
            <a:pPr indent="-330200" lvl="2" marL="13716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 u="sng">
                <a:solidFill>
                  <a:schemeClr val="hlink"/>
                </a:solidFill>
                <a:hlinkClick r:id="rId6"/>
              </a:rPr>
              <a:t>Add Package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Mavcard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600 Card Number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Unique ID Used as Password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Name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First &amp; Last/Username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Access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Coordinator, D.A., Student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Contact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Email, Phone Number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Residence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Room Number, Dorm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Packag</a:t>
            </a:r>
            <a:r>
              <a:rPr b="1" lang="en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Unique ID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Auto Incremented Package Number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Info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Recipient's Name, Package Description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Time Stamp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Exact Time Package was checked IN/OUT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DA Stamp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Name of DA who checked IN/OUT package</a:t>
            </a:r>
          </a:p>
          <a:p>
            <a:pPr indent="-3556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b="1" lang="en" sz="2000">
                <a:solidFill>
                  <a:srgbClr val="434343"/>
                </a:solidFill>
              </a:rPr>
              <a:t>Residence</a:t>
            </a:r>
          </a:p>
          <a:p>
            <a:pPr indent="-330200" lvl="1" marL="914400" rtl="0">
              <a:spcBef>
                <a:spcPts val="0"/>
              </a:spcBef>
              <a:buClr>
                <a:srgbClr val="660000"/>
              </a:buClr>
              <a:buSzPct val="100000"/>
            </a:pPr>
            <a:r>
              <a:rPr b="1" lang="en" sz="1600">
                <a:solidFill>
                  <a:srgbClr val="660000"/>
                </a:solidFill>
              </a:rPr>
              <a:t>Room Number, Dorm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60000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